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theme/theme8.xml" ContentType="application/vnd.openxmlformats-officedocument.theme+xml"/>
  <Override PartName="/ppt/theme/theme9.xml" ContentType="application/vnd.openxmlformats-officedocument.them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 id="2147483735" r:id="rId2"/>
    <p:sldMasterId id="2147483724" r:id="rId3"/>
    <p:sldMasterId id="2147483703" r:id="rId4"/>
    <p:sldMasterId id="2147483706" r:id="rId5"/>
    <p:sldMasterId id="2147483709" r:id="rId6"/>
    <p:sldMasterId id="2147483712" r:id="rId7"/>
    <p:sldMasterId id="2147483715" r:id="rId8"/>
    <p:sldMasterId id="2147483718" r:id="rId9"/>
  </p:sldMasterIdLst>
  <p:notesMasterIdLst>
    <p:notesMasterId r:id="rId22"/>
  </p:notesMasterIdLst>
  <p:handoutMasterIdLst>
    <p:handoutMasterId r:id="rId23"/>
  </p:handoutMasterIdLst>
  <p:sldIdLst>
    <p:sldId id="299" r:id="rId10"/>
    <p:sldId id="287" r:id="rId11"/>
    <p:sldId id="291" r:id="rId12"/>
    <p:sldId id="302" r:id="rId13"/>
    <p:sldId id="303" r:id="rId14"/>
    <p:sldId id="311" r:id="rId15"/>
    <p:sldId id="307" r:id="rId16"/>
    <p:sldId id="293" r:id="rId17"/>
    <p:sldId id="309" r:id="rId18"/>
    <p:sldId id="314" r:id="rId19"/>
    <p:sldId id="283" r:id="rId20"/>
    <p:sldId id="31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MLP_Title" id="{6B626AA4-BA5D-4D32-93EF-DBBC2F782403}">
          <p14:sldIdLst>
            <p14:sldId id="299"/>
          </p14:sldIdLst>
        </p14:section>
        <p14:section name="DD" id="{893503E9-36A2-4F67-A3A4-F47D7BEA5CD0}">
          <p14:sldIdLst>
            <p14:sldId id="300"/>
          </p14:sldIdLst>
        </p14:section>
        <p14:section name="IQ" id="{2DCB904F-FD08-4947-941C-FEA6DB02F0FA}">
          <p14:sldIdLst>
            <p14:sldId id="287"/>
          </p14:sldIdLst>
        </p14:section>
        <p14:section name="IA" id="{E3B6FFC3-ED1B-40B9-8B5C-817756C79A05}">
          <p14:sldIdLst>
            <p14:sldId id="289"/>
          </p14:sldIdLst>
        </p14:section>
        <p14:section name="MS" id="{D5999F0B-1B72-4169-897F-04B7AC628456}">
          <p14:sldIdLst>
            <p14:sldId id="291"/>
          </p14:sldIdLst>
        </p14:section>
        <p14:section name="QA" id="{4D285A77-8423-422F-83D2-7E6DE753A074}">
          <p14:sldIdLst>
            <p14:sldId id="293"/>
          </p14:sldIdLst>
        </p14:section>
        <p14:section name="SA" id="{C76B19E0-8267-489C-B5BB-BA23087C75B7}">
          <p14:sldIdLst>
            <p14:sldId id="295"/>
          </p14:sldIdLst>
        </p14:section>
        <p14:section name="VC" id="{D909E318-D914-443C-9FE1-4ED22658A7EE}">
          <p14:sldIdLst>
            <p14:sldId id="297"/>
          </p14:sldIdLst>
        </p14:section>
        <p14:section name="Attribution" id="{2BD668D8-2D90-4CBF-86B2-CFB5A75F1EE3}">
          <p14:sldIdLst>
            <p14:sldId id="283"/>
          </p14:sldIdLst>
        </p14:section>
      </p14:sectionLst>
    </p:ex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5FBA3"/>
    <a:srgbClr val="E02451"/>
    <a:srgbClr val="E8FFD1"/>
    <a:srgbClr val="FFCDE6"/>
    <a:srgbClr val="F2FB9F"/>
    <a:srgbClr val="DBF2F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21003" autoAdjust="0"/>
    <p:restoredTop sz="34897" autoAdjust="0"/>
  </p:normalViewPr>
  <p:slideViewPr>
    <p:cSldViewPr snapToGrid="0" showGuides="1">
      <p:cViewPr varScale="1">
        <p:scale>
          <a:sx n="50" d="100"/>
          <a:sy n="50" d="100"/>
        </p:scale>
        <p:origin x="-374" y="-72"/>
      </p:cViewPr>
      <p:guideLst>
        <p:guide orient="horz" pos="2160"/>
        <p:guide pos="3840"/>
      </p:guideLst>
    </p:cSldViewPr>
  </p:slideViewPr>
  <p:notesTextViewPr>
    <p:cViewPr>
      <p:scale>
        <a:sx n="75" d="100"/>
        <a:sy n="75" d="100"/>
      </p:scale>
      <p:origin x="0" y="0"/>
    </p:cViewPr>
  </p:notesTextViewPr>
  <p:sorterViewPr>
    <p:cViewPr>
      <p:scale>
        <a:sx n="100" d="100"/>
        <a:sy n="100" d="100"/>
      </p:scale>
      <p:origin x="0" y="0"/>
    </p:cViewPr>
  </p:sorterViewPr>
  <p:notesViewPr>
    <p:cSldViewPr snapToGrid="0">
      <p:cViewPr varScale="1">
        <p:scale>
          <a:sx n="71" d="100"/>
          <a:sy n="71" d="100"/>
        </p:scale>
        <p:origin x="2966" y="26"/>
      </p:cViewPr>
      <p:guideLst/>
    </p:cSldViewPr>
  </p:notesViewPr>
  <p:gridSpacing cx="92171838" cy="9217183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handoutMaster" Target="handoutMasters/handoutMaster1.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678311AD-E730-4716-23B5-5DF43751439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 xmlns:a16="http://schemas.microsoft.com/office/drawing/2014/main" id="{ECBD2727-782E-D253-FC19-48FB82C38B1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22DA7F-E0F8-4D1F-B605-A30715B2DF51}" type="datetimeFigureOut">
              <a:rPr lang="en-IN" smtClean="0"/>
              <a:pPr/>
              <a:t>09-11-2023</a:t>
            </a:fld>
            <a:endParaRPr lang="en-IN"/>
          </a:p>
        </p:txBody>
      </p:sp>
      <p:sp>
        <p:nvSpPr>
          <p:cNvPr id="4" name="Footer Placeholder 3">
            <a:extLst>
              <a:ext uri="{FF2B5EF4-FFF2-40B4-BE49-F238E27FC236}">
                <a16:creationId xmlns="" xmlns:a16="http://schemas.microsoft.com/office/drawing/2014/main" id="{05369FD7-7C6B-A60F-24F6-693E673EBDA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 xmlns:a16="http://schemas.microsoft.com/office/drawing/2014/main" id="{4CB877C3-E570-6DF6-E545-C5B3FEF7F5B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08EB71C-4582-455B-82D6-8BB031D342F3}" type="slidenum">
              <a:rPr lang="en-IN" smtClean="0"/>
              <a:pPr/>
              <a:t>‹#›</a:t>
            </a:fld>
            <a:endParaRPr lang="en-IN"/>
          </a:p>
        </p:txBody>
      </p:sp>
    </p:spTree>
    <p:extLst>
      <p:ext uri="{BB962C8B-B14F-4D97-AF65-F5344CB8AC3E}">
        <p14:creationId xmlns="" xmlns:p14="http://schemas.microsoft.com/office/powerpoint/2010/main" val="2245311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1783AA-05B1-4BE7-A299-7BB48A5CCE87}" type="datetimeFigureOut">
              <a:rPr lang="en-US" smtClean="0"/>
              <a:pPr/>
              <a:t>11/9/2023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rtl="0">
              <a:spcBef>
                <a:spcPts val="0"/>
              </a:spcBef>
              <a:spcAft>
                <a:spcPts val="0"/>
              </a:spcAft>
            </a:pPr>
            <a:r>
              <a:rPr lang="en-US" sz="1200" b="1" i="0" u="none" strike="noStrike" dirty="0">
                <a:solidFill>
                  <a:srgbClr val="000000"/>
                </a:solidFill>
                <a:effectLst/>
                <a:latin typeface="Calibri" panose="020F0502020204030204" pitchFamily="34" charset="0"/>
              </a:rPr>
              <a:t>Notes for Teacher</a:t>
            </a:r>
            <a:r>
              <a:rPr lang="en-US" sz="1200" b="0" i="0" u="none" strike="noStrike" dirty="0">
                <a:solidFill>
                  <a:srgbClr val="000000"/>
                </a:solidFill>
                <a:effectLst/>
                <a:latin typeface="Calibri" panose="020F0502020204030204" pitchFamily="34" charset="0"/>
              </a:rPr>
              <a:t> - &lt; Information for further reference or explanation &gt;</a:t>
            </a:r>
            <a:endParaRPr lang="en-US" b="0" dirty="0">
              <a:effectLst/>
            </a:endParaRPr>
          </a:p>
          <a:p>
            <a:pPr rtl="0">
              <a:spcBef>
                <a:spcPts val="0"/>
              </a:spcBef>
              <a:spcAft>
                <a:spcPts val="0"/>
              </a:spcAft>
            </a:pPr>
            <a:r>
              <a:rPr lang="en-US" sz="1200" b="0" i="0" u="none" strike="noStrike" dirty="0">
                <a:solidFill>
                  <a:srgbClr val="000000"/>
                </a:solidFill>
                <a:effectLst/>
                <a:latin typeface="Calibri" panose="020F0502020204030204" pitchFamily="34" charset="0"/>
              </a:rPr>
              <a:t/>
            </a:r>
            <a:br>
              <a:rPr lang="en-US" sz="1200" b="0" i="0" u="none" strike="noStrike" dirty="0">
                <a:solidFill>
                  <a:srgbClr val="000000"/>
                </a:solidFill>
                <a:effectLst/>
                <a:latin typeface="Calibri" panose="020F0502020204030204" pitchFamily="34" charset="0"/>
              </a:rPr>
            </a:br>
            <a:r>
              <a:rPr lang="en-US" sz="1200" b="1" i="0" u="none" strike="noStrike" dirty="0">
                <a:solidFill>
                  <a:srgbClr val="000000"/>
                </a:solidFill>
                <a:effectLst/>
                <a:latin typeface="Calibri" panose="020F0502020204030204" pitchFamily="34" charset="0"/>
              </a:rPr>
              <a:t>Suggestions: </a:t>
            </a:r>
            <a:r>
              <a:rPr lang="en-US" sz="1200" b="0" i="0" u="none" strike="noStrike" dirty="0">
                <a:solidFill>
                  <a:srgbClr val="000000"/>
                </a:solidFill>
                <a:effectLst/>
                <a:latin typeface="Calibri" panose="020F0502020204030204" pitchFamily="34" charset="0"/>
              </a:rPr>
              <a:t>&lt;Ideas/ Images/ Animations / Others – To make better representation of the content &gt;</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
            </a:r>
            <a:br>
              <a:rPr lang="en-US" sz="1200" b="0" i="0" u="none" strike="noStrike" dirty="0">
                <a:solidFill>
                  <a:srgbClr val="000000"/>
                </a:solidFill>
                <a:effectLst/>
                <a:latin typeface="Calibri" panose="020F0502020204030204" pitchFamily="34" charset="0"/>
              </a:rPr>
            </a:br>
            <a:endParaRPr lang="en-US" b="0" dirty="0">
              <a:effectLst/>
            </a:endParaRPr>
          </a:p>
          <a:p>
            <a:r>
              <a:rPr lang="en-US" sz="1200" b="1" i="0" u="none" strike="noStrike" dirty="0">
                <a:solidFill>
                  <a:srgbClr val="000000"/>
                </a:solidFill>
                <a:effectLst/>
                <a:latin typeface="Calibri" panose="020F0502020204030204" pitchFamily="34" charset="0"/>
              </a:rPr>
              <a:t>Source of Multimedia used in this slide - </a:t>
            </a:r>
            <a:r>
              <a:rPr lang="en-US" sz="1200" b="0" i="0" u="none" strike="noStrike" dirty="0">
                <a:solidFill>
                  <a:srgbClr val="000000"/>
                </a:solidFill>
                <a:effectLst/>
                <a:latin typeface="Calibri" panose="020F0502020204030204" pitchFamily="34" charset="0"/>
              </a:rPr>
              <a:t> &lt;Please provide source URL where we find the image and the license agreement&gt; </a:t>
            </a:r>
            <a:endParaRPr lang="en-US" dirty="0"/>
          </a:p>
          <a:p>
            <a:pPr rtl="0">
              <a:spcBef>
                <a:spcPts val="0"/>
              </a:spcBef>
              <a:spcAft>
                <a:spcPts val="0"/>
              </a:spcAft>
            </a:pP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482B13-599C-4672-8AC8-930C8AAFB213}" type="slidenum">
              <a:rPr lang="en-US" smtClean="0"/>
              <a:pPr/>
              <a:t>‹#›</a:t>
            </a:fld>
            <a:endParaRPr lang="en-US"/>
          </a:p>
        </p:txBody>
      </p:sp>
    </p:spTree>
    <p:extLst>
      <p:ext uri="{BB962C8B-B14F-4D97-AF65-F5344CB8AC3E}">
        <p14:creationId xmlns="" xmlns:p14="http://schemas.microsoft.com/office/powerpoint/2010/main" val="602276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spcBef>
                <a:spcPts val="0"/>
              </a:spcBef>
              <a:spcAft>
                <a:spcPts val="0"/>
              </a:spcAft>
            </a:pPr>
            <a:r>
              <a:rPr lang="en-US" sz="1200" b="1" i="0" u="none" strike="noStrike" dirty="0" smtClean="0">
                <a:solidFill>
                  <a:srgbClr val="000000"/>
                </a:solidFill>
                <a:effectLst/>
                <a:latin typeface="Calibri" panose="020F0502020204030204" pitchFamily="34" charset="0"/>
              </a:rPr>
              <a:t>Notes for Teacher</a:t>
            </a:r>
            <a:r>
              <a:rPr lang="en-US" sz="1200" b="0" i="0" u="none" strike="noStrike" dirty="0" smtClean="0">
                <a:solidFill>
                  <a:srgbClr val="000000"/>
                </a:solidFill>
                <a:effectLst/>
                <a:latin typeface="Calibri" panose="020F0502020204030204" pitchFamily="34" charset="0"/>
              </a:rPr>
              <a:t> - &lt; Information for further reference or explanation &gt;</a:t>
            </a:r>
            <a:endParaRPr lang="en-US" b="0" dirty="0" smtClean="0">
              <a:effectLst/>
            </a:endParaRPr>
          </a:p>
          <a:p>
            <a:pPr rtl="0">
              <a:spcBef>
                <a:spcPts val="0"/>
              </a:spcBef>
              <a:spcAft>
                <a:spcPts val="0"/>
              </a:spcAft>
            </a:pPr>
            <a:r>
              <a:rPr lang="en-US" sz="1200" b="0" i="0" u="none" strike="noStrike" dirty="0" smtClean="0">
                <a:solidFill>
                  <a:srgbClr val="000000"/>
                </a:solidFill>
                <a:effectLst/>
                <a:latin typeface="Calibri" panose="020F0502020204030204" pitchFamily="34" charset="0"/>
              </a:rPr>
              <a:t/>
            </a:r>
            <a:br>
              <a:rPr lang="en-US" sz="1200" b="0" i="0" u="none" strike="noStrike" dirty="0" smtClean="0">
                <a:solidFill>
                  <a:srgbClr val="000000"/>
                </a:solidFill>
                <a:effectLst/>
                <a:latin typeface="Calibri" panose="020F0502020204030204" pitchFamily="34" charset="0"/>
              </a:rPr>
            </a:br>
            <a:r>
              <a:rPr lang="en-US" sz="1200" b="1" i="0" u="none" strike="noStrike" dirty="0" smtClean="0">
                <a:solidFill>
                  <a:srgbClr val="000000"/>
                </a:solidFill>
                <a:effectLst/>
                <a:latin typeface="Calibri" panose="020F0502020204030204" pitchFamily="34" charset="0"/>
              </a:rPr>
              <a:t>Suggestions: </a:t>
            </a:r>
            <a:r>
              <a:rPr lang="en-US" sz="1200" b="0" i="0" u="none" strike="noStrike" dirty="0" smtClean="0">
                <a:solidFill>
                  <a:srgbClr val="000000"/>
                </a:solidFill>
                <a:effectLst/>
                <a:latin typeface="Calibri" panose="020F0502020204030204" pitchFamily="34" charset="0"/>
              </a:rPr>
              <a:t>&lt;Ideas/ Images/ Animations / Others – To make better representation of the content &gt;</a:t>
            </a:r>
            <a:br>
              <a:rPr lang="en-US" sz="1200" b="0" i="0" u="none" strike="noStrike" dirty="0" smtClean="0">
                <a:solidFill>
                  <a:srgbClr val="000000"/>
                </a:solidFill>
                <a:effectLst/>
                <a:latin typeface="Calibri" panose="020F0502020204030204" pitchFamily="34" charset="0"/>
              </a:rPr>
            </a:br>
            <a:r>
              <a:rPr lang="en-US" sz="1200" b="0" i="0" u="none" strike="noStrike" dirty="0" smtClean="0">
                <a:solidFill>
                  <a:srgbClr val="000000"/>
                </a:solidFill>
                <a:effectLst/>
                <a:latin typeface="Calibri" panose="020F0502020204030204" pitchFamily="34" charset="0"/>
              </a:rPr>
              <a:t/>
            </a:r>
            <a:br>
              <a:rPr lang="en-US" sz="1200" b="0" i="0" u="none" strike="noStrike" dirty="0" smtClean="0">
                <a:solidFill>
                  <a:srgbClr val="000000"/>
                </a:solidFill>
                <a:effectLst/>
                <a:latin typeface="Calibri" panose="020F0502020204030204" pitchFamily="34" charset="0"/>
              </a:rPr>
            </a:br>
            <a:endParaRPr lang="en-US" b="0" dirty="0" smtClean="0">
              <a:effectLst/>
            </a:endParaRPr>
          </a:p>
          <a:p>
            <a:r>
              <a:rPr lang="en-US" sz="1200" b="1" i="0" u="none" strike="noStrike" dirty="0" smtClean="0">
                <a:solidFill>
                  <a:srgbClr val="000000"/>
                </a:solidFill>
                <a:effectLst/>
                <a:latin typeface="Calibri" panose="020F0502020204030204" pitchFamily="34" charset="0"/>
              </a:rPr>
              <a:t>Source of Multimedia used in this slide - </a:t>
            </a:r>
            <a:r>
              <a:rPr lang="en-US" sz="1200" b="0" i="0" u="none" strike="noStrike" dirty="0" smtClean="0">
                <a:solidFill>
                  <a:srgbClr val="000000"/>
                </a:solidFill>
                <a:effectLst/>
                <a:latin typeface="Calibri" panose="020F0502020204030204" pitchFamily="34" charset="0"/>
              </a:rPr>
              <a:t> </a:t>
            </a:r>
          </a:p>
          <a:p>
            <a:r>
              <a:rPr lang="en-IN" sz="1200" b="0" i="0" u="none" strike="noStrike" dirty="0" smtClean="0">
                <a:solidFill>
                  <a:srgbClr val="000000"/>
                </a:solidFill>
                <a:effectLst/>
                <a:latin typeface="Calibri" panose="020F0502020204030204" pitchFamily="34" charset="0"/>
              </a:rPr>
              <a:t>1. Boy reading: https://www.freepik.com/free-photo/front-view-boy-reading-comics-library_41253589.htm#page=2&amp;query=indian%20reading%20book&amp;position=10&amp;from_view=search&amp;track=ais (Attribution: freepik)</a:t>
            </a:r>
            <a:endParaRPr lang="en-US" sz="1200" b="0" i="0" u="none" strike="noStrike" dirty="0" smtClean="0">
              <a:solidFill>
                <a:srgbClr val="000000"/>
              </a:solidFill>
              <a:effectLst/>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78482B13-599C-4672-8AC8-930C8AAFB21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200" b="1" i="0" u="none" strike="noStrike" dirty="0">
                <a:solidFill>
                  <a:srgbClr val="000000"/>
                </a:solidFill>
                <a:effectLst/>
                <a:latin typeface="Calibri" panose="020F0502020204030204" pitchFamily="34" charset="0"/>
              </a:rPr>
              <a:t>Notes for Teacher</a:t>
            </a:r>
            <a:r>
              <a:rPr lang="en-US" sz="1200" b="0" i="0" u="none" strike="noStrike" dirty="0">
                <a:solidFill>
                  <a:srgbClr val="000000"/>
                </a:solidFill>
                <a:effectLst/>
                <a:latin typeface="Calibri" panose="020F0502020204030204" pitchFamily="34" charset="0"/>
              </a:rPr>
              <a:t> - &lt; Information for further reference or explanation &gt;</a:t>
            </a:r>
            <a:endParaRPr lang="en-US" b="0" dirty="0">
              <a:effectLst/>
            </a:endParaRPr>
          </a:p>
          <a:p>
            <a:pPr rtl="0">
              <a:spcBef>
                <a:spcPts val="0"/>
              </a:spcBef>
              <a:spcAft>
                <a:spcPts val="0"/>
              </a:spcAft>
            </a:pPr>
            <a:r>
              <a:rPr lang="en-US" sz="1200" b="0" i="0" u="none" strike="noStrike" dirty="0">
                <a:solidFill>
                  <a:srgbClr val="000000"/>
                </a:solidFill>
                <a:effectLst/>
                <a:latin typeface="Calibri" panose="020F0502020204030204" pitchFamily="34" charset="0"/>
              </a:rPr>
              <a:t/>
            </a:r>
            <a:br>
              <a:rPr lang="en-US" sz="1200" b="0" i="0" u="none" strike="noStrike" dirty="0">
                <a:solidFill>
                  <a:srgbClr val="000000"/>
                </a:solidFill>
                <a:effectLst/>
                <a:latin typeface="Calibri" panose="020F0502020204030204" pitchFamily="34" charset="0"/>
              </a:rPr>
            </a:br>
            <a:r>
              <a:rPr lang="en-US" sz="1200" b="1" i="0" u="none" strike="noStrike" dirty="0">
                <a:solidFill>
                  <a:srgbClr val="000000"/>
                </a:solidFill>
                <a:effectLst/>
                <a:latin typeface="Calibri" panose="020F0502020204030204" pitchFamily="34" charset="0"/>
              </a:rPr>
              <a:t>Suggestions: </a:t>
            </a:r>
            <a:r>
              <a:rPr lang="en-US" sz="1200" b="0" i="0" u="none" strike="noStrike" dirty="0">
                <a:solidFill>
                  <a:srgbClr val="000000"/>
                </a:solidFill>
                <a:effectLst/>
                <a:latin typeface="Calibri" panose="020F0502020204030204" pitchFamily="34" charset="0"/>
              </a:rPr>
              <a:t>&lt;Ideas/ Images/ Animations / Others – To make better representation of the content &gt;</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
            </a:r>
            <a:br>
              <a:rPr lang="en-US" sz="1200" b="0" i="0" u="none" strike="noStrike" dirty="0">
                <a:solidFill>
                  <a:srgbClr val="000000"/>
                </a:solidFill>
                <a:effectLst/>
                <a:latin typeface="Calibri" panose="020F0502020204030204" pitchFamily="34" charset="0"/>
              </a:rPr>
            </a:br>
            <a:endParaRPr lang="en-US" b="0" dirty="0">
              <a:effectLst/>
            </a:endParaRPr>
          </a:p>
          <a:p>
            <a:r>
              <a:rPr lang="en-US" sz="1200" b="1" i="0" u="none" strike="noStrike" dirty="0">
                <a:solidFill>
                  <a:srgbClr val="000000"/>
                </a:solidFill>
                <a:effectLst/>
                <a:latin typeface="Calibri" panose="020F0502020204030204" pitchFamily="34" charset="0"/>
              </a:rPr>
              <a:t>Source of Multimedia used in this slide - </a:t>
            </a:r>
            <a:r>
              <a:rPr lang="en-US" sz="1200" b="0" i="0" u="none" strike="noStrike" dirty="0">
                <a:solidFill>
                  <a:srgbClr val="000000"/>
                </a:solidFill>
                <a:effectLst/>
                <a:latin typeface="Calibri" panose="020F0502020204030204" pitchFamily="34" charset="0"/>
              </a:rPr>
              <a:t> &lt;Please provide source URL where we find the image and the license agreement&gt; </a:t>
            </a:r>
            <a:endParaRPr lang="en-US" dirty="0"/>
          </a:p>
          <a:p>
            <a:endParaRPr lang="en-IN" dirty="0"/>
          </a:p>
        </p:txBody>
      </p:sp>
      <p:sp>
        <p:nvSpPr>
          <p:cNvPr id="4" name="Slide Number Placeholder 3"/>
          <p:cNvSpPr>
            <a:spLocks noGrp="1"/>
          </p:cNvSpPr>
          <p:nvPr>
            <p:ph type="sldNum" sz="quarter" idx="5"/>
          </p:nvPr>
        </p:nvSpPr>
        <p:spPr/>
        <p:txBody>
          <a:bodyPr/>
          <a:lstStyle/>
          <a:p>
            <a:fld id="{78482B13-599C-4672-8AC8-930C8AAFB213}" type="slidenum">
              <a:rPr lang="en-US" smtClean="0"/>
              <a:pPr/>
              <a:t>10</a:t>
            </a:fld>
            <a:endParaRPr lang="en-US"/>
          </a:p>
        </p:txBody>
      </p:sp>
    </p:spTree>
    <p:extLst>
      <p:ext uri="{BB962C8B-B14F-4D97-AF65-F5344CB8AC3E}">
        <p14:creationId xmlns="" xmlns:p14="http://schemas.microsoft.com/office/powerpoint/2010/main" val="538166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dirty="0">
                <a:solidFill>
                  <a:srgbClr val="000000"/>
                </a:solidFill>
                <a:effectLst/>
                <a:latin typeface="Calibri" panose="020F0502020204030204" pitchFamily="34" charset="0"/>
              </a:rPr>
              <a:t>Notes for Teacher</a:t>
            </a:r>
            <a:r>
              <a:rPr lang="en-US" sz="1200" b="0" i="0" u="none" strike="noStrike" dirty="0">
                <a:solidFill>
                  <a:srgbClr val="000000"/>
                </a:solidFill>
                <a:effectLst/>
                <a:latin typeface="Calibri" panose="020F0502020204030204" pitchFamily="34" charset="0"/>
              </a:rPr>
              <a:t> </a:t>
            </a:r>
            <a:r>
              <a:rPr lang="en-US" sz="1200" b="0" i="0" u="none" strike="noStrike" dirty="0" smtClean="0">
                <a:solidFill>
                  <a:srgbClr val="000000"/>
                </a:solidFill>
                <a:effectLst/>
                <a:latin typeface="Calibri" panose="020F0502020204030204" pitchFamily="34" charset="0"/>
              </a:rPr>
              <a:t>-</a:t>
            </a:r>
            <a:r>
              <a:rPr lang="en-US" sz="1200" b="0" i="0" u="none" strike="noStrike" kern="1200" dirty="0" smtClean="0">
                <a:solidFill>
                  <a:schemeClr val="tx1"/>
                </a:solidFill>
                <a:latin typeface="+mn-lt"/>
                <a:ea typeface="+mn-ea"/>
                <a:cs typeface="+mn-cs"/>
              </a:rPr>
              <a:t>[Students may use the dictionary to confirm the meanings of those words. Continue to the next slide that gives information on how to comprehend a reading text. (Comprehension is being able to understand something. Reading comprehension means the ability to understand the meaning of a text)].</a:t>
            </a:r>
            <a:endParaRPr lang="en-US" b="0" dirty="0" smtClean="0"/>
          </a:p>
          <a:p>
            <a:pPr rtl="0">
              <a:spcBef>
                <a:spcPts val="0"/>
              </a:spcBef>
              <a:spcAft>
                <a:spcPts val="0"/>
              </a:spcAft>
            </a:pPr>
            <a:r>
              <a:rPr lang="en-US" sz="1200" b="0" i="0" u="none" strike="noStrike" dirty="0">
                <a:solidFill>
                  <a:srgbClr val="000000"/>
                </a:solidFill>
                <a:effectLst/>
                <a:latin typeface="Calibri" panose="020F0502020204030204" pitchFamily="34" charset="0"/>
              </a:rPr>
              <a:t/>
            </a:r>
            <a:br>
              <a:rPr lang="en-US" sz="1200" b="0" i="0" u="none" strike="noStrike" dirty="0">
                <a:solidFill>
                  <a:srgbClr val="000000"/>
                </a:solidFill>
                <a:effectLst/>
                <a:latin typeface="Calibri" panose="020F0502020204030204" pitchFamily="34" charset="0"/>
              </a:rPr>
            </a:br>
            <a:r>
              <a:rPr lang="en-US" sz="1200" b="1" i="0" u="none" strike="noStrike" dirty="0">
                <a:solidFill>
                  <a:srgbClr val="000000"/>
                </a:solidFill>
                <a:effectLst/>
                <a:latin typeface="Calibri" panose="020F0502020204030204" pitchFamily="34" charset="0"/>
              </a:rPr>
              <a:t>Suggestions: </a:t>
            </a:r>
            <a:r>
              <a:rPr lang="en-US" sz="1200" b="0" i="0" u="none" strike="noStrike" dirty="0">
                <a:solidFill>
                  <a:srgbClr val="000000"/>
                </a:solidFill>
                <a:effectLst/>
                <a:latin typeface="Calibri" panose="020F0502020204030204" pitchFamily="34" charset="0"/>
              </a:rPr>
              <a:t>&lt;Ideas/ Images/ Animations / Others – To make better representation of the content </a:t>
            </a:r>
            <a:r>
              <a:rPr lang="en-US" sz="1200" b="0" i="0" u="none" strike="noStrike" dirty="0" smtClean="0">
                <a:solidFill>
                  <a:srgbClr val="000000"/>
                </a:solidFill>
                <a:effectLst/>
                <a:latin typeface="Calibri" panose="020F0502020204030204" pitchFamily="34" charset="0"/>
              </a:rPr>
              <a:t>&gt;</a:t>
            </a:r>
            <a:endParaRPr lang="en-US" b="0" dirty="0">
              <a:effectLst/>
            </a:endParaRPr>
          </a:p>
          <a:p>
            <a:r>
              <a:rPr lang="en-US" sz="1200" b="1" i="0" u="none" strike="noStrike" dirty="0">
                <a:solidFill>
                  <a:srgbClr val="000000"/>
                </a:solidFill>
                <a:effectLst/>
                <a:latin typeface="Calibri" panose="020F0502020204030204" pitchFamily="34" charset="0"/>
              </a:rPr>
              <a:t>Source of Multimedia used in this slide - </a:t>
            </a:r>
            <a:r>
              <a:rPr lang="en-US" sz="1200" b="0" i="0" u="none" strike="noStrike" dirty="0">
                <a:solidFill>
                  <a:srgbClr val="000000"/>
                </a:solidFill>
                <a:effectLst/>
                <a:latin typeface="Calibri" panose="020F0502020204030204" pitchFamily="34" charset="0"/>
              </a:rPr>
              <a:t> </a:t>
            </a:r>
            <a:endParaRPr lang="en-US" sz="1200" b="0" i="0" u="none" strike="noStrike" dirty="0" smtClean="0">
              <a:solidFill>
                <a:srgbClr val="000000"/>
              </a:solidFill>
              <a:effectLst/>
              <a:latin typeface="Calibri" panose="020F0502020204030204" pitchFamily="34" charset="0"/>
            </a:endParaRPr>
          </a:p>
          <a:p>
            <a:pPr marL="228600" indent="-228600">
              <a:buAutoNum type="arabicPeriod"/>
            </a:pPr>
            <a:r>
              <a:rPr lang="en-IN" sz="1200" b="0" i="0" u="none" strike="noStrike" dirty="0" smtClean="0">
                <a:solidFill>
                  <a:srgbClr val="000000"/>
                </a:solidFill>
                <a:effectLst/>
                <a:latin typeface="Calibri" panose="020F0502020204030204" pitchFamily="34" charset="0"/>
              </a:rPr>
              <a:t>Mongoose: https://pixabay.com/photos/mongoose-zoo-animal-wildlife-7942218/ (Attribution: </a:t>
            </a:r>
            <a:r>
              <a:rPr lang="en-IN" sz="1200" b="0" i="0" u="none" strike="noStrike" dirty="0" err="1" smtClean="0">
                <a:solidFill>
                  <a:srgbClr val="000000"/>
                </a:solidFill>
                <a:effectLst/>
                <a:latin typeface="Calibri" panose="020F0502020204030204" pitchFamily="34" charset="0"/>
              </a:rPr>
              <a:t>SmillaSvaneFeijn</a:t>
            </a:r>
            <a:r>
              <a:rPr lang="en-IN" sz="1200" b="0" i="0" u="none" strike="noStrike" dirty="0" smtClean="0">
                <a:solidFill>
                  <a:srgbClr val="000000"/>
                </a:solidFill>
                <a:effectLst/>
                <a:latin typeface="Calibri" panose="020F0502020204030204" pitchFamily="34" charset="0"/>
              </a:rPr>
              <a:t>)</a:t>
            </a:r>
          </a:p>
          <a:p>
            <a:pPr marL="228600" indent="-228600">
              <a:buAutoNum type="arabicPeriod"/>
            </a:pPr>
            <a:r>
              <a:rPr lang="en-IN" sz="1200" b="0" i="0" u="none" strike="noStrike" dirty="0" smtClean="0">
                <a:solidFill>
                  <a:srgbClr val="000000"/>
                </a:solidFill>
                <a:effectLst/>
                <a:latin typeface="Calibri" panose="020F0502020204030204" pitchFamily="34" charset="0"/>
              </a:rPr>
              <a:t>Cobra: https://pixabay.com/photos/king-cobra-cobra-snake-reptile-405623/ (Attribution: </a:t>
            </a:r>
            <a:r>
              <a:rPr lang="en-IN" sz="1200" b="0" i="0" u="none" strike="noStrike" dirty="0" err="1" smtClean="0">
                <a:solidFill>
                  <a:srgbClr val="000000"/>
                </a:solidFill>
                <a:effectLst/>
                <a:latin typeface="Calibri" panose="020F0502020204030204" pitchFamily="34" charset="0"/>
              </a:rPr>
              <a:t>Antriksh</a:t>
            </a:r>
            <a:r>
              <a:rPr lang="en-IN" sz="1200" b="0" i="0" u="none" strike="noStrike" dirty="0" smtClean="0">
                <a:solidFill>
                  <a:srgbClr val="000000"/>
                </a:solidFill>
                <a:effectLst/>
                <a:latin typeface="Calibri" panose="020F0502020204030204" pitchFamily="34" charset="0"/>
              </a:rPr>
              <a:t>)</a:t>
            </a:r>
          </a:p>
          <a:p>
            <a:pPr marL="228600" indent="-228600">
              <a:buAutoNum type="arabicPeriod"/>
            </a:pPr>
            <a:r>
              <a:rPr lang="en-IN" sz="1200" b="0" i="0" u="none" strike="noStrike" dirty="0" smtClean="0">
                <a:solidFill>
                  <a:srgbClr val="000000"/>
                </a:solidFill>
                <a:effectLst/>
                <a:latin typeface="Calibri" panose="020F0502020204030204" pitchFamily="34" charset="0"/>
              </a:rPr>
              <a:t>Glitch: https://www.freepik.com/free-vector/glitch-background_4039498.htm#page=2&amp;query=glitch&amp;position=4&amp;from_view=search&amp;track=sph (Attribution: freepik)</a:t>
            </a:r>
          </a:p>
          <a:p>
            <a:pPr marL="228600" indent="-228600">
              <a:buNone/>
            </a:pPr>
            <a:r>
              <a:rPr lang="en-IN" sz="1200" b="0" i="0" u="none" strike="noStrike" dirty="0" smtClean="0">
                <a:solidFill>
                  <a:srgbClr val="000000"/>
                </a:solidFill>
                <a:effectLst/>
                <a:latin typeface="Calibri" panose="020F0502020204030204" pitchFamily="34" charset="0"/>
              </a:rPr>
              <a:t>4. Justice scale: https://pixabay.com/photos/scale-justice-weight-health-2634795/ (Attribution: </a:t>
            </a:r>
            <a:r>
              <a:rPr lang="en-IN" sz="1200" b="0" i="0" u="none" strike="noStrike" dirty="0" err="1" smtClean="0">
                <a:solidFill>
                  <a:srgbClr val="000000"/>
                </a:solidFill>
                <a:effectLst/>
                <a:latin typeface="Calibri" panose="020F0502020204030204" pitchFamily="34" charset="0"/>
              </a:rPr>
              <a:t>Qimono</a:t>
            </a:r>
            <a:r>
              <a:rPr lang="en-IN" sz="1200" b="0" i="0" u="none" strike="noStrike" dirty="0" smtClean="0">
                <a:solidFill>
                  <a:srgbClr val="000000"/>
                </a:solidFill>
                <a:effectLst/>
                <a:latin typeface="Calibri" panose="020F0502020204030204" pitchFamily="34" charset="0"/>
              </a:rPr>
              <a:t>)</a:t>
            </a:r>
          </a:p>
          <a:p>
            <a:pPr marL="228600" indent="-228600">
              <a:buAutoNum type="arabicPeriod"/>
            </a:pPr>
            <a:endParaRPr lang="en-US" dirty="0"/>
          </a:p>
          <a:p>
            <a:endParaRPr lang="en-IN" dirty="0"/>
          </a:p>
        </p:txBody>
      </p:sp>
      <p:sp>
        <p:nvSpPr>
          <p:cNvPr id="4" name="Slide Number Placeholder 3"/>
          <p:cNvSpPr>
            <a:spLocks noGrp="1"/>
          </p:cNvSpPr>
          <p:nvPr>
            <p:ph type="sldNum" sz="quarter" idx="5"/>
          </p:nvPr>
        </p:nvSpPr>
        <p:spPr/>
        <p:txBody>
          <a:bodyPr/>
          <a:lstStyle/>
          <a:p>
            <a:fld id="{78482B13-599C-4672-8AC8-930C8AAFB213}" type="slidenum">
              <a:rPr lang="en-US" smtClean="0"/>
              <a:pPr/>
              <a:t>2</a:t>
            </a:fld>
            <a:endParaRPr lang="en-US"/>
          </a:p>
        </p:txBody>
      </p:sp>
    </p:spTree>
    <p:extLst>
      <p:ext uri="{BB962C8B-B14F-4D97-AF65-F5344CB8AC3E}">
        <p14:creationId xmlns="" xmlns:p14="http://schemas.microsoft.com/office/powerpoint/2010/main" val="2373386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200" b="1" i="0" u="none" strike="noStrike" dirty="0">
                <a:solidFill>
                  <a:srgbClr val="000000"/>
                </a:solidFill>
                <a:effectLst/>
                <a:latin typeface="Calibri" panose="020F0502020204030204" pitchFamily="34" charset="0"/>
              </a:rPr>
              <a:t>Notes for Teacher</a:t>
            </a:r>
            <a:r>
              <a:rPr lang="en-US" sz="1200" b="0" i="0" u="none" strike="noStrike" dirty="0">
                <a:solidFill>
                  <a:srgbClr val="000000"/>
                </a:solidFill>
                <a:effectLst/>
                <a:latin typeface="Calibri" panose="020F0502020204030204" pitchFamily="34" charset="0"/>
              </a:rPr>
              <a:t> - &lt; Information for further reference or explanation &gt;</a:t>
            </a:r>
            <a:endParaRPr lang="en-US" b="0" dirty="0">
              <a:effectLst/>
            </a:endParaRPr>
          </a:p>
          <a:p>
            <a:pPr rtl="0">
              <a:spcBef>
                <a:spcPts val="0"/>
              </a:spcBef>
              <a:spcAft>
                <a:spcPts val="0"/>
              </a:spcAft>
            </a:pPr>
            <a:r>
              <a:rPr lang="en-US" sz="1200" b="0" i="0" u="none" strike="noStrike" dirty="0">
                <a:solidFill>
                  <a:srgbClr val="000000"/>
                </a:solidFill>
                <a:effectLst/>
                <a:latin typeface="Calibri" panose="020F0502020204030204" pitchFamily="34" charset="0"/>
              </a:rPr>
              <a:t/>
            </a:r>
            <a:br>
              <a:rPr lang="en-US" sz="1200" b="0" i="0" u="none" strike="noStrike" dirty="0">
                <a:solidFill>
                  <a:srgbClr val="000000"/>
                </a:solidFill>
                <a:effectLst/>
                <a:latin typeface="Calibri" panose="020F0502020204030204" pitchFamily="34" charset="0"/>
              </a:rPr>
            </a:br>
            <a:r>
              <a:rPr lang="en-US" sz="1200" b="1" i="0" u="none" strike="noStrike" dirty="0">
                <a:solidFill>
                  <a:srgbClr val="000000"/>
                </a:solidFill>
                <a:effectLst/>
                <a:latin typeface="Calibri" panose="020F0502020204030204" pitchFamily="34" charset="0"/>
              </a:rPr>
              <a:t>Suggestions: </a:t>
            </a:r>
            <a:r>
              <a:rPr lang="en-US" sz="1200" b="0" i="0" u="none" strike="noStrike" dirty="0">
                <a:solidFill>
                  <a:srgbClr val="000000"/>
                </a:solidFill>
                <a:effectLst/>
                <a:latin typeface="Calibri" panose="020F0502020204030204" pitchFamily="34" charset="0"/>
              </a:rPr>
              <a:t>&lt;Ideas/ Images/ Animations / Others – To make better representation of the content </a:t>
            </a:r>
            <a:r>
              <a:rPr lang="en-US" sz="1200" b="0" i="0" u="none" strike="noStrike" dirty="0" smtClean="0">
                <a:solidFill>
                  <a:srgbClr val="000000"/>
                </a:solidFill>
                <a:effectLst/>
                <a:latin typeface="Calibri" panose="020F0502020204030204" pitchFamily="34" charset="0"/>
              </a:rPr>
              <a:t>&gt;</a:t>
            </a:r>
            <a:endParaRPr lang="en-US" b="0" dirty="0">
              <a:effectLst/>
            </a:endParaRPr>
          </a:p>
          <a:p>
            <a:r>
              <a:rPr lang="en-US" sz="1200" b="1" i="0" u="none" strike="noStrike" dirty="0">
                <a:solidFill>
                  <a:srgbClr val="000000"/>
                </a:solidFill>
                <a:effectLst/>
                <a:latin typeface="Calibri" panose="020F0502020204030204" pitchFamily="34" charset="0"/>
              </a:rPr>
              <a:t>Source of Multimedia used in this slide - </a:t>
            </a:r>
            <a:r>
              <a:rPr lang="en-US" sz="1200" b="0" i="0" u="none" strike="noStrike" dirty="0">
                <a:solidFill>
                  <a:srgbClr val="000000"/>
                </a:solidFill>
                <a:effectLst/>
                <a:latin typeface="Calibri" panose="020F0502020204030204" pitchFamily="34" charset="0"/>
              </a:rPr>
              <a:t> </a:t>
            </a:r>
            <a:endParaRPr lang="en-US" sz="1200" b="0" i="0" u="none" strike="noStrike" dirty="0" smtClean="0">
              <a:solidFill>
                <a:srgbClr val="000000"/>
              </a:solidFill>
              <a:effectLst/>
              <a:latin typeface="Calibri" panose="020F0502020204030204" pitchFamily="34" charset="0"/>
            </a:endParaRPr>
          </a:p>
          <a:p>
            <a:pPr marL="228600" indent="-228600">
              <a:buAutoNum type="arabicPeriod"/>
            </a:pPr>
            <a:r>
              <a:rPr lang="en-IN" sz="1200" b="0" i="0" u="none" strike="noStrike" dirty="0" smtClean="0">
                <a:solidFill>
                  <a:srgbClr val="000000"/>
                </a:solidFill>
                <a:effectLst/>
                <a:latin typeface="Calibri" panose="020F0502020204030204" pitchFamily="34" charset="0"/>
              </a:rPr>
              <a:t>Picture: https://www.freepik.com/free-vector/empty-banner-with-fantasy-mushroom-house_18385515.htm#query=jack%20and%20the%20beanstalk&amp;position=13&amp;from_view=search&amp;track=ais (Attribution: </a:t>
            </a:r>
            <a:r>
              <a:rPr lang="en-IN" sz="1200" b="0" i="0" u="none" strike="noStrike" dirty="0" err="1" smtClean="0">
                <a:solidFill>
                  <a:srgbClr val="000000"/>
                </a:solidFill>
                <a:effectLst/>
                <a:latin typeface="Calibri" panose="020F0502020204030204" pitchFamily="34" charset="0"/>
              </a:rPr>
              <a:t>brgfx</a:t>
            </a:r>
            <a:r>
              <a:rPr lang="en-IN" sz="1200" b="0" i="0" u="none" strike="noStrike" dirty="0" smtClean="0">
                <a:solidFill>
                  <a:srgbClr val="000000"/>
                </a:solidFill>
                <a:effectLst/>
                <a:latin typeface="Calibri" panose="020F0502020204030204" pitchFamily="34" charset="0"/>
              </a:rPr>
              <a:t>)</a:t>
            </a:r>
          </a:p>
          <a:p>
            <a:pPr marL="228600" indent="-228600">
              <a:buAutoNum type="arabicPeriod"/>
            </a:pPr>
            <a:r>
              <a:rPr lang="en-IN" sz="1200" b="0" i="0" u="none" strike="noStrike" dirty="0" smtClean="0">
                <a:solidFill>
                  <a:srgbClr val="000000"/>
                </a:solidFill>
                <a:effectLst/>
                <a:latin typeface="Calibri" panose="020F0502020204030204" pitchFamily="34" charset="0"/>
              </a:rPr>
              <a:t>3</a:t>
            </a:r>
            <a:r>
              <a:rPr lang="en-IN" sz="1200" b="0" i="0" u="none" strike="noStrike" baseline="0" dirty="0" smtClean="0">
                <a:solidFill>
                  <a:srgbClr val="000000"/>
                </a:solidFill>
                <a:effectLst/>
                <a:latin typeface="Calibri" panose="020F0502020204030204" pitchFamily="34" charset="0"/>
              </a:rPr>
              <a:t> Bears: https://www.freepik.com/free-vector/flat-design-bear-family-illustration_29684704.htm#query=3%20bears&amp;position=11&amp;from_view=search&amp;track=ais (Attribution: freepik)</a:t>
            </a:r>
          </a:p>
          <a:p>
            <a:pPr marL="228600" indent="-228600">
              <a:buAutoNum type="arabicPeriod"/>
            </a:pPr>
            <a:r>
              <a:rPr lang="en-IN" sz="1200" b="0" i="0" u="none" strike="noStrike" baseline="0" dirty="0" smtClean="0">
                <a:solidFill>
                  <a:srgbClr val="000000"/>
                </a:solidFill>
                <a:effectLst/>
                <a:latin typeface="Calibri" panose="020F0502020204030204" pitchFamily="34" charset="0"/>
              </a:rPr>
              <a:t>Book: https://www.freepik.com/free-vector/pop-up-book-with-outdoor-nature-scene_25538769.htm#page=8&amp;query=open%20book&amp;position=5&amp;from_view=search&amp;track=ais (</a:t>
            </a:r>
            <a:r>
              <a:rPr lang="en-IN" sz="1200" b="0" i="0" u="none" strike="noStrike" dirty="0" smtClean="0">
                <a:solidFill>
                  <a:srgbClr val="000000"/>
                </a:solidFill>
                <a:effectLst/>
                <a:latin typeface="Calibri" panose="020F0502020204030204" pitchFamily="34" charset="0"/>
              </a:rPr>
              <a:t>Attribution: </a:t>
            </a:r>
            <a:r>
              <a:rPr lang="en-IN" sz="1200" b="0" i="0" u="none" strike="noStrike" dirty="0" err="1" smtClean="0">
                <a:solidFill>
                  <a:srgbClr val="000000"/>
                </a:solidFill>
                <a:effectLst/>
                <a:latin typeface="Calibri" panose="020F0502020204030204" pitchFamily="34" charset="0"/>
              </a:rPr>
              <a:t>brgfx</a:t>
            </a:r>
            <a:r>
              <a:rPr lang="en-IN" sz="1200" b="0" i="0" u="none" strike="noStrike" dirty="0" smtClean="0">
                <a:solidFill>
                  <a:srgbClr val="000000"/>
                </a:solidFill>
                <a:effectLst/>
                <a:latin typeface="Calibri" panose="020F0502020204030204" pitchFamily="34" charset="0"/>
              </a:rPr>
              <a:t>)</a:t>
            </a:r>
            <a:endParaRPr lang="en-IN" dirty="0"/>
          </a:p>
        </p:txBody>
      </p:sp>
      <p:sp>
        <p:nvSpPr>
          <p:cNvPr id="4" name="Slide Number Placeholder 3"/>
          <p:cNvSpPr>
            <a:spLocks noGrp="1"/>
          </p:cNvSpPr>
          <p:nvPr>
            <p:ph type="sldNum" sz="quarter" idx="5"/>
          </p:nvPr>
        </p:nvSpPr>
        <p:spPr/>
        <p:txBody>
          <a:bodyPr/>
          <a:lstStyle/>
          <a:p>
            <a:fld id="{78482B13-599C-4672-8AC8-930C8AAFB213}" type="slidenum">
              <a:rPr lang="en-US" smtClean="0"/>
              <a:pPr/>
              <a:t>3</a:t>
            </a:fld>
            <a:endParaRPr lang="en-US"/>
          </a:p>
        </p:txBody>
      </p:sp>
    </p:spTree>
    <p:extLst>
      <p:ext uri="{BB962C8B-B14F-4D97-AF65-F5344CB8AC3E}">
        <p14:creationId xmlns="" xmlns:p14="http://schemas.microsoft.com/office/powerpoint/2010/main" val="961799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200" b="1" i="0" u="none" strike="noStrike" dirty="0">
                <a:solidFill>
                  <a:srgbClr val="000000"/>
                </a:solidFill>
                <a:effectLst/>
                <a:latin typeface="Calibri" panose="020F0502020204030204" pitchFamily="34" charset="0"/>
              </a:rPr>
              <a:t>Notes for Teacher</a:t>
            </a:r>
            <a:r>
              <a:rPr lang="en-US" sz="1200" b="0" i="0" u="none" strike="noStrike" dirty="0">
                <a:solidFill>
                  <a:srgbClr val="000000"/>
                </a:solidFill>
                <a:effectLst/>
                <a:latin typeface="Calibri" panose="020F0502020204030204" pitchFamily="34" charset="0"/>
              </a:rPr>
              <a:t> - &lt; Information for further reference or explanation &gt;</a:t>
            </a:r>
            <a:endParaRPr lang="en-US" b="0" dirty="0">
              <a:effectLst/>
            </a:endParaRPr>
          </a:p>
          <a:p>
            <a:pPr rtl="0">
              <a:spcBef>
                <a:spcPts val="0"/>
              </a:spcBef>
              <a:spcAft>
                <a:spcPts val="0"/>
              </a:spcAft>
            </a:pPr>
            <a:r>
              <a:rPr lang="en-US" sz="1200" b="0" i="0" u="none" strike="noStrike" dirty="0">
                <a:solidFill>
                  <a:srgbClr val="000000"/>
                </a:solidFill>
                <a:effectLst/>
                <a:latin typeface="Calibri" panose="020F0502020204030204" pitchFamily="34" charset="0"/>
              </a:rPr>
              <a:t/>
            </a:r>
            <a:br>
              <a:rPr lang="en-US" sz="1200" b="0" i="0" u="none" strike="noStrike" dirty="0">
                <a:solidFill>
                  <a:srgbClr val="000000"/>
                </a:solidFill>
                <a:effectLst/>
                <a:latin typeface="Calibri" panose="020F0502020204030204" pitchFamily="34" charset="0"/>
              </a:rPr>
            </a:br>
            <a:r>
              <a:rPr lang="en-US" sz="1200" b="1" i="0" u="none" strike="noStrike" dirty="0">
                <a:solidFill>
                  <a:srgbClr val="000000"/>
                </a:solidFill>
                <a:effectLst/>
                <a:latin typeface="Calibri" panose="020F0502020204030204" pitchFamily="34" charset="0"/>
              </a:rPr>
              <a:t>Suggestions: </a:t>
            </a:r>
            <a:r>
              <a:rPr lang="en-US" sz="1200" b="0" i="0" u="none" strike="noStrike" dirty="0">
                <a:solidFill>
                  <a:srgbClr val="000000"/>
                </a:solidFill>
                <a:effectLst/>
                <a:latin typeface="Calibri" panose="020F0502020204030204" pitchFamily="34" charset="0"/>
              </a:rPr>
              <a:t>&lt;Ideas/ Images/ Animations / Others – To make better representation of the content &gt;</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
            </a:r>
            <a:br>
              <a:rPr lang="en-US" sz="1200" b="0" i="0" u="none" strike="noStrike" dirty="0">
                <a:solidFill>
                  <a:srgbClr val="000000"/>
                </a:solidFill>
                <a:effectLst/>
                <a:latin typeface="Calibri" panose="020F0502020204030204" pitchFamily="34" charset="0"/>
              </a:rPr>
            </a:br>
            <a:endParaRPr lang="en-US" b="0" dirty="0">
              <a:effectLst/>
            </a:endParaRPr>
          </a:p>
          <a:p>
            <a:r>
              <a:rPr lang="en-US" sz="1200" b="1" i="0" u="none" strike="noStrike" dirty="0">
                <a:solidFill>
                  <a:srgbClr val="000000"/>
                </a:solidFill>
                <a:effectLst/>
                <a:latin typeface="Calibri" panose="020F0502020204030204" pitchFamily="34" charset="0"/>
              </a:rPr>
              <a:t>Source of Multimedia used in this slide - </a:t>
            </a:r>
            <a:endParaRPr lang="en-US" sz="1200" b="0" i="0" u="none" strike="noStrike" dirty="0" smtClean="0">
              <a:solidFill>
                <a:srgbClr val="000000"/>
              </a:solidFill>
              <a:effectLst/>
              <a:latin typeface="Calibri" panose="020F0502020204030204" pitchFamily="34" charset="0"/>
            </a:endParaRPr>
          </a:p>
          <a:p>
            <a:pPr marL="228600" indent="-228600">
              <a:buAutoNum type="arabicPeriod"/>
            </a:pPr>
            <a:r>
              <a:rPr lang="en-IN" sz="1200" b="0" i="0" u="none" strike="noStrike" dirty="0" smtClean="0">
                <a:solidFill>
                  <a:srgbClr val="000000"/>
                </a:solidFill>
                <a:effectLst/>
                <a:latin typeface="Calibri" panose="020F0502020204030204" pitchFamily="34" charset="0"/>
              </a:rPr>
              <a:t>Tortoise: https://commons.wikimedia.org/wiki/File:18th_century_Panchatantra_manuscript_page,_the_talkative_turtle_picture.jpg (Attribution: </a:t>
            </a:r>
            <a:r>
              <a:rPr lang="en-US" sz="1200" b="0" i="0" kern="1200" dirty="0" smtClean="0">
                <a:solidFill>
                  <a:schemeClr val="tx1"/>
                </a:solidFill>
                <a:latin typeface="+mn-lt"/>
                <a:ea typeface="+mn-ea"/>
                <a:cs typeface="+mn-cs"/>
              </a:rPr>
              <a:t>Philadelphia Museum of Arts,</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Artist/maker unknown, India (18th century)</a:t>
            </a:r>
          </a:p>
          <a:p>
            <a:pPr marL="228600" indent="-228600">
              <a:buAutoNum type="arabicPeriod"/>
            </a:pPr>
            <a:r>
              <a:rPr lang="en-IN" sz="1200" b="0" i="0" kern="1200" dirty="0" smtClean="0">
                <a:solidFill>
                  <a:schemeClr val="tx1"/>
                </a:solidFill>
                <a:latin typeface="+mn-lt"/>
                <a:ea typeface="+mn-ea"/>
                <a:cs typeface="+mn-cs"/>
              </a:rPr>
              <a:t>Birds:</a:t>
            </a:r>
            <a:r>
              <a:rPr lang="en-IN" sz="1200" b="0" i="0" kern="1200" baseline="0" dirty="0" smtClean="0">
                <a:solidFill>
                  <a:schemeClr val="tx1"/>
                </a:solidFill>
                <a:latin typeface="+mn-lt"/>
                <a:ea typeface="+mn-ea"/>
                <a:cs typeface="+mn-cs"/>
              </a:rPr>
              <a:t> https://commons.wikimedia.org/wiki/File:18th_century_Panchatantra_manuscript_page,_The_Birds_Try_to_Beat_Down_the_Ocean_picture.jpg </a:t>
            </a:r>
            <a:r>
              <a:rPr lang="en-IN" sz="1200" b="0" i="0" u="none" strike="noStrike" dirty="0" smtClean="0">
                <a:solidFill>
                  <a:srgbClr val="000000"/>
                </a:solidFill>
                <a:effectLst/>
                <a:latin typeface="Calibri" panose="020F0502020204030204" pitchFamily="34" charset="0"/>
              </a:rPr>
              <a:t>(Attribution: </a:t>
            </a:r>
            <a:r>
              <a:rPr lang="en-US" sz="1200" b="0" i="0" kern="1200" dirty="0" smtClean="0">
                <a:solidFill>
                  <a:schemeClr val="tx1"/>
                </a:solidFill>
                <a:latin typeface="+mn-lt"/>
                <a:ea typeface="+mn-ea"/>
                <a:cs typeface="+mn-cs"/>
              </a:rPr>
              <a:t>Philadelphia Museum of Arts,</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Artist/maker unknown, India (18th century)</a:t>
            </a:r>
            <a:endParaRPr lang="en-IN" dirty="0"/>
          </a:p>
        </p:txBody>
      </p:sp>
      <p:sp>
        <p:nvSpPr>
          <p:cNvPr id="4" name="Slide Number Placeholder 3"/>
          <p:cNvSpPr>
            <a:spLocks noGrp="1"/>
          </p:cNvSpPr>
          <p:nvPr>
            <p:ph type="sldNum" sz="quarter" idx="5"/>
          </p:nvPr>
        </p:nvSpPr>
        <p:spPr/>
        <p:txBody>
          <a:bodyPr/>
          <a:lstStyle/>
          <a:p>
            <a:fld id="{78482B13-599C-4672-8AC8-930C8AAFB213}" type="slidenum">
              <a:rPr lang="en-US" smtClean="0"/>
              <a:pPr/>
              <a:t>4</a:t>
            </a:fld>
            <a:endParaRPr lang="en-US"/>
          </a:p>
        </p:txBody>
      </p:sp>
    </p:spTree>
    <p:extLst>
      <p:ext uri="{BB962C8B-B14F-4D97-AF65-F5344CB8AC3E}">
        <p14:creationId xmlns="" xmlns:p14="http://schemas.microsoft.com/office/powerpoint/2010/main" val="961799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200" b="1" i="0" u="none" strike="noStrike" dirty="0">
                <a:solidFill>
                  <a:srgbClr val="000000"/>
                </a:solidFill>
                <a:effectLst/>
                <a:latin typeface="Calibri" panose="020F0502020204030204" pitchFamily="34" charset="0"/>
              </a:rPr>
              <a:t>Notes for Teacher</a:t>
            </a:r>
            <a:r>
              <a:rPr lang="en-US" sz="1200" b="0" i="0" u="none" strike="noStrike" dirty="0">
                <a:solidFill>
                  <a:srgbClr val="000000"/>
                </a:solidFill>
                <a:effectLst/>
                <a:latin typeface="Calibri" panose="020F0502020204030204" pitchFamily="34" charset="0"/>
              </a:rPr>
              <a:t> - &lt; Information for further reference or explanation &gt;</a:t>
            </a:r>
            <a:endParaRPr lang="en-US" b="0" dirty="0">
              <a:effectLst/>
            </a:endParaRPr>
          </a:p>
          <a:p>
            <a:pPr rtl="0">
              <a:spcBef>
                <a:spcPts val="0"/>
              </a:spcBef>
              <a:spcAft>
                <a:spcPts val="0"/>
              </a:spcAft>
            </a:pPr>
            <a:r>
              <a:rPr lang="en-US" sz="1200" b="0" i="0" u="none" strike="noStrike" dirty="0">
                <a:solidFill>
                  <a:srgbClr val="000000"/>
                </a:solidFill>
                <a:effectLst/>
                <a:latin typeface="Calibri" panose="020F0502020204030204" pitchFamily="34" charset="0"/>
              </a:rPr>
              <a:t/>
            </a:r>
            <a:br>
              <a:rPr lang="en-US" sz="1200" b="0" i="0" u="none" strike="noStrike" dirty="0">
                <a:solidFill>
                  <a:srgbClr val="000000"/>
                </a:solidFill>
                <a:effectLst/>
                <a:latin typeface="Calibri" panose="020F0502020204030204" pitchFamily="34" charset="0"/>
              </a:rPr>
            </a:br>
            <a:r>
              <a:rPr lang="en-US" sz="1200" b="1" i="0" u="none" strike="noStrike" dirty="0">
                <a:solidFill>
                  <a:srgbClr val="000000"/>
                </a:solidFill>
                <a:effectLst/>
                <a:latin typeface="Calibri" panose="020F0502020204030204" pitchFamily="34" charset="0"/>
              </a:rPr>
              <a:t>Suggestions: </a:t>
            </a:r>
            <a:r>
              <a:rPr lang="en-US" sz="1200" b="0" i="0" u="none" strike="noStrike" dirty="0">
                <a:solidFill>
                  <a:srgbClr val="000000"/>
                </a:solidFill>
                <a:effectLst/>
                <a:latin typeface="Calibri" panose="020F0502020204030204" pitchFamily="34" charset="0"/>
              </a:rPr>
              <a:t>&lt;Ideas/ Images/ Animations / Others – To make better representation of the content &gt;</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
            </a:r>
            <a:br>
              <a:rPr lang="en-US" sz="1200" b="0" i="0" u="none" strike="noStrike" dirty="0">
                <a:solidFill>
                  <a:srgbClr val="000000"/>
                </a:solidFill>
                <a:effectLst/>
                <a:latin typeface="Calibri" panose="020F0502020204030204" pitchFamily="34" charset="0"/>
              </a:rPr>
            </a:br>
            <a:endParaRPr lang="en-US" b="0" dirty="0">
              <a:effectLst/>
            </a:endParaRPr>
          </a:p>
          <a:p>
            <a:r>
              <a:rPr lang="en-US" sz="1200" b="1" i="0" u="none" strike="noStrike" dirty="0">
                <a:solidFill>
                  <a:srgbClr val="000000"/>
                </a:solidFill>
                <a:effectLst/>
                <a:latin typeface="Calibri" panose="020F0502020204030204" pitchFamily="34" charset="0"/>
              </a:rPr>
              <a:t>Source of Multimedia used in this slide - </a:t>
            </a:r>
            <a:r>
              <a:rPr lang="en-US" sz="1200" b="0" i="0" u="none" strike="noStrike" dirty="0">
                <a:solidFill>
                  <a:srgbClr val="000000"/>
                </a:solidFill>
                <a:effectLst/>
                <a:latin typeface="Calibri" panose="020F0502020204030204" pitchFamily="34" charset="0"/>
              </a:rPr>
              <a:t> &lt;Please provide source URL where we find the image and the license agreement&gt; </a:t>
            </a:r>
            <a:endParaRPr lang="en-US" dirty="0"/>
          </a:p>
          <a:p>
            <a:endParaRPr lang="en-IN" dirty="0"/>
          </a:p>
        </p:txBody>
      </p:sp>
      <p:sp>
        <p:nvSpPr>
          <p:cNvPr id="4" name="Slide Number Placeholder 3"/>
          <p:cNvSpPr>
            <a:spLocks noGrp="1"/>
          </p:cNvSpPr>
          <p:nvPr>
            <p:ph type="sldNum" sz="quarter" idx="5"/>
          </p:nvPr>
        </p:nvSpPr>
        <p:spPr/>
        <p:txBody>
          <a:bodyPr/>
          <a:lstStyle/>
          <a:p>
            <a:fld id="{78482B13-599C-4672-8AC8-930C8AAFB213}" type="slidenum">
              <a:rPr lang="en-US" smtClean="0"/>
              <a:pPr/>
              <a:t>5</a:t>
            </a:fld>
            <a:endParaRPr lang="en-US"/>
          </a:p>
        </p:txBody>
      </p:sp>
    </p:spTree>
    <p:extLst>
      <p:ext uri="{BB962C8B-B14F-4D97-AF65-F5344CB8AC3E}">
        <p14:creationId xmlns="" xmlns:p14="http://schemas.microsoft.com/office/powerpoint/2010/main" val="961799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200" b="1" i="0" u="none" strike="noStrike" dirty="0">
                <a:solidFill>
                  <a:srgbClr val="000000"/>
                </a:solidFill>
                <a:effectLst/>
                <a:latin typeface="Calibri" panose="020F0502020204030204" pitchFamily="34" charset="0"/>
              </a:rPr>
              <a:t>Notes for Teacher</a:t>
            </a:r>
            <a:r>
              <a:rPr lang="en-US" sz="1200" b="0" i="0" u="none" strike="noStrike" dirty="0">
                <a:solidFill>
                  <a:srgbClr val="000000"/>
                </a:solidFill>
                <a:effectLst/>
                <a:latin typeface="Calibri" panose="020F0502020204030204" pitchFamily="34" charset="0"/>
              </a:rPr>
              <a:t> - &lt; Information for further reference or explanation &gt;</a:t>
            </a:r>
            <a:endParaRPr lang="en-US" b="0" dirty="0">
              <a:effectLst/>
            </a:endParaRPr>
          </a:p>
          <a:p>
            <a:pPr rtl="0">
              <a:spcBef>
                <a:spcPts val="0"/>
              </a:spcBef>
              <a:spcAft>
                <a:spcPts val="0"/>
              </a:spcAft>
            </a:pPr>
            <a:r>
              <a:rPr lang="en-US" sz="1200" b="0" i="0" u="none" strike="noStrike" dirty="0">
                <a:solidFill>
                  <a:srgbClr val="000000"/>
                </a:solidFill>
                <a:effectLst/>
                <a:latin typeface="Calibri" panose="020F0502020204030204" pitchFamily="34" charset="0"/>
              </a:rPr>
              <a:t/>
            </a:r>
            <a:br>
              <a:rPr lang="en-US" sz="1200" b="0" i="0" u="none" strike="noStrike" dirty="0">
                <a:solidFill>
                  <a:srgbClr val="000000"/>
                </a:solidFill>
                <a:effectLst/>
                <a:latin typeface="Calibri" panose="020F0502020204030204" pitchFamily="34" charset="0"/>
              </a:rPr>
            </a:br>
            <a:r>
              <a:rPr lang="en-US" sz="1200" b="1" i="0" u="none" strike="noStrike" dirty="0">
                <a:solidFill>
                  <a:srgbClr val="000000"/>
                </a:solidFill>
                <a:effectLst/>
                <a:latin typeface="Calibri" panose="020F0502020204030204" pitchFamily="34" charset="0"/>
              </a:rPr>
              <a:t>Suggestions: </a:t>
            </a:r>
            <a:r>
              <a:rPr lang="en-US" sz="1200" b="0" i="0" u="none" strike="noStrike" dirty="0">
                <a:solidFill>
                  <a:srgbClr val="000000"/>
                </a:solidFill>
                <a:effectLst/>
                <a:latin typeface="Calibri" panose="020F0502020204030204" pitchFamily="34" charset="0"/>
              </a:rPr>
              <a:t>&lt;Ideas/ Images/ Animations / Others – To make better representation of the content &gt;</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
            </a:r>
            <a:br>
              <a:rPr lang="en-US" sz="1200" b="0" i="0" u="none" strike="noStrike" dirty="0">
                <a:solidFill>
                  <a:srgbClr val="000000"/>
                </a:solidFill>
                <a:effectLst/>
                <a:latin typeface="Calibri" panose="020F0502020204030204" pitchFamily="34" charset="0"/>
              </a:rPr>
            </a:br>
            <a:endParaRPr lang="en-US" b="0" dirty="0">
              <a:effectLst/>
            </a:endParaRPr>
          </a:p>
          <a:p>
            <a:r>
              <a:rPr lang="en-US" sz="1200" b="1" i="0" u="none" strike="noStrike" dirty="0">
                <a:solidFill>
                  <a:srgbClr val="000000"/>
                </a:solidFill>
                <a:effectLst/>
                <a:latin typeface="Calibri" panose="020F0502020204030204" pitchFamily="34" charset="0"/>
              </a:rPr>
              <a:t>Source of Multimedia used in this slide - </a:t>
            </a:r>
            <a:r>
              <a:rPr lang="en-US" sz="1200" b="0" i="0" u="none" strike="noStrike" dirty="0">
                <a:solidFill>
                  <a:srgbClr val="000000"/>
                </a:solidFill>
                <a:effectLst/>
                <a:latin typeface="Calibri" panose="020F0502020204030204" pitchFamily="34" charset="0"/>
              </a:rPr>
              <a:t> </a:t>
            </a:r>
            <a:endParaRPr lang="en-US" sz="1200" b="0" i="0" u="none" strike="noStrike" dirty="0" smtClean="0">
              <a:solidFill>
                <a:srgbClr val="000000"/>
              </a:solidFill>
              <a:effectLst/>
              <a:latin typeface="Calibri" panose="020F0502020204030204" pitchFamily="34" charset="0"/>
            </a:endParaRPr>
          </a:p>
          <a:p>
            <a:pPr marL="228600" indent="-228600">
              <a:buAutoNum type="arabicPeriod"/>
            </a:pPr>
            <a:r>
              <a:rPr lang="en-IN" sz="1200" b="0" i="0" u="none" strike="noStrike" dirty="0" smtClean="0">
                <a:solidFill>
                  <a:srgbClr val="000000"/>
                </a:solidFill>
                <a:effectLst/>
                <a:latin typeface="Calibri" panose="020F0502020204030204" pitchFamily="34" charset="0"/>
              </a:rPr>
              <a:t>Park:</a:t>
            </a:r>
            <a:r>
              <a:rPr lang="en-IN" sz="1200" b="0" i="0" u="none" strike="noStrike" baseline="0" dirty="0" smtClean="0">
                <a:solidFill>
                  <a:srgbClr val="000000"/>
                </a:solidFill>
                <a:effectLst/>
                <a:latin typeface="Calibri" panose="020F0502020204030204" pitchFamily="34" charset="0"/>
              </a:rPr>
              <a:t> https://www.freepik.com/free-vector/playground-park-composition-with-empty-playground-with-swings-toys-green-spaces_10346774.htm#page=2&amp;query=park%20home&amp;position=34&amp;from_view=search&amp;track=ais (Attribution: macrovector)</a:t>
            </a:r>
          </a:p>
          <a:p>
            <a:pPr marL="228600" indent="-228600">
              <a:buAutoNum type="arabicPeriod"/>
            </a:pPr>
            <a:r>
              <a:rPr lang="en-IN" sz="1200" b="0" i="0" u="none" strike="noStrike" baseline="0" dirty="0" smtClean="0">
                <a:solidFill>
                  <a:srgbClr val="000000"/>
                </a:solidFill>
                <a:effectLst/>
                <a:latin typeface="Calibri" panose="020F0502020204030204" pitchFamily="34" charset="0"/>
              </a:rPr>
              <a:t>Market: https://www.freepik.com/free-vector/personal-transport-parking-zone-near-market-building-isometric-illustration_6821688.htm#query=park%20car%20shops&amp;position=40&amp;from_view=search&amp;track=ais (Attribution: macrovector)</a:t>
            </a:r>
          </a:p>
          <a:p>
            <a:pPr marL="228600" indent="-228600">
              <a:buAutoNum type="arabicPeriod"/>
            </a:pPr>
            <a:r>
              <a:rPr lang="en-IN" sz="1200" b="0" i="0" u="none" strike="noStrike" baseline="0" dirty="0" smtClean="0">
                <a:solidFill>
                  <a:srgbClr val="000000"/>
                </a:solidFill>
                <a:effectLst/>
                <a:latin typeface="Calibri" panose="020F0502020204030204" pitchFamily="34" charset="0"/>
              </a:rPr>
              <a:t>Watch TV: https://www.freepik.com/free-vector/boys-girls-sitting-tv-screen_8270944.htm#query=Television%20watch%20children&amp;position=2&amp;from_view=search&amp;track=ais#position=2&amp;query=Television%20watch%20children (Attribution: pch.vector)</a:t>
            </a:r>
          </a:p>
          <a:p>
            <a:pPr marL="228600" indent="-228600">
              <a:buAutoNum type="arabicPeriod"/>
            </a:pPr>
            <a:r>
              <a:rPr lang="en-IN" sz="1200" b="0" i="0" u="none" strike="noStrike" baseline="0" dirty="0" smtClean="0">
                <a:solidFill>
                  <a:srgbClr val="000000"/>
                </a:solidFill>
                <a:effectLst/>
                <a:latin typeface="Calibri" panose="020F0502020204030204" pitchFamily="34" charset="0"/>
              </a:rPr>
              <a:t>Boy: https://pixabay.com/photos/man-boy-park-trees-garden-woods-4281707/ (Attribution: </a:t>
            </a:r>
            <a:r>
              <a:rPr lang="en-IN" sz="1200" b="0" i="0" u="none" strike="noStrike" baseline="0" dirty="0" err="1" smtClean="0">
                <a:solidFill>
                  <a:srgbClr val="000000"/>
                </a:solidFill>
                <a:effectLst/>
                <a:latin typeface="Calibri" panose="020F0502020204030204" pitchFamily="34" charset="0"/>
              </a:rPr>
              <a:t>Virat_Maurya</a:t>
            </a:r>
            <a:r>
              <a:rPr lang="en-IN" sz="1200" b="0" i="0" u="none" strike="noStrike" baseline="0" dirty="0" smtClean="0">
                <a:solidFill>
                  <a:srgbClr val="000000"/>
                </a:solidFill>
                <a:effectLst/>
                <a:latin typeface="Calibri" panose="020F0502020204030204" pitchFamily="34" charset="0"/>
              </a:rPr>
              <a:t>)</a:t>
            </a:r>
          </a:p>
          <a:p>
            <a:pPr marL="228600" indent="-228600">
              <a:buAutoNum type="arabicPeriod"/>
            </a:pPr>
            <a:r>
              <a:rPr lang="en-IN" sz="1200" b="0" i="0" u="none" strike="noStrike" baseline="0" dirty="0" smtClean="0">
                <a:solidFill>
                  <a:srgbClr val="000000"/>
                </a:solidFill>
                <a:effectLst/>
                <a:latin typeface="Calibri" panose="020F0502020204030204" pitchFamily="34" charset="0"/>
              </a:rPr>
              <a:t>Children: https://pixabay.com/photos/children-kids-running-young-girl-5559749/ (Attribution: </a:t>
            </a:r>
            <a:r>
              <a:rPr lang="en-IN" sz="1200" b="0" i="0" u="none" strike="noStrike" baseline="0" dirty="0" err="1" smtClean="0">
                <a:solidFill>
                  <a:srgbClr val="000000"/>
                </a:solidFill>
                <a:effectLst/>
                <a:latin typeface="Calibri" panose="020F0502020204030204" pitchFamily="34" charset="0"/>
              </a:rPr>
              <a:t>moonbhuyan</a:t>
            </a:r>
            <a:r>
              <a:rPr lang="en-IN" sz="1200" b="0" i="0" u="none" strike="noStrike" baseline="0" dirty="0" smtClean="0">
                <a:solidFill>
                  <a:srgbClr val="000000"/>
                </a:solidFill>
                <a:effectLst/>
                <a:latin typeface="Calibri" panose="020F0502020204030204" pitchFamily="34" charset="0"/>
              </a:rPr>
              <a:t>)</a:t>
            </a:r>
          </a:p>
          <a:p>
            <a:pPr marL="228600" indent="-228600">
              <a:buAutoNum type="arabicPeriod"/>
            </a:pPr>
            <a:r>
              <a:rPr lang="en-IN" sz="1200" b="0" i="0" u="none" strike="noStrike" baseline="0" dirty="0" smtClean="0">
                <a:solidFill>
                  <a:srgbClr val="000000"/>
                </a:solidFill>
                <a:effectLst/>
                <a:latin typeface="Calibri" panose="020F0502020204030204" pitchFamily="34" charset="0"/>
              </a:rPr>
              <a:t>Vegetables: https://pixabay.com/photos/carrots-beets-vegetables-kohlrabi-6148040/ (Attribution: </a:t>
            </a:r>
            <a:r>
              <a:rPr lang="en-IN" sz="1200" b="0" i="0" u="none" strike="noStrike" baseline="0" dirty="0" err="1" smtClean="0">
                <a:solidFill>
                  <a:srgbClr val="FF0000"/>
                </a:solidFill>
                <a:effectLst/>
                <a:latin typeface="Calibri" panose="020F0502020204030204" pitchFamily="34" charset="0"/>
              </a:rPr>
              <a:t>BiggiBe</a:t>
            </a:r>
            <a:r>
              <a:rPr lang="en-IN" sz="1200" b="0" i="0" u="none" strike="noStrike" baseline="0" dirty="0" smtClean="0">
                <a:solidFill>
                  <a:srgbClr val="FF0000"/>
                </a:solidFill>
                <a:effectLst/>
                <a:latin typeface="Calibri" panose="020F0502020204030204" pitchFamily="34" charset="0"/>
              </a:rPr>
              <a:t>)</a:t>
            </a:r>
            <a:endParaRPr lang="en-US" dirty="0">
              <a:solidFill>
                <a:srgbClr val="FF0000"/>
              </a:solidFill>
            </a:endParaRPr>
          </a:p>
          <a:p>
            <a:endParaRPr lang="en-IN" dirty="0"/>
          </a:p>
        </p:txBody>
      </p:sp>
      <p:sp>
        <p:nvSpPr>
          <p:cNvPr id="4" name="Slide Number Placeholder 3"/>
          <p:cNvSpPr>
            <a:spLocks noGrp="1"/>
          </p:cNvSpPr>
          <p:nvPr>
            <p:ph type="sldNum" sz="quarter" idx="5"/>
          </p:nvPr>
        </p:nvSpPr>
        <p:spPr/>
        <p:txBody>
          <a:bodyPr/>
          <a:lstStyle/>
          <a:p>
            <a:fld id="{78482B13-599C-4672-8AC8-930C8AAFB213}" type="slidenum">
              <a:rPr lang="en-US" smtClean="0"/>
              <a:pPr/>
              <a:t>6</a:t>
            </a:fld>
            <a:endParaRPr lang="en-US"/>
          </a:p>
        </p:txBody>
      </p:sp>
    </p:spTree>
    <p:extLst>
      <p:ext uri="{BB962C8B-B14F-4D97-AF65-F5344CB8AC3E}">
        <p14:creationId xmlns="" xmlns:p14="http://schemas.microsoft.com/office/powerpoint/2010/main" val="2161516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200" b="1" i="0" u="none" strike="noStrike" dirty="0">
                <a:solidFill>
                  <a:srgbClr val="000000"/>
                </a:solidFill>
                <a:effectLst/>
                <a:latin typeface="Calibri" panose="020F0502020204030204" pitchFamily="34" charset="0"/>
              </a:rPr>
              <a:t>Notes for Teacher</a:t>
            </a:r>
            <a:r>
              <a:rPr lang="en-US" sz="1200" b="0" i="0" u="none" strike="noStrike" dirty="0">
                <a:solidFill>
                  <a:srgbClr val="000000"/>
                </a:solidFill>
                <a:effectLst/>
                <a:latin typeface="Calibri" panose="020F0502020204030204" pitchFamily="34" charset="0"/>
              </a:rPr>
              <a:t> </a:t>
            </a:r>
            <a:r>
              <a:rPr lang="en-US" sz="1200" b="0" i="0" u="none" strike="noStrike" dirty="0" smtClean="0">
                <a:solidFill>
                  <a:srgbClr val="000000"/>
                </a:solidFill>
                <a:effectLst/>
                <a:latin typeface="Calibri" panose="020F0502020204030204" pitchFamily="34" charset="0"/>
              </a:rPr>
              <a:t>–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smtClean="0"/>
              <a:t>One student listens in class. (Who listens in class? one student out of the many or some student?)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smtClean="0"/>
              <a:t>Jack played the piano with a broken leg (Whose leg was broken? Jack’s or the piano’s?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smtClean="0"/>
              <a:t>The cat chased the rat till it fell. (Who fell? the cat or the rat?)</a:t>
            </a:r>
            <a:endParaRPr lang="en-US" sz="1200" b="0" i="0" u="none" strike="noStrike" dirty="0">
              <a:solidFill>
                <a:srgbClr val="000000"/>
              </a:solidFill>
              <a:effectLst/>
              <a:latin typeface="Calibri" panose="020F0502020204030204" pitchFamily="34" charset="0"/>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b="0" i="0" u="none" strike="noStrike" dirty="0">
              <a:solidFill>
                <a:srgbClr val="000000"/>
              </a:solidFill>
              <a:effectLst/>
              <a:latin typeface="Calibri" panose="020F0502020204030204" pitchFamily="34" charset="0"/>
            </a:endParaRP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effectLst/>
                <a:latin typeface="Calibri" panose="020F0502020204030204" pitchFamily="34" charset="0"/>
              </a:rPr>
              <a:t>Suggestions</a:t>
            </a:r>
            <a:r>
              <a:rPr lang="en-US" sz="1200" b="1" i="0" u="none" strike="noStrike" dirty="0">
                <a:solidFill>
                  <a:srgbClr val="000000"/>
                </a:solidFill>
                <a:effectLst/>
                <a:latin typeface="Calibri" panose="020F0502020204030204" pitchFamily="34" charset="0"/>
              </a:rPr>
              <a:t>: </a:t>
            </a:r>
            <a:r>
              <a:rPr lang="en-US" sz="1200" b="0" i="0" u="none" strike="noStrike" dirty="0">
                <a:solidFill>
                  <a:srgbClr val="000000"/>
                </a:solidFill>
                <a:effectLst/>
                <a:latin typeface="Calibri" panose="020F0502020204030204" pitchFamily="34" charset="0"/>
              </a:rPr>
              <a:t>&lt;Ideas/ Images/ Animations / Others – To make better representation of the content </a:t>
            </a:r>
            <a:r>
              <a:rPr lang="en-US" sz="1200" b="0" i="0" u="none" strike="noStrike" dirty="0" smtClean="0">
                <a:solidFill>
                  <a:srgbClr val="000000"/>
                </a:solidFill>
                <a:effectLst/>
                <a:latin typeface="Calibri" panose="020F0502020204030204" pitchFamily="34" charset="0"/>
              </a:rPr>
              <a:t>&gt;</a:t>
            </a:r>
            <a:endParaRPr lang="en-US" b="0" dirty="0">
              <a:effectLst/>
            </a:endParaRPr>
          </a:p>
          <a:p>
            <a:r>
              <a:rPr lang="en-US" sz="1200" b="1" i="0" u="none" strike="noStrike" dirty="0">
                <a:solidFill>
                  <a:srgbClr val="000000"/>
                </a:solidFill>
                <a:effectLst/>
                <a:latin typeface="Calibri" panose="020F0502020204030204" pitchFamily="34" charset="0"/>
              </a:rPr>
              <a:t>Source of Multimedia used in this slide - </a:t>
            </a:r>
            <a:endParaRPr lang="en-US" sz="1200" b="1" i="0" u="none" strike="noStrike" dirty="0" smtClean="0">
              <a:solidFill>
                <a:srgbClr val="000000"/>
              </a:solidFill>
              <a:effectLst/>
              <a:latin typeface="Calibri" panose="020F0502020204030204" pitchFamily="34" charset="0"/>
            </a:endParaRPr>
          </a:p>
          <a:p>
            <a:pPr marL="228600" indent="-228600">
              <a:buAutoNum type="arabicPeriod"/>
            </a:pPr>
            <a:r>
              <a:rPr lang="en-US" sz="1200" b="0" i="0" u="none" strike="noStrike" dirty="0" smtClean="0">
                <a:solidFill>
                  <a:srgbClr val="000000"/>
                </a:solidFill>
                <a:effectLst/>
                <a:latin typeface="Calibri" panose="020F0502020204030204" pitchFamily="34" charset="0"/>
              </a:rPr>
              <a:t>Students: https://pixabay.com/photos/children-students-school-india-702211/ (Attribution: </a:t>
            </a:r>
            <a:r>
              <a:rPr lang="en-US" sz="1200" b="0" i="0" u="none" strike="noStrike" dirty="0" err="1" smtClean="0">
                <a:solidFill>
                  <a:srgbClr val="000000"/>
                </a:solidFill>
                <a:effectLst/>
                <a:latin typeface="Calibri" panose="020F0502020204030204" pitchFamily="34" charset="0"/>
              </a:rPr>
              <a:t>Biedermann</a:t>
            </a:r>
            <a:r>
              <a:rPr lang="en-US" sz="1200" b="0" i="0" u="none" strike="noStrike" dirty="0" smtClean="0">
                <a:solidFill>
                  <a:srgbClr val="000000"/>
                </a:solidFill>
                <a:effectLst/>
                <a:latin typeface="Calibri" panose="020F0502020204030204" pitchFamily="34" charset="0"/>
              </a:rPr>
              <a:t>) </a:t>
            </a:r>
          </a:p>
          <a:p>
            <a:pPr marL="228600" indent="-228600">
              <a:buAutoNum type="arabicPeriod"/>
            </a:pPr>
            <a:r>
              <a:rPr lang="en-US" sz="1200" b="0" i="0" u="none" strike="noStrike" dirty="0">
                <a:solidFill>
                  <a:srgbClr val="000000"/>
                </a:solidFill>
                <a:effectLst/>
                <a:latin typeface="Calibri" panose="020F0502020204030204" pitchFamily="34" charset="0"/>
              </a:rPr>
              <a:t> </a:t>
            </a:r>
            <a:r>
              <a:rPr lang="en-US" sz="1200" b="0" i="0" u="none" strike="noStrike" dirty="0" smtClean="0">
                <a:solidFill>
                  <a:srgbClr val="000000"/>
                </a:solidFill>
                <a:effectLst/>
                <a:latin typeface="Calibri" panose="020F0502020204030204" pitchFamily="34" charset="0"/>
              </a:rPr>
              <a:t>Cat:</a:t>
            </a:r>
            <a:r>
              <a:rPr lang="en-US" sz="1200" b="0" i="0" u="none" strike="noStrike" baseline="0" dirty="0" smtClean="0">
                <a:solidFill>
                  <a:srgbClr val="000000"/>
                </a:solidFill>
                <a:effectLst/>
                <a:latin typeface="Calibri" panose="020F0502020204030204" pitchFamily="34" charset="0"/>
              </a:rPr>
              <a:t> https://www.freepik.com/free-ai-image/view-adorable-kitten-running-outdoors_65157538.htm#page=3&amp;query=cat%20running&amp;position=14&amp;from_view=search&amp;track=ais (Attribution: freepik)</a:t>
            </a:r>
          </a:p>
          <a:p>
            <a:pPr marL="228600" indent="-228600">
              <a:buAutoNum type="arabicPeriod"/>
            </a:pPr>
            <a:r>
              <a:rPr lang="en-IN" sz="1200" b="0" i="0" u="none" strike="noStrike" baseline="0" dirty="0" smtClean="0">
                <a:solidFill>
                  <a:srgbClr val="000000"/>
                </a:solidFill>
                <a:effectLst/>
                <a:latin typeface="Calibri" panose="020F0502020204030204" pitchFamily="34" charset="0"/>
              </a:rPr>
              <a:t>Rat: https://www.freepik.com/free-vector/cute-grey-mouse-different-poses-cartoon-illustration-set-little-house-mice-rat-character-with-long-tail-isolated-white-background-animal-rodent-concept_26876830.htm#query=rat&amp;position=5&amp;from_view=search&amp;track=sph </a:t>
            </a:r>
            <a:r>
              <a:rPr lang="en-US" sz="1200" b="0" i="0" u="none" strike="noStrike" baseline="0" dirty="0" smtClean="0">
                <a:solidFill>
                  <a:srgbClr val="000000"/>
                </a:solidFill>
                <a:effectLst/>
                <a:latin typeface="Calibri" panose="020F0502020204030204" pitchFamily="34" charset="0"/>
              </a:rPr>
              <a:t>(Attribution: pch.vector)</a:t>
            </a:r>
          </a:p>
          <a:p>
            <a:pPr marL="228600" indent="-228600">
              <a:buAutoNum type="arabicPeriod"/>
            </a:pPr>
            <a:r>
              <a:rPr lang="en-IN" sz="1200" b="0" i="0" u="none" strike="noStrike" baseline="0" dirty="0" smtClean="0">
                <a:solidFill>
                  <a:srgbClr val="000000"/>
                </a:solidFill>
                <a:effectLst/>
                <a:latin typeface="Calibri" panose="020F0502020204030204" pitchFamily="34" charset="0"/>
              </a:rPr>
              <a:t>Pianist: https://pixabay.com/photos/man-pianist-musician-piano-concert-7898836/ </a:t>
            </a:r>
            <a:r>
              <a:rPr lang="en-US" sz="1200" b="0" i="0" u="none" strike="noStrike" baseline="0" dirty="0" smtClean="0">
                <a:solidFill>
                  <a:srgbClr val="000000"/>
                </a:solidFill>
                <a:effectLst/>
                <a:latin typeface="Calibri" panose="020F0502020204030204" pitchFamily="34" charset="0"/>
              </a:rPr>
              <a:t>(Attribution: u_uvj4hyda56)</a:t>
            </a:r>
          </a:p>
          <a:p>
            <a:pPr marL="228600" indent="-228600">
              <a:buAutoNum type="arabicPeriod"/>
            </a:pPr>
            <a:endParaRPr lang="en-IN" b="0" dirty="0"/>
          </a:p>
        </p:txBody>
      </p:sp>
      <p:sp>
        <p:nvSpPr>
          <p:cNvPr id="4" name="Slide Number Placeholder 3"/>
          <p:cNvSpPr>
            <a:spLocks noGrp="1"/>
          </p:cNvSpPr>
          <p:nvPr>
            <p:ph type="sldNum" sz="quarter" idx="5"/>
          </p:nvPr>
        </p:nvSpPr>
        <p:spPr/>
        <p:txBody>
          <a:bodyPr/>
          <a:lstStyle/>
          <a:p>
            <a:fld id="{78482B13-599C-4672-8AC8-930C8AAFB213}" type="slidenum">
              <a:rPr lang="en-US" smtClean="0"/>
              <a:pPr/>
              <a:t>7</a:t>
            </a:fld>
            <a:endParaRPr lang="en-US"/>
          </a:p>
        </p:txBody>
      </p:sp>
    </p:spTree>
    <p:extLst>
      <p:ext uri="{BB962C8B-B14F-4D97-AF65-F5344CB8AC3E}">
        <p14:creationId xmlns="" xmlns:p14="http://schemas.microsoft.com/office/powerpoint/2010/main" val="2161516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200" b="1" i="0" u="none" strike="noStrike" dirty="0">
                <a:solidFill>
                  <a:srgbClr val="000000"/>
                </a:solidFill>
                <a:effectLst/>
                <a:latin typeface="Calibri" panose="020F0502020204030204" pitchFamily="34" charset="0"/>
              </a:rPr>
              <a:t>Notes for Teacher</a:t>
            </a:r>
            <a:r>
              <a:rPr lang="en-US" sz="1200" b="0" i="0" u="none" strike="noStrike" dirty="0">
                <a:solidFill>
                  <a:srgbClr val="000000"/>
                </a:solidFill>
                <a:effectLst/>
                <a:latin typeface="Calibri" panose="020F0502020204030204" pitchFamily="34" charset="0"/>
              </a:rPr>
              <a:t> - &lt; Information for further reference or explanation &gt;</a:t>
            </a:r>
            <a:endParaRPr lang="en-US" b="0" dirty="0">
              <a:effectLst/>
            </a:endParaRPr>
          </a:p>
          <a:p>
            <a:pPr rtl="0">
              <a:spcBef>
                <a:spcPts val="0"/>
              </a:spcBef>
              <a:spcAft>
                <a:spcPts val="0"/>
              </a:spcAft>
            </a:pPr>
            <a:r>
              <a:rPr lang="en-US" sz="1200" b="0" i="0" u="none" strike="noStrike" dirty="0">
                <a:solidFill>
                  <a:srgbClr val="000000"/>
                </a:solidFill>
                <a:effectLst/>
                <a:latin typeface="Calibri" panose="020F0502020204030204" pitchFamily="34" charset="0"/>
              </a:rPr>
              <a:t/>
            </a:r>
            <a:br>
              <a:rPr lang="en-US" sz="1200" b="0" i="0" u="none" strike="noStrike" dirty="0">
                <a:solidFill>
                  <a:srgbClr val="000000"/>
                </a:solidFill>
                <a:effectLst/>
                <a:latin typeface="Calibri" panose="020F0502020204030204" pitchFamily="34" charset="0"/>
              </a:rPr>
            </a:br>
            <a:r>
              <a:rPr lang="en-US" sz="1200" b="1" i="0" u="none" strike="noStrike" dirty="0">
                <a:solidFill>
                  <a:srgbClr val="000000"/>
                </a:solidFill>
                <a:effectLst/>
                <a:latin typeface="Calibri" panose="020F0502020204030204" pitchFamily="34" charset="0"/>
              </a:rPr>
              <a:t>Suggestions: </a:t>
            </a:r>
            <a:r>
              <a:rPr lang="en-US" sz="1200" b="0" i="0" u="none" strike="noStrike" dirty="0">
                <a:solidFill>
                  <a:srgbClr val="000000"/>
                </a:solidFill>
                <a:effectLst/>
                <a:latin typeface="Calibri" panose="020F0502020204030204" pitchFamily="34" charset="0"/>
              </a:rPr>
              <a:t>&lt;Ideas/ Images/ Animations / Others – To make better representation of the content &gt;</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
            </a:r>
            <a:br>
              <a:rPr lang="en-US" sz="1200" b="0" i="0" u="none" strike="noStrike" dirty="0">
                <a:solidFill>
                  <a:srgbClr val="000000"/>
                </a:solidFill>
                <a:effectLst/>
                <a:latin typeface="Calibri" panose="020F0502020204030204" pitchFamily="34" charset="0"/>
              </a:rPr>
            </a:br>
            <a:endParaRPr lang="en-US" b="0" dirty="0">
              <a:effectLst/>
            </a:endParaRPr>
          </a:p>
          <a:p>
            <a:r>
              <a:rPr lang="en-US" sz="1200" b="1" i="0" u="none" strike="noStrike" dirty="0">
                <a:solidFill>
                  <a:srgbClr val="000000"/>
                </a:solidFill>
                <a:effectLst/>
                <a:latin typeface="Calibri" panose="020F0502020204030204" pitchFamily="34" charset="0"/>
              </a:rPr>
              <a:t>Source of Multimedia used in this slide - </a:t>
            </a:r>
            <a:r>
              <a:rPr lang="en-US" sz="1200" b="0" i="0" u="none" strike="noStrike" dirty="0">
                <a:solidFill>
                  <a:srgbClr val="000000"/>
                </a:solidFill>
                <a:effectLst/>
                <a:latin typeface="Calibri" panose="020F0502020204030204" pitchFamily="34" charset="0"/>
              </a:rPr>
              <a:t> </a:t>
            </a:r>
          </a:p>
          <a:p>
            <a:r>
              <a:rPr lang="en-IN" sz="1200" b="0" i="0" u="none" strike="noStrike" dirty="0" smtClean="0">
                <a:solidFill>
                  <a:srgbClr val="000000"/>
                </a:solidFill>
                <a:effectLst/>
                <a:latin typeface="Calibri" panose="020F0502020204030204" pitchFamily="34" charset="0"/>
              </a:rPr>
              <a:t>1. Donkey: https://pixabay.com/vectors/donkey-load-farmer-man-india-36532/ (Attribution: </a:t>
            </a:r>
            <a:r>
              <a:rPr lang="en-IN" sz="1200" b="0" i="0" u="none" strike="noStrike" dirty="0" err="1" smtClean="0">
                <a:solidFill>
                  <a:srgbClr val="000000"/>
                </a:solidFill>
                <a:effectLst/>
                <a:latin typeface="Calibri" panose="020F0502020204030204" pitchFamily="34" charset="0"/>
              </a:rPr>
              <a:t>Clker</a:t>
            </a:r>
            <a:r>
              <a:rPr lang="en-IN" sz="1200" b="0" i="0" u="none" strike="noStrike" dirty="0" smtClean="0">
                <a:solidFill>
                  <a:srgbClr val="000000"/>
                </a:solidFill>
                <a:effectLst/>
                <a:latin typeface="Calibri" panose="020F0502020204030204" pitchFamily="34" charset="0"/>
              </a:rPr>
              <a:t>-Free-Vector-images)</a:t>
            </a:r>
            <a:endParaRPr lang="en-US" sz="1200" b="0" i="0" u="none" strike="noStrike" dirty="0">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78482B13-599C-4672-8AC8-930C8AAFB213}" type="slidenum">
              <a:rPr lang="en-US" smtClean="0"/>
              <a:pPr/>
              <a:t>8</a:t>
            </a:fld>
            <a:endParaRPr lang="en-US"/>
          </a:p>
        </p:txBody>
      </p:sp>
    </p:spTree>
    <p:extLst>
      <p:ext uri="{BB962C8B-B14F-4D97-AF65-F5344CB8AC3E}">
        <p14:creationId xmlns="" xmlns:p14="http://schemas.microsoft.com/office/powerpoint/2010/main" val="538166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200" b="1" i="0" u="none" strike="noStrike" dirty="0">
                <a:solidFill>
                  <a:srgbClr val="000000"/>
                </a:solidFill>
                <a:effectLst/>
                <a:latin typeface="Calibri" panose="020F0502020204030204" pitchFamily="34" charset="0"/>
              </a:rPr>
              <a:t>Notes for Teacher</a:t>
            </a:r>
            <a:r>
              <a:rPr lang="en-US" sz="1200" b="0" i="0" u="none" strike="noStrike" dirty="0">
                <a:solidFill>
                  <a:srgbClr val="000000"/>
                </a:solidFill>
                <a:effectLst/>
                <a:latin typeface="Calibri" panose="020F0502020204030204" pitchFamily="34" charset="0"/>
              </a:rPr>
              <a:t> - &lt; Information for further reference or explanation &gt;</a:t>
            </a:r>
            <a:endParaRPr lang="en-US" b="0" dirty="0">
              <a:effectLst/>
            </a:endParaRPr>
          </a:p>
          <a:p>
            <a:pPr rtl="0">
              <a:spcBef>
                <a:spcPts val="0"/>
              </a:spcBef>
              <a:spcAft>
                <a:spcPts val="0"/>
              </a:spcAft>
            </a:pPr>
            <a:r>
              <a:rPr lang="en-US" sz="1200" b="0" i="0" u="none" strike="noStrike" dirty="0">
                <a:solidFill>
                  <a:srgbClr val="000000"/>
                </a:solidFill>
                <a:effectLst/>
                <a:latin typeface="Calibri" panose="020F0502020204030204" pitchFamily="34" charset="0"/>
              </a:rPr>
              <a:t/>
            </a:r>
            <a:br>
              <a:rPr lang="en-US" sz="1200" b="0" i="0" u="none" strike="noStrike" dirty="0">
                <a:solidFill>
                  <a:srgbClr val="000000"/>
                </a:solidFill>
                <a:effectLst/>
                <a:latin typeface="Calibri" panose="020F0502020204030204" pitchFamily="34" charset="0"/>
              </a:rPr>
            </a:br>
            <a:r>
              <a:rPr lang="en-US" sz="1200" b="1" i="0" u="none" strike="noStrike" dirty="0">
                <a:solidFill>
                  <a:srgbClr val="000000"/>
                </a:solidFill>
                <a:effectLst/>
                <a:latin typeface="Calibri" panose="020F0502020204030204" pitchFamily="34" charset="0"/>
              </a:rPr>
              <a:t>Suggestions: </a:t>
            </a:r>
            <a:r>
              <a:rPr lang="en-US" sz="1200" b="0" i="0" u="none" strike="noStrike" dirty="0">
                <a:solidFill>
                  <a:srgbClr val="000000"/>
                </a:solidFill>
                <a:effectLst/>
                <a:latin typeface="Calibri" panose="020F0502020204030204" pitchFamily="34" charset="0"/>
              </a:rPr>
              <a:t>&lt;Ideas/ Images/ Animations / Others – To make better representation of the content &gt;</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
            </a:r>
            <a:br>
              <a:rPr lang="en-US" sz="1200" b="0" i="0" u="none" strike="noStrike" dirty="0">
                <a:solidFill>
                  <a:srgbClr val="000000"/>
                </a:solidFill>
                <a:effectLst/>
                <a:latin typeface="Calibri" panose="020F0502020204030204" pitchFamily="34" charset="0"/>
              </a:rPr>
            </a:br>
            <a:endParaRPr lang="en-US" b="0" dirty="0">
              <a:effectLst/>
            </a:endParaRPr>
          </a:p>
          <a:p>
            <a:r>
              <a:rPr lang="en-US" sz="1200" b="1" i="0" u="none" strike="noStrike" dirty="0">
                <a:solidFill>
                  <a:srgbClr val="000000"/>
                </a:solidFill>
                <a:effectLst/>
                <a:latin typeface="Calibri" panose="020F0502020204030204" pitchFamily="34" charset="0"/>
              </a:rPr>
              <a:t>Source of Multimedia used in this slide - </a:t>
            </a:r>
            <a:r>
              <a:rPr lang="en-US" sz="1200" b="0" i="0" u="none" strike="noStrike" dirty="0">
                <a:solidFill>
                  <a:srgbClr val="000000"/>
                </a:solidFill>
                <a:effectLst/>
                <a:latin typeface="Calibri" panose="020F0502020204030204" pitchFamily="34" charset="0"/>
              </a:rPr>
              <a:t> &lt;Please provide source URL where we find the image and the license agreement&gt; </a:t>
            </a:r>
            <a:endParaRPr lang="en-US" dirty="0"/>
          </a:p>
          <a:p>
            <a:endParaRPr lang="en-IN" dirty="0"/>
          </a:p>
        </p:txBody>
      </p:sp>
      <p:sp>
        <p:nvSpPr>
          <p:cNvPr id="4" name="Slide Number Placeholder 3"/>
          <p:cNvSpPr>
            <a:spLocks noGrp="1"/>
          </p:cNvSpPr>
          <p:nvPr>
            <p:ph type="sldNum" sz="quarter" idx="5"/>
          </p:nvPr>
        </p:nvSpPr>
        <p:spPr/>
        <p:txBody>
          <a:bodyPr/>
          <a:lstStyle/>
          <a:p>
            <a:fld id="{78482B13-599C-4672-8AC8-930C8AAFB213}" type="slidenum">
              <a:rPr lang="en-US" smtClean="0"/>
              <a:pPr/>
              <a:t>9</a:t>
            </a:fld>
            <a:endParaRPr lang="en-US"/>
          </a:p>
        </p:txBody>
      </p:sp>
    </p:spTree>
    <p:extLst>
      <p:ext uri="{BB962C8B-B14F-4D97-AF65-F5344CB8AC3E}">
        <p14:creationId xmlns="" xmlns:p14="http://schemas.microsoft.com/office/powerpoint/2010/main" val="538166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preserve="1" userDrawn="1">
  <p:cSld name="MLP_Title">
    <p:spTree>
      <p:nvGrpSpPr>
        <p:cNvPr id="1" name="Shape 24"/>
        <p:cNvGrpSpPr/>
        <p:nvPr/>
      </p:nvGrpSpPr>
      <p:grpSpPr>
        <a:xfrm>
          <a:off x="0" y="0"/>
          <a:ext cx="0" cy="0"/>
          <a:chOff x="0" y="0"/>
          <a:chExt cx="0" cy="0"/>
        </a:xfrm>
      </p:grpSpPr>
      <p:sp>
        <p:nvSpPr>
          <p:cNvPr id="7" name="Google Shape;12;p5">
            <a:extLst>
              <a:ext uri="{FF2B5EF4-FFF2-40B4-BE49-F238E27FC236}">
                <a16:creationId xmlns="" xmlns:a16="http://schemas.microsoft.com/office/drawing/2014/main" id="{F838FF9A-5317-A8A8-44A0-21C74893ABFA}"/>
              </a:ext>
            </a:extLst>
          </p:cNvPr>
          <p:cNvSpPr txBox="1">
            <a:spLocks noGrp="1"/>
          </p:cNvSpPr>
          <p:nvPr>
            <p:ph type="ctrTitle"/>
          </p:nvPr>
        </p:nvSpPr>
        <p:spPr>
          <a:xfrm>
            <a:off x="914400" y="899867"/>
            <a:ext cx="10363200" cy="1752601"/>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13;p5">
            <a:extLst>
              <a:ext uri="{FF2B5EF4-FFF2-40B4-BE49-F238E27FC236}">
                <a16:creationId xmlns="" xmlns:a16="http://schemas.microsoft.com/office/drawing/2014/main" id="{0125A18B-0AF0-49DE-7DB6-CAA88406DBDB}"/>
              </a:ext>
            </a:extLst>
          </p:cNvPr>
          <p:cNvSpPr txBox="1">
            <a:spLocks noGrp="1"/>
          </p:cNvSpPr>
          <p:nvPr>
            <p:ph type="subTitle" idx="1"/>
          </p:nvPr>
        </p:nvSpPr>
        <p:spPr>
          <a:xfrm>
            <a:off x="1828800" y="3009899"/>
            <a:ext cx="8534400" cy="1752600"/>
          </a:xfrm>
          <a:prstGeom prst="rect">
            <a:avLst/>
          </a:prstGeom>
          <a:noFill/>
          <a:ln>
            <a:noFill/>
          </a:ln>
        </p:spPr>
        <p:txBody>
          <a:bodyPr spcFirstLastPara="1" wrap="square" lIns="91425" tIns="45700" rIns="91425" bIns="45700" anchor="ctr" anchorCtr="0">
            <a:noAutofit/>
          </a:bodyPr>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9" name="Google Shape;14;p5">
            <a:extLst>
              <a:ext uri="{FF2B5EF4-FFF2-40B4-BE49-F238E27FC236}">
                <a16:creationId xmlns="" xmlns:a16="http://schemas.microsoft.com/office/drawing/2014/main" id="{DD041DD2-3BF3-2439-CC4A-12CDBD3665BE}"/>
              </a:ext>
            </a:extLst>
          </p:cNvPr>
          <p:cNvSpPr/>
          <p:nvPr userDrawn="1"/>
        </p:nvSpPr>
        <p:spPr>
          <a:xfrm>
            <a:off x="7635686" y="6434511"/>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8482B"/>
              </a:buClr>
              <a:buSzPts val="1400"/>
              <a:buFont typeface="Calibri"/>
              <a:buNone/>
            </a:pPr>
            <a:r>
              <a:rPr lang="en-IN" sz="1400" b="1" i="0" u="none" strike="noStrike" cap="none" dirty="0">
                <a:solidFill>
                  <a:srgbClr val="08482B"/>
                </a:solidFill>
                <a:latin typeface="Calibri"/>
                <a:ea typeface="Calibri"/>
                <a:cs typeface="Calibri"/>
                <a:sym typeface="Calibri"/>
              </a:rPr>
              <a:t>Integral Education</a:t>
            </a:r>
            <a:r>
              <a:rPr lang="en-IN" sz="1400" b="0" i="0" u="none" strike="noStrike" cap="none" dirty="0">
                <a:solidFill>
                  <a:srgbClr val="08482B"/>
                </a:solidFill>
                <a:latin typeface="Calibri"/>
                <a:ea typeface="Calibri"/>
                <a:cs typeface="Calibri"/>
                <a:sym typeface="Calibri"/>
              </a:rPr>
              <a:t> </a:t>
            </a:r>
            <a:r>
              <a:rPr lang="en-IN" sz="1400" b="1" i="0" u="none" strike="noStrike" cap="none" dirty="0">
                <a:solidFill>
                  <a:srgbClr val="002060"/>
                </a:solidFill>
                <a:latin typeface="Calibri"/>
                <a:ea typeface="Calibri"/>
                <a:cs typeface="Calibri"/>
                <a:sym typeface="Calibri"/>
              </a:rPr>
              <a:t>FOR  </a:t>
            </a:r>
            <a:r>
              <a:rPr lang="en-IN" sz="1400" b="1" i="0" u="none" strike="noStrike" cap="none" dirty="0">
                <a:solidFill>
                  <a:srgbClr val="C00000"/>
                </a:solidFill>
                <a:latin typeface="Calibri"/>
                <a:ea typeface="Calibri"/>
                <a:cs typeface="Calibri"/>
                <a:sym typeface="Calibri"/>
              </a:rPr>
              <a:t>ALL, </a:t>
            </a:r>
            <a:r>
              <a:rPr lang="en-IN" sz="1400" b="1" i="0" u="none" strike="noStrike" cap="none" dirty="0">
                <a:solidFill>
                  <a:srgbClr val="002060"/>
                </a:solidFill>
                <a:latin typeface="Calibri"/>
                <a:ea typeface="Calibri"/>
                <a:cs typeface="Calibri"/>
                <a:sym typeface="Calibri"/>
              </a:rPr>
              <a:t>BY</a:t>
            </a:r>
            <a:r>
              <a:rPr lang="en-IN" sz="1400" b="1" i="0" u="none" strike="noStrike" cap="none" dirty="0">
                <a:solidFill>
                  <a:srgbClr val="C00000"/>
                </a:solidFill>
                <a:latin typeface="Calibri"/>
                <a:ea typeface="Calibri"/>
                <a:cs typeface="Calibri"/>
                <a:sym typeface="Calibri"/>
              </a:rPr>
              <a:t> ALL</a:t>
            </a:r>
            <a:endParaRPr sz="1800" b="0" i="0" u="none" strike="noStrike" cap="none" dirty="0">
              <a:solidFill>
                <a:schemeClr val="dk1"/>
              </a:solidFill>
              <a:latin typeface="Calibri"/>
              <a:ea typeface="Calibri"/>
              <a:cs typeface="Calibri"/>
              <a:sym typeface="Calibri"/>
            </a:endParaRPr>
          </a:p>
        </p:txBody>
      </p:sp>
    </p:spTree>
    <p:extLst>
      <p:ext uri="{BB962C8B-B14F-4D97-AF65-F5344CB8AC3E}">
        <p14:creationId xmlns="" xmlns:p14="http://schemas.microsoft.com/office/powerpoint/2010/main" val="2644988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S_Body">
    <p:spTree>
      <p:nvGrpSpPr>
        <p:cNvPr id="1" name=""/>
        <p:cNvGrpSpPr/>
        <p:nvPr/>
      </p:nvGrpSpPr>
      <p:grpSpPr>
        <a:xfrm>
          <a:off x="0" y="0"/>
          <a:ext cx="0" cy="0"/>
          <a:chOff x="0" y="0"/>
          <a:chExt cx="0" cy="0"/>
        </a:xfrm>
      </p:grpSpPr>
      <p:sp>
        <p:nvSpPr>
          <p:cNvPr id="3" name="Google Shape;20;p6">
            <a:extLst>
              <a:ext uri="{FF2B5EF4-FFF2-40B4-BE49-F238E27FC236}">
                <a16:creationId xmlns="" xmlns:a16="http://schemas.microsoft.com/office/drawing/2014/main" id="{4936243D-45B8-8953-F1D3-2AEA3FDF4F94}"/>
              </a:ext>
            </a:extLst>
          </p:cNvPr>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 name="Google Shape;21;p6">
            <a:extLst>
              <a:ext uri="{FF2B5EF4-FFF2-40B4-BE49-F238E27FC236}">
                <a16:creationId xmlns="" xmlns:a16="http://schemas.microsoft.com/office/drawing/2014/main" id="{232CA2A7-5BCF-3C5F-7BED-BC5BB6A6DEA2}"/>
              </a:ext>
            </a:extLst>
          </p:cNvPr>
          <p:cNvSpPr txBox="1">
            <a:spLocks noGrp="1"/>
          </p:cNvSpPr>
          <p:nvPr>
            <p:ph type="body" idx="1"/>
          </p:nvPr>
        </p:nvSpPr>
        <p:spPr>
          <a:xfrm>
            <a:off x="857251" y="1214438"/>
            <a:ext cx="10668000" cy="478631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 xmlns:p14="http://schemas.microsoft.com/office/powerpoint/2010/main" val="2921377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A_Title">
    <p:spTree>
      <p:nvGrpSpPr>
        <p:cNvPr id="1" name=""/>
        <p:cNvGrpSpPr/>
        <p:nvPr/>
      </p:nvGrpSpPr>
      <p:grpSpPr>
        <a:xfrm>
          <a:off x="0" y="0"/>
          <a:ext cx="0" cy="0"/>
          <a:chOff x="0" y="0"/>
          <a:chExt cx="0" cy="0"/>
        </a:xfrm>
      </p:grpSpPr>
      <p:sp>
        <p:nvSpPr>
          <p:cNvPr id="7" name="Google Shape;12;p5">
            <a:extLst>
              <a:ext uri="{FF2B5EF4-FFF2-40B4-BE49-F238E27FC236}">
                <a16:creationId xmlns="" xmlns:a16="http://schemas.microsoft.com/office/drawing/2014/main" id="{99CF8B0C-4A74-913A-B6FC-05EA9519D490}"/>
              </a:ext>
            </a:extLst>
          </p:cNvPr>
          <p:cNvSpPr txBox="1">
            <a:spLocks noGrp="1"/>
          </p:cNvSpPr>
          <p:nvPr>
            <p:ph type="ctrTitle"/>
          </p:nvPr>
        </p:nvSpPr>
        <p:spPr>
          <a:xfrm>
            <a:off x="914400" y="899867"/>
            <a:ext cx="10363200" cy="1752601"/>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13;p5">
            <a:extLst>
              <a:ext uri="{FF2B5EF4-FFF2-40B4-BE49-F238E27FC236}">
                <a16:creationId xmlns="" xmlns:a16="http://schemas.microsoft.com/office/drawing/2014/main" id="{64181679-5E11-EBCD-5296-95E1CFF8917F}"/>
              </a:ext>
            </a:extLst>
          </p:cNvPr>
          <p:cNvSpPr txBox="1">
            <a:spLocks noGrp="1"/>
          </p:cNvSpPr>
          <p:nvPr>
            <p:ph type="subTitle" idx="1"/>
          </p:nvPr>
        </p:nvSpPr>
        <p:spPr>
          <a:xfrm>
            <a:off x="1828800" y="3009899"/>
            <a:ext cx="8534400" cy="1752600"/>
          </a:xfrm>
          <a:prstGeom prst="rect">
            <a:avLst/>
          </a:prstGeom>
          <a:noFill/>
          <a:ln>
            <a:noFill/>
          </a:ln>
        </p:spPr>
        <p:txBody>
          <a:bodyPr spcFirstLastPara="1" wrap="square" lIns="91425" tIns="45700" rIns="91425" bIns="45700" anchor="ctr" anchorCtr="0">
            <a:noAutofit/>
          </a:bodyPr>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0" name="Google Shape;14;p5">
            <a:extLst>
              <a:ext uri="{FF2B5EF4-FFF2-40B4-BE49-F238E27FC236}">
                <a16:creationId xmlns="" xmlns:a16="http://schemas.microsoft.com/office/drawing/2014/main" id="{63B6DCE1-0525-0936-38E6-1CAA35393FD2}"/>
              </a:ext>
            </a:extLst>
          </p:cNvPr>
          <p:cNvSpPr/>
          <p:nvPr userDrawn="1"/>
        </p:nvSpPr>
        <p:spPr>
          <a:xfrm>
            <a:off x="7635686" y="6434511"/>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8482B"/>
              </a:buClr>
              <a:buSzPts val="1400"/>
              <a:buFont typeface="Calibri"/>
              <a:buNone/>
            </a:pPr>
            <a:r>
              <a:rPr lang="en-IN" sz="1400" b="1" i="0" u="none" strike="noStrike" cap="none" dirty="0">
                <a:solidFill>
                  <a:srgbClr val="08482B"/>
                </a:solidFill>
                <a:latin typeface="Calibri"/>
                <a:ea typeface="Calibri"/>
                <a:cs typeface="Calibri"/>
                <a:sym typeface="Calibri"/>
              </a:rPr>
              <a:t>Integral Education</a:t>
            </a:r>
            <a:r>
              <a:rPr lang="en-IN" sz="1400" b="0" i="0" u="none" strike="noStrike" cap="none" dirty="0">
                <a:solidFill>
                  <a:srgbClr val="08482B"/>
                </a:solidFill>
                <a:latin typeface="Calibri"/>
                <a:ea typeface="Calibri"/>
                <a:cs typeface="Calibri"/>
                <a:sym typeface="Calibri"/>
              </a:rPr>
              <a:t> </a:t>
            </a:r>
            <a:r>
              <a:rPr lang="en-IN" sz="1400" b="1" i="0" u="none" strike="noStrike" cap="none" dirty="0">
                <a:solidFill>
                  <a:srgbClr val="002060"/>
                </a:solidFill>
                <a:latin typeface="Calibri"/>
                <a:ea typeface="Calibri"/>
                <a:cs typeface="Calibri"/>
                <a:sym typeface="Calibri"/>
              </a:rPr>
              <a:t>FOR  </a:t>
            </a:r>
            <a:r>
              <a:rPr lang="en-IN" sz="1400" b="1" i="0" u="none" strike="noStrike" cap="none" dirty="0">
                <a:solidFill>
                  <a:srgbClr val="C00000"/>
                </a:solidFill>
                <a:latin typeface="Calibri"/>
                <a:ea typeface="Calibri"/>
                <a:cs typeface="Calibri"/>
                <a:sym typeface="Calibri"/>
              </a:rPr>
              <a:t>ALL, </a:t>
            </a:r>
            <a:r>
              <a:rPr lang="en-IN" sz="1400" b="1" i="0" u="none" strike="noStrike" cap="none" dirty="0">
                <a:solidFill>
                  <a:srgbClr val="002060"/>
                </a:solidFill>
                <a:latin typeface="Calibri"/>
                <a:ea typeface="Calibri"/>
                <a:cs typeface="Calibri"/>
                <a:sym typeface="Calibri"/>
              </a:rPr>
              <a:t>BY</a:t>
            </a:r>
            <a:r>
              <a:rPr lang="en-IN" sz="1400" b="1" i="0" u="none" strike="noStrike" cap="none" dirty="0">
                <a:solidFill>
                  <a:srgbClr val="C00000"/>
                </a:solidFill>
                <a:latin typeface="Calibri"/>
                <a:ea typeface="Calibri"/>
                <a:cs typeface="Calibri"/>
                <a:sym typeface="Calibri"/>
              </a:rPr>
              <a:t> ALL</a:t>
            </a:r>
            <a:endParaRPr sz="1800" b="0" i="0" u="none" strike="noStrike" cap="none" dirty="0">
              <a:solidFill>
                <a:schemeClr val="dk1"/>
              </a:solidFill>
              <a:latin typeface="Calibri"/>
              <a:ea typeface="Calibri"/>
              <a:cs typeface="Calibri"/>
              <a:sym typeface="Calibri"/>
            </a:endParaRPr>
          </a:p>
        </p:txBody>
      </p:sp>
      <p:pic>
        <p:nvPicPr>
          <p:cNvPr id="2" name="Google Shape;17;p5" descr="A picture containing text, clock&#10;&#10;Description automatically generated">
            <a:extLst>
              <a:ext uri="{FF2B5EF4-FFF2-40B4-BE49-F238E27FC236}">
                <a16:creationId xmlns="" xmlns:a16="http://schemas.microsoft.com/office/drawing/2014/main" id="{3942DA6F-1009-0A0C-9D10-73CB9AEEF68C}"/>
              </a:ext>
            </a:extLst>
          </p:cNvPr>
          <p:cNvPicPr preferRelativeResize="0"/>
          <p:nvPr userDrawn="1"/>
        </p:nvPicPr>
        <p:blipFill rotWithShape="1">
          <a:blip r:embed="rId2">
            <a:alphaModFix/>
          </a:blip>
          <a:srcRect/>
          <a:stretch/>
        </p:blipFill>
        <p:spPr>
          <a:xfrm>
            <a:off x="205167" y="96174"/>
            <a:ext cx="678726" cy="720000"/>
          </a:xfrm>
          <a:prstGeom prst="rect">
            <a:avLst/>
          </a:prstGeom>
          <a:noFill/>
          <a:ln>
            <a:noFill/>
          </a:ln>
        </p:spPr>
      </p:pic>
    </p:spTree>
    <p:extLst>
      <p:ext uri="{BB962C8B-B14F-4D97-AF65-F5344CB8AC3E}">
        <p14:creationId xmlns="" xmlns:p14="http://schemas.microsoft.com/office/powerpoint/2010/main" val="2838263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A_Body">
    <p:spTree>
      <p:nvGrpSpPr>
        <p:cNvPr id="1" name=""/>
        <p:cNvGrpSpPr/>
        <p:nvPr/>
      </p:nvGrpSpPr>
      <p:grpSpPr>
        <a:xfrm>
          <a:off x="0" y="0"/>
          <a:ext cx="0" cy="0"/>
          <a:chOff x="0" y="0"/>
          <a:chExt cx="0" cy="0"/>
        </a:xfrm>
      </p:grpSpPr>
      <p:sp>
        <p:nvSpPr>
          <p:cNvPr id="3" name="Google Shape;20;p6">
            <a:extLst>
              <a:ext uri="{FF2B5EF4-FFF2-40B4-BE49-F238E27FC236}">
                <a16:creationId xmlns="" xmlns:a16="http://schemas.microsoft.com/office/drawing/2014/main" id="{4936243D-45B8-8953-F1D3-2AEA3FDF4F94}"/>
              </a:ext>
            </a:extLst>
          </p:cNvPr>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 name="Google Shape;21;p6">
            <a:extLst>
              <a:ext uri="{FF2B5EF4-FFF2-40B4-BE49-F238E27FC236}">
                <a16:creationId xmlns="" xmlns:a16="http://schemas.microsoft.com/office/drawing/2014/main" id="{232CA2A7-5BCF-3C5F-7BED-BC5BB6A6DEA2}"/>
              </a:ext>
            </a:extLst>
          </p:cNvPr>
          <p:cNvSpPr txBox="1">
            <a:spLocks noGrp="1"/>
          </p:cNvSpPr>
          <p:nvPr>
            <p:ph type="body" idx="1"/>
          </p:nvPr>
        </p:nvSpPr>
        <p:spPr>
          <a:xfrm>
            <a:off x="857251" y="1214438"/>
            <a:ext cx="10668000" cy="478631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 xmlns:p14="http://schemas.microsoft.com/office/powerpoint/2010/main" val="2432082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A_Title">
    <p:spTree>
      <p:nvGrpSpPr>
        <p:cNvPr id="1" name=""/>
        <p:cNvGrpSpPr/>
        <p:nvPr/>
      </p:nvGrpSpPr>
      <p:grpSpPr>
        <a:xfrm>
          <a:off x="0" y="0"/>
          <a:ext cx="0" cy="0"/>
          <a:chOff x="0" y="0"/>
          <a:chExt cx="0" cy="0"/>
        </a:xfrm>
      </p:grpSpPr>
      <p:sp>
        <p:nvSpPr>
          <p:cNvPr id="7" name="Google Shape;12;p5">
            <a:extLst>
              <a:ext uri="{FF2B5EF4-FFF2-40B4-BE49-F238E27FC236}">
                <a16:creationId xmlns="" xmlns:a16="http://schemas.microsoft.com/office/drawing/2014/main" id="{99CF8B0C-4A74-913A-B6FC-05EA9519D490}"/>
              </a:ext>
            </a:extLst>
          </p:cNvPr>
          <p:cNvSpPr txBox="1">
            <a:spLocks noGrp="1"/>
          </p:cNvSpPr>
          <p:nvPr>
            <p:ph type="ctrTitle"/>
          </p:nvPr>
        </p:nvSpPr>
        <p:spPr>
          <a:xfrm>
            <a:off x="914400" y="899867"/>
            <a:ext cx="10363200" cy="1752601"/>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8" name="Google Shape;13;p5">
            <a:extLst>
              <a:ext uri="{FF2B5EF4-FFF2-40B4-BE49-F238E27FC236}">
                <a16:creationId xmlns="" xmlns:a16="http://schemas.microsoft.com/office/drawing/2014/main" id="{64181679-5E11-EBCD-5296-95E1CFF8917F}"/>
              </a:ext>
            </a:extLst>
          </p:cNvPr>
          <p:cNvSpPr txBox="1">
            <a:spLocks noGrp="1"/>
          </p:cNvSpPr>
          <p:nvPr>
            <p:ph type="subTitle" idx="1"/>
          </p:nvPr>
        </p:nvSpPr>
        <p:spPr>
          <a:xfrm>
            <a:off x="1828800" y="3009899"/>
            <a:ext cx="8534400" cy="1752600"/>
          </a:xfrm>
          <a:prstGeom prst="rect">
            <a:avLst/>
          </a:prstGeom>
          <a:noFill/>
          <a:ln>
            <a:noFill/>
          </a:ln>
        </p:spPr>
        <p:txBody>
          <a:bodyPr spcFirstLastPara="1" wrap="square" lIns="91425" tIns="45700" rIns="91425" bIns="45700" anchor="ctr" anchorCtr="0">
            <a:noAutofit/>
          </a:bodyPr>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0" name="Google Shape;14;p5">
            <a:extLst>
              <a:ext uri="{FF2B5EF4-FFF2-40B4-BE49-F238E27FC236}">
                <a16:creationId xmlns="" xmlns:a16="http://schemas.microsoft.com/office/drawing/2014/main" id="{63B6DCE1-0525-0936-38E6-1CAA35393FD2}"/>
              </a:ext>
            </a:extLst>
          </p:cNvPr>
          <p:cNvSpPr/>
          <p:nvPr userDrawn="1"/>
        </p:nvSpPr>
        <p:spPr>
          <a:xfrm>
            <a:off x="7635686" y="6434511"/>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8482B"/>
              </a:buClr>
              <a:buSzPts val="1400"/>
              <a:buFont typeface="Calibri"/>
              <a:buNone/>
            </a:pPr>
            <a:r>
              <a:rPr lang="en-IN" sz="1400" b="1" i="0" u="none" strike="noStrike" cap="none" dirty="0">
                <a:solidFill>
                  <a:srgbClr val="08482B"/>
                </a:solidFill>
                <a:latin typeface="Calibri"/>
                <a:ea typeface="Calibri"/>
                <a:cs typeface="Calibri"/>
                <a:sym typeface="Calibri"/>
              </a:rPr>
              <a:t>Integral Education</a:t>
            </a:r>
            <a:r>
              <a:rPr lang="en-IN" sz="1400" b="0" i="0" u="none" strike="noStrike" cap="none" dirty="0">
                <a:solidFill>
                  <a:srgbClr val="08482B"/>
                </a:solidFill>
                <a:latin typeface="Calibri"/>
                <a:ea typeface="Calibri"/>
                <a:cs typeface="Calibri"/>
                <a:sym typeface="Calibri"/>
              </a:rPr>
              <a:t> </a:t>
            </a:r>
            <a:r>
              <a:rPr lang="en-IN" sz="1400" b="1" i="0" u="none" strike="noStrike" cap="none" dirty="0">
                <a:solidFill>
                  <a:srgbClr val="002060"/>
                </a:solidFill>
                <a:latin typeface="Calibri"/>
                <a:ea typeface="Calibri"/>
                <a:cs typeface="Calibri"/>
                <a:sym typeface="Calibri"/>
              </a:rPr>
              <a:t>FOR  </a:t>
            </a:r>
            <a:r>
              <a:rPr lang="en-IN" sz="1400" b="1" i="0" u="none" strike="noStrike" cap="none" dirty="0">
                <a:solidFill>
                  <a:srgbClr val="C00000"/>
                </a:solidFill>
                <a:latin typeface="Calibri"/>
                <a:ea typeface="Calibri"/>
                <a:cs typeface="Calibri"/>
                <a:sym typeface="Calibri"/>
              </a:rPr>
              <a:t>ALL, </a:t>
            </a:r>
            <a:r>
              <a:rPr lang="en-IN" sz="1400" b="1" i="0" u="none" strike="noStrike" cap="none" dirty="0">
                <a:solidFill>
                  <a:srgbClr val="002060"/>
                </a:solidFill>
                <a:latin typeface="Calibri"/>
                <a:ea typeface="Calibri"/>
                <a:cs typeface="Calibri"/>
                <a:sym typeface="Calibri"/>
              </a:rPr>
              <a:t>BY</a:t>
            </a:r>
            <a:r>
              <a:rPr lang="en-IN" sz="1400" b="1" i="0" u="none" strike="noStrike" cap="none" dirty="0">
                <a:solidFill>
                  <a:srgbClr val="C00000"/>
                </a:solidFill>
                <a:latin typeface="Calibri"/>
                <a:ea typeface="Calibri"/>
                <a:cs typeface="Calibri"/>
                <a:sym typeface="Calibri"/>
              </a:rPr>
              <a:t> ALL</a:t>
            </a:r>
            <a:endParaRPr sz="1800" b="0" i="0" u="none" strike="noStrike" cap="none" dirty="0">
              <a:solidFill>
                <a:schemeClr val="dk1"/>
              </a:solidFill>
              <a:latin typeface="Calibri"/>
              <a:ea typeface="Calibri"/>
              <a:cs typeface="Calibri"/>
              <a:sym typeface="Calibri"/>
            </a:endParaRPr>
          </a:p>
        </p:txBody>
      </p:sp>
      <p:pic>
        <p:nvPicPr>
          <p:cNvPr id="2" name="Google Shape;17;p5" descr="A picture containing text, clock&#10;&#10;Description automatically generated">
            <a:extLst>
              <a:ext uri="{FF2B5EF4-FFF2-40B4-BE49-F238E27FC236}">
                <a16:creationId xmlns="" xmlns:a16="http://schemas.microsoft.com/office/drawing/2014/main" id="{B39C5CB5-97D2-3625-D9D7-0932D04ECE2B}"/>
              </a:ext>
            </a:extLst>
          </p:cNvPr>
          <p:cNvPicPr preferRelativeResize="0"/>
          <p:nvPr userDrawn="1"/>
        </p:nvPicPr>
        <p:blipFill rotWithShape="1">
          <a:blip r:embed="rId2">
            <a:alphaModFix/>
          </a:blip>
          <a:srcRect/>
          <a:stretch/>
        </p:blipFill>
        <p:spPr>
          <a:xfrm>
            <a:off x="205167" y="96174"/>
            <a:ext cx="678726" cy="720000"/>
          </a:xfrm>
          <a:prstGeom prst="rect">
            <a:avLst/>
          </a:prstGeom>
          <a:noFill/>
          <a:ln>
            <a:noFill/>
          </a:ln>
        </p:spPr>
      </p:pic>
    </p:spTree>
    <p:extLst>
      <p:ext uri="{BB962C8B-B14F-4D97-AF65-F5344CB8AC3E}">
        <p14:creationId xmlns="" xmlns:p14="http://schemas.microsoft.com/office/powerpoint/2010/main" val="1554428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A_Body">
    <p:spTree>
      <p:nvGrpSpPr>
        <p:cNvPr id="1" name=""/>
        <p:cNvGrpSpPr/>
        <p:nvPr/>
      </p:nvGrpSpPr>
      <p:grpSpPr>
        <a:xfrm>
          <a:off x="0" y="0"/>
          <a:ext cx="0" cy="0"/>
          <a:chOff x="0" y="0"/>
          <a:chExt cx="0" cy="0"/>
        </a:xfrm>
      </p:grpSpPr>
      <p:sp>
        <p:nvSpPr>
          <p:cNvPr id="3" name="Google Shape;20;p6">
            <a:extLst>
              <a:ext uri="{FF2B5EF4-FFF2-40B4-BE49-F238E27FC236}">
                <a16:creationId xmlns="" xmlns:a16="http://schemas.microsoft.com/office/drawing/2014/main" id="{4936243D-45B8-8953-F1D3-2AEA3FDF4F94}"/>
              </a:ext>
            </a:extLst>
          </p:cNvPr>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 name="Google Shape;21;p6">
            <a:extLst>
              <a:ext uri="{FF2B5EF4-FFF2-40B4-BE49-F238E27FC236}">
                <a16:creationId xmlns="" xmlns:a16="http://schemas.microsoft.com/office/drawing/2014/main" id="{232CA2A7-5BCF-3C5F-7BED-BC5BB6A6DEA2}"/>
              </a:ext>
            </a:extLst>
          </p:cNvPr>
          <p:cNvSpPr txBox="1">
            <a:spLocks noGrp="1"/>
          </p:cNvSpPr>
          <p:nvPr>
            <p:ph type="body" idx="1"/>
          </p:nvPr>
        </p:nvSpPr>
        <p:spPr>
          <a:xfrm>
            <a:off x="857251" y="1214438"/>
            <a:ext cx="10668000" cy="478631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 xmlns:p14="http://schemas.microsoft.com/office/powerpoint/2010/main" val="3706709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C_Title">
    <p:spTree>
      <p:nvGrpSpPr>
        <p:cNvPr id="1" name=""/>
        <p:cNvGrpSpPr/>
        <p:nvPr/>
      </p:nvGrpSpPr>
      <p:grpSpPr>
        <a:xfrm>
          <a:off x="0" y="0"/>
          <a:ext cx="0" cy="0"/>
          <a:chOff x="0" y="0"/>
          <a:chExt cx="0" cy="0"/>
        </a:xfrm>
      </p:grpSpPr>
      <p:sp>
        <p:nvSpPr>
          <p:cNvPr id="7" name="Google Shape;12;p5">
            <a:extLst>
              <a:ext uri="{FF2B5EF4-FFF2-40B4-BE49-F238E27FC236}">
                <a16:creationId xmlns="" xmlns:a16="http://schemas.microsoft.com/office/drawing/2014/main" id="{99CF8B0C-4A74-913A-B6FC-05EA9519D490}"/>
              </a:ext>
            </a:extLst>
          </p:cNvPr>
          <p:cNvSpPr txBox="1">
            <a:spLocks noGrp="1"/>
          </p:cNvSpPr>
          <p:nvPr>
            <p:ph type="ctrTitle"/>
          </p:nvPr>
        </p:nvSpPr>
        <p:spPr>
          <a:xfrm>
            <a:off x="914400" y="899867"/>
            <a:ext cx="10363200" cy="1752601"/>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13;p5">
            <a:extLst>
              <a:ext uri="{FF2B5EF4-FFF2-40B4-BE49-F238E27FC236}">
                <a16:creationId xmlns="" xmlns:a16="http://schemas.microsoft.com/office/drawing/2014/main" id="{64181679-5E11-EBCD-5296-95E1CFF8917F}"/>
              </a:ext>
            </a:extLst>
          </p:cNvPr>
          <p:cNvSpPr txBox="1">
            <a:spLocks noGrp="1"/>
          </p:cNvSpPr>
          <p:nvPr>
            <p:ph type="subTitle" idx="1"/>
          </p:nvPr>
        </p:nvSpPr>
        <p:spPr>
          <a:xfrm>
            <a:off x="1828800" y="3009899"/>
            <a:ext cx="8534400" cy="1752600"/>
          </a:xfrm>
          <a:prstGeom prst="rect">
            <a:avLst/>
          </a:prstGeom>
          <a:noFill/>
          <a:ln>
            <a:noFill/>
          </a:ln>
        </p:spPr>
        <p:txBody>
          <a:bodyPr spcFirstLastPara="1" wrap="square" lIns="91425" tIns="45700" rIns="91425" bIns="45700" anchor="ctr" anchorCtr="0">
            <a:noAutofit/>
          </a:bodyPr>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0" name="Google Shape;14;p5">
            <a:extLst>
              <a:ext uri="{FF2B5EF4-FFF2-40B4-BE49-F238E27FC236}">
                <a16:creationId xmlns="" xmlns:a16="http://schemas.microsoft.com/office/drawing/2014/main" id="{63B6DCE1-0525-0936-38E6-1CAA35393FD2}"/>
              </a:ext>
            </a:extLst>
          </p:cNvPr>
          <p:cNvSpPr/>
          <p:nvPr userDrawn="1"/>
        </p:nvSpPr>
        <p:spPr>
          <a:xfrm>
            <a:off x="7635686" y="6434511"/>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8482B"/>
              </a:buClr>
              <a:buSzPts val="1400"/>
              <a:buFont typeface="Calibri"/>
              <a:buNone/>
            </a:pPr>
            <a:r>
              <a:rPr lang="en-IN" sz="1400" b="1" i="0" u="none" strike="noStrike" cap="none" dirty="0">
                <a:solidFill>
                  <a:srgbClr val="08482B"/>
                </a:solidFill>
                <a:latin typeface="Calibri"/>
                <a:ea typeface="Calibri"/>
                <a:cs typeface="Calibri"/>
                <a:sym typeface="Calibri"/>
              </a:rPr>
              <a:t>Integral Education</a:t>
            </a:r>
            <a:r>
              <a:rPr lang="en-IN" sz="1400" b="0" i="0" u="none" strike="noStrike" cap="none" dirty="0">
                <a:solidFill>
                  <a:srgbClr val="08482B"/>
                </a:solidFill>
                <a:latin typeface="Calibri"/>
                <a:ea typeface="Calibri"/>
                <a:cs typeface="Calibri"/>
                <a:sym typeface="Calibri"/>
              </a:rPr>
              <a:t> </a:t>
            </a:r>
            <a:r>
              <a:rPr lang="en-IN" sz="1400" b="1" i="0" u="none" strike="noStrike" cap="none" dirty="0">
                <a:solidFill>
                  <a:srgbClr val="002060"/>
                </a:solidFill>
                <a:latin typeface="Calibri"/>
                <a:ea typeface="Calibri"/>
                <a:cs typeface="Calibri"/>
                <a:sym typeface="Calibri"/>
              </a:rPr>
              <a:t>FOR  </a:t>
            </a:r>
            <a:r>
              <a:rPr lang="en-IN" sz="1400" b="1" i="0" u="none" strike="noStrike" cap="none" dirty="0">
                <a:solidFill>
                  <a:srgbClr val="C00000"/>
                </a:solidFill>
                <a:latin typeface="Calibri"/>
                <a:ea typeface="Calibri"/>
                <a:cs typeface="Calibri"/>
                <a:sym typeface="Calibri"/>
              </a:rPr>
              <a:t>ALL, </a:t>
            </a:r>
            <a:r>
              <a:rPr lang="en-IN" sz="1400" b="1" i="0" u="none" strike="noStrike" cap="none" dirty="0">
                <a:solidFill>
                  <a:srgbClr val="002060"/>
                </a:solidFill>
                <a:latin typeface="Calibri"/>
                <a:ea typeface="Calibri"/>
                <a:cs typeface="Calibri"/>
                <a:sym typeface="Calibri"/>
              </a:rPr>
              <a:t>BY</a:t>
            </a:r>
            <a:r>
              <a:rPr lang="en-IN" sz="1400" b="1" i="0" u="none" strike="noStrike" cap="none" dirty="0">
                <a:solidFill>
                  <a:srgbClr val="C00000"/>
                </a:solidFill>
                <a:latin typeface="Calibri"/>
                <a:ea typeface="Calibri"/>
                <a:cs typeface="Calibri"/>
                <a:sym typeface="Calibri"/>
              </a:rPr>
              <a:t> ALL</a:t>
            </a:r>
            <a:endParaRPr sz="1800" b="0" i="0" u="none" strike="noStrike" cap="none" dirty="0">
              <a:solidFill>
                <a:schemeClr val="dk1"/>
              </a:solidFill>
              <a:latin typeface="Calibri"/>
              <a:ea typeface="Calibri"/>
              <a:cs typeface="Calibri"/>
              <a:sym typeface="Calibri"/>
            </a:endParaRPr>
          </a:p>
        </p:txBody>
      </p:sp>
      <p:pic>
        <p:nvPicPr>
          <p:cNvPr id="2" name="Google Shape;17;p5" descr="A picture containing text, clock&#10;&#10;Description automatically generated">
            <a:extLst>
              <a:ext uri="{FF2B5EF4-FFF2-40B4-BE49-F238E27FC236}">
                <a16:creationId xmlns="" xmlns:a16="http://schemas.microsoft.com/office/drawing/2014/main" id="{37A325DB-D4BD-0B2B-9853-B4DC89BB1FCF}"/>
              </a:ext>
            </a:extLst>
          </p:cNvPr>
          <p:cNvPicPr preferRelativeResize="0"/>
          <p:nvPr userDrawn="1"/>
        </p:nvPicPr>
        <p:blipFill rotWithShape="1">
          <a:blip r:embed="rId2">
            <a:alphaModFix/>
          </a:blip>
          <a:srcRect/>
          <a:stretch/>
        </p:blipFill>
        <p:spPr>
          <a:xfrm>
            <a:off x="205167" y="96174"/>
            <a:ext cx="678726" cy="720000"/>
          </a:xfrm>
          <a:prstGeom prst="rect">
            <a:avLst/>
          </a:prstGeom>
          <a:noFill/>
          <a:ln>
            <a:noFill/>
          </a:ln>
        </p:spPr>
      </p:pic>
    </p:spTree>
    <p:extLst>
      <p:ext uri="{BB962C8B-B14F-4D97-AF65-F5344CB8AC3E}">
        <p14:creationId xmlns="" xmlns:p14="http://schemas.microsoft.com/office/powerpoint/2010/main" val="14294292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C_Body">
    <p:spTree>
      <p:nvGrpSpPr>
        <p:cNvPr id="1" name=""/>
        <p:cNvGrpSpPr/>
        <p:nvPr/>
      </p:nvGrpSpPr>
      <p:grpSpPr>
        <a:xfrm>
          <a:off x="0" y="0"/>
          <a:ext cx="0" cy="0"/>
          <a:chOff x="0" y="0"/>
          <a:chExt cx="0" cy="0"/>
        </a:xfrm>
      </p:grpSpPr>
      <p:sp>
        <p:nvSpPr>
          <p:cNvPr id="3" name="Google Shape;20;p6">
            <a:extLst>
              <a:ext uri="{FF2B5EF4-FFF2-40B4-BE49-F238E27FC236}">
                <a16:creationId xmlns="" xmlns:a16="http://schemas.microsoft.com/office/drawing/2014/main" id="{4936243D-45B8-8953-F1D3-2AEA3FDF4F94}"/>
              </a:ext>
            </a:extLst>
          </p:cNvPr>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 name="Google Shape;21;p6">
            <a:extLst>
              <a:ext uri="{FF2B5EF4-FFF2-40B4-BE49-F238E27FC236}">
                <a16:creationId xmlns="" xmlns:a16="http://schemas.microsoft.com/office/drawing/2014/main" id="{232CA2A7-5BCF-3C5F-7BED-BC5BB6A6DEA2}"/>
              </a:ext>
            </a:extLst>
          </p:cNvPr>
          <p:cNvSpPr txBox="1">
            <a:spLocks noGrp="1"/>
          </p:cNvSpPr>
          <p:nvPr>
            <p:ph type="body" idx="1"/>
          </p:nvPr>
        </p:nvSpPr>
        <p:spPr>
          <a:xfrm>
            <a:off x="857251" y="1214438"/>
            <a:ext cx="10668000" cy="478631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 xmlns:p14="http://schemas.microsoft.com/office/powerpoint/2010/main" val="23518849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ttribution_Body">
    <p:spTree>
      <p:nvGrpSpPr>
        <p:cNvPr id="1" name=""/>
        <p:cNvGrpSpPr/>
        <p:nvPr/>
      </p:nvGrpSpPr>
      <p:grpSpPr>
        <a:xfrm>
          <a:off x="0" y="0"/>
          <a:ext cx="0" cy="0"/>
          <a:chOff x="0" y="0"/>
          <a:chExt cx="0" cy="0"/>
        </a:xfrm>
      </p:grpSpPr>
      <p:sp>
        <p:nvSpPr>
          <p:cNvPr id="3" name="Google Shape;20;p6">
            <a:extLst>
              <a:ext uri="{FF2B5EF4-FFF2-40B4-BE49-F238E27FC236}">
                <a16:creationId xmlns="" xmlns:a16="http://schemas.microsoft.com/office/drawing/2014/main" id="{4936243D-45B8-8953-F1D3-2AEA3FDF4F94}"/>
              </a:ext>
            </a:extLst>
          </p:cNvPr>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 name="Google Shape;21;p6">
            <a:extLst>
              <a:ext uri="{FF2B5EF4-FFF2-40B4-BE49-F238E27FC236}">
                <a16:creationId xmlns="" xmlns:a16="http://schemas.microsoft.com/office/drawing/2014/main" id="{232CA2A7-5BCF-3C5F-7BED-BC5BB6A6DEA2}"/>
              </a:ext>
            </a:extLst>
          </p:cNvPr>
          <p:cNvSpPr txBox="1">
            <a:spLocks noGrp="1"/>
          </p:cNvSpPr>
          <p:nvPr>
            <p:ph type="body" idx="1"/>
          </p:nvPr>
        </p:nvSpPr>
        <p:spPr>
          <a:xfrm>
            <a:off x="857251" y="1214438"/>
            <a:ext cx="10668000" cy="478631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 xmlns:p14="http://schemas.microsoft.com/office/powerpoint/2010/main" val="2316226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reserve="1" userDrawn="1">
  <p:cSld name="MLP_Body">
    <p:spTree>
      <p:nvGrpSpPr>
        <p:cNvPr id="1" name="Shape 24"/>
        <p:cNvGrpSpPr/>
        <p:nvPr/>
      </p:nvGrpSpPr>
      <p:grpSpPr>
        <a:xfrm>
          <a:off x="0" y="0"/>
          <a:ext cx="0" cy="0"/>
          <a:chOff x="0" y="0"/>
          <a:chExt cx="0" cy="0"/>
        </a:xfrm>
      </p:grpSpPr>
      <p:sp>
        <p:nvSpPr>
          <p:cNvPr id="5" name="Google Shape;20;p6">
            <a:extLst>
              <a:ext uri="{FF2B5EF4-FFF2-40B4-BE49-F238E27FC236}">
                <a16:creationId xmlns="" xmlns:a16="http://schemas.microsoft.com/office/drawing/2014/main" id="{B713672C-4C83-3792-9E6D-296113CBF092}"/>
              </a:ext>
            </a:extLst>
          </p:cNvPr>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 name="Google Shape;21;p6">
            <a:extLst>
              <a:ext uri="{FF2B5EF4-FFF2-40B4-BE49-F238E27FC236}">
                <a16:creationId xmlns="" xmlns:a16="http://schemas.microsoft.com/office/drawing/2014/main" id="{6D2E89A9-5021-D80F-8801-28AFC04CE8DB}"/>
              </a:ext>
            </a:extLst>
          </p:cNvPr>
          <p:cNvSpPr txBox="1">
            <a:spLocks noGrp="1"/>
          </p:cNvSpPr>
          <p:nvPr>
            <p:ph type="body" idx="1"/>
          </p:nvPr>
        </p:nvSpPr>
        <p:spPr>
          <a:xfrm>
            <a:off x="857251" y="1214438"/>
            <a:ext cx="10668000" cy="478631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 xmlns:p14="http://schemas.microsoft.com/office/powerpoint/2010/main" val="1389892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reserve="1" userDrawn="1">
  <p:cSld name="DD_Title">
    <p:spTree>
      <p:nvGrpSpPr>
        <p:cNvPr id="1" name="Shape 24"/>
        <p:cNvGrpSpPr/>
        <p:nvPr/>
      </p:nvGrpSpPr>
      <p:grpSpPr>
        <a:xfrm>
          <a:off x="0" y="0"/>
          <a:ext cx="0" cy="0"/>
          <a:chOff x="0" y="0"/>
          <a:chExt cx="0" cy="0"/>
        </a:xfrm>
      </p:grpSpPr>
      <p:sp>
        <p:nvSpPr>
          <p:cNvPr id="7" name="Google Shape;12;p5">
            <a:extLst>
              <a:ext uri="{FF2B5EF4-FFF2-40B4-BE49-F238E27FC236}">
                <a16:creationId xmlns="" xmlns:a16="http://schemas.microsoft.com/office/drawing/2014/main" id="{F838FF9A-5317-A8A8-44A0-21C74893ABFA}"/>
              </a:ext>
            </a:extLst>
          </p:cNvPr>
          <p:cNvSpPr txBox="1">
            <a:spLocks noGrp="1"/>
          </p:cNvSpPr>
          <p:nvPr>
            <p:ph type="ctrTitle"/>
          </p:nvPr>
        </p:nvSpPr>
        <p:spPr>
          <a:xfrm>
            <a:off x="914400" y="899867"/>
            <a:ext cx="10363200" cy="1752601"/>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13;p5">
            <a:extLst>
              <a:ext uri="{FF2B5EF4-FFF2-40B4-BE49-F238E27FC236}">
                <a16:creationId xmlns="" xmlns:a16="http://schemas.microsoft.com/office/drawing/2014/main" id="{0125A18B-0AF0-49DE-7DB6-CAA88406DBDB}"/>
              </a:ext>
            </a:extLst>
          </p:cNvPr>
          <p:cNvSpPr txBox="1">
            <a:spLocks noGrp="1"/>
          </p:cNvSpPr>
          <p:nvPr>
            <p:ph type="subTitle" idx="1"/>
          </p:nvPr>
        </p:nvSpPr>
        <p:spPr>
          <a:xfrm>
            <a:off x="1828800" y="3009899"/>
            <a:ext cx="8534400" cy="1752600"/>
          </a:xfrm>
          <a:prstGeom prst="rect">
            <a:avLst/>
          </a:prstGeom>
          <a:noFill/>
          <a:ln>
            <a:noFill/>
          </a:ln>
        </p:spPr>
        <p:txBody>
          <a:bodyPr spcFirstLastPara="1" wrap="square" lIns="91425" tIns="45700" rIns="91425" bIns="45700" anchor="ctr" anchorCtr="0">
            <a:noAutofit/>
          </a:bodyPr>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9" name="Google Shape;14;p5">
            <a:extLst>
              <a:ext uri="{FF2B5EF4-FFF2-40B4-BE49-F238E27FC236}">
                <a16:creationId xmlns="" xmlns:a16="http://schemas.microsoft.com/office/drawing/2014/main" id="{DD041DD2-3BF3-2439-CC4A-12CDBD3665BE}"/>
              </a:ext>
            </a:extLst>
          </p:cNvPr>
          <p:cNvSpPr/>
          <p:nvPr userDrawn="1"/>
        </p:nvSpPr>
        <p:spPr>
          <a:xfrm>
            <a:off x="7635686" y="6434511"/>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8482B"/>
              </a:buClr>
              <a:buSzPts val="1400"/>
              <a:buFont typeface="Calibri"/>
              <a:buNone/>
            </a:pPr>
            <a:r>
              <a:rPr lang="en-IN" sz="1400" b="1" i="0" u="none" strike="noStrike" cap="none" dirty="0">
                <a:solidFill>
                  <a:srgbClr val="08482B"/>
                </a:solidFill>
                <a:latin typeface="Calibri"/>
                <a:ea typeface="Calibri"/>
                <a:cs typeface="Calibri"/>
                <a:sym typeface="Calibri"/>
              </a:rPr>
              <a:t>Integral Education</a:t>
            </a:r>
            <a:r>
              <a:rPr lang="en-IN" sz="1400" b="0" i="0" u="none" strike="noStrike" cap="none" dirty="0">
                <a:solidFill>
                  <a:srgbClr val="08482B"/>
                </a:solidFill>
                <a:latin typeface="Calibri"/>
                <a:ea typeface="Calibri"/>
                <a:cs typeface="Calibri"/>
                <a:sym typeface="Calibri"/>
              </a:rPr>
              <a:t> </a:t>
            </a:r>
            <a:r>
              <a:rPr lang="en-IN" sz="1400" b="1" i="0" u="none" strike="noStrike" cap="none" dirty="0">
                <a:solidFill>
                  <a:srgbClr val="002060"/>
                </a:solidFill>
                <a:latin typeface="Calibri"/>
                <a:ea typeface="Calibri"/>
                <a:cs typeface="Calibri"/>
                <a:sym typeface="Calibri"/>
              </a:rPr>
              <a:t>FOR  </a:t>
            </a:r>
            <a:r>
              <a:rPr lang="en-IN" sz="1400" b="1" i="0" u="none" strike="noStrike" cap="none" dirty="0">
                <a:solidFill>
                  <a:srgbClr val="C00000"/>
                </a:solidFill>
                <a:latin typeface="Calibri"/>
                <a:ea typeface="Calibri"/>
                <a:cs typeface="Calibri"/>
                <a:sym typeface="Calibri"/>
              </a:rPr>
              <a:t>ALL, </a:t>
            </a:r>
            <a:r>
              <a:rPr lang="en-IN" sz="1400" b="1" i="0" u="none" strike="noStrike" cap="none" dirty="0">
                <a:solidFill>
                  <a:srgbClr val="002060"/>
                </a:solidFill>
                <a:latin typeface="Calibri"/>
                <a:ea typeface="Calibri"/>
                <a:cs typeface="Calibri"/>
                <a:sym typeface="Calibri"/>
              </a:rPr>
              <a:t>BY</a:t>
            </a:r>
            <a:r>
              <a:rPr lang="en-IN" sz="1400" b="1" i="0" u="none" strike="noStrike" cap="none" dirty="0">
                <a:solidFill>
                  <a:srgbClr val="C00000"/>
                </a:solidFill>
                <a:latin typeface="Calibri"/>
                <a:ea typeface="Calibri"/>
                <a:cs typeface="Calibri"/>
                <a:sym typeface="Calibri"/>
              </a:rPr>
              <a:t> ALL</a:t>
            </a:r>
            <a:endParaRPr sz="1800" b="0" i="0" u="none" strike="noStrike" cap="none" dirty="0">
              <a:solidFill>
                <a:schemeClr val="dk1"/>
              </a:solidFill>
              <a:latin typeface="Calibri"/>
              <a:ea typeface="Calibri"/>
              <a:cs typeface="Calibri"/>
              <a:sym typeface="Calibri"/>
            </a:endParaRPr>
          </a:p>
        </p:txBody>
      </p:sp>
      <p:pic>
        <p:nvPicPr>
          <p:cNvPr id="2" name="Google Shape;17;p5" descr="A picture containing text, clock&#10;&#10;Description automatically generated">
            <a:extLst>
              <a:ext uri="{FF2B5EF4-FFF2-40B4-BE49-F238E27FC236}">
                <a16:creationId xmlns="" xmlns:a16="http://schemas.microsoft.com/office/drawing/2014/main" id="{8F98EBD0-DC26-AD24-936D-1C833447C6F1}"/>
              </a:ext>
            </a:extLst>
          </p:cNvPr>
          <p:cNvPicPr preferRelativeResize="0"/>
          <p:nvPr userDrawn="1"/>
        </p:nvPicPr>
        <p:blipFill rotWithShape="1">
          <a:blip r:embed="rId2">
            <a:alphaModFix/>
          </a:blip>
          <a:srcRect/>
          <a:stretch/>
        </p:blipFill>
        <p:spPr>
          <a:xfrm>
            <a:off x="205167" y="96174"/>
            <a:ext cx="678726" cy="720000"/>
          </a:xfrm>
          <a:prstGeom prst="rect">
            <a:avLst/>
          </a:prstGeom>
          <a:noFill/>
          <a:ln>
            <a:noFill/>
          </a:ln>
        </p:spPr>
      </p:pic>
    </p:spTree>
    <p:extLst>
      <p:ext uri="{BB962C8B-B14F-4D97-AF65-F5344CB8AC3E}">
        <p14:creationId xmlns="" xmlns:p14="http://schemas.microsoft.com/office/powerpoint/2010/main" val="2082324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reserve="1" userDrawn="1">
  <p:cSld name="DD_Body">
    <p:spTree>
      <p:nvGrpSpPr>
        <p:cNvPr id="1" name="Shape 24"/>
        <p:cNvGrpSpPr/>
        <p:nvPr/>
      </p:nvGrpSpPr>
      <p:grpSpPr>
        <a:xfrm>
          <a:off x="0" y="0"/>
          <a:ext cx="0" cy="0"/>
          <a:chOff x="0" y="0"/>
          <a:chExt cx="0" cy="0"/>
        </a:xfrm>
      </p:grpSpPr>
      <p:sp>
        <p:nvSpPr>
          <p:cNvPr id="5" name="Google Shape;20;p6">
            <a:extLst>
              <a:ext uri="{FF2B5EF4-FFF2-40B4-BE49-F238E27FC236}">
                <a16:creationId xmlns="" xmlns:a16="http://schemas.microsoft.com/office/drawing/2014/main" id="{B713672C-4C83-3792-9E6D-296113CBF092}"/>
              </a:ext>
            </a:extLst>
          </p:cNvPr>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 name="Google Shape;21;p6">
            <a:extLst>
              <a:ext uri="{FF2B5EF4-FFF2-40B4-BE49-F238E27FC236}">
                <a16:creationId xmlns="" xmlns:a16="http://schemas.microsoft.com/office/drawing/2014/main" id="{6D2E89A9-5021-D80F-8801-28AFC04CE8DB}"/>
              </a:ext>
            </a:extLst>
          </p:cNvPr>
          <p:cNvSpPr txBox="1">
            <a:spLocks noGrp="1"/>
          </p:cNvSpPr>
          <p:nvPr>
            <p:ph type="body" idx="1"/>
          </p:nvPr>
        </p:nvSpPr>
        <p:spPr>
          <a:xfrm>
            <a:off x="857251" y="1214438"/>
            <a:ext cx="10668000" cy="478631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 xmlns:p14="http://schemas.microsoft.com/office/powerpoint/2010/main" val="786060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A_Title">
    <p:spTree>
      <p:nvGrpSpPr>
        <p:cNvPr id="1" name=""/>
        <p:cNvGrpSpPr/>
        <p:nvPr/>
      </p:nvGrpSpPr>
      <p:grpSpPr>
        <a:xfrm>
          <a:off x="0" y="0"/>
          <a:ext cx="0" cy="0"/>
          <a:chOff x="0" y="0"/>
          <a:chExt cx="0" cy="0"/>
        </a:xfrm>
      </p:grpSpPr>
      <p:sp>
        <p:nvSpPr>
          <p:cNvPr id="7" name="Google Shape;12;p5">
            <a:extLst>
              <a:ext uri="{FF2B5EF4-FFF2-40B4-BE49-F238E27FC236}">
                <a16:creationId xmlns="" xmlns:a16="http://schemas.microsoft.com/office/drawing/2014/main" id="{99CF8B0C-4A74-913A-B6FC-05EA9519D490}"/>
              </a:ext>
            </a:extLst>
          </p:cNvPr>
          <p:cNvSpPr txBox="1">
            <a:spLocks noGrp="1"/>
          </p:cNvSpPr>
          <p:nvPr>
            <p:ph type="ctrTitle"/>
          </p:nvPr>
        </p:nvSpPr>
        <p:spPr>
          <a:xfrm>
            <a:off x="914400" y="899867"/>
            <a:ext cx="10363200" cy="1752601"/>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13;p5">
            <a:extLst>
              <a:ext uri="{FF2B5EF4-FFF2-40B4-BE49-F238E27FC236}">
                <a16:creationId xmlns="" xmlns:a16="http://schemas.microsoft.com/office/drawing/2014/main" id="{64181679-5E11-EBCD-5296-95E1CFF8917F}"/>
              </a:ext>
            </a:extLst>
          </p:cNvPr>
          <p:cNvSpPr txBox="1">
            <a:spLocks noGrp="1"/>
          </p:cNvSpPr>
          <p:nvPr>
            <p:ph type="subTitle" idx="1"/>
          </p:nvPr>
        </p:nvSpPr>
        <p:spPr>
          <a:xfrm>
            <a:off x="1828800" y="3009899"/>
            <a:ext cx="8534400" cy="1752600"/>
          </a:xfrm>
          <a:prstGeom prst="rect">
            <a:avLst/>
          </a:prstGeom>
          <a:noFill/>
          <a:ln>
            <a:noFill/>
          </a:ln>
        </p:spPr>
        <p:txBody>
          <a:bodyPr spcFirstLastPara="1" wrap="square" lIns="91425" tIns="45700" rIns="91425" bIns="45700" anchor="ctr" anchorCtr="0">
            <a:noAutofit/>
          </a:bodyPr>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0" name="Google Shape;14;p5">
            <a:extLst>
              <a:ext uri="{FF2B5EF4-FFF2-40B4-BE49-F238E27FC236}">
                <a16:creationId xmlns="" xmlns:a16="http://schemas.microsoft.com/office/drawing/2014/main" id="{63B6DCE1-0525-0936-38E6-1CAA35393FD2}"/>
              </a:ext>
            </a:extLst>
          </p:cNvPr>
          <p:cNvSpPr/>
          <p:nvPr userDrawn="1"/>
        </p:nvSpPr>
        <p:spPr>
          <a:xfrm>
            <a:off x="7635686" y="6434511"/>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8482B"/>
              </a:buClr>
              <a:buSzPts val="1400"/>
              <a:buFont typeface="Calibri"/>
              <a:buNone/>
            </a:pPr>
            <a:r>
              <a:rPr lang="en-IN" sz="1400" b="1" i="0" u="none" strike="noStrike" cap="none" dirty="0">
                <a:solidFill>
                  <a:srgbClr val="08482B"/>
                </a:solidFill>
                <a:latin typeface="Calibri"/>
                <a:ea typeface="Calibri"/>
                <a:cs typeface="Calibri"/>
                <a:sym typeface="Calibri"/>
              </a:rPr>
              <a:t>Integral Education</a:t>
            </a:r>
            <a:r>
              <a:rPr lang="en-IN" sz="1400" b="0" i="0" u="none" strike="noStrike" cap="none" dirty="0">
                <a:solidFill>
                  <a:srgbClr val="08482B"/>
                </a:solidFill>
                <a:latin typeface="Calibri"/>
                <a:ea typeface="Calibri"/>
                <a:cs typeface="Calibri"/>
                <a:sym typeface="Calibri"/>
              </a:rPr>
              <a:t> </a:t>
            </a:r>
            <a:r>
              <a:rPr lang="en-IN" sz="1400" b="1" i="0" u="none" strike="noStrike" cap="none" dirty="0">
                <a:solidFill>
                  <a:srgbClr val="002060"/>
                </a:solidFill>
                <a:latin typeface="Calibri"/>
                <a:ea typeface="Calibri"/>
                <a:cs typeface="Calibri"/>
                <a:sym typeface="Calibri"/>
              </a:rPr>
              <a:t>FOR  </a:t>
            </a:r>
            <a:r>
              <a:rPr lang="en-IN" sz="1400" b="1" i="0" u="none" strike="noStrike" cap="none" dirty="0">
                <a:solidFill>
                  <a:srgbClr val="C00000"/>
                </a:solidFill>
                <a:latin typeface="Calibri"/>
                <a:ea typeface="Calibri"/>
                <a:cs typeface="Calibri"/>
                <a:sym typeface="Calibri"/>
              </a:rPr>
              <a:t>ALL, </a:t>
            </a:r>
            <a:r>
              <a:rPr lang="en-IN" sz="1400" b="1" i="0" u="none" strike="noStrike" cap="none" dirty="0">
                <a:solidFill>
                  <a:srgbClr val="002060"/>
                </a:solidFill>
                <a:latin typeface="Calibri"/>
                <a:ea typeface="Calibri"/>
                <a:cs typeface="Calibri"/>
                <a:sym typeface="Calibri"/>
              </a:rPr>
              <a:t>BY</a:t>
            </a:r>
            <a:r>
              <a:rPr lang="en-IN" sz="1400" b="1" i="0" u="none" strike="noStrike" cap="none" dirty="0">
                <a:solidFill>
                  <a:srgbClr val="C00000"/>
                </a:solidFill>
                <a:latin typeface="Calibri"/>
                <a:ea typeface="Calibri"/>
                <a:cs typeface="Calibri"/>
                <a:sym typeface="Calibri"/>
              </a:rPr>
              <a:t> ALL</a:t>
            </a:r>
            <a:endParaRPr sz="1800" b="0" i="0" u="none" strike="noStrike" cap="none" dirty="0">
              <a:solidFill>
                <a:schemeClr val="dk1"/>
              </a:solidFill>
              <a:latin typeface="Calibri"/>
              <a:ea typeface="Calibri"/>
              <a:cs typeface="Calibri"/>
              <a:sym typeface="Calibri"/>
            </a:endParaRPr>
          </a:p>
        </p:txBody>
      </p:sp>
      <p:pic>
        <p:nvPicPr>
          <p:cNvPr id="2" name="Google Shape;17;p5" descr="A picture containing text, clock&#10;&#10;Description automatically generated">
            <a:extLst>
              <a:ext uri="{FF2B5EF4-FFF2-40B4-BE49-F238E27FC236}">
                <a16:creationId xmlns="" xmlns:a16="http://schemas.microsoft.com/office/drawing/2014/main" id="{6BA5ACE6-4AD1-2DD7-CADB-8963E57DFC20}"/>
              </a:ext>
            </a:extLst>
          </p:cNvPr>
          <p:cNvPicPr preferRelativeResize="0"/>
          <p:nvPr userDrawn="1"/>
        </p:nvPicPr>
        <p:blipFill rotWithShape="1">
          <a:blip r:embed="rId2">
            <a:alphaModFix/>
          </a:blip>
          <a:srcRect/>
          <a:stretch/>
        </p:blipFill>
        <p:spPr>
          <a:xfrm>
            <a:off x="205167" y="96174"/>
            <a:ext cx="678726" cy="720000"/>
          </a:xfrm>
          <a:prstGeom prst="rect">
            <a:avLst/>
          </a:prstGeom>
          <a:noFill/>
          <a:ln>
            <a:noFill/>
          </a:ln>
        </p:spPr>
      </p:pic>
    </p:spTree>
    <p:extLst>
      <p:ext uri="{BB962C8B-B14F-4D97-AF65-F5344CB8AC3E}">
        <p14:creationId xmlns="" xmlns:p14="http://schemas.microsoft.com/office/powerpoint/2010/main" val="2992667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A_Body">
    <p:spTree>
      <p:nvGrpSpPr>
        <p:cNvPr id="1" name=""/>
        <p:cNvGrpSpPr/>
        <p:nvPr/>
      </p:nvGrpSpPr>
      <p:grpSpPr>
        <a:xfrm>
          <a:off x="0" y="0"/>
          <a:ext cx="0" cy="0"/>
          <a:chOff x="0" y="0"/>
          <a:chExt cx="0" cy="0"/>
        </a:xfrm>
      </p:grpSpPr>
      <p:sp>
        <p:nvSpPr>
          <p:cNvPr id="3" name="Google Shape;20;p6">
            <a:extLst>
              <a:ext uri="{FF2B5EF4-FFF2-40B4-BE49-F238E27FC236}">
                <a16:creationId xmlns="" xmlns:a16="http://schemas.microsoft.com/office/drawing/2014/main" id="{4936243D-45B8-8953-F1D3-2AEA3FDF4F94}"/>
              </a:ext>
            </a:extLst>
          </p:cNvPr>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 name="Google Shape;21;p6">
            <a:extLst>
              <a:ext uri="{FF2B5EF4-FFF2-40B4-BE49-F238E27FC236}">
                <a16:creationId xmlns="" xmlns:a16="http://schemas.microsoft.com/office/drawing/2014/main" id="{232CA2A7-5BCF-3C5F-7BED-BC5BB6A6DEA2}"/>
              </a:ext>
            </a:extLst>
          </p:cNvPr>
          <p:cNvSpPr txBox="1">
            <a:spLocks noGrp="1"/>
          </p:cNvSpPr>
          <p:nvPr>
            <p:ph type="body" idx="1"/>
          </p:nvPr>
        </p:nvSpPr>
        <p:spPr>
          <a:xfrm>
            <a:off x="857251" y="1214438"/>
            <a:ext cx="10668000" cy="478631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 xmlns:p14="http://schemas.microsoft.com/office/powerpoint/2010/main" val="3208842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Q_Title">
    <p:spTree>
      <p:nvGrpSpPr>
        <p:cNvPr id="1" name=""/>
        <p:cNvGrpSpPr/>
        <p:nvPr/>
      </p:nvGrpSpPr>
      <p:grpSpPr>
        <a:xfrm>
          <a:off x="0" y="0"/>
          <a:ext cx="0" cy="0"/>
          <a:chOff x="0" y="0"/>
          <a:chExt cx="0" cy="0"/>
        </a:xfrm>
      </p:grpSpPr>
      <p:sp>
        <p:nvSpPr>
          <p:cNvPr id="7" name="Google Shape;12;p5">
            <a:extLst>
              <a:ext uri="{FF2B5EF4-FFF2-40B4-BE49-F238E27FC236}">
                <a16:creationId xmlns="" xmlns:a16="http://schemas.microsoft.com/office/drawing/2014/main" id="{99CF8B0C-4A74-913A-B6FC-05EA9519D490}"/>
              </a:ext>
            </a:extLst>
          </p:cNvPr>
          <p:cNvSpPr txBox="1">
            <a:spLocks noGrp="1"/>
          </p:cNvSpPr>
          <p:nvPr>
            <p:ph type="ctrTitle"/>
          </p:nvPr>
        </p:nvSpPr>
        <p:spPr>
          <a:xfrm>
            <a:off x="914400" y="899867"/>
            <a:ext cx="10363200" cy="1752601"/>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13;p5">
            <a:extLst>
              <a:ext uri="{FF2B5EF4-FFF2-40B4-BE49-F238E27FC236}">
                <a16:creationId xmlns="" xmlns:a16="http://schemas.microsoft.com/office/drawing/2014/main" id="{64181679-5E11-EBCD-5296-95E1CFF8917F}"/>
              </a:ext>
            </a:extLst>
          </p:cNvPr>
          <p:cNvSpPr txBox="1">
            <a:spLocks noGrp="1"/>
          </p:cNvSpPr>
          <p:nvPr>
            <p:ph type="subTitle" idx="1"/>
          </p:nvPr>
        </p:nvSpPr>
        <p:spPr>
          <a:xfrm>
            <a:off x="1828800" y="3009899"/>
            <a:ext cx="8534400" cy="1752600"/>
          </a:xfrm>
          <a:prstGeom prst="rect">
            <a:avLst/>
          </a:prstGeom>
          <a:noFill/>
          <a:ln>
            <a:noFill/>
          </a:ln>
        </p:spPr>
        <p:txBody>
          <a:bodyPr spcFirstLastPara="1" wrap="square" lIns="91425" tIns="45700" rIns="91425" bIns="45700" anchor="ctr" anchorCtr="0">
            <a:noAutofit/>
          </a:bodyPr>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0" name="Google Shape;14;p5">
            <a:extLst>
              <a:ext uri="{FF2B5EF4-FFF2-40B4-BE49-F238E27FC236}">
                <a16:creationId xmlns="" xmlns:a16="http://schemas.microsoft.com/office/drawing/2014/main" id="{63B6DCE1-0525-0936-38E6-1CAA35393FD2}"/>
              </a:ext>
            </a:extLst>
          </p:cNvPr>
          <p:cNvSpPr/>
          <p:nvPr userDrawn="1"/>
        </p:nvSpPr>
        <p:spPr>
          <a:xfrm>
            <a:off x="7635686" y="6434511"/>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8482B"/>
              </a:buClr>
              <a:buSzPts val="1400"/>
              <a:buFont typeface="Calibri"/>
              <a:buNone/>
            </a:pPr>
            <a:r>
              <a:rPr lang="en-IN" sz="1400" b="1" i="0" u="none" strike="noStrike" cap="none" dirty="0">
                <a:solidFill>
                  <a:srgbClr val="08482B"/>
                </a:solidFill>
                <a:latin typeface="Calibri"/>
                <a:ea typeface="Calibri"/>
                <a:cs typeface="Calibri"/>
                <a:sym typeface="Calibri"/>
              </a:rPr>
              <a:t>Integral Education</a:t>
            </a:r>
            <a:r>
              <a:rPr lang="en-IN" sz="1400" b="0" i="0" u="none" strike="noStrike" cap="none" dirty="0">
                <a:solidFill>
                  <a:srgbClr val="08482B"/>
                </a:solidFill>
                <a:latin typeface="Calibri"/>
                <a:ea typeface="Calibri"/>
                <a:cs typeface="Calibri"/>
                <a:sym typeface="Calibri"/>
              </a:rPr>
              <a:t> </a:t>
            </a:r>
            <a:r>
              <a:rPr lang="en-IN" sz="1400" b="1" i="0" u="none" strike="noStrike" cap="none" dirty="0">
                <a:solidFill>
                  <a:srgbClr val="002060"/>
                </a:solidFill>
                <a:latin typeface="Calibri"/>
                <a:ea typeface="Calibri"/>
                <a:cs typeface="Calibri"/>
                <a:sym typeface="Calibri"/>
              </a:rPr>
              <a:t>FOR  </a:t>
            </a:r>
            <a:r>
              <a:rPr lang="en-IN" sz="1400" b="1" i="0" u="none" strike="noStrike" cap="none" dirty="0">
                <a:solidFill>
                  <a:srgbClr val="C00000"/>
                </a:solidFill>
                <a:latin typeface="Calibri"/>
                <a:ea typeface="Calibri"/>
                <a:cs typeface="Calibri"/>
                <a:sym typeface="Calibri"/>
              </a:rPr>
              <a:t>ALL, </a:t>
            </a:r>
            <a:r>
              <a:rPr lang="en-IN" sz="1400" b="1" i="0" u="none" strike="noStrike" cap="none" dirty="0">
                <a:solidFill>
                  <a:srgbClr val="002060"/>
                </a:solidFill>
                <a:latin typeface="Calibri"/>
                <a:ea typeface="Calibri"/>
                <a:cs typeface="Calibri"/>
                <a:sym typeface="Calibri"/>
              </a:rPr>
              <a:t>BY</a:t>
            </a:r>
            <a:r>
              <a:rPr lang="en-IN" sz="1400" b="1" i="0" u="none" strike="noStrike" cap="none" dirty="0">
                <a:solidFill>
                  <a:srgbClr val="C00000"/>
                </a:solidFill>
                <a:latin typeface="Calibri"/>
                <a:ea typeface="Calibri"/>
                <a:cs typeface="Calibri"/>
                <a:sym typeface="Calibri"/>
              </a:rPr>
              <a:t> ALL</a:t>
            </a:r>
            <a:endParaRPr sz="1800" b="0" i="0" u="none" strike="noStrike" cap="none" dirty="0">
              <a:solidFill>
                <a:schemeClr val="dk1"/>
              </a:solidFill>
              <a:latin typeface="Calibri"/>
              <a:ea typeface="Calibri"/>
              <a:cs typeface="Calibri"/>
              <a:sym typeface="Calibri"/>
            </a:endParaRPr>
          </a:p>
        </p:txBody>
      </p:sp>
      <p:pic>
        <p:nvPicPr>
          <p:cNvPr id="2" name="Google Shape;17;p5" descr="A picture containing text, clock&#10;&#10;Description automatically generated">
            <a:extLst>
              <a:ext uri="{FF2B5EF4-FFF2-40B4-BE49-F238E27FC236}">
                <a16:creationId xmlns="" xmlns:a16="http://schemas.microsoft.com/office/drawing/2014/main" id="{5E00D278-0C8F-D404-27E9-631D25648F8B}"/>
              </a:ext>
            </a:extLst>
          </p:cNvPr>
          <p:cNvPicPr preferRelativeResize="0"/>
          <p:nvPr userDrawn="1"/>
        </p:nvPicPr>
        <p:blipFill rotWithShape="1">
          <a:blip r:embed="rId2">
            <a:alphaModFix/>
          </a:blip>
          <a:srcRect/>
          <a:stretch/>
        </p:blipFill>
        <p:spPr>
          <a:xfrm>
            <a:off x="205167" y="96174"/>
            <a:ext cx="678726" cy="720000"/>
          </a:xfrm>
          <a:prstGeom prst="rect">
            <a:avLst/>
          </a:prstGeom>
          <a:noFill/>
          <a:ln>
            <a:noFill/>
          </a:ln>
        </p:spPr>
      </p:pic>
    </p:spTree>
    <p:extLst>
      <p:ext uri="{BB962C8B-B14F-4D97-AF65-F5344CB8AC3E}">
        <p14:creationId xmlns="" xmlns:p14="http://schemas.microsoft.com/office/powerpoint/2010/main" val="2753788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Q_Body">
    <p:spTree>
      <p:nvGrpSpPr>
        <p:cNvPr id="1" name=""/>
        <p:cNvGrpSpPr/>
        <p:nvPr/>
      </p:nvGrpSpPr>
      <p:grpSpPr>
        <a:xfrm>
          <a:off x="0" y="0"/>
          <a:ext cx="0" cy="0"/>
          <a:chOff x="0" y="0"/>
          <a:chExt cx="0" cy="0"/>
        </a:xfrm>
      </p:grpSpPr>
      <p:sp>
        <p:nvSpPr>
          <p:cNvPr id="3" name="Google Shape;20;p6">
            <a:extLst>
              <a:ext uri="{FF2B5EF4-FFF2-40B4-BE49-F238E27FC236}">
                <a16:creationId xmlns="" xmlns:a16="http://schemas.microsoft.com/office/drawing/2014/main" id="{4936243D-45B8-8953-F1D3-2AEA3FDF4F94}"/>
              </a:ext>
            </a:extLst>
          </p:cNvPr>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 name="Google Shape;21;p6">
            <a:extLst>
              <a:ext uri="{FF2B5EF4-FFF2-40B4-BE49-F238E27FC236}">
                <a16:creationId xmlns="" xmlns:a16="http://schemas.microsoft.com/office/drawing/2014/main" id="{232CA2A7-5BCF-3C5F-7BED-BC5BB6A6DEA2}"/>
              </a:ext>
            </a:extLst>
          </p:cNvPr>
          <p:cNvSpPr txBox="1">
            <a:spLocks noGrp="1"/>
          </p:cNvSpPr>
          <p:nvPr>
            <p:ph type="body" idx="1"/>
          </p:nvPr>
        </p:nvSpPr>
        <p:spPr>
          <a:xfrm>
            <a:off x="857251" y="1214438"/>
            <a:ext cx="10668000" cy="478631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 xmlns:p14="http://schemas.microsoft.com/office/powerpoint/2010/main" val="1184990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S_Title">
    <p:spTree>
      <p:nvGrpSpPr>
        <p:cNvPr id="1" name=""/>
        <p:cNvGrpSpPr/>
        <p:nvPr/>
      </p:nvGrpSpPr>
      <p:grpSpPr>
        <a:xfrm>
          <a:off x="0" y="0"/>
          <a:ext cx="0" cy="0"/>
          <a:chOff x="0" y="0"/>
          <a:chExt cx="0" cy="0"/>
        </a:xfrm>
      </p:grpSpPr>
      <p:sp>
        <p:nvSpPr>
          <p:cNvPr id="7" name="Google Shape;12;p5">
            <a:extLst>
              <a:ext uri="{FF2B5EF4-FFF2-40B4-BE49-F238E27FC236}">
                <a16:creationId xmlns="" xmlns:a16="http://schemas.microsoft.com/office/drawing/2014/main" id="{99CF8B0C-4A74-913A-B6FC-05EA9519D490}"/>
              </a:ext>
            </a:extLst>
          </p:cNvPr>
          <p:cNvSpPr txBox="1">
            <a:spLocks noGrp="1"/>
          </p:cNvSpPr>
          <p:nvPr>
            <p:ph type="ctrTitle"/>
          </p:nvPr>
        </p:nvSpPr>
        <p:spPr>
          <a:xfrm>
            <a:off x="914400" y="899867"/>
            <a:ext cx="10363200" cy="1752601"/>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13;p5">
            <a:extLst>
              <a:ext uri="{FF2B5EF4-FFF2-40B4-BE49-F238E27FC236}">
                <a16:creationId xmlns="" xmlns:a16="http://schemas.microsoft.com/office/drawing/2014/main" id="{64181679-5E11-EBCD-5296-95E1CFF8917F}"/>
              </a:ext>
            </a:extLst>
          </p:cNvPr>
          <p:cNvSpPr txBox="1">
            <a:spLocks noGrp="1"/>
          </p:cNvSpPr>
          <p:nvPr>
            <p:ph type="subTitle" idx="1"/>
          </p:nvPr>
        </p:nvSpPr>
        <p:spPr>
          <a:xfrm>
            <a:off x="1828800" y="3009899"/>
            <a:ext cx="8534400" cy="1752600"/>
          </a:xfrm>
          <a:prstGeom prst="rect">
            <a:avLst/>
          </a:prstGeom>
          <a:noFill/>
          <a:ln>
            <a:noFill/>
          </a:ln>
        </p:spPr>
        <p:txBody>
          <a:bodyPr spcFirstLastPara="1" wrap="square" lIns="91425" tIns="45700" rIns="91425" bIns="45700" anchor="ctr" anchorCtr="0">
            <a:noAutofit/>
          </a:bodyPr>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0" name="Google Shape;14;p5">
            <a:extLst>
              <a:ext uri="{FF2B5EF4-FFF2-40B4-BE49-F238E27FC236}">
                <a16:creationId xmlns="" xmlns:a16="http://schemas.microsoft.com/office/drawing/2014/main" id="{63B6DCE1-0525-0936-38E6-1CAA35393FD2}"/>
              </a:ext>
            </a:extLst>
          </p:cNvPr>
          <p:cNvSpPr/>
          <p:nvPr userDrawn="1"/>
        </p:nvSpPr>
        <p:spPr>
          <a:xfrm>
            <a:off x="7635686" y="6434511"/>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8482B"/>
              </a:buClr>
              <a:buSzPts val="1400"/>
              <a:buFont typeface="Calibri"/>
              <a:buNone/>
            </a:pPr>
            <a:r>
              <a:rPr lang="en-IN" sz="1400" b="1" i="0" u="none" strike="noStrike" cap="none" dirty="0">
                <a:solidFill>
                  <a:srgbClr val="08482B"/>
                </a:solidFill>
                <a:latin typeface="Calibri"/>
                <a:ea typeface="Calibri"/>
                <a:cs typeface="Calibri"/>
                <a:sym typeface="Calibri"/>
              </a:rPr>
              <a:t>Integral Education</a:t>
            </a:r>
            <a:r>
              <a:rPr lang="en-IN" sz="1400" b="0" i="0" u="none" strike="noStrike" cap="none" dirty="0">
                <a:solidFill>
                  <a:srgbClr val="08482B"/>
                </a:solidFill>
                <a:latin typeface="Calibri"/>
                <a:ea typeface="Calibri"/>
                <a:cs typeface="Calibri"/>
                <a:sym typeface="Calibri"/>
              </a:rPr>
              <a:t> </a:t>
            </a:r>
            <a:r>
              <a:rPr lang="en-IN" sz="1400" b="1" i="0" u="none" strike="noStrike" cap="none" dirty="0">
                <a:solidFill>
                  <a:srgbClr val="002060"/>
                </a:solidFill>
                <a:latin typeface="Calibri"/>
                <a:ea typeface="Calibri"/>
                <a:cs typeface="Calibri"/>
                <a:sym typeface="Calibri"/>
              </a:rPr>
              <a:t>FOR  </a:t>
            </a:r>
            <a:r>
              <a:rPr lang="en-IN" sz="1400" b="1" i="0" u="none" strike="noStrike" cap="none" dirty="0">
                <a:solidFill>
                  <a:srgbClr val="C00000"/>
                </a:solidFill>
                <a:latin typeface="Calibri"/>
                <a:ea typeface="Calibri"/>
                <a:cs typeface="Calibri"/>
                <a:sym typeface="Calibri"/>
              </a:rPr>
              <a:t>ALL, </a:t>
            </a:r>
            <a:r>
              <a:rPr lang="en-IN" sz="1400" b="1" i="0" u="none" strike="noStrike" cap="none" dirty="0">
                <a:solidFill>
                  <a:srgbClr val="002060"/>
                </a:solidFill>
                <a:latin typeface="Calibri"/>
                <a:ea typeface="Calibri"/>
                <a:cs typeface="Calibri"/>
                <a:sym typeface="Calibri"/>
              </a:rPr>
              <a:t>BY</a:t>
            </a:r>
            <a:r>
              <a:rPr lang="en-IN" sz="1400" b="1" i="0" u="none" strike="noStrike" cap="none" dirty="0">
                <a:solidFill>
                  <a:srgbClr val="C00000"/>
                </a:solidFill>
                <a:latin typeface="Calibri"/>
                <a:ea typeface="Calibri"/>
                <a:cs typeface="Calibri"/>
                <a:sym typeface="Calibri"/>
              </a:rPr>
              <a:t> ALL</a:t>
            </a:r>
            <a:endParaRPr sz="1800" b="0" i="0" u="none" strike="noStrike" cap="none" dirty="0">
              <a:solidFill>
                <a:schemeClr val="dk1"/>
              </a:solidFill>
              <a:latin typeface="Calibri"/>
              <a:ea typeface="Calibri"/>
              <a:cs typeface="Calibri"/>
              <a:sym typeface="Calibri"/>
            </a:endParaRPr>
          </a:p>
        </p:txBody>
      </p:sp>
      <p:pic>
        <p:nvPicPr>
          <p:cNvPr id="2" name="Google Shape;17;p5" descr="A picture containing text, clock&#10;&#10;Description automatically generated">
            <a:extLst>
              <a:ext uri="{FF2B5EF4-FFF2-40B4-BE49-F238E27FC236}">
                <a16:creationId xmlns="" xmlns:a16="http://schemas.microsoft.com/office/drawing/2014/main" id="{0C49CE3E-0B72-054F-9D7D-549C48E57256}"/>
              </a:ext>
            </a:extLst>
          </p:cNvPr>
          <p:cNvPicPr preferRelativeResize="0"/>
          <p:nvPr userDrawn="1"/>
        </p:nvPicPr>
        <p:blipFill rotWithShape="1">
          <a:blip r:embed="rId2">
            <a:alphaModFix/>
          </a:blip>
          <a:srcRect/>
          <a:stretch/>
        </p:blipFill>
        <p:spPr>
          <a:xfrm>
            <a:off x="205167" y="96174"/>
            <a:ext cx="678726" cy="720000"/>
          </a:xfrm>
          <a:prstGeom prst="rect">
            <a:avLst/>
          </a:prstGeom>
          <a:noFill/>
          <a:ln>
            <a:noFill/>
          </a:ln>
        </p:spPr>
      </p:pic>
    </p:spTree>
    <p:extLst>
      <p:ext uri="{BB962C8B-B14F-4D97-AF65-F5344CB8AC3E}">
        <p14:creationId xmlns="" xmlns:p14="http://schemas.microsoft.com/office/powerpoint/2010/main" val="17770576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www.srisathyasaividyavahini.org/" TargetMode="Externa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hyperlink" Target="http://www.srisathyasaividyavahini.org/"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hyperlink" Target="http://www.srisathyasaividyavahini.org/"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hyperlink" Target="http://www.srisathyasaividyavahini.org/" TargetMode="Externa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hyperlink" Target="http://www.srisathyasaividyavahini.org/" TargetMode="Externa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1.png"/><Relationship Id="rId4" Type="http://schemas.openxmlformats.org/officeDocument/2006/relationships/hyperlink" Target="http://www.srisathyasaividyavahini.org/" TargetMode="Externa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hyperlink" Target="http://www.srisathyasaividyavahini.org/" TargetMode="Externa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9.png"/><Relationship Id="rId5" Type="http://schemas.openxmlformats.org/officeDocument/2006/relationships/image" Target="../media/image1.png"/><Relationship Id="rId4" Type="http://schemas.openxmlformats.org/officeDocument/2006/relationships/hyperlink" Target="http://www.srisathyasaividyavahini.org/" TargetMode="External"/></Relationships>
</file>

<file path=ppt/slideMasters/_rels/slideMaster9.xml.rels><?xml version="1.0" encoding="UTF-8" standalone="yes"?>
<Relationships xmlns="http://schemas.openxmlformats.org/package/2006/relationships"><Relationship Id="rId3" Type="http://schemas.openxmlformats.org/officeDocument/2006/relationships/hyperlink" Target="http://www.srisathyasaividyavahini.org/" TargetMode="External"/><Relationship Id="rId2" Type="http://schemas.openxmlformats.org/officeDocument/2006/relationships/theme" Target="../theme/theme9.xml"/><Relationship Id="rId1" Type="http://schemas.openxmlformats.org/officeDocument/2006/relationships/slideLayout" Target="../slideLayouts/slideLayout17.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oogle Shape;13;p5">
            <a:hlinkClick r:id="rId4"/>
            <a:extLst>
              <a:ext uri="{FF2B5EF4-FFF2-40B4-BE49-F238E27FC236}">
                <a16:creationId xmlns="" xmlns:a16="http://schemas.microsoft.com/office/drawing/2014/main" id="{A9E48060-17CD-B132-6D73-9582F062AFF7}"/>
              </a:ext>
            </a:extLst>
          </p:cNvPr>
          <p:cNvSpPr/>
          <p:nvPr userDrawn="1"/>
        </p:nvSpPr>
        <p:spPr>
          <a:xfrm>
            <a:off x="-406400" y="6480175"/>
            <a:ext cx="394208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dirty="0">
                <a:solidFill>
                  <a:srgbClr val="0000CC"/>
                </a:solidFill>
                <a:latin typeface="Calibri"/>
                <a:ea typeface="Calibri"/>
                <a:cs typeface="Calibri"/>
                <a:sym typeface="Calibri"/>
              </a:rPr>
              <a:t>©Sri Sathya Sai Central Trust, </a:t>
            </a:r>
            <a:r>
              <a:rPr lang="en-IN" sz="1100" b="1" i="0" u="none" strike="noStrike" cap="none" dirty="0" err="1">
                <a:solidFill>
                  <a:srgbClr val="0000CC"/>
                </a:solidFill>
                <a:latin typeface="Calibri"/>
                <a:ea typeface="Calibri"/>
                <a:cs typeface="Calibri"/>
                <a:sym typeface="Calibri"/>
              </a:rPr>
              <a:t>Prasanthi</a:t>
            </a:r>
            <a:r>
              <a:rPr lang="en-IN" sz="1100" b="1" i="0" u="none" strike="noStrike" cap="none" dirty="0">
                <a:solidFill>
                  <a:srgbClr val="0000CC"/>
                </a:solidFill>
                <a:latin typeface="Calibri"/>
                <a:ea typeface="Calibri"/>
                <a:cs typeface="Calibri"/>
                <a:sym typeface="Calibri"/>
              </a:rPr>
              <a:t> Nilayam, 2023  </a:t>
            </a:r>
            <a:endParaRPr sz="1100" b="1" i="0" u="none" strike="noStrike" cap="none" dirty="0">
              <a:solidFill>
                <a:srgbClr val="0000CC"/>
              </a:solidFill>
              <a:latin typeface="Calibri"/>
              <a:ea typeface="Calibri"/>
              <a:cs typeface="Calibri"/>
              <a:sym typeface="Calibri"/>
            </a:endParaRPr>
          </a:p>
        </p:txBody>
      </p:sp>
      <p:pic>
        <p:nvPicPr>
          <p:cNvPr id="8" name="Google Shape;18;p5" descr="Calendar&#10;&#10;Description automatically generated with low confidence">
            <a:extLst>
              <a:ext uri="{FF2B5EF4-FFF2-40B4-BE49-F238E27FC236}">
                <a16:creationId xmlns="" xmlns:a16="http://schemas.microsoft.com/office/drawing/2014/main" id="{207662C1-9F18-A42F-B26D-C1B830A5FD3A}"/>
              </a:ext>
            </a:extLst>
          </p:cNvPr>
          <p:cNvPicPr preferRelativeResize="0"/>
          <p:nvPr userDrawn="1"/>
        </p:nvPicPr>
        <p:blipFill rotWithShape="1">
          <a:blip r:embed="rId5">
            <a:alphaModFix/>
          </a:blip>
          <a:srcRect/>
          <a:stretch/>
        </p:blipFill>
        <p:spPr>
          <a:xfrm>
            <a:off x="11305651" y="96174"/>
            <a:ext cx="738701" cy="720000"/>
          </a:xfrm>
          <a:prstGeom prst="rect">
            <a:avLst/>
          </a:prstGeom>
          <a:noFill/>
          <a:ln>
            <a:noFill/>
          </a:ln>
        </p:spPr>
      </p:pic>
      <p:pic>
        <p:nvPicPr>
          <p:cNvPr id="2" name="Google Shape;17;p5" descr="A picture containing text, clock&#10;&#10;Description automatically generated">
            <a:extLst>
              <a:ext uri="{FF2B5EF4-FFF2-40B4-BE49-F238E27FC236}">
                <a16:creationId xmlns="" xmlns:a16="http://schemas.microsoft.com/office/drawing/2014/main" id="{7176D82F-BDCF-8590-8A54-BE30B7F84F1A}"/>
              </a:ext>
            </a:extLst>
          </p:cNvPr>
          <p:cNvPicPr preferRelativeResize="0"/>
          <p:nvPr userDrawn="1"/>
        </p:nvPicPr>
        <p:blipFill rotWithShape="1">
          <a:blip r:embed="rId6">
            <a:alphaModFix/>
          </a:blip>
          <a:srcRect/>
          <a:stretch/>
        </p:blipFill>
        <p:spPr>
          <a:xfrm>
            <a:off x="205167" y="96174"/>
            <a:ext cx="678726" cy="720000"/>
          </a:xfrm>
          <a:prstGeom prst="rect">
            <a:avLst/>
          </a:prstGeom>
          <a:noFill/>
          <a:ln>
            <a:noFill/>
          </a:ln>
        </p:spPr>
      </p:pic>
      <p:sp>
        <p:nvSpPr>
          <p:cNvPr id="4" name="Google Shape;14;p5">
            <a:extLst>
              <a:ext uri="{FF2B5EF4-FFF2-40B4-BE49-F238E27FC236}">
                <a16:creationId xmlns="" xmlns:a16="http://schemas.microsoft.com/office/drawing/2014/main" id="{B94700B9-0533-85C1-CD73-124C9E0E369C}"/>
              </a:ext>
            </a:extLst>
          </p:cNvPr>
          <p:cNvSpPr/>
          <p:nvPr userDrawn="1"/>
        </p:nvSpPr>
        <p:spPr>
          <a:xfrm>
            <a:off x="7635686" y="6434511"/>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8482B"/>
              </a:buClr>
              <a:buSzPts val="1400"/>
              <a:buFont typeface="Calibri"/>
              <a:buNone/>
            </a:pPr>
            <a:r>
              <a:rPr lang="en-IN" sz="1400" b="1" i="0" u="none" strike="noStrike" cap="none" dirty="0">
                <a:solidFill>
                  <a:srgbClr val="08482B"/>
                </a:solidFill>
                <a:latin typeface="Calibri"/>
                <a:ea typeface="Calibri"/>
                <a:cs typeface="Calibri"/>
                <a:sym typeface="Calibri"/>
              </a:rPr>
              <a:t>Integral Education</a:t>
            </a:r>
            <a:r>
              <a:rPr lang="en-IN" sz="1400" b="0" i="0" u="none" strike="noStrike" cap="none" dirty="0">
                <a:solidFill>
                  <a:srgbClr val="08482B"/>
                </a:solidFill>
                <a:latin typeface="Calibri"/>
                <a:ea typeface="Calibri"/>
                <a:cs typeface="Calibri"/>
                <a:sym typeface="Calibri"/>
              </a:rPr>
              <a:t> </a:t>
            </a:r>
            <a:r>
              <a:rPr lang="en-IN" sz="1400" b="1" i="0" u="none" strike="noStrike" cap="none" dirty="0">
                <a:solidFill>
                  <a:srgbClr val="002060"/>
                </a:solidFill>
                <a:latin typeface="Calibri"/>
                <a:ea typeface="Calibri"/>
                <a:cs typeface="Calibri"/>
                <a:sym typeface="Calibri"/>
              </a:rPr>
              <a:t>FOR  </a:t>
            </a:r>
            <a:r>
              <a:rPr lang="en-IN" sz="1400" b="1" i="0" u="none" strike="noStrike" cap="none" dirty="0">
                <a:solidFill>
                  <a:srgbClr val="C00000"/>
                </a:solidFill>
                <a:latin typeface="Calibri"/>
                <a:ea typeface="Calibri"/>
                <a:cs typeface="Calibri"/>
                <a:sym typeface="Calibri"/>
              </a:rPr>
              <a:t>ALL, </a:t>
            </a:r>
            <a:r>
              <a:rPr lang="en-IN" sz="1400" b="1" i="0" u="none" strike="noStrike" cap="none" dirty="0">
                <a:solidFill>
                  <a:srgbClr val="002060"/>
                </a:solidFill>
                <a:latin typeface="Calibri"/>
                <a:ea typeface="Calibri"/>
                <a:cs typeface="Calibri"/>
                <a:sym typeface="Calibri"/>
              </a:rPr>
              <a:t>BY</a:t>
            </a:r>
            <a:r>
              <a:rPr lang="en-IN" sz="1400" b="1" i="0" u="none" strike="noStrike" cap="none" dirty="0">
                <a:solidFill>
                  <a:srgbClr val="C00000"/>
                </a:solidFill>
                <a:latin typeface="Calibri"/>
                <a:ea typeface="Calibri"/>
                <a:cs typeface="Calibri"/>
                <a:sym typeface="Calibri"/>
              </a:rPr>
              <a:t> ALL</a:t>
            </a:r>
            <a:endParaRPr sz="1800" b="0" i="0" u="none" strike="noStrike" cap="none" dirty="0">
              <a:solidFill>
                <a:schemeClr val="dk1"/>
              </a:solidFill>
              <a:latin typeface="Calibri"/>
              <a:ea typeface="Calibri"/>
              <a:cs typeface="Calibri"/>
              <a:sym typeface="Calibri"/>
            </a:endParaRPr>
          </a:p>
        </p:txBody>
      </p:sp>
    </p:spTree>
    <p:extLst>
      <p:ext uri="{BB962C8B-B14F-4D97-AF65-F5344CB8AC3E}">
        <p14:creationId xmlns="" xmlns:p14="http://schemas.microsoft.com/office/powerpoint/2010/main" val="2367888809"/>
      </p:ext>
    </p:extLst>
  </p:cSld>
  <p:clrMap bg1="lt1" tx1="dk1" bg2="lt2" tx2="dk2" accent1="accent1" accent2="accent2" accent3="accent3" accent4="accent4" accent5="accent5" accent6="accent6" hlink="hlink" folHlink="folHlink"/>
  <p:sldLayoutIdLst>
    <p:sldLayoutId id="2147483733" r:id="rId1"/>
    <p:sldLayoutId id="214748373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oogle Shape;13;p5">
            <a:hlinkClick r:id="rId4"/>
            <a:extLst>
              <a:ext uri="{FF2B5EF4-FFF2-40B4-BE49-F238E27FC236}">
                <a16:creationId xmlns="" xmlns:a16="http://schemas.microsoft.com/office/drawing/2014/main" id="{A9E48060-17CD-B132-6D73-9582F062AFF7}"/>
              </a:ext>
            </a:extLst>
          </p:cNvPr>
          <p:cNvSpPr/>
          <p:nvPr userDrawn="1"/>
        </p:nvSpPr>
        <p:spPr>
          <a:xfrm>
            <a:off x="-406400" y="6480175"/>
            <a:ext cx="394208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dirty="0">
                <a:solidFill>
                  <a:srgbClr val="0000CC"/>
                </a:solidFill>
                <a:latin typeface="Calibri"/>
                <a:ea typeface="Calibri"/>
                <a:cs typeface="Calibri"/>
                <a:sym typeface="Calibri"/>
              </a:rPr>
              <a:t>©Sri Sathya Sai Central Trust, </a:t>
            </a:r>
            <a:r>
              <a:rPr lang="en-IN" sz="1100" b="1" i="0" u="none" strike="noStrike" cap="none" dirty="0" err="1">
                <a:solidFill>
                  <a:srgbClr val="0000CC"/>
                </a:solidFill>
                <a:latin typeface="Calibri"/>
                <a:ea typeface="Calibri"/>
                <a:cs typeface="Calibri"/>
                <a:sym typeface="Calibri"/>
              </a:rPr>
              <a:t>Prasanthi</a:t>
            </a:r>
            <a:r>
              <a:rPr lang="en-IN" sz="1100" b="1" i="0" u="none" strike="noStrike" cap="none" dirty="0">
                <a:solidFill>
                  <a:srgbClr val="0000CC"/>
                </a:solidFill>
                <a:latin typeface="Calibri"/>
                <a:ea typeface="Calibri"/>
                <a:cs typeface="Calibri"/>
                <a:sym typeface="Calibri"/>
              </a:rPr>
              <a:t> Nilayam, 2023  </a:t>
            </a:r>
            <a:endParaRPr sz="1100" b="1" i="0" u="none" strike="noStrike" cap="none" dirty="0">
              <a:solidFill>
                <a:srgbClr val="0000CC"/>
              </a:solidFill>
              <a:latin typeface="Calibri"/>
              <a:ea typeface="Calibri"/>
              <a:cs typeface="Calibri"/>
              <a:sym typeface="Calibri"/>
            </a:endParaRPr>
          </a:p>
        </p:txBody>
      </p:sp>
      <p:pic>
        <p:nvPicPr>
          <p:cNvPr id="8" name="Google Shape;18;p5" descr="Calendar&#10;&#10;Description automatically generated with low confidence">
            <a:extLst>
              <a:ext uri="{FF2B5EF4-FFF2-40B4-BE49-F238E27FC236}">
                <a16:creationId xmlns="" xmlns:a16="http://schemas.microsoft.com/office/drawing/2014/main" id="{207662C1-9F18-A42F-B26D-C1B830A5FD3A}"/>
              </a:ext>
            </a:extLst>
          </p:cNvPr>
          <p:cNvPicPr preferRelativeResize="0"/>
          <p:nvPr userDrawn="1"/>
        </p:nvPicPr>
        <p:blipFill rotWithShape="1">
          <a:blip r:embed="rId5">
            <a:alphaModFix/>
          </a:blip>
          <a:srcRect/>
          <a:stretch/>
        </p:blipFill>
        <p:spPr>
          <a:xfrm>
            <a:off x="11305651" y="96174"/>
            <a:ext cx="738701" cy="720000"/>
          </a:xfrm>
          <a:prstGeom prst="rect">
            <a:avLst/>
          </a:prstGeom>
          <a:noFill/>
          <a:ln>
            <a:noFill/>
          </a:ln>
        </p:spPr>
      </p:pic>
      <p:pic>
        <p:nvPicPr>
          <p:cNvPr id="3" name="Google Shape;17;p5" descr="Graphical user interface&#10;&#10;Description automatically generated">
            <a:extLst>
              <a:ext uri="{FF2B5EF4-FFF2-40B4-BE49-F238E27FC236}">
                <a16:creationId xmlns="" xmlns:a16="http://schemas.microsoft.com/office/drawing/2014/main" id="{1D61F54E-4AE9-4CD1-F2F2-41087B4B9CBE}"/>
              </a:ext>
            </a:extLst>
          </p:cNvPr>
          <p:cNvPicPr preferRelativeResize="0"/>
          <p:nvPr userDrawn="1"/>
        </p:nvPicPr>
        <p:blipFill rotWithShape="1">
          <a:blip r:embed="rId6">
            <a:alphaModFix/>
          </a:blip>
          <a:srcRect/>
          <a:stretch/>
        </p:blipFill>
        <p:spPr>
          <a:xfrm>
            <a:off x="11323857" y="6093376"/>
            <a:ext cx="720000" cy="720000"/>
          </a:xfrm>
          <a:prstGeom prst="rect">
            <a:avLst/>
          </a:prstGeom>
          <a:noFill/>
          <a:ln>
            <a:noFill/>
          </a:ln>
        </p:spPr>
      </p:pic>
    </p:spTree>
    <p:extLst>
      <p:ext uri="{BB962C8B-B14F-4D97-AF65-F5344CB8AC3E}">
        <p14:creationId xmlns="" xmlns:p14="http://schemas.microsoft.com/office/powerpoint/2010/main" val="3453082325"/>
      </p:ext>
    </p:extLst>
  </p:cSld>
  <p:clrMap bg1="lt1" tx1="dk1" bg2="lt2" tx2="dk2" accent1="accent1" accent2="accent2" accent3="accent3" accent4="accent4" accent5="accent5" accent6="accent6" hlink="hlink" folHlink="folHlink"/>
  <p:sldLayoutIdLst>
    <p:sldLayoutId id="2147483736" r:id="rId1"/>
    <p:sldLayoutId id="214748373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oogle Shape;13;p5">
            <a:hlinkClick r:id="rId4"/>
            <a:extLst>
              <a:ext uri="{FF2B5EF4-FFF2-40B4-BE49-F238E27FC236}">
                <a16:creationId xmlns="" xmlns:a16="http://schemas.microsoft.com/office/drawing/2014/main" id="{A9E48060-17CD-B132-6D73-9582F062AFF7}"/>
              </a:ext>
            </a:extLst>
          </p:cNvPr>
          <p:cNvSpPr/>
          <p:nvPr userDrawn="1"/>
        </p:nvSpPr>
        <p:spPr>
          <a:xfrm>
            <a:off x="-406400" y="6480175"/>
            <a:ext cx="394208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dirty="0">
                <a:solidFill>
                  <a:srgbClr val="0000CC"/>
                </a:solidFill>
                <a:latin typeface="Calibri"/>
                <a:ea typeface="Calibri"/>
                <a:cs typeface="Calibri"/>
                <a:sym typeface="Calibri"/>
              </a:rPr>
              <a:t>©Sri Sathya Sai Central Trust, </a:t>
            </a:r>
            <a:r>
              <a:rPr lang="en-IN" sz="1100" b="1" i="0" u="none" strike="noStrike" cap="none" dirty="0" err="1">
                <a:solidFill>
                  <a:srgbClr val="0000CC"/>
                </a:solidFill>
                <a:latin typeface="Calibri"/>
                <a:ea typeface="Calibri"/>
                <a:cs typeface="Calibri"/>
                <a:sym typeface="Calibri"/>
              </a:rPr>
              <a:t>Prasanthi</a:t>
            </a:r>
            <a:r>
              <a:rPr lang="en-IN" sz="1100" b="1" i="0" u="none" strike="noStrike" cap="none" dirty="0">
                <a:solidFill>
                  <a:srgbClr val="0000CC"/>
                </a:solidFill>
                <a:latin typeface="Calibri"/>
                <a:ea typeface="Calibri"/>
                <a:cs typeface="Calibri"/>
                <a:sym typeface="Calibri"/>
              </a:rPr>
              <a:t> Nilayam, 2023  </a:t>
            </a:r>
            <a:endParaRPr sz="1100" b="1" i="0" u="none" strike="noStrike" cap="none" dirty="0">
              <a:solidFill>
                <a:srgbClr val="0000CC"/>
              </a:solidFill>
              <a:latin typeface="Calibri"/>
              <a:ea typeface="Calibri"/>
              <a:cs typeface="Calibri"/>
              <a:sym typeface="Calibri"/>
            </a:endParaRPr>
          </a:p>
        </p:txBody>
      </p:sp>
      <p:pic>
        <p:nvPicPr>
          <p:cNvPr id="8" name="Google Shape;18;p5" descr="Calendar&#10;&#10;Description automatically generated with low confidence">
            <a:extLst>
              <a:ext uri="{FF2B5EF4-FFF2-40B4-BE49-F238E27FC236}">
                <a16:creationId xmlns="" xmlns:a16="http://schemas.microsoft.com/office/drawing/2014/main" id="{207662C1-9F18-A42F-B26D-C1B830A5FD3A}"/>
              </a:ext>
            </a:extLst>
          </p:cNvPr>
          <p:cNvPicPr preferRelativeResize="0"/>
          <p:nvPr userDrawn="1"/>
        </p:nvPicPr>
        <p:blipFill rotWithShape="1">
          <a:blip r:embed="rId5">
            <a:alphaModFix/>
          </a:blip>
          <a:srcRect/>
          <a:stretch/>
        </p:blipFill>
        <p:spPr>
          <a:xfrm>
            <a:off x="11305651" y="96174"/>
            <a:ext cx="738701" cy="720000"/>
          </a:xfrm>
          <a:prstGeom prst="rect">
            <a:avLst/>
          </a:prstGeom>
          <a:noFill/>
          <a:ln>
            <a:noFill/>
          </a:ln>
        </p:spPr>
      </p:pic>
      <p:pic>
        <p:nvPicPr>
          <p:cNvPr id="2" name="Google Shape;15;p5" descr="A close - up of a flame&#10;&#10;Description automatically generated with medium confidence">
            <a:extLst>
              <a:ext uri="{FF2B5EF4-FFF2-40B4-BE49-F238E27FC236}">
                <a16:creationId xmlns="" xmlns:a16="http://schemas.microsoft.com/office/drawing/2014/main" id="{5293D979-2412-AE92-409B-03BBA11F1FC0}"/>
              </a:ext>
            </a:extLst>
          </p:cNvPr>
          <p:cNvPicPr preferRelativeResize="0"/>
          <p:nvPr userDrawn="1"/>
        </p:nvPicPr>
        <p:blipFill rotWithShape="1">
          <a:blip r:embed="rId6">
            <a:alphaModFix/>
          </a:blip>
          <a:srcRect/>
          <a:stretch/>
        </p:blipFill>
        <p:spPr>
          <a:xfrm>
            <a:off x="11277600" y="6034851"/>
            <a:ext cx="715200" cy="720000"/>
          </a:xfrm>
          <a:prstGeom prst="rect">
            <a:avLst/>
          </a:prstGeom>
          <a:noFill/>
          <a:ln>
            <a:noFill/>
          </a:ln>
        </p:spPr>
      </p:pic>
    </p:spTree>
    <p:extLst>
      <p:ext uri="{BB962C8B-B14F-4D97-AF65-F5344CB8AC3E}">
        <p14:creationId xmlns="" xmlns:p14="http://schemas.microsoft.com/office/powerpoint/2010/main" val="3464551454"/>
      </p:ext>
    </p:extLst>
  </p:cSld>
  <p:clrMap bg1="lt1" tx1="dk1" bg2="lt2" tx2="dk2" accent1="accent1" accent2="accent2" accent3="accent3" accent4="accent4" accent5="accent5" accent6="accent6" hlink="hlink" folHlink="folHlink"/>
  <p:sldLayoutIdLst>
    <p:sldLayoutId id="2147483725" r:id="rId1"/>
    <p:sldLayoutId id="214748372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oogle Shape;13;p5">
            <a:hlinkClick r:id="rId4"/>
            <a:extLst>
              <a:ext uri="{FF2B5EF4-FFF2-40B4-BE49-F238E27FC236}">
                <a16:creationId xmlns="" xmlns:a16="http://schemas.microsoft.com/office/drawing/2014/main" id="{A9E48060-17CD-B132-6D73-9582F062AFF7}"/>
              </a:ext>
            </a:extLst>
          </p:cNvPr>
          <p:cNvSpPr/>
          <p:nvPr userDrawn="1"/>
        </p:nvSpPr>
        <p:spPr>
          <a:xfrm>
            <a:off x="-406400" y="6480175"/>
            <a:ext cx="394208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dirty="0">
                <a:solidFill>
                  <a:srgbClr val="0000CC"/>
                </a:solidFill>
                <a:latin typeface="Calibri"/>
                <a:ea typeface="Calibri"/>
                <a:cs typeface="Calibri"/>
                <a:sym typeface="Calibri"/>
              </a:rPr>
              <a:t>©Sri Sathya Sai Central Trust, </a:t>
            </a:r>
            <a:r>
              <a:rPr lang="en-IN" sz="1100" b="1" i="0" u="none" strike="noStrike" cap="none" dirty="0" err="1">
                <a:solidFill>
                  <a:srgbClr val="0000CC"/>
                </a:solidFill>
                <a:latin typeface="Calibri"/>
                <a:ea typeface="Calibri"/>
                <a:cs typeface="Calibri"/>
                <a:sym typeface="Calibri"/>
              </a:rPr>
              <a:t>Prasanthi</a:t>
            </a:r>
            <a:r>
              <a:rPr lang="en-IN" sz="1100" b="1" i="0" u="none" strike="noStrike" cap="none" dirty="0">
                <a:solidFill>
                  <a:srgbClr val="0000CC"/>
                </a:solidFill>
                <a:latin typeface="Calibri"/>
                <a:ea typeface="Calibri"/>
                <a:cs typeface="Calibri"/>
                <a:sym typeface="Calibri"/>
              </a:rPr>
              <a:t> Nilayam, 2023  </a:t>
            </a:r>
            <a:endParaRPr sz="1100" b="1" i="0" u="none" strike="noStrike" cap="none" dirty="0">
              <a:solidFill>
                <a:srgbClr val="0000CC"/>
              </a:solidFill>
              <a:latin typeface="Calibri"/>
              <a:ea typeface="Calibri"/>
              <a:cs typeface="Calibri"/>
              <a:sym typeface="Calibri"/>
            </a:endParaRPr>
          </a:p>
        </p:txBody>
      </p:sp>
      <p:pic>
        <p:nvPicPr>
          <p:cNvPr id="8" name="Google Shape;18;p5" descr="Calendar&#10;&#10;Description automatically generated with low confidence">
            <a:extLst>
              <a:ext uri="{FF2B5EF4-FFF2-40B4-BE49-F238E27FC236}">
                <a16:creationId xmlns="" xmlns:a16="http://schemas.microsoft.com/office/drawing/2014/main" id="{207662C1-9F18-A42F-B26D-C1B830A5FD3A}"/>
              </a:ext>
            </a:extLst>
          </p:cNvPr>
          <p:cNvPicPr preferRelativeResize="0"/>
          <p:nvPr userDrawn="1"/>
        </p:nvPicPr>
        <p:blipFill rotWithShape="1">
          <a:blip r:embed="rId5">
            <a:alphaModFix/>
          </a:blip>
          <a:srcRect/>
          <a:stretch/>
        </p:blipFill>
        <p:spPr>
          <a:xfrm>
            <a:off x="11305651" y="96174"/>
            <a:ext cx="738701" cy="720000"/>
          </a:xfrm>
          <a:prstGeom prst="rect">
            <a:avLst/>
          </a:prstGeom>
          <a:noFill/>
          <a:ln>
            <a:noFill/>
          </a:ln>
        </p:spPr>
      </p:pic>
      <p:pic>
        <p:nvPicPr>
          <p:cNvPr id="3" name="Google Shape;17;p5" descr="A picture containing text, clipart&#10;&#10;Description automatically generated">
            <a:extLst>
              <a:ext uri="{FF2B5EF4-FFF2-40B4-BE49-F238E27FC236}">
                <a16:creationId xmlns="" xmlns:a16="http://schemas.microsoft.com/office/drawing/2014/main" id="{7288CD64-CD81-7080-A480-BDFE1C40D14F}"/>
              </a:ext>
            </a:extLst>
          </p:cNvPr>
          <p:cNvPicPr preferRelativeResize="0"/>
          <p:nvPr userDrawn="1"/>
        </p:nvPicPr>
        <p:blipFill rotWithShape="1">
          <a:blip r:embed="rId6">
            <a:alphaModFix/>
          </a:blip>
          <a:srcRect/>
          <a:stretch/>
        </p:blipFill>
        <p:spPr>
          <a:xfrm>
            <a:off x="11286950" y="6062852"/>
            <a:ext cx="720000" cy="720000"/>
          </a:xfrm>
          <a:prstGeom prst="rect">
            <a:avLst/>
          </a:prstGeom>
          <a:noFill/>
          <a:ln>
            <a:noFill/>
          </a:ln>
        </p:spPr>
      </p:pic>
    </p:spTree>
    <p:extLst>
      <p:ext uri="{BB962C8B-B14F-4D97-AF65-F5344CB8AC3E}">
        <p14:creationId xmlns="" xmlns:p14="http://schemas.microsoft.com/office/powerpoint/2010/main" val="3448555468"/>
      </p:ext>
    </p:extLst>
  </p:cSld>
  <p:clrMap bg1="lt1" tx1="dk1" bg2="lt2" tx2="dk2" accent1="accent1" accent2="accent2" accent3="accent3" accent4="accent4" accent5="accent5" accent6="accent6" hlink="hlink" folHlink="folHlink"/>
  <p:sldLayoutIdLst>
    <p:sldLayoutId id="2147483704" r:id="rId1"/>
    <p:sldLayoutId id="214748370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oogle Shape;13;p5">
            <a:hlinkClick r:id="rId4"/>
            <a:extLst>
              <a:ext uri="{FF2B5EF4-FFF2-40B4-BE49-F238E27FC236}">
                <a16:creationId xmlns="" xmlns:a16="http://schemas.microsoft.com/office/drawing/2014/main" id="{A9E48060-17CD-B132-6D73-9582F062AFF7}"/>
              </a:ext>
            </a:extLst>
          </p:cNvPr>
          <p:cNvSpPr/>
          <p:nvPr userDrawn="1"/>
        </p:nvSpPr>
        <p:spPr>
          <a:xfrm>
            <a:off x="-406400" y="6480175"/>
            <a:ext cx="394208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dirty="0">
                <a:solidFill>
                  <a:srgbClr val="0000CC"/>
                </a:solidFill>
                <a:latin typeface="Calibri"/>
                <a:ea typeface="Calibri"/>
                <a:cs typeface="Calibri"/>
                <a:sym typeface="Calibri"/>
              </a:rPr>
              <a:t>©Sri Sathya Sai Central Trust, </a:t>
            </a:r>
            <a:r>
              <a:rPr lang="en-IN" sz="1100" b="1" i="0" u="none" strike="noStrike" cap="none" dirty="0" err="1">
                <a:solidFill>
                  <a:srgbClr val="0000CC"/>
                </a:solidFill>
                <a:latin typeface="Calibri"/>
                <a:ea typeface="Calibri"/>
                <a:cs typeface="Calibri"/>
                <a:sym typeface="Calibri"/>
              </a:rPr>
              <a:t>Prasanthi</a:t>
            </a:r>
            <a:r>
              <a:rPr lang="en-IN" sz="1100" b="1" i="0" u="none" strike="noStrike" cap="none" dirty="0">
                <a:solidFill>
                  <a:srgbClr val="0000CC"/>
                </a:solidFill>
                <a:latin typeface="Calibri"/>
                <a:ea typeface="Calibri"/>
                <a:cs typeface="Calibri"/>
                <a:sym typeface="Calibri"/>
              </a:rPr>
              <a:t> Nilayam, 2023  </a:t>
            </a:r>
            <a:endParaRPr sz="1100" b="1" i="0" u="none" strike="noStrike" cap="none" dirty="0">
              <a:solidFill>
                <a:srgbClr val="0000CC"/>
              </a:solidFill>
              <a:latin typeface="Calibri"/>
              <a:ea typeface="Calibri"/>
              <a:cs typeface="Calibri"/>
              <a:sym typeface="Calibri"/>
            </a:endParaRPr>
          </a:p>
        </p:txBody>
      </p:sp>
      <p:pic>
        <p:nvPicPr>
          <p:cNvPr id="8" name="Google Shape;18;p5" descr="Calendar&#10;&#10;Description automatically generated with low confidence">
            <a:extLst>
              <a:ext uri="{FF2B5EF4-FFF2-40B4-BE49-F238E27FC236}">
                <a16:creationId xmlns="" xmlns:a16="http://schemas.microsoft.com/office/drawing/2014/main" id="{207662C1-9F18-A42F-B26D-C1B830A5FD3A}"/>
              </a:ext>
            </a:extLst>
          </p:cNvPr>
          <p:cNvPicPr preferRelativeResize="0"/>
          <p:nvPr userDrawn="1"/>
        </p:nvPicPr>
        <p:blipFill rotWithShape="1">
          <a:blip r:embed="rId5">
            <a:alphaModFix/>
          </a:blip>
          <a:srcRect/>
          <a:stretch/>
        </p:blipFill>
        <p:spPr>
          <a:xfrm>
            <a:off x="11305651" y="96174"/>
            <a:ext cx="738701" cy="720000"/>
          </a:xfrm>
          <a:prstGeom prst="rect">
            <a:avLst/>
          </a:prstGeom>
          <a:noFill/>
          <a:ln>
            <a:noFill/>
          </a:ln>
        </p:spPr>
      </p:pic>
      <p:pic>
        <p:nvPicPr>
          <p:cNvPr id="2" name="Google Shape;16;p5" descr="A picture containing text, light&#10;&#10;Description automatically generated">
            <a:extLst>
              <a:ext uri="{FF2B5EF4-FFF2-40B4-BE49-F238E27FC236}">
                <a16:creationId xmlns="" xmlns:a16="http://schemas.microsoft.com/office/drawing/2014/main" id="{0D92CFA4-240F-397C-B597-6E0ECD97798C}"/>
              </a:ext>
            </a:extLst>
          </p:cNvPr>
          <p:cNvPicPr preferRelativeResize="0"/>
          <p:nvPr userDrawn="1"/>
        </p:nvPicPr>
        <p:blipFill rotWithShape="1">
          <a:blip r:embed="rId6">
            <a:alphaModFix/>
          </a:blip>
          <a:srcRect/>
          <a:stretch/>
        </p:blipFill>
        <p:spPr>
          <a:xfrm>
            <a:off x="11311473" y="6064332"/>
            <a:ext cx="720000" cy="720000"/>
          </a:xfrm>
          <a:prstGeom prst="rect">
            <a:avLst/>
          </a:prstGeom>
          <a:noFill/>
          <a:ln>
            <a:noFill/>
          </a:ln>
        </p:spPr>
      </p:pic>
    </p:spTree>
    <p:extLst>
      <p:ext uri="{BB962C8B-B14F-4D97-AF65-F5344CB8AC3E}">
        <p14:creationId xmlns="" xmlns:p14="http://schemas.microsoft.com/office/powerpoint/2010/main" val="2332550184"/>
      </p:ext>
    </p:extLst>
  </p:cSld>
  <p:clrMap bg1="lt1" tx1="dk1" bg2="lt2" tx2="dk2" accent1="accent1" accent2="accent2" accent3="accent3" accent4="accent4" accent5="accent5" accent6="accent6" hlink="hlink" folHlink="folHlink"/>
  <p:sldLayoutIdLst>
    <p:sldLayoutId id="2147483707" r:id="rId1"/>
    <p:sldLayoutId id="214748370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oogle Shape;13;p5">
            <a:hlinkClick r:id="rId4"/>
            <a:extLst>
              <a:ext uri="{FF2B5EF4-FFF2-40B4-BE49-F238E27FC236}">
                <a16:creationId xmlns="" xmlns:a16="http://schemas.microsoft.com/office/drawing/2014/main" id="{A9E48060-17CD-B132-6D73-9582F062AFF7}"/>
              </a:ext>
            </a:extLst>
          </p:cNvPr>
          <p:cNvSpPr/>
          <p:nvPr userDrawn="1"/>
        </p:nvSpPr>
        <p:spPr>
          <a:xfrm>
            <a:off x="-406400" y="6480175"/>
            <a:ext cx="394208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dirty="0">
                <a:solidFill>
                  <a:srgbClr val="0000CC"/>
                </a:solidFill>
                <a:latin typeface="Calibri"/>
                <a:ea typeface="Calibri"/>
                <a:cs typeface="Calibri"/>
                <a:sym typeface="Calibri"/>
              </a:rPr>
              <a:t>©Sri Sathya Sai Central Trust, </a:t>
            </a:r>
            <a:r>
              <a:rPr lang="en-IN" sz="1100" b="1" i="0" u="none" strike="noStrike" cap="none" dirty="0" err="1">
                <a:solidFill>
                  <a:srgbClr val="0000CC"/>
                </a:solidFill>
                <a:latin typeface="Calibri"/>
                <a:ea typeface="Calibri"/>
                <a:cs typeface="Calibri"/>
                <a:sym typeface="Calibri"/>
              </a:rPr>
              <a:t>Prasanthi</a:t>
            </a:r>
            <a:r>
              <a:rPr lang="en-IN" sz="1100" b="1" i="0" u="none" strike="noStrike" cap="none" dirty="0">
                <a:solidFill>
                  <a:srgbClr val="0000CC"/>
                </a:solidFill>
                <a:latin typeface="Calibri"/>
                <a:ea typeface="Calibri"/>
                <a:cs typeface="Calibri"/>
                <a:sym typeface="Calibri"/>
              </a:rPr>
              <a:t> Nilayam, 2023  </a:t>
            </a:r>
            <a:endParaRPr sz="1100" b="1" i="0" u="none" strike="noStrike" cap="none" dirty="0">
              <a:solidFill>
                <a:srgbClr val="0000CC"/>
              </a:solidFill>
              <a:latin typeface="Calibri"/>
              <a:ea typeface="Calibri"/>
              <a:cs typeface="Calibri"/>
              <a:sym typeface="Calibri"/>
            </a:endParaRPr>
          </a:p>
        </p:txBody>
      </p:sp>
      <p:pic>
        <p:nvPicPr>
          <p:cNvPr id="8" name="Google Shape;18;p5" descr="Calendar&#10;&#10;Description automatically generated with low confidence">
            <a:extLst>
              <a:ext uri="{FF2B5EF4-FFF2-40B4-BE49-F238E27FC236}">
                <a16:creationId xmlns="" xmlns:a16="http://schemas.microsoft.com/office/drawing/2014/main" id="{207662C1-9F18-A42F-B26D-C1B830A5FD3A}"/>
              </a:ext>
            </a:extLst>
          </p:cNvPr>
          <p:cNvPicPr preferRelativeResize="0"/>
          <p:nvPr userDrawn="1"/>
        </p:nvPicPr>
        <p:blipFill rotWithShape="1">
          <a:blip r:embed="rId5">
            <a:alphaModFix/>
          </a:blip>
          <a:srcRect/>
          <a:stretch/>
        </p:blipFill>
        <p:spPr>
          <a:xfrm>
            <a:off x="11305651" y="96174"/>
            <a:ext cx="738701" cy="720000"/>
          </a:xfrm>
          <a:prstGeom prst="rect">
            <a:avLst/>
          </a:prstGeom>
          <a:noFill/>
          <a:ln>
            <a:noFill/>
          </a:ln>
        </p:spPr>
      </p:pic>
      <p:pic>
        <p:nvPicPr>
          <p:cNvPr id="3" name="Google Shape;16;p5" descr="Graphical user interface, application&#10;&#10;Description automatically generated">
            <a:extLst>
              <a:ext uri="{FF2B5EF4-FFF2-40B4-BE49-F238E27FC236}">
                <a16:creationId xmlns="" xmlns:a16="http://schemas.microsoft.com/office/drawing/2014/main" id="{1AC5C26C-CE82-BBD8-9C15-5894883E5D5E}"/>
              </a:ext>
            </a:extLst>
          </p:cNvPr>
          <p:cNvPicPr preferRelativeResize="0"/>
          <p:nvPr userDrawn="1"/>
        </p:nvPicPr>
        <p:blipFill rotWithShape="1">
          <a:blip r:embed="rId6">
            <a:alphaModFix/>
          </a:blip>
          <a:srcRect/>
          <a:stretch/>
        </p:blipFill>
        <p:spPr>
          <a:xfrm>
            <a:off x="11331299" y="6042792"/>
            <a:ext cx="720000" cy="720000"/>
          </a:xfrm>
          <a:prstGeom prst="rect">
            <a:avLst/>
          </a:prstGeom>
          <a:noFill/>
          <a:ln>
            <a:noFill/>
          </a:ln>
        </p:spPr>
      </p:pic>
    </p:spTree>
    <p:extLst>
      <p:ext uri="{BB962C8B-B14F-4D97-AF65-F5344CB8AC3E}">
        <p14:creationId xmlns="" xmlns:p14="http://schemas.microsoft.com/office/powerpoint/2010/main" val="2205739734"/>
      </p:ext>
    </p:extLst>
  </p:cSld>
  <p:clrMap bg1="lt1" tx1="dk1" bg2="lt2" tx2="dk2" accent1="accent1" accent2="accent2" accent3="accent3" accent4="accent4" accent5="accent5" accent6="accent6" hlink="hlink" folHlink="folHlink"/>
  <p:sldLayoutIdLst>
    <p:sldLayoutId id="2147483710" r:id="rId1"/>
    <p:sldLayoutId id="214748371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oogle Shape;13;p5">
            <a:hlinkClick r:id="rId4"/>
            <a:extLst>
              <a:ext uri="{FF2B5EF4-FFF2-40B4-BE49-F238E27FC236}">
                <a16:creationId xmlns="" xmlns:a16="http://schemas.microsoft.com/office/drawing/2014/main" id="{A9E48060-17CD-B132-6D73-9582F062AFF7}"/>
              </a:ext>
            </a:extLst>
          </p:cNvPr>
          <p:cNvSpPr/>
          <p:nvPr userDrawn="1"/>
        </p:nvSpPr>
        <p:spPr>
          <a:xfrm>
            <a:off x="-406400" y="6480175"/>
            <a:ext cx="394208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dirty="0">
                <a:solidFill>
                  <a:srgbClr val="0000CC"/>
                </a:solidFill>
                <a:latin typeface="Calibri"/>
                <a:ea typeface="Calibri"/>
                <a:cs typeface="Calibri"/>
                <a:sym typeface="Calibri"/>
              </a:rPr>
              <a:t>©Sri Sathya Sai Central Trust, </a:t>
            </a:r>
            <a:r>
              <a:rPr lang="en-IN" sz="1100" b="1" i="0" u="none" strike="noStrike" cap="none" dirty="0" err="1">
                <a:solidFill>
                  <a:srgbClr val="0000CC"/>
                </a:solidFill>
                <a:latin typeface="Calibri"/>
                <a:ea typeface="Calibri"/>
                <a:cs typeface="Calibri"/>
                <a:sym typeface="Calibri"/>
              </a:rPr>
              <a:t>Prasanthi</a:t>
            </a:r>
            <a:r>
              <a:rPr lang="en-IN" sz="1100" b="1" i="0" u="none" strike="noStrike" cap="none" dirty="0">
                <a:solidFill>
                  <a:srgbClr val="0000CC"/>
                </a:solidFill>
                <a:latin typeface="Calibri"/>
                <a:ea typeface="Calibri"/>
                <a:cs typeface="Calibri"/>
                <a:sym typeface="Calibri"/>
              </a:rPr>
              <a:t> Nilayam, 2023  </a:t>
            </a:r>
            <a:endParaRPr sz="1100" b="1" i="0" u="none" strike="noStrike" cap="none" dirty="0">
              <a:solidFill>
                <a:srgbClr val="0000CC"/>
              </a:solidFill>
              <a:latin typeface="Calibri"/>
              <a:ea typeface="Calibri"/>
              <a:cs typeface="Calibri"/>
              <a:sym typeface="Calibri"/>
            </a:endParaRPr>
          </a:p>
        </p:txBody>
      </p:sp>
      <p:pic>
        <p:nvPicPr>
          <p:cNvPr id="8" name="Google Shape;18;p5" descr="Calendar&#10;&#10;Description automatically generated with low confidence">
            <a:extLst>
              <a:ext uri="{FF2B5EF4-FFF2-40B4-BE49-F238E27FC236}">
                <a16:creationId xmlns="" xmlns:a16="http://schemas.microsoft.com/office/drawing/2014/main" id="{207662C1-9F18-A42F-B26D-C1B830A5FD3A}"/>
              </a:ext>
            </a:extLst>
          </p:cNvPr>
          <p:cNvPicPr preferRelativeResize="0"/>
          <p:nvPr userDrawn="1"/>
        </p:nvPicPr>
        <p:blipFill rotWithShape="1">
          <a:blip r:embed="rId5">
            <a:alphaModFix/>
          </a:blip>
          <a:srcRect/>
          <a:stretch/>
        </p:blipFill>
        <p:spPr>
          <a:xfrm>
            <a:off x="11305651" y="96174"/>
            <a:ext cx="738701" cy="720000"/>
          </a:xfrm>
          <a:prstGeom prst="rect">
            <a:avLst/>
          </a:prstGeom>
          <a:noFill/>
          <a:ln>
            <a:noFill/>
          </a:ln>
        </p:spPr>
      </p:pic>
      <p:pic>
        <p:nvPicPr>
          <p:cNvPr id="4" name="Google Shape;16;p5" descr="A picture containing text, lamp&#10;&#10;Description automatically generated">
            <a:extLst>
              <a:ext uri="{FF2B5EF4-FFF2-40B4-BE49-F238E27FC236}">
                <a16:creationId xmlns="" xmlns:a16="http://schemas.microsoft.com/office/drawing/2014/main" id="{4B23A585-8A62-72F1-10F0-99922BFF517A}"/>
              </a:ext>
            </a:extLst>
          </p:cNvPr>
          <p:cNvPicPr preferRelativeResize="0"/>
          <p:nvPr userDrawn="1"/>
        </p:nvPicPr>
        <p:blipFill rotWithShape="1">
          <a:blip r:embed="rId6">
            <a:alphaModFix/>
          </a:blip>
          <a:srcRect/>
          <a:stretch/>
        </p:blipFill>
        <p:spPr>
          <a:xfrm>
            <a:off x="11382943" y="6042792"/>
            <a:ext cx="720000" cy="720000"/>
          </a:xfrm>
          <a:prstGeom prst="rect">
            <a:avLst/>
          </a:prstGeom>
          <a:noFill/>
          <a:ln>
            <a:noFill/>
          </a:ln>
        </p:spPr>
      </p:pic>
    </p:spTree>
    <p:extLst>
      <p:ext uri="{BB962C8B-B14F-4D97-AF65-F5344CB8AC3E}">
        <p14:creationId xmlns="" xmlns:p14="http://schemas.microsoft.com/office/powerpoint/2010/main" val="1882822011"/>
      </p:ext>
    </p:extLst>
  </p:cSld>
  <p:clrMap bg1="lt1" tx1="dk1" bg2="lt2" tx2="dk2" accent1="accent1" accent2="accent2" accent3="accent3" accent4="accent4" accent5="accent5" accent6="accent6" hlink="hlink" folHlink="folHlink"/>
  <p:sldLayoutIdLst>
    <p:sldLayoutId id="2147483713" r:id="rId1"/>
    <p:sldLayoutId id="214748371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oogle Shape;13;p5">
            <a:hlinkClick r:id="rId4"/>
            <a:extLst>
              <a:ext uri="{FF2B5EF4-FFF2-40B4-BE49-F238E27FC236}">
                <a16:creationId xmlns="" xmlns:a16="http://schemas.microsoft.com/office/drawing/2014/main" id="{A9E48060-17CD-B132-6D73-9582F062AFF7}"/>
              </a:ext>
            </a:extLst>
          </p:cNvPr>
          <p:cNvSpPr/>
          <p:nvPr userDrawn="1"/>
        </p:nvSpPr>
        <p:spPr>
          <a:xfrm>
            <a:off x="-406400" y="6480175"/>
            <a:ext cx="394208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dirty="0">
                <a:solidFill>
                  <a:srgbClr val="0000CC"/>
                </a:solidFill>
                <a:latin typeface="Calibri"/>
                <a:ea typeface="Calibri"/>
                <a:cs typeface="Calibri"/>
                <a:sym typeface="Calibri"/>
              </a:rPr>
              <a:t>©Sri Sathya Sai Central Trust, </a:t>
            </a:r>
            <a:r>
              <a:rPr lang="en-IN" sz="1100" b="1" i="0" u="none" strike="noStrike" cap="none" dirty="0" err="1">
                <a:solidFill>
                  <a:srgbClr val="0000CC"/>
                </a:solidFill>
                <a:latin typeface="Calibri"/>
                <a:ea typeface="Calibri"/>
                <a:cs typeface="Calibri"/>
                <a:sym typeface="Calibri"/>
              </a:rPr>
              <a:t>Prasanthi</a:t>
            </a:r>
            <a:r>
              <a:rPr lang="en-IN" sz="1100" b="1" i="0" u="none" strike="noStrike" cap="none" dirty="0">
                <a:solidFill>
                  <a:srgbClr val="0000CC"/>
                </a:solidFill>
                <a:latin typeface="Calibri"/>
                <a:ea typeface="Calibri"/>
                <a:cs typeface="Calibri"/>
                <a:sym typeface="Calibri"/>
              </a:rPr>
              <a:t> Nilayam, 2023  </a:t>
            </a:r>
            <a:endParaRPr sz="1100" b="1" i="0" u="none" strike="noStrike" cap="none" dirty="0">
              <a:solidFill>
                <a:srgbClr val="0000CC"/>
              </a:solidFill>
              <a:latin typeface="Calibri"/>
              <a:ea typeface="Calibri"/>
              <a:cs typeface="Calibri"/>
              <a:sym typeface="Calibri"/>
            </a:endParaRPr>
          </a:p>
        </p:txBody>
      </p:sp>
      <p:pic>
        <p:nvPicPr>
          <p:cNvPr id="8" name="Google Shape;18;p5" descr="Calendar&#10;&#10;Description automatically generated with low confidence">
            <a:extLst>
              <a:ext uri="{FF2B5EF4-FFF2-40B4-BE49-F238E27FC236}">
                <a16:creationId xmlns="" xmlns:a16="http://schemas.microsoft.com/office/drawing/2014/main" id="{207662C1-9F18-A42F-B26D-C1B830A5FD3A}"/>
              </a:ext>
            </a:extLst>
          </p:cNvPr>
          <p:cNvPicPr preferRelativeResize="0"/>
          <p:nvPr userDrawn="1"/>
        </p:nvPicPr>
        <p:blipFill rotWithShape="1">
          <a:blip r:embed="rId5">
            <a:alphaModFix/>
          </a:blip>
          <a:srcRect/>
          <a:stretch/>
        </p:blipFill>
        <p:spPr>
          <a:xfrm>
            <a:off x="11305651" y="96174"/>
            <a:ext cx="738701" cy="720000"/>
          </a:xfrm>
          <a:prstGeom prst="rect">
            <a:avLst/>
          </a:prstGeom>
          <a:noFill/>
          <a:ln>
            <a:noFill/>
          </a:ln>
        </p:spPr>
      </p:pic>
      <p:pic>
        <p:nvPicPr>
          <p:cNvPr id="2" name="Google Shape;16;p5" descr="A picture containing text, night sky&#10;&#10;Description automatically generated">
            <a:extLst>
              <a:ext uri="{FF2B5EF4-FFF2-40B4-BE49-F238E27FC236}">
                <a16:creationId xmlns="" xmlns:a16="http://schemas.microsoft.com/office/drawing/2014/main" id="{C243C0DB-A816-CD8F-EDEF-40B4425DD2DB}"/>
              </a:ext>
            </a:extLst>
          </p:cNvPr>
          <p:cNvPicPr preferRelativeResize="0"/>
          <p:nvPr userDrawn="1"/>
        </p:nvPicPr>
        <p:blipFill rotWithShape="1">
          <a:blip r:embed="rId6">
            <a:alphaModFix/>
          </a:blip>
          <a:srcRect/>
          <a:stretch/>
        </p:blipFill>
        <p:spPr>
          <a:xfrm>
            <a:off x="11331546" y="6042792"/>
            <a:ext cx="720000" cy="720000"/>
          </a:xfrm>
          <a:prstGeom prst="rect">
            <a:avLst/>
          </a:prstGeom>
          <a:noFill/>
          <a:ln>
            <a:noFill/>
          </a:ln>
        </p:spPr>
      </p:pic>
    </p:spTree>
    <p:extLst>
      <p:ext uri="{BB962C8B-B14F-4D97-AF65-F5344CB8AC3E}">
        <p14:creationId xmlns="" xmlns:p14="http://schemas.microsoft.com/office/powerpoint/2010/main" val="2697882079"/>
      </p:ext>
    </p:extLst>
  </p:cSld>
  <p:clrMap bg1="lt1" tx1="dk1" bg2="lt2" tx2="dk2" accent1="accent1" accent2="accent2" accent3="accent3" accent4="accent4" accent5="accent5" accent6="accent6" hlink="hlink" folHlink="folHlink"/>
  <p:sldLayoutIdLst>
    <p:sldLayoutId id="2147483716" r:id="rId1"/>
    <p:sldLayoutId id="214748371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oogle Shape;13;p5">
            <a:hlinkClick r:id="rId3"/>
            <a:extLst>
              <a:ext uri="{FF2B5EF4-FFF2-40B4-BE49-F238E27FC236}">
                <a16:creationId xmlns="" xmlns:a16="http://schemas.microsoft.com/office/drawing/2014/main" id="{A9E48060-17CD-B132-6D73-9582F062AFF7}"/>
              </a:ext>
            </a:extLst>
          </p:cNvPr>
          <p:cNvSpPr/>
          <p:nvPr userDrawn="1"/>
        </p:nvSpPr>
        <p:spPr>
          <a:xfrm>
            <a:off x="-406400" y="6480175"/>
            <a:ext cx="394208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dirty="0">
                <a:solidFill>
                  <a:srgbClr val="0000CC"/>
                </a:solidFill>
                <a:latin typeface="Calibri"/>
                <a:ea typeface="Calibri"/>
                <a:cs typeface="Calibri"/>
                <a:sym typeface="Calibri"/>
              </a:rPr>
              <a:t>©Sri Sathya Sai Central Trust, </a:t>
            </a:r>
            <a:r>
              <a:rPr lang="en-IN" sz="1100" b="1" i="0" u="none" strike="noStrike" cap="none" dirty="0" err="1">
                <a:solidFill>
                  <a:srgbClr val="0000CC"/>
                </a:solidFill>
                <a:latin typeface="Calibri"/>
                <a:ea typeface="Calibri"/>
                <a:cs typeface="Calibri"/>
                <a:sym typeface="Calibri"/>
              </a:rPr>
              <a:t>Prasanthi</a:t>
            </a:r>
            <a:r>
              <a:rPr lang="en-IN" sz="1100" b="1" i="0" u="none" strike="noStrike" cap="none" dirty="0">
                <a:solidFill>
                  <a:srgbClr val="0000CC"/>
                </a:solidFill>
                <a:latin typeface="Calibri"/>
                <a:ea typeface="Calibri"/>
                <a:cs typeface="Calibri"/>
                <a:sym typeface="Calibri"/>
              </a:rPr>
              <a:t> Nilayam, 2023  </a:t>
            </a:r>
            <a:endParaRPr sz="1100" b="1" i="0" u="none" strike="noStrike" cap="none" dirty="0">
              <a:solidFill>
                <a:srgbClr val="0000CC"/>
              </a:solidFill>
              <a:latin typeface="Calibri"/>
              <a:ea typeface="Calibri"/>
              <a:cs typeface="Calibri"/>
              <a:sym typeface="Calibri"/>
            </a:endParaRPr>
          </a:p>
        </p:txBody>
      </p:sp>
      <p:pic>
        <p:nvPicPr>
          <p:cNvPr id="8" name="Google Shape;18;p5" descr="Calendar&#10;&#10;Description automatically generated with low confidence">
            <a:extLst>
              <a:ext uri="{FF2B5EF4-FFF2-40B4-BE49-F238E27FC236}">
                <a16:creationId xmlns="" xmlns:a16="http://schemas.microsoft.com/office/drawing/2014/main" id="{207662C1-9F18-A42F-B26D-C1B830A5FD3A}"/>
              </a:ext>
            </a:extLst>
          </p:cNvPr>
          <p:cNvPicPr preferRelativeResize="0"/>
          <p:nvPr userDrawn="1"/>
        </p:nvPicPr>
        <p:blipFill rotWithShape="1">
          <a:blip r:embed="rId4">
            <a:alphaModFix/>
          </a:blip>
          <a:srcRect/>
          <a:stretch/>
        </p:blipFill>
        <p:spPr>
          <a:xfrm>
            <a:off x="11305651" y="96174"/>
            <a:ext cx="738701" cy="720000"/>
          </a:xfrm>
          <a:prstGeom prst="rect">
            <a:avLst/>
          </a:prstGeom>
          <a:noFill/>
          <a:ln>
            <a:noFill/>
          </a:ln>
        </p:spPr>
      </p:pic>
      <p:pic>
        <p:nvPicPr>
          <p:cNvPr id="9" name="Google Shape;17;p5" descr="A picture containing text, clock&#10;&#10;Description automatically generated">
            <a:extLst>
              <a:ext uri="{FF2B5EF4-FFF2-40B4-BE49-F238E27FC236}">
                <a16:creationId xmlns="" xmlns:a16="http://schemas.microsoft.com/office/drawing/2014/main" id="{35DB7C42-773F-04FD-AB55-8B866F38414E}"/>
              </a:ext>
            </a:extLst>
          </p:cNvPr>
          <p:cNvPicPr preferRelativeResize="0"/>
          <p:nvPr userDrawn="1"/>
        </p:nvPicPr>
        <p:blipFill rotWithShape="1">
          <a:blip r:embed="rId5">
            <a:alphaModFix/>
          </a:blip>
          <a:srcRect/>
          <a:stretch/>
        </p:blipFill>
        <p:spPr>
          <a:xfrm>
            <a:off x="205167" y="96174"/>
            <a:ext cx="678726" cy="720000"/>
          </a:xfrm>
          <a:prstGeom prst="rect">
            <a:avLst/>
          </a:prstGeom>
          <a:noFill/>
          <a:ln>
            <a:noFill/>
          </a:ln>
        </p:spPr>
      </p:pic>
      <p:sp>
        <p:nvSpPr>
          <p:cNvPr id="3" name="Google Shape;14;p5">
            <a:extLst>
              <a:ext uri="{FF2B5EF4-FFF2-40B4-BE49-F238E27FC236}">
                <a16:creationId xmlns="" xmlns:a16="http://schemas.microsoft.com/office/drawing/2014/main" id="{F64C43DD-E8EF-524F-6A80-6D90AFDF0572}"/>
              </a:ext>
            </a:extLst>
          </p:cNvPr>
          <p:cNvSpPr/>
          <p:nvPr userDrawn="1"/>
        </p:nvSpPr>
        <p:spPr>
          <a:xfrm>
            <a:off x="7635686" y="6434511"/>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8482B"/>
              </a:buClr>
              <a:buSzPts val="1400"/>
              <a:buFont typeface="Calibri"/>
              <a:buNone/>
            </a:pPr>
            <a:r>
              <a:rPr lang="en-IN" sz="1400" b="1" i="0" u="none" strike="noStrike" cap="none" dirty="0">
                <a:solidFill>
                  <a:srgbClr val="08482B"/>
                </a:solidFill>
                <a:latin typeface="Calibri"/>
                <a:ea typeface="Calibri"/>
                <a:cs typeface="Calibri"/>
                <a:sym typeface="Calibri"/>
              </a:rPr>
              <a:t>Integral Education</a:t>
            </a:r>
            <a:r>
              <a:rPr lang="en-IN" sz="1400" b="0" i="0" u="none" strike="noStrike" cap="none" dirty="0">
                <a:solidFill>
                  <a:srgbClr val="08482B"/>
                </a:solidFill>
                <a:latin typeface="Calibri"/>
                <a:ea typeface="Calibri"/>
                <a:cs typeface="Calibri"/>
                <a:sym typeface="Calibri"/>
              </a:rPr>
              <a:t> </a:t>
            </a:r>
            <a:r>
              <a:rPr lang="en-IN" sz="1400" b="1" i="0" u="none" strike="noStrike" cap="none" dirty="0">
                <a:solidFill>
                  <a:srgbClr val="002060"/>
                </a:solidFill>
                <a:latin typeface="Calibri"/>
                <a:ea typeface="Calibri"/>
                <a:cs typeface="Calibri"/>
                <a:sym typeface="Calibri"/>
              </a:rPr>
              <a:t>FOR  </a:t>
            </a:r>
            <a:r>
              <a:rPr lang="en-IN" sz="1400" b="1" i="0" u="none" strike="noStrike" cap="none" dirty="0">
                <a:solidFill>
                  <a:srgbClr val="C00000"/>
                </a:solidFill>
                <a:latin typeface="Calibri"/>
                <a:ea typeface="Calibri"/>
                <a:cs typeface="Calibri"/>
                <a:sym typeface="Calibri"/>
              </a:rPr>
              <a:t>ALL, </a:t>
            </a:r>
            <a:r>
              <a:rPr lang="en-IN" sz="1400" b="1" i="0" u="none" strike="noStrike" cap="none" dirty="0">
                <a:solidFill>
                  <a:srgbClr val="002060"/>
                </a:solidFill>
                <a:latin typeface="Calibri"/>
                <a:ea typeface="Calibri"/>
                <a:cs typeface="Calibri"/>
                <a:sym typeface="Calibri"/>
              </a:rPr>
              <a:t>BY</a:t>
            </a:r>
            <a:r>
              <a:rPr lang="en-IN" sz="1400" b="1" i="0" u="none" strike="noStrike" cap="none" dirty="0">
                <a:solidFill>
                  <a:srgbClr val="C00000"/>
                </a:solidFill>
                <a:latin typeface="Calibri"/>
                <a:ea typeface="Calibri"/>
                <a:cs typeface="Calibri"/>
                <a:sym typeface="Calibri"/>
              </a:rPr>
              <a:t> ALL</a:t>
            </a:r>
            <a:endParaRPr sz="1800" b="0" i="0" u="none" strike="noStrike" cap="none" dirty="0">
              <a:solidFill>
                <a:schemeClr val="dk1"/>
              </a:solidFill>
              <a:latin typeface="Calibri"/>
              <a:ea typeface="Calibri"/>
              <a:cs typeface="Calibri"/>
              <a:sym typeface="Calibri"/>
            </a:endParaRPr>
          </a:p>
        </p:txBody>
      </p:sp>
    </p:spTree>
    <p:extLst>
      <p:ext uri="{BB962C8B-B14F-4D97-AF65-F5344CB8AC3E}">
        <p14:creationId xmlns="" xmlns:p14="http://schemas.microsoft.com/office/powerpoint/2010/main" val="3852436786"/>
      </p:ext>
    </p:extLst>
  </p:cSld>
  <p:clrMap bg1="lt1" tx1="dk1" bg2="lt2" tx2="dk2" accent1="accent1" accent2="accent2" accent3="accent3" accent4="accent4" accent5="accent5" accent6="accent6" hlink="hlink" folHlink="folHlink"/>
  <p:sldLayoutIdLst>
    <p:sldLayoutId id="214748372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42.jpeg"/><Relationship Id="rId3" Type="http://schemas.openxmlformats.org/officeDocument/2006/relationships/image" Target="../media/image32.jpeg"/><Relationship Id="rId7" Type="http://schemas.openxmlformats.org/officeDocument/2006/relationships/image" Target="../media/image36.jpeg"/><Relationship Id="rId12" Type="http://schemas.openxmlformats.org/officeDocument/2006/relationships/image" Target="../media/image41.jpeg"/><Relationship Id="rId17" Type="http://schemas.openxmlformats.org/officeDocument/2006/relationships/image" Target="../media/image46.jpeg"/><Relationship Id="rId2" Type="http://schemas.openxmlformats.org/officeDocument/2006/relationships/image" Target="../media/image31.jpeg"/><Relationship Id="rId16" Type="http://schemas.openxmlformats.org/officeDocument/2006/relationships/image" Target="../media/image45.jpeg"/><Relationship Id="rId1" Type="http://schemas.openxmlformats.org/officeDocument/2006/relationships/slideLayout" Target="../slideLayouts/slideLayout17.xml"/><Relationship Id="rId6" Type="http://schemas.openxmlformats.org/officeDocument/2006/relationships/image" Target="../media/image35.jpeg"/><Relationship Id="rId11" Type="http://schemas.openxmlformats.org/officeDocument/2006/relationships/image" Target="../media/image40.jpeg"/><Relationship Id="rId5" Type="http://schemas.openxmlformats.org/officeDocument/2006/relationships/image" Target="../media/image34.jpeg"/><Relationship Id="rId15" Type="http://schemas.openxmlformats.org/officeDocument/2006/relationships/image" Target="../media/image44.jpe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jpeg"/><Relationship Id="rId14" Type="http://schemas.openxmlformats.org/officeDocument/2006/relationships/image" Target="../media/image43.jpeg"/></Relationships>
</file>

<file path=ppt/slides/_rels/slide1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jpe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17.jpeg"/><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0BAFC2-F7A4-CBC2-3E8E-B5A25ADB7FF1}"/>
              </a:ext>
            </a:extLst>
          </p:cNvPr>
          <p:cNvSpPr>
            <a:spLocks noGrp="1"/>
          </p:cNvSpPr>
          <p:nvPr>
            <p:ph type="ctrTitle"/>
          </p:nvPr>
        </p:nvSpPr>
        <p:spPr>
          <a:xfrm>
            <a:off x="4219517" y="2900496"/>
            <a:ext cx="7524000" cy="1548000"/>
          </a:xfrm>
          <a:solidFill>
            <a:schemeClr val="accent2">
              <a:lumMod val="60000"/>
              <a:lumOff val="40000"/>
            </a:schemeClr>
          </a:solidFill>
          <a:effectLst>
            <a:glow rad="101600">
              <a:schemeClr val="accent2">
                <a:satMod val="175000"/>
                <a:alpha val="40000"/>
              </a:schemeClr>
            </a:glow>
          </a:effectLst>
          <a:scene3d>
            <a:camera prst="orthographicFront"/>
            <a:lightRig rig="threePt" dir="t"/>
          </a:scene3d>
          <a:sp3d>
            <a:bevelT/>
          </a:sp3d>
        </p:spPr>
        <p:txBody>
          <a:bodyPr/>
          <a:lstStyle/>
          <a:p>
            <a:r>
              <a:rPr lang="en-IN" dirty="0" smtClean="0"/>
              <a:t>Reading Comprehension</a:t>
            </a:r>
            <a:endParaRPr lang="en-IN" dirty="0"/>
          </a:p>
        </p:txBody>
      </p:sp>
      <p:pic>
        <p:nvPicPr>
          <p:cNvPr id="13314" name="Picture 2" descr="Free photo front view boy reading comics at library"/>
          <p:cNvPicPr>
            <a:picLocks noChangeAspect="1" noChangeArrowheads="1"/>
          </p:cNvPicPr>
          <p:nvPr/>
        </p:nvPicPr>
        <p:blipFill>
          <a:blip r:embed="rId3"/>
          <a:srcRect/>
          <a:stretch>
            <a:fillRect/>
          </a:stretch>
        </p:blipFill>
        <p:spPr bwMode="auto">
          <a:xfrm>
            <a:off x="463232" y="848496"/>
            <a:ext cx="3764989" cy="5652000"/>
          </a:xfrm>
          <a:prstGeom prst="rect">
            <a:avLst/>
          </a:prstGeom>
          <a:noFill/>
          <a:effectLst>
            <a:glow rad="139700">
              <a:schemeClr val="accent4">
                <a:satMod val="175000"/>
                <a:alpha val="40000"/>
              </a:schemeClr>
            </a:glow>
          </a:effectLst>
          <a:scene3d>
            <a:camera prst="orthographicFront"/>
            <a:lightRig rig="threePt" dir="t"/>
          </a:scene3d>
          <a:sp3d>
            <a:bevelT/>
          </a:sp3d>
        </p:spPr>
      </p:pic>
    </p:spTree>
    <p:extLst>
      <p:ext uri="{BB962C8B-B14F-4D97-AF65-F5344CB8AC3E}">
        <p14:creationId xmlns="" xmlns:p14="http://schemas.microsoft.com/office/powerpoint/2010/main" val="17358583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 xmlns:a16="http://schemas.microsoft.com/office/drawing/2014/main" id="{0EDB1A39-9E46-4E4D-8CFA-5B76ED68C3DB}"/>
              </a:ext>
            </a:extLst>
          </p:cNvPr>
          <p:cNvGrpSpPr/>
          <p:nvPr/>
        </p:nvGrpSpPr>
        <p:grpSpPr>
          <a:xfrm>
            <a:off x="1479155" y="138478"/>
            <a:ext cx="9233690" cy="907930"/>
            <a:chOff x="1266516" y="1810673"/>
            <a:chExt cx="4185465" cy="907930"/>
          </a:xfrm>
        </p:grpSpPr>
        <p:grpSp>
          <p:nvGrpSpPr>
            <p:cNvPr id="3" name="Group 25">
              <a:extLst>
                <a:ext uri="{FF2B5EF4-FFF2-40B4-BE49-F238E27FC236}">
                  <a16:creationId xmlns="" xmlns:a16="http://schemas.microsoft.com/office/drawing/2014/main" id="{B3614219-AF67-4AF3-9945-938A13A945CB}"/>
                </a:ext>
              </a:extLst>
            </p:cNvPr>
            <p:cNvGrpSpPr/>
            <p:nvPr/>
          </p:nvGrpSpPr>
          <p:grpSpPr>
            <a:xfrm>
              <a:off x="1266516" y="1810673"/>
              <a:ext cx="4185465" cy="907930"/>
              <a:chOff x="1199455" y="4278368"/>
              <a:chExt cx="4185465" cy="907930"/>
            </a:xfrm>
          </p:grpSpPr>
          <p:sp>
            <p:nvSpPr>
              <p:cNvPr id="6" name="Rectangle: Rounded Corners 26">
                <a:extLst>
                  <a:ext uri="{FF2B5EF4-FFF2-40B4-BE49-F238E27FC236}">
                    <a16:creationId xmlns="" xmlns:a16="http://schemas.microsoft.com/office/drawing/2014/main" id="{234F1FBE-9A24-4CB9-A586-C4C61710BA4C}"/>
                  </a:ext>
                </a:extLst>
              </p:cNvPr>
              <p:cNvSpPr/>
              <p:nvPr/>
            </p:nvSpPr>
            <p:spPr>
              <a:xfrm>
                <a:off x="1199455" y="4278368"/>
                <a:ext cx="4185465" cy="907930"/>
              </a:xfrm>
              <a:prstGeom prst="roundRect">
                <a:avLst/>
              </a:prstGeom>
              <a:solidFill>
                <a:srgbClr val="E0245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Rounded Corners 27">
                <a:extLst>
                  <a:ext uri="{FF2B5EF4-FFF2-40B4-BE49-F238E27FC236}">
                    <a16:creationId xmlns="" xmlns:a16="http://schemas.microsoft.com/office/drawing/2014/main" id="{790B5488-3F23-48C7-9863-FFE4635B99EA}"/>
                  </a:ext>
                </a:extLst>
              </p:cNvPr>
              <p:cNvSpPr/>
              <p:nvPr/>
            </p:nvSpPr>
            <p:spPr>
              <a:xfrm>
                <a:off x="1383976" y="4408297"/>
                <a:ext cx="3816423" cy="6480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5" name="TextBox 4">
              <a:extLst>
                <a:ext uri="{FF2B5EF4-FFF2-40B4-BE49-F238E27FC236}">
                  <a16:creationId xmlns="" xmlns:a16="http://schemas.microsoft.com/office/drawing/2014/main" id="{EB4B0262-497D-4793-98DC-4CF1926942F2}"/>
                </a:ext>
              </a:extLst>
            </p:cNvPr>
            <p:cNvSpPr txBox="1"/>
            <p:nvPr/>
          </p:nvSpPr>
          <p:spPr>
            <a:xfrm>
              <a:off x="2766251" y="1948654"/>
              <a:ext cx="1185996" cy="648000"/>
            </a:xfrm>
            <a:prstGeom prst="rect">
              <a:avLst/>
            </a:prstGeom>
            <a:noFill/>
          </p:spPr>
          <p:txBody>
            <a:bodyPr wrap="square" rtlCol="0">
              <a:spAutoFit/>
            </a:bodyPr>
            <a:lstStyle/>
            <a:p>
              <a:r>
                <a:rPr lang="en-GB" sz="3600" dirty="0" smtClean="0">
                  <a:latin typeface="Calibri" panose="020F0502020204030204" pitchFamily="34" charset="0"/>
                </a:rPr>
                <a:t>Testing Time</a:t>
              </a:r>
              <a:endParaRPr lang="en-IN" sz="3600" dirty="0"/>
            </a:p>
          </p:txBody>
        </p:sp>
      </p:grpSp>
      <p:grpSp>
        <p:nvGrpSpPr>
          <p:cNvPr id="36" name="Group 35"/>
          <p:cNvGrpSpPr/>
          <p:nvPr/>
        </p:nvGrpSpPr>
        <p:grpSpPr>
          <a:xfrm>
            <a:off x="2162093" y="1340349"/>
            <a:ext cx="7867814" cy="936000"/>
            <a:chOff x="266069" y="2142410"/>
            <a:chExt cx="6026965" cy="1009614"/>
          </a:xfrm>
          <a:gradFill flip="none" rotWithShape="1">
            <a:gsLst>
              <a:gs pos="0">
                <a:srgbClr val="E02451">
                  <a:tint val="66000"/>
                  <a:satMod val="160000"/>
                </a:srgbClr>
              </a:gs>
              <a:gs pos="50000">
                <a:srgbClr val="E02451">
                  <a:tint val="44500"/>
                  <a:satMod val="160000"/>
                </a:srgbClr>
              </a:gs>
              <a:gs pos="100000">
                <a:srgbClr val="E02451">
                  <a:tint val="23500"/>
                  <a:satMod val="160000"/>
                </a:srgbClr>
              </a:gs>
            </a:gsLst>
            <a:lin ang="0" scaled="1"/>
            <a:tileRect/>
          </a:gradFill>
        </p:grpSpPr>
        <p:sp>
          <p:nvSpPr>
            <p:cNvPr id="37" name="Google Shape;2830;p68">
              <a:extLst>
                <a:ext uri="{FF2B5EF4-FFF2-40B4-BE49-F238E27FC236}">
                  <a16:creationId xmlns="" xmlns:a16="http://schemas.microsoft.com/office/drawing/2014/main" id="{AF945D33-7FB0-A30B-BC4F-F04C5C93BAF5}"/>
                </a:ext>
              </a:extLst>
            </p:cNvPr>
            <p:cNvSpPr/>
            <p:nvPr/>
          </p:nvSpPr>
          <p:spPr>
            <a:xfrm>
              <a:off x="281247" y="2142410"/>
              <a:ext cx="6011787" cy="1009614"/>
            </a:xfrm>
            <a:prstGeom prst="rect">
              <a:avLst/>
            </a:prstGeom>
            <a:gr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ctr" anchorCtr="0">
              <a:noAutofit/>
            </a:bodyPr>
            <a:lstStyle/>
            <a:p>
              <a:pPr marL="0" marR="0" lvl="0" indent="0" algn="l">
                <a:spcBef>
                  <a:spcPts val="0"/>
                </a:spcBef>
                <a:spcAft>
                  <a:spcPts val="0"/>
                </a:spcAft>
                <a:buNone/>
              </a:pPr>
              <a:endParaRPr sz="2699">
                <a:solidFill>
                  <a:schemeClr val="dk1"/>
                </a:solidFill>
                <a:latin typeface="Poppins"/>
                <a:ea typeface="Poppins"/>
                <a:cs typeface="Poppins"/>
                <a:sym typeface="Poppins"/>
              </a:endParaRPr>
            </a:p>
          </p:txBody>
        </p:sp>
        <p:sp>
          <p:nvSpPr>
            <p:cNvPr id="38" name="TextBox 37">
              <a:extLst>
                <a:ext uri="{FF2B5EF4-FFF2-40B4-BE49-F238E27FC236}">
                  <a16:creationId xmlns="" xmlns:a16="http://schemas.microsoft.com/office/drawing/2014/main" id="{7391DF1F-2C0C-A518-FC65-272F256B37E3}"/>
                </a:ext>
              </a:extLst>
            </p:cNvPr>
            <p:cNvSpPr txBox="1"/>
            <p:nvPr/>
          </p:nvSpPr>
          <p:spPr>
            <a:xfrm>
              <a:off x="266069" y="2350073"/>
              <a:ext cx="6011787" cy="543638"/>
            </a:xfrm>
            <a:prstGeom prst="rect">
              <a:avLst/>
            </a:prstGeom>
            <a:grpFill/>
            <a:scene3d>
              <a:camera prst="orthographicFront"/>
              <a:lightRig rig="threePt" dir="t"/>
            </a:scene3d>
            <a:sp3d>
              <a:bevelT/>
            </a:sp3d>
          </p:spPr>
          <p:txBody>
            <a:bodyPr wrap="square" rtlCol="0">
              <a:spAutoFit/>
            </a:bodyPr>
            <a:lstStyle/>
            <a:p>
              <a:r>
                <a:rPr lang="en-US" sz="2400" dirty="0" smtClean="0"/>
                <a:t>Match the words in column 1 with the meanings in column 2</a:t>
              </a:r>
            </a:p>
          </p:txBody>
        </p:sp>
      </p:grpSp>
      <p:grpSp>
        <p:nvGrpSpPr>
          <p:cNvPr id="59" name="Group 58"/>
          <p:cNvGrpSpPr/>
          <p:nvPr/>
        </p:nvGrpSpPr>
        <p:grpSpPr>
          <a:xfrm>
            <a:off x="2281605" y="2876172"/>
            <a:ext cx="7628790" cy="3408220"/>
            <a:chOff x="2281605" y="2876172"/>
            <a:chExt cx="7628790" cy="3408220"/>
          </a:xfrm>
        </p:grpSpPr>
        <p:sp>
          <p:nvSpPr>
            <p:cNvPr id="61" name="Rectangle 60"/>
            <p:cNvSpPr/>
            <p:nvPr/>
          </p:nvSpPr>
          <p:spPr>
            <a:xfrm>
              <a:off x="3140587" y="2876172"/>
              <a:ext cx="2161309" cy="6816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rPr>
                <a:t>Column 1</a:t>
              </a:r>
              <a:endParaRPr lang="en-US" sz="2400" dirty="0">
                <a:solidFill>
                  <a:schemeClr val="tx1"/>
                </a:solidFill>
              </a:endParaRPr>
            </a:p>
          </p:txBody>
        </p:sp>
        <p:sp>
          <p:nvSpPr>
            <p:cNvPr id="62" name="Rectangle 61"/>
            <p:cNvSpPr/>
            <p:nvPr/>
          </p:nvSpPr>
          <p:spPr>
            <a:xfrm>
              <a:off x="6166395" y="2876172"/>
              <a:ext cx="3744000" cy="6816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rPr>
                <a:t>Column 2</a:t>
              </a:r>
              <a:endParaRPr lang="en-US" sz="2400" dirty="0">
                <a:solidFill>
                  <a:schemeClr val="tx1"/>
                </a:solidFill>
              </a:endParaRPr>
            </a:p>
          </p:txBody>
        </p:sp>
        <p:sp>
          <p:nvSpPr>
            <p:cNvPr id="66" name="Rectangle 65"/>
            <p:cNvSpPr/>
            <p:nvPr/>
          </p:nvSpPr>
          <p:spPr>
            <a:xfrm>
              <a:off x="3140587" y="3557816"/>
              <a:ext cx="2161309" cy="6816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rPr>
                <a:t>Neighbouring</a:t>
              </a:r>
              <a:endParaRPr lang="en-US" sz="2400" dirty="0">
                <a:solidFill>
                  <a:schemeClr val="tx1"/>
                </a:solidFill>
              </a:endParaRPr>
            </a:p>
          </p:txBody>
        </p:sp>
        <p:sp>
          <p:nvSpPr>
            <p:cNvPr id="69" name="Rectangle 68"/>
            <p:cNvSpPr/>
            <p:nvPr/>
          </p:nvSpPr>
          <p:spPr>
            <a:xfrm>
              <a:off x="6166395" y="3557816"/>
              <a:ext cx="3744000" cy="6816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rPr>
                <a:t>The day before</a:t>
              </a:r>
              <a:endParaRPr lang="en-US" sz="2400" dirty="0">
                <a:solidFill>
                  <a:schemeClr val="tx1"/>
                </a:solidFill>
              </a:endParaRPr>
            </a:p>
          </p:txBody>
        </p:sp>
        <p:sp>
          <p:nvSpPr>
            <p:cNvPr id="70" name="Rectangle 69"/>
            <p:cNvSpPr/>
            <p:nvPr/>
          </p:nvSpPr>
          <p:spPr>
            <a:xfrm>
              <a:off x="3140587" y="4239459"/>
              <a:ext cx="2161309" cy="6816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rPr>
                <a:t>Deliberately</a:t>
              </a:r>
              <a:endParaRPr lang="en-US" sz="2400" dirty="0">
                <a:solidFill>
                  <a:schemeClr val="tx1"/>
                </a:solidFill>
              </a:endParaRPr>
            </a:p>
          </p:txBody>
        </p:sp>
        <p:sp>
          <p:nvSpPr>
            <p:cNvPr id="71" name="Rectangle 70"/>
            <p:cNvSpPr/>
            <p:nvPr/>
          </p:nvSpPr>
          <p:spPr>
            <a:xfrm>
              <a:off x="6166395" y="4239459"/>
              <a:ext cx="3744000" cy="6816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rPr>
                <a:t>Near you</a:t>
              </a:r>
              <a:endParaRPr lang="en-US" sz="2400" dirty="0">
                <a:solidFill>
                  <a:schemeClr val="tx1"/>
                </a:solidFill>
              </a:endParaRPr>
            </a:p>
          </p:txBody>
        </p:sp>
        <p:sp>
          <p:nvSpPr>
            <p:cNvPr id="72" name="Rectangle 71"/>
            <p:cNvSpPr/>
            <p:nvPr/>
          </p:nvSpPr>
          <p:spPr>
            <a:xfrm>
              <a:off x="3140587" y="4921103"/>
              <a:ext cx="2161309" cy="6816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rPr>
                <a:t>Previous day</a:t>
              </a:r>
              <a:endParaRPr lang="en-US" sz="2400" dirty="0">
                <a:solidFill>
                  <a:schemeClr val="tx1"/>
                </a:solidFill>
              </a:endParaRPr>
            </a:p>
          </p:txBody>
        </p:sp>
        <p:sp>
          <p:nvSpPr>
            <p:cNvPr id="73" name="Rectangle 72"/>
            <p:cNvSpPr/>
            <p:nvPr/>
          </p:nvSpPr>
          <p:spPr>
            <a:xfrm>
              <a:off x="6166395" y="4921103"/>
              <a:ext cx="3744000" cy="6816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rPr>
                <a:t>The next day</a:t>
              </a:r>
              <a:endParaRPr lang="en-US" sz="2400" dirty="0">
                <a:solidFill>
                  <a:schemeClr val="tx1"/>
                </a:solidFill>
              </a:endParaRPr>
            </a:p>
          </p:txBody>
        </p:sp>
        <p:sp>
          <p:nvSpPr>
            <p:cNvPr id="76" name="Rectangle 75"/>
            <p:cNvSpPr/>
            <p:nvPr/>
          </p:nvSpPr>
          <p:spPr>
            <a:xfrm>
              <a:off x="2281605" y="2876172"/>
              <a:ext cx="858984" cy="6816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77" name="Rectangle 76"/>
            <p:cNvSpPr/>
            <p:nvPr/>
          </p:nvSpPr>
          <p:spPr>
            <a:xfrm>
              <a:off x="2281605" y="3557816"/>
              <a:ext cx="858984" cy="6816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rPr>
                <a:t>1</a:t>
              </a:r>
              <a:endParaRPr lang="en-US" sz="2400" dirty="0">
                <a:solidFill>
                  <a:schemeClr val="tx1"/>
                </a:solidFill>
              </a:endParaRPr>
            </a:p>
          </p:txBody>
        </p:sp>
        <p:sp>
          <p:nvSpPr>
            <p:cNvPr id="79" name="Rectangle 78"/>
            <p:cNvSpPr/>
            <p:nvPr/>
          </p:nvSpPr>
          <p:spPr>
            <a:xfrm>
              <a:off x="2281605" y="4239461"/>
              <a:ext cx="858984" cy="6816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rPr>
                <a:t>2</a:t>
              </a:r>
              <a:endParaRPr lang="en-US" sz="2400" dirty="0">
                <a:solidFill>
                  <a:schemeClr val="tx1"/>
                </a:solidFill>
              </a:endParaRPr>
            </a:p>
          </p:txBody>
        </p:sp>
        <p:sp>
          <p:nvSpPr>
            <p:cNvPr id="80" name="Rectangle 79"/>
            <p:cNvSpPr/>
            <p:nvPr/>
          </p:nvSpPr>
          <p:spPr>
            <a:xfrm>
              <a:off x="2281605" y="4921105"/>
              <a:ext cx="858984" cy="6816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rPr>
                <a:t>3</a:t>
              </a:r>
              <a:endParaRPr lang="en-US" sz="2400" dirty="0">
                <a:solidFill>
                  <a:schemeClr val="tx1"/>
                </a:solidFill>
              </a:endParaRPr>
            </a:p>
          </p:txBody>
        </p:sp>
        <p:sp>
          <p:nvSpPr>
            <p:cNvPr id="81" name="Rectangle 80"/>
            <p:cNvSpPr/>
            <p:nvPr/>
          </p:nvSpPr>
          <p:spPr>
            <a:xfrm>
              <a:off x="5307439" y="2876172"/>
              <a:ext cx="858984" cy="6816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4" name="Rectangle 83"/>
            <p:cNvSpPr/>
            <p:nvPr/>
          </p:nvSpPr>
          <p:spPr>
            <a:xfrm>
              <a:off x="5307439" y="3557815"/>
              <a:ext cx="858984" cy="6816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rPr>
                <a:t>a</a:t>
              </a:r>
              <a:endParaRPr lang="en-US" sz="2400" dirty="0">
                <a:solidFill>
                  <a:schemeClr val="tx1"/>
                </a:solidFill>
              </a:endParaRPr>
            </a:p>
          </p:txBody>
        </p:sp>
        <p:sp>
          <p:nvSpPr>
            <p:cNvPr id="85" name="Rectangle 84"/>
            <p:cNvSpPr/>
            <p:nvPr/>
          </p:nvSpPr>
          <p:spPr>
            <a:xfrm>
              <a:off x="5307439" y="4239459"/>
              <a:ext cx="858984" cy="6816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rPr>
                <a:t>b</a:t>
              </a:r>
              <a:endParaRPr lang="en-US" sz="2400" dirty="0">
                <a:solidFill>
                  <a:schemeClr val="tx1"/>
                </a:solidFill>
              </a:endParaRPr>
            </a:p>
          </p:txBody>
        </p:sp>
        <p:sp>
          <p:nvSpPr>
            <p:cNvPr id="86" name="Rectangle 85"/>
            <p:cNvSpPr/>
            <p:nvPr/>
          </p:nvSpPr>
          <p:spPr>
            <a:xfrm>
              <a:off x="5307439" y="4921102"/>
              <a:ext cx="858984" cy="6816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rPr>
                <a:t>c</a:t>
              </a:r>
              <a:endParaRPr lang="en-US" sz="2400" dirty="0">
                <a:solidFill>
                  <a:schemeClr val="tx1"/>
                </a:solidFill>
              </a:endParaRPr>
            </a:p>
          </p:txBody>
        </p:sp>
        <p:sp>
          <p:nvSpPr>
            <p:cNvPr id="39" name="Rectangle 38"/>
            <p:cNvSpPr/>
            <p:nvPr/>
          </p:nvSpPr>
          <p:spPr>
            <a:xfrm>
              <a:off x="3140587" y="5602747"/>
              <a:ext cx="2161309" cy="6816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rPr>
                <a:t>Following day </a:t>
              </a:r>
              <a:endParaRPr lang="en-US" sz="2400" dirty="0">
                <a:solidFill>
                  <a:schemeClr val="tx1"/>
                </a:solidFill>
              </a:endParaRPr>
            </a:p>
          </p:txBody>
        </p:sp>
        <p:sp>
          <p:nvSpPr>
            <p:cNvPr id="40" name="Rectangle 39"/>
            <p:cNvSpPr/>
            <p:nvPr/>
          </p:nvSpPr>
          <p:spPr>
            <a:xfrm>
              <a:off x="6166395" y="5602747"/>
              <a:ext cx="3744000" cy="6816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rPr>
                <a:t>Doing something purposely</a:t>
              </a:r>
              <a:endParaRPr lang="en-US" sz="2400" dirty="0">
                <a:solidFill>
                  <a:schemeClr val="tx1"/>
                </a:solidFill>
              </a:endParaRPr>
            </a:p>
          </p:txBody>
        </p:sp>
        <p:sp>
          <p:nvSpPr>
            <p:cNvPr id="41" name="Rectangle 40"/>
            <p:cNvSpPr/>
            <p:nvPr/>
          </p:nvSpPr>
          <p:spPr>
            <a:xfrm>
              <a:off x="2281605" y="5602749"/>
              <a:ext cx="858984" cy="6816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rPr>
                <a:t>4</a:t>
              </a:r>
              <a:endParaRPr lang="en-US" sz="2400" dirty="0">
                <a:solidFill>
                  <a:schemeClr val="tx1"/>
                </a:solidFill>
              </a:endParaRPr>
            </a:p>
          </p:txBody>
        </p:sp>
        <p:sp>
          <p:nvSpPr>
            <p:cNvPr id="42" name="Rectangle 41"/>
            <p:cNvSpPr/>
            <p:nvPr/>
          </p:nvSpPr>
          <p:spPr>
            <a:xfrm>
              <a:off x="5307439" y="5602746"/>
              <a:ext cx="858984" cy="6816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rPr>
                <a:t>d</a:t>
              </a:r>
              <a:endParaRPr lang="en-US" sz="2400" dirty="0">
                <a:solidFill>
                  <a:schemeClr val="tx1"/>
                </a:solidFill>
              </a:endParaRPr>
            </a:p>
          </p:txBody>
        </p:sp>
      </p:grpSp>
      <p:sp>
        <p:nvSpPr>
          <p:cNvPr id="43" name="Rectangle 42"/>
          <p:cNvSpPr/>
          <p:nvPr/>
        </p:nvSpPr>
        <p:spPr>
          <a:xfrm>
            <a:off x="3140587" y="3557848"/>
            <a:ext cx="2161309" cy="681643"/>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rPr>
              <a:t>Neighbouring</a:t>
            </a:r>
            <a:endParaRPr lang="en-US" sz="2400" dirty="0">
              <a:solidFill>
                <a:schemeClr val="tx1"/>
              </a:solidFill>
            </a:endParaRPr>
          </a:p>
        </p:txBody>
      </p:sp>
      <p:sp>
        <p:nvSpPr>
          <p:cNvPr id="44" name="Rectangle 43"/>
          <p:cNvSpPr/>
          <p:nvPr/>
        </p:nvSpPr>
        <p:spPr>
          <a:xfrm>
            <a:off x="6166395" y="3557848"/>
            <a:ext cx="3744000" cy="681643"/>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rPr>
              <a:t>The day before</a:t>
            </a:r>
            <a:endParaRPr lang="en-US" sz="2400" dirty="0">
              <a:solidFill>
                <a:schemeClr val="tx1"/>
              </a:solidFill>
            </a:endParaRPr>
          </a:p>
        </p:txBody>
      </p:sp>
      <p:sp>
        <p:nvSpPr>
          <p:cNvPr id="45" name="Rectangle 44"/>
          <p:cNvSpPr/>
          <p:nvPr/>
        </p:nvSpPr>
        <p:spPr>
          <a:xfrm>
            <a:off x="3140587" y="4239491"/>
            <a:ext cx="2161309" cy="681643"/>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rPr>
              <a:t>Deliberately</a:t>
            </a:r>
            <a:endParaRPr lang="en-US" sz="2400" dirty="0">
              <a:solidFill>
                <a:schemeClr val="tx1"/>
              </a:solidFill>
            </a:endParaRPr>
          </a:p>
        </p:txBody>
      </p:sp>
      <p:sp>
        <p:nvSpPr>
          <p:cNvPr id="46" name="Rectangle 45"/>
          <p:cNvSpPr/>
          <p:nvPr/>
        </p:nvSpPr>
        <p:spPr>
          <a:xfrm>
            <a:off x="6166395" y="4239491"/>
            <a:ext cx="3744000" cy="681643"/>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rPr>
              <a:t>Near you</a:t>
            </a:r>
            <a:endParaRPr lang="en-US" sz="2400" dirty="0">
              <a:solidFill>
                <a:schemeClr val="tx1"/>
              </a:solidFill>
            </a:endParaRPr>
          </a:p>
        </p:txBody>
      </p:sp>
      <p:sp>
        <p:nvSpPr>
          <p:cNvPr id="47" name="Rectangle 46"/>
          <p:cNvSpPr/>
          <p:nvPr/>
        </p:nvSpPr>
        <p:spPr>
          <a:xfrm>
            <a:off x="3140587" y="4921135"/>
            <a:ext cx="2161309" cy="681643"/>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rPr>
              <a:t>Previous day</a:t>
            </a:r>
            <a:endParaRPr lang="en-US" sz="2400" dirty="0">
              <a:solidFill>
                <a:schemeClr val="tx1"/>
              </a:solidFill>
            </a:endParaRPr>
          </a:p>
        </p:txBody>
      </p:sp>
      <p:sp>
        <p:nvSpPr>
          <p:cNvPr id="48" name="Rectangle 47"/>
          <p:cNvSpPr/>
          <p:nvPr/>
        </p:nvSpPr>
        <p:spPr>
          <a:xfrm>
            <a:off x="6166394" y="4921135"/>
            <a:ext cx="3744000" cy="681643"/>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rPr>
              <a:t>The  next day</a:t>
            </a:r>
            <a:endParaRPr lang="en-US" sz="2400" dirty="0">
              <a:solidFill>
                <a:schemeClr val="tx1"/>
              </a:solidFill>
            </a:endParaRPr>
          </a:p>
        </p:txBody>
      </p:sp>
      <p:sp>
        <p:nvSpPr>
          <p:cNvPr id="49" name="Rectangle 48"/>
          <p:cNvSpPr/>
          <p:nvPr/>
        </p:nvSpPr>
        <p:spPr>
          <a:xfrm>
            <a:off x="2281605" y="3557848"/>
            <a:ext cx="858984" cy="681643"/>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rPr>
              <a:t>1</a:t>
            </a:r>
            <a:endParaRPr lang="en-US" sz="2400" dirty="0">
              <a:solidFill>
                <a:schemeClr val="tx1"/>
              </a:solidFill>
            </a:endParaRPr>
          </a:p>
        </p:txBody>
      </p:sp>
      <p:sp>
        <p:nvSpPr>
          <p:cNvPr id="50" name="Rectangle 49"/>
          <p:cNvSpPr/>
          <p:nvPr/>
        </p:nvSpPr>
        <p:spPr>
          <a:xfrm>
            <a:off x="2281605" y="4239493"/>
            <a:ext cx="858984" cy="681643"/>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rPr>
              <a:t>2</a:t>
            </a:r>
            <a:endParaRPr lang="en-US" sz="2400" dirty="0">
              <a:solidFill>
                <a:schemeClr val="tx1"/>
              </a:solidFill>
            </a:endParaRPr>
          </a:p>
        </p:txBody>
      </p:sp>
      <p:sp>
        <p:nvSpPr>
          <p:cNvPr id="51" name="Rectangle 50"/>
          <p:cNvSpPr/>
          <p:nvPr/>
        </p:nvSpPr>
        <p:spPr>
          <a:xfrm>
            <a:off x="2281605" y="4921137"/>
            <a:ext cx="858984" cy="681643"/>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rPr>
              <a:t>3</a:t>
            </a:r>
            <a:endParaRPr lang="en-US" sz="2400" dirty="0">
              <a:solidFill>
                <a:schemeClr val="tx1"/>
              </a:solidFill>
            </a:endParaRPr>
          </a:p>
        </p:txBody>
      </p:sp>
      <p:sp>
        <p:nvSpPr>
          <p:cNvPr id="52" name="Rectangle 51"/>
          <p:cNvSpPr/>
          <p:nvPr/>
        </p:nvSpPr>
        <p:spPr>
          <a:xfrm>
            <a:off x="5307439" y="3557847"/>
            <a:ext cx="858984" cy="681643"/>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rPr>
              <a:t>a</a:t>
            </a:r>
            <a:endParaRPr lang="en-US" sz="2400" dirty="0">
              <a:solidFill>
                <a:schemeClr val="tx1"/>
              </a:solidFill>
            </a:endParaRPr>
          </a:p>
        </p:txBody>
      </p:sp>
      <p:sp>
        <p:nvSpPr>
          <p:cNvPr id="53" name="Rectangle 52"/>
          <p:cNvSpPr/>
          <p:nvPr/>
        </p:nvSpPr>
        <p:spPr>
          <a:xfrm>
            <a:off x="5307439" y="4239491"/>
            <a:ext cx="858984" cy="681643"/>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rPr>
              <a:t>b</a:t>
            </a:r>
            <a:endParaRPr lang="en-US" sz="2400" dirty="0">
              <a:solidFill>
                <a:schemeClr val="tx1"/>
              </a:solidFill>
            </a:endParaRPr>
          </a:p>
        </p:txBody>
      </p:sp>
      <p:sp>
        <p:nvSpPr>
          <p:cNvPr id="54" name="Rectangle 53"/>
          <p:cNvSpPr/>
          <p:nvPr/>
        </p:nvSpPr>
        <p:spPr>
          <a:xfrm>
            <a:off x="5307439" y="4921134"/>
            <a:ext cx="858984" cy="681643"/>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rPr>
              <a:t>c</a:t>
            </a:r>
            <a:endParaRPr lang="en-US" sz="2400" dirty="0">
              <a:solidFill>
                <a:schemeClr val="tx1"/>
              </a:solidFill>
            </a:endParaRPr>
          </a:p>
        </p:txBody>
      </p:sp>
      <p:sp>
        <p:nvSpPr>
          <p:cNvPr id="55" name="Rectangle 54"/>
          <p:cNvSpPr/>
          <p:nvPr/>
        </p:nvSpPr>
        <p:spPr>
          <a:xfrm>
            <a:off x="3140587" y="5602778"/>
            <a:ext cx="2161309" cy="681643"/>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rPr>
              <a:t>Following day</a:t>
            </a:r>
            <a:endParaRPr lang="en-US" sz="2400" dirty="0">
              <a:solidFill>
                <a:schemeClr val="tx1"/>
              </a:solidFill>
            </a:endParaRPr>
          </a:p>
        </p:txBody>
      </p:sp>
      <p:sp>
        <p:nvSpPr>
          <p:cNvPr id="56" name="Rectangle 55"/>
          <p:cNvSpPr/>
          <p:nvPr/>
        </p:nvSpPr>
        <p:spPr>
          <a:xfrm>
            <a:off x="6166396" y="5602777"/>
            <a:ext cx="3744000" cy="681643"/>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rPr>
              <a:t>Doing something purposely</a:t>
            </a:r>
            <a:endParaRPr lang="en-US" sz="2400" dirty="0">
              <a:solidFill>
                <a:schemeClr val="tx1"/>
              </a:solidFill>
            </a:endParaRPr>
          </a:p>
        </p:txBody>
      </p:sp>
      <p:sp>
        <p:nvSpPr>
          <p:cNvPr id="57" name="Rectangle 56"/>
          <p:cNvSpPr/>
          <p:nvPr/>
        </p:nvSpPr>
        <p:spPr>
          <a:xfrm>
            <a:off x="2281605" y="5602780"/>
            <a:ext cx="858984" cy="681643"/>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rPr>
              <a:t>4</a:t>
            </a:r>
            <a:endParaRPr lang="en-US" sz="2400" dirty="0">
              <a:solidFill>
                <a:schemeClr val="tx1"/>
              </a:solidFill>
            </a:endParaRPr>
          </a:p>
        </p:txBody>
      </p:sp>
      <p:sp>
        <p:nvSpPr>
          <p:cNvPr id="58" name="Rectangle 57"/>
          <p:cNvSpPr/>
          <p:nvPr/>
        </p:nvSpPr>
        <p:spPr>
          <a:xfrm>
            <a:off x="5307439" y="5602777"/>
            <a:ext cx="858984" cy="681643"/>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rPr>
              <a:t>d</a:t>
            </a:r>
            <a:endParaRPr lang="en-US" sz="2400" dirty="0">
              <a:solidFill>
                <a:schemeClr val="tx1"/>
              </a:solidFill>
            </a:endParaRPr>
          </a:p>
        </p:txBody>
      </p:sp>
    </p:spTree>
    <p:extLst>
      <p:ext uri="{BB962C8B-B14F-4D97-AF65-F5344CB8AC3E}">
        <p14:creationId xmlns="" xmlns:p14="http://schemas.microsoft.com/office/powerpoint/2010/main" val="96689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1000"/>
                                        <p:tgtEl>
                                          <p:spTgt spid="36"/>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fade">
                                      <p:cBhvr>
                                        <p:cTn id="11" dur="1000"/>
                                        <p:tgtEl>
                                          <p:spTgt spid="59"/>
                                        </p:tgtEl>
                                      </p:cBhvr>
                                    </p:animEffect>
                                    <p:anim calcmode="lin" valueType="num">
                                      <p:cBhvr>
                                        <p:cTn id="12" dur="1000" fill="hold"/>
                                        <p:tgtEl>
                                          <p:spTgt spid="59"/>
                                        </p:tgtEl>
                                        <p:attrNameLst>
                                          <p:attrName>ppt_x</p:attrName>
                                        </p:attrNameLst>
                                      </p:cBhvr>
                                      <p:tavLst>
                                        <p:tav tm="0">
                                          <p:val>
                                            <p:strVal val="#ppt_x"/>
                                          </p:val>
                                        </p:tav>
                                        <p:tav tm="100000">
                                          <p:val>
                                            <p:strVal val="#ppt_x"/>
                                          </p:val>
                                        </p:tav>
                                      </p:tavLst>
                                    </p:anim>
                                    <p:anim calcmode="lin" valueType="num">
                                      <p:cBhvr>
                                        <p:cTn id="13"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checkerboard(across)">
                                      <p:cBhvr>
                                        <p:cTn id="18" dur="500"/>
                                        <p:tgtEl>
                                          <p:spTgt spid="49"/>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checkerboard(across)">
                                      <p:cBhvr>
                                        <p:cTn id="21" dur="500"/>
                                        <p:tgtEl>
                                          <p:spTgt spid="43"/>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checkerboard(across)">
                                      <p:cBhvr>
                                        <p:cTn id="24" dur="500"/>
                                        <p:tgtEl>
                                          <p:spTgt spid="53"/>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checkerboard(across)">
                                      <p:cBhvr>
                                        <p:cTn id="27" dur="500"/>
                                        <p:tgtEl>
                                          <p:spTgt spid="46"/>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checkerboard(across)">
                                      <p:cBhvr>
                                        <p:cTn id="32" dur="500"/>
                                        <p:tgtEl>
                                          <p:spTgt spid="50"/>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checkerboard(across)">
                                      <p:cBhvr>
                                        <p:cTn id="35" dur="500"/>
                                        <p:tgtEl>
                                          <p:spTgt spid="45"/>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checkerboard(across)">
                                      <p:cBhvr>
                                        <p:cTn id="38" dur="500"/>
                                        <p:tgtEl>
                                          <p:spTgt spid="58"/>
                                        </p:tgtEl>
                                      </p:cBhvr>
                                    </p:animEffect>
                                  </p:childTnLst>
                                </p:cTn>
                              </p:par>
                              <p:par>
                                <p:cTn id="39" presetID="5" presetClass="entr" presetSubtype="10" fill="hold" grpId="0" nodeType="with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checkerboard(across)">
                                      <p:cBhvr>
                                        <p:cTn id="41" dur="500"/>
                                        <p:tgtEl>
                                          <p:spTgt spid="56"/>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checkerboard(across)">
                                      <p:cBhvr>
                                        <p:cTn id="46" dur="500"/>
                                        <p:tgtEl>
                                          <p:spTgt spid="51"/>
                                        </p:tgtEl>
                                      </p:cBhvr>
                                    </p:animEffect>
                                  </p:childTnLst>
                                </p:cTn>
                              </p:par>
                              <p:par>
                                <p:cTn id="47" presetID="5" presetClass="entr" presetSubtype="10" fill="hold" grpId="0" nodeType="with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checkerboard(across)">
                                      <p:cBhvr>
                                        <p:cTn id="49" dur="500"/>
                                        <p:tgtEl>
                                          <p:spTgt spid="47"/>
                                        </p:tgtEl>
                                      </p:cBhvr>
                                    </p:animEffect>
                                  </p:childTnLst>
                                </p:cTn>
                              </p:par>
                              <p:par>
                                <p:cTn id="50" presetID="5" presetClass="entr" presetSubtype="10" fill="hold" grpId="0" nodeType="with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checkerboard(across)">
                                      <p:cBhvr>
                                        <p:cTn id="52" dur="500"/>
                                        <p:tgtEl>
                                          <p:spTgt spid="52"/>
                                        </p:tgtEl>
                                      </p:cBhvr>
                                    </p:animEffect>
                                  </p:childTnLst>
                                </p:cTn>
                              </p:par>
                              <p:par>
                                <p:cTn id="53" presetID="5" presetClass="entr" presetSubtype="1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checkerboard(across)">
                                      <p:cBhvr>
                                        <p:cTn id="55" dur="500"/>
                                        <p:tgtEl>
                                          <p:spTgt spid="44"/>
                                        </p:tgtEl>
                                      </p:cBhvr>
                                    </p:animEffect>
                                  </p:childTnLst>
                                </p:cTn>
                              </p:par>
                            </p:childTnLst>
                          </p:cTn>
                        </p:par>
                      </p:childTnLst>
                    </p:cTn>
                  </p:par>
                  <p:par>
                    <p:cTn id="56" fill="hold">
                      <p:stCondLst>
                        <p:cond delay="indefinite"/>
                      </p:stCondLst>
                      <p:childTnLst>
                        <p:par>
                          <p:cTn id="57" fill="hold">
                            <p:stCondLst>
                              <p:cond delay="0"/>
                            </p:stCondLst>
                            <p:childTnLst>
                              <p:par>
                                <p:cTn id="58" presetID="5" presetClass="entr" presetSubtype="10" fill="hold" grpId="0" nodeType="click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checkerboard(across)">
                                      <p:cBhvr>
                                        <p:cTn id="60" dur="500"/>
                                        <p:tgtEl>
                                          <p:spTgt spid="57"/>
                                        </p:tgtEl>
                                      </p:cBhvr>
                                    </p:animEffect>
                                  </p:childTnLst>
                                </p:cTn>
                              </p:par>
                              <p:par>
                                <p:cTn id="61" presetID="5" presetClass="entr" presetSubtype="10" fill="hold" grpId="0" nodeType="with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checkerboard(across)">
                                      <p:cBhvr>
                                        <p:cTn id="63" dur="500"/>
                                        <p:tgtEl>
                                          <p:spTgt spid="55"/>
                                        </p:tgtEl>
                                      </p:cBhvr>
                                    </p:animEffect>
                                  </p:childTnLst>
                                </p:cTn>
                              </p:par>
                              <p:par>
                                <p:cTn id="64" presetID="5" presetClass="entr" presetSubtype="10" fill="hold" grpId="0" nodeType="with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checkerboard(across)">
                                      <p:cBhvr>
                                        <p:cTn id="66" dur="500"/>
                                        <p:tgtEl>
                                          <p:spTgt spid="54"/>
                                        </p:tgtEl>
                                      </p:cBhvr>
                                    </p:animEffect>
                                  </p:childTnLst>
                                </p:cTn>
                              </p:par>
                              <p:par>
                                <p:cTn id="67" presetID="5" presetClass="entr" presetSubtype="10" fill="hold" grpId="0"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checkerboard(across)">
                                      <p:cBhvr>
                                        <p:cTn id="6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oogle Shape;46;p3">
            <a:extLst>
              <a:ext uri="{FF2B5EF4-FFF2-40B4-BE49-F238E27FC236}">
                <a16:creationId xmlns="" xmlns:a16="http://schemas.microsoft.com/office/drawing/2014/main" id="{68A28B81-9865-C098-9158-D9BF4023B239}"/>
              </a:ext>
            </a:extLst>
          </p:cNvPr>
          <p:cNvGraphicFramePr/>
          <p:nvPr>
            <p:extLst>
              <p:ext uri="{D42A27DB-BD31-4B8C-83A1-F6EECF244321}">
                <p14:modId xmlns="" xmlns:p14="http://schemas.microsoft.com/office/powerpoint/2010/main" val="2735967864"/>
              </p:ext>
            </p:extLst>
          </p:nvPr>
        </p:nvGraphicFramePr>
        <p:xfrm>
          <a:off x="382385" y="953871"/>
          <a:ext cx="11371812" cy="5293946"/>
        </p:xfrm>
        <a:graphic>
          <a:graphicData uri="http://schemas.openxmlformats.org/drawingml/2006/table">
            <a:tbl>
              <a:tblPr firstRow="1" bandRow="1">
                <a:tableStyleId>{5C22544A-7EE6-4342-B048-85BDC9FD1C3A}</a:tableStyleId>
              </a:tblPr>
              <a:tblGrid>
                <a:gridCol w="853552">
                  <a:extLst>
                    <a:ext uri="{9D8B030D-6E8A-4147-A177-3AD203B41FA5}">
                      <a16:colId xmlns="" xmlns:a16="http://schemas.microsoft.com/office/drawing/2014/main" val="20000"/>
                    </a:ext>
                  </a:extLst>
                </a:gridCol>
                <a:gridCol w="1621073">
                  <a:extLst>
                    <a:ext uri="{9D8B030D-6E8A-4147-A177-3AD203B41FA5}">
                      <a16:colId xmlns="" xmlns:a16="http://schemas.microsoft.com/office/drawing/2014/main" val="20001"/>
                    </a:ext>
                  </a:extLst>
                </a:gridCol>
                <a:gridCol w="7084289">
                  <a:extLst>
                    <a:ext uri="{9D8B030D-6E8A-4147-A177-3AD203B41FA5}">
                      <a16:colId xmlns="" xmlns:a16="http://schemas.microsoft.com/office/drawing/2014/main" val="20002"/>
                    </a:ext>
                  </a:extLst>
                </a:gridCol>
                <a:gridCol w="1812898">
                  <a:extLst>
                    <a:ext uri="{9D8B030D-6E8A-4147-A177-3AD203B41FA5}">
                      <a16:colId xmlns="" xmlns:a16="http://schemas.microsoft.com/office/drawing/2014/main" val="20003"/>
                    </a:ext>
                  </a:extLst>
                </a:gridCol>
              </a:tblGrid>
              <a:tr h="393492">
                <a:tc>
                  <a:txBody>
                    <a:bodyPr/>
                    <a:lstStyle/>
                    <a:p>
                      <a:pPr marL="0" marR="0" lvl="0" indent="0" algn="ctr" rtl="0">
                        <a:spcBef>
                          <a:spcPts val="0"/>
                        </a:spcBef>
                        <a:spcAft>
                          <a:spcPts val="0"/>
                        </a:spcAft>
                        <a:buNone/>
                      </a:pPr>
                      <a:r>
                        <a:rPr lang="en-IN" sz="2000" u="none" strike="noStrike" cap="none" dirty="0"/>
                        <a:t>Slide #</a:t>
                      </a:r>
                      <a:endParaRPr sz="2000" u="none" strike="noStrike" cap="none"/>
                    </a:p>
                  </a:txBody>
                  <a:tcPr marL="91450" marR="91450" marT="45725" marB="45725"/>
                </a:tc>
                <a:tc>
                  <a:txBody>
                    <a:bodyPr/>
                    <a:lstStyle/>
                    <a:p>
                      <a:pPr marL="0" marR="0" lvl="0" indent="0" algn="ctr" rtl="0">
                        <a:spcBef>
                          <a:spcPts val="0"/>
                        </a:spcBef>
                        <a:spcAft>
                          <a:spcPts val="0"/>
                        </a:spcAft>
                        <a:buNone/>
                      </a:pPr>
                      <a:r>
                        <a:rPr lang="en-IN" sz="2000" u="none" strike="noStrike" cap="none" dirty="0"/>
                        <a:t>Thumbnail</a:t>
                      </a:r>
                      <a:endParaRPr dirty="0"/>
                    </a:p>
                  </a:txBody>
                  <a:tcPr marL="91450" marR="91450" marT="45725" marB="45725"/>
                </a:tc>
                <a:tc>
                  <a:txBody>
                    <a:bodyPr/>
                    <a:lstStyle/>
                    <a:p>
                      <a:pPr marL="0" marR="0" lvl="0" indent="0" algn="ctr" rtl="0">
                        <a:spcBef>
                          <a:spcPts val="0"/>
                        </a:spcBef>
                        <a:spcAft>
                          <a:spcPts val="0"/>
                        </a:spcAft>
                        <a:buNone/>
                      </a:pPr>
                      <a:r>
                        <a:rPr lang="en-IN" sz="2000" u="none" strike="noStrike" cap="none"/>
                        <a:t>Source link</a:t>
                      </a:r>
                      <a:endParaRPr/>
                    </a:p>
                  </a:txBody>
                  <a:tcPr marL="91450" marR="91450" marT="45725" marB="45725"/>
                </a:tc>
                <a:tc>
                  <a:txBody>
                    <a:bodyPr/>
                    <a:lstStyle/>
                    <a:p>
                      <a:pPr marL="0" marR="0" lvl="0" indent="0" algn="ctr" rtl="0">
                        <a:spcBef>
                          <a:spcPts val="0"/>
                        </a:spcBef>
                        <a:spcAft>
                          <a:spcPts val="0"/>
                        </a:spcAft>
                        <a:buNone/>
                      </a:pPr>
                      <a:r>
                        <a:rPr lang="en-IN" sz="2000" u="none" strike="noStrike" cap="none"/>
                        <a:t>Author </a:t>
                      </a:r>
                      <a:endParaRPr/>
                    </a:p>
                  </a:txBody>
                  <a:tcPr marL="91450" marR="91450" marT="45725" marB="45725"/>
                </a:tc>
                <a:extLst>
                  <a:ext uri="{0D108BD9-81ED-4DB2-BD59-A6C34878D82A}">
                    <a16:rowId xmlns="" xmlns:a16="http://schemas.microsoft.com/office/drawing/2014/main" val="10000"/>
                  </a:ext>
                </a:extLst>
              </a:tr>
              <a:tr h="386616">
                <a:tc>
                  <a:txBody>
                    <a:bodyPr/>
                    <a:lstStyle/>
                    <a:p>
                      <a:pPr marL="0" marR="0" lvl="0" indent="0" algn="l" rtl="0">
                        <a:spcBef>
                          <a:spcPts val="0"/>
                        </a:spcBef>
                        <a:spcAft>
                          <a:spcPts val="0"/>
                        </a:spcAft>
                        <a:buNone/>
                      </a:pPr>
                      <a:r>
                        <a:rPr lang="en-IN" sz="900" dirty="0" smtClean="0"/>
                        <a:t>1</a:t>
                      </a:r>
                      <a:endParaRPr sz="900"/>
                    </a:p>
                  </a:txBody>
                  <a:tcPr marL="91450" marR="91450" marT="45725" marB="45725"/>
                </a:tc>
                <a:tc>
                  <a:txBody>
                    <a:bodyPr/>
                    <a:lstStyle/>
                    <a:p>
                      <a:pPr marL="0" marR="0" lvl="0" indent="0" algn="l" rtl="0">
                        <a:spcBef>
                          <a:spcPts val="0"/>
                        </a:spcBef>
                        <a:spcAft>
                          <a:spcPts val="0"/>
                        </a:spcAft>
                        <a:buNone/>
                      </a:pPr>
                      <a:endParaRPr lang="en-IN" sz="900" dirty="0" smtClean="0"/>
                    </a:p>
                    <a:p>
                      <a:pPr marL="0" marR="0" lvl="0" indent="0" algn="l" rtl="0">
                        <a:spcBef>
                          <a:spcPts val="0"/>
                        </a:spcBef>
                        <a:spcAft>
                          <a:spcPts val="0"/>
                        </a:spcAft>
                        <a:buNone/>
                      </a:pPr>
                      <a:endParaRPr lang="en-IN" sz="900" dirty="0" smtClean="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i="0" u="none" strike="noStrike" dirty="0" smtClean="0">
                          <a:solidFill>
                            <a:srgbClr val="000000"/>
                          </a:solidFill>
                          <a:effectLst/>
                          <a:latin typeface="Calibri" panose="020F0502020204030204" pitchFamily="34" charset="0"/>
                        </a:rPr>
                        <a:t>1.   Boy reading: https://www.freepik.com/free-photo/front-view-boy-reading-comics- library_41253589.htm#page=2&amp;query=indian%20reading%20book&amp;position=10&amp;from_view=</a:t>
                      </a:r>
                      <a:r>
                        <a:rPr lang="en-IN" sz="900" b="0" i="0" u="none" strike="noStrike" dirty="0" err="1" smtClean="0">
                          <a:solidFill>
                            <a:srgbClr val="000000"/>
                          </a:solidFill>
                          <a:effectLst/>
                          <a:latin typeface="Calibri" panose="020F0502020204030204" pitchFamily="34" charset="0"/>
                        </a:rPr>
                        <a:t>search&amp;track</a:t>
                      </a:r>
                      <a:r>
                        <a:rPr lang="en-IN" sz="900" b="0" i="0" u="none" strike="noStrike" dirty="0" smtClean="0">
                          <a:solidFill>
                            <a:srgbClr val="000000"/>
                          </a:solidFill>
                          <a:effectLst/>
                          <a:latin typeface="Calibri" panose="020F0502020204030204" pitchFamily="34" charset="0"/>
                        </a:rPr>
                        <a:t>=</a:t>
                      </a:r>
                      <a:r>
                        <a:rPr lang="en-IN" sz="900" b="0" i="0" u="none" strike="noStrike" dirty="0" err="1" smtClean="0">
                          <a:solidFill>
                            <a:srgbClr val="000000"/>
                          </a:solidFill>
                          <a:effectLst/>
                          <a:latin typeface="Calibri" panose="020F0502020204030204" pitchFamily="34" charset="0"/>
                        </a:rPr>
                        <a:t>ais</a:t>
                      </a:r>
                      <a:r>
                        <a:rPr lang="en-IN" sz="900" b="0" i="0" u="none" strike="noStrike" dirty="0" smtClean="0">
                          <a:solidFill>
                            <a:srgbClr val="000000"/>
                          </a:solidFill>
                          <a:effectLst/>
                          <a:latin typeface="Calibri" panose="020F0502020204030204" pitchFamily="34" charset="0"/>
                        </a:rPr>
                        <a:t> </a:t>
                      </a:r>
                      <a:endParaRPr lang="en-US" sz="900" b="0" i="0" u="none" strike="noStrike" dirty="0" smtClean="0">
                        <a:solidFill>
                          <a:srgbClr val="000000"/>
                        </a:solidFill>
                        <a:effectLst/>
                        <a:latin typeface="Calibri" panose="020F0502020204030204" pitchFamily="34" charset="0"/>
                      </a:endParaRPr>
                    </a:p>
                  </a:txBody>
                  <a:tcPr marL="91450" marR="91450" marT="45725" marB="45725"/>
                </a:tc>
                <a:tc>
                  <a:txBody>
                    <a:bodyPr/>
                    <a:lstStyle/>
                    <a:p>
                      <a:pPr marL="0" marR="0" lvl="0" indent="0" algn="l" rtl="0">
                        <a:spcBef>
                          <a:spcPts val="0"/>
                        </a:spcBef>
                        <a:spcAft>
                          <a:spcPts val="0"/>
                        </a:spcAft>
                        <a:buNone/>
                      </a:pPr>
                      <a:r>
                        <a:rPr lang="en-IN" sz="900" dirty="0" smtClean="0"/>
                        <a:t>freepik</a:t>
                      </a:r>
                      <a:endParaRPr sz="900"/>
                    </a:p>
                  </a:txBody>
                  <a:tcPr marL="91450" marR="91450" marT="45725" marB="45725"/>
                </a:tc>
                <a:extLst>
                  <a:ext uri="{0D108BD9-81ED-4DB2-BD59-A6C34878D82A}">
                    <a16:rowId xmlns="" xmlns:a16="http://schemas.microsoft.com/office/drawing/2014/main" val="10001"/>
                  </a:ext>
                </a:extLst>
              </a:tr>
              <a:tr h="386616">
                <a:tc>
                  <a:txBody>
                    <a:bodyPr/>
                    <a:lstStyle/>
                    <a:p>
                      <a:pPr marL="0" marR="0" lvl="0" indent="0" algn="l" rtl="0">
                        <a:spcBef>
                          <a:spcPts val="0"/>
                        </a:spcBef>
                        <a:spcAft>
                          <a:spcPts val="0"/>
                        </a:spcAft>
                        <a:buNone/>
                      </a:pPr>
                      <a:r>
                        <a:rPr lang="en-IN" sz="900" dirty="0" smtClean="0"/>
                        <a:t>2</a:t>
                      </a:r>
                      <a:endParaRPr sz="900"/>
                    </a:p>
                  </a:txBody>
                  <a:tcPr marL="91450" marR="91450" marT="45725" marB="45725"/>
                </a:tc>
                <a:tc>
                  <a:txBody>
                    <a:bodyPr/>
                    <a:lstStyle/>
                    <a:p>
                      <a:pPr marL="0" marR="0" lvl="0" indent="0" algn="l" rtl="0">
                        <a:spcBef>
                          <a:spcPts val="0"/>
                        </a:spcBef>
                        <a:spcAft>
                          <a:spcPts val="0"/>
                        </a:spcAft>
                        <a:buNone/>
                      </a:pPr>
                      <a:endParaRPr lang="en-IN" sz="900" dirty="0" smtClean="0"/>
                    </a:p>
                    <a:p>
                      <a:pPr marL="0" marR="0" lvl="0" indent="0" algn="l" rtl="0">
                        <a:spcBef>
                          <a:spcPts val="0"/>
                        </a:spcBef>
                        <a:spcAft>
                          <a:spcPts val="0"/>
                        </a:spcAft>
                        <a:buNone/>
                      </a:pPr>
                      <a:endParaRPr lang="en-IN" sz="900" dirty="0" smtClean="0"/>
                    </a:p>
                    <a:p>
                      <a:pPr marL="0" marR="0" lvl="0" indent="0" algn="l" rtl="0">
                        <a:spcBef>
                          <a:spcPts val="0"/>
                        </a:spcBef>
                        <a:spcAft>
                          <a:spcPts val="0"/>
                        </a:spcAft>
                        <a:buNone/>
                      </a:pPr>
                      <a:endParaRPr sz="900"/>
                    </a:p>
                  </a:txBody>
                  <a:tcPr marL="91450" marR="91450" marT="45725" marB="45725"/>
                </a:tc>
                <a:tc>
                  <a:txBody>
                    <a:bodyPr/>
                    <a:lstStyle/>
                    <a:p>
                      <a:pPr marL="228600" indent="-228600">
                        <a:buAutoNum type="arabicPeriod"/>
                      </a:pPr>
                      <a:r>
                        <a:rPr lang="en-IN" sz="900" b="0" i="0" u="none" strike="noStrike" dirty="0" smtClean="0">
                          <a:solidFill>
                            <a:srgbClr val="000000"/>
                          </a:solidFill>
                          <a:effectLst/>
                          <a:latin typeface="Calibri" panose="020F0502020204030204" pitchFamily="34" charset="0"/>
                        </a:rPr>
                        <a:t>Mongoose: https://pixabay.com/photos/mongoose-zoo-animal-wildlife-7942218/ </a:t>
                      </a:r>
                    </a:p>
                    <a:p>
                      <a:pPr marL="228600" indent="-228600">
                        <a:buAutoNum type="arabicPeriod"/>
                      </a:pPr>
                      <a:r>
                        <a:rPr lang="en-IN" sz="900" b="0" i="0" u="none" strike="noStrike" dirty="0" smtClean="0">
                          <a:solidFill>
                            <a:srgbClr val="000000"/>
                          </a:solidFill>
                          <a:effectLst/>
                          <a:latin typeface="Calibri" panose="020F0502020204030204" pitchFamily="34" charset="0"/>
                        </a:rPr>
                        <a:t>Cobra: https://pixabay.com/photos/king-cobra-cobra-snake-reptile-405623/ </a:t>
                      </a:r>
                    </a:p>
                    <a:p>
                      <a:pPr marL="228600" indent="-228600">
                        <a:buAutoNum type="arabicPeriod"/>
                      </a:pPr>
                      <a:r>
                        <a:rPr lang="en-IN" sz="900" b="0" i="0" u="none" strike="noStrike" dirty="0" smtClean="0">
                          <a:solidFill>
                            <a:srgbClr val="000000"/>
                          </a:solidFill>
                          <a:effectLst/>
                          <a:latin typeface="Calibri" panose="020F0502020204030204" pitchFamily="34" charset="0"/>
                        </a:rPr>
                        <a:t>Glitch: https://www.freepik.com/free-vector/glitch-background_4039498.htm#page=2&amp;query=glitch&amp;position=4&amp;from_view=search&amp;track=sph </a:t>
                      </a:r>
                    </a:p>
                    <a:p>
                      <a:pPr marL="228600" indent="-228600">
                        <a:buNone/>
                      </a:pPr>
                      <a:r>
                        <a:rPr lang="en-IN" sz="900" b="0" i="0" u="none" strike="noStrike" dirty="0" smtClean="0">
                          <a:solidFill>
                            <a:srgbClr val="000000"/>
                          </a:solidFill>
                          <a:effectLst/>
                          <a:latin typeface="Calibri" panose="020F0502020204030204" pitchFamily="34" charset="0"/>
                        </a:rPr>
                        <a:t>4.    Justice scale: https://pixabay.com/photos/scale-justice-weight-health-2634795/ </a:t>
                      </a:r>
                    </a:p>
                  </a:txBody>
                  <a:tcPr marL="91450" marR="91450" marT="45725" marB="45725"/>
                </a:tc>
                <a:tc>
                  <a:txBody>
                    <a:bodyPr/>
                    <a:lstStyle/>
                    <a:p>
                      <a:pPr marL="0" marR="0" lvl="0" indent="0" algn="l" rtl="0">
                        <a:spcBef>
                          <a:spcPts val="0"/>
                        </a:spcBef>
                        <a:spcAft>
                          <a:spcPts val="0"/>
                        </a:spcAft>
                        <a:buNone/>
                      </a:pPr>
                      <a:r>
                        <a:rPr lang="en-IN" sz="900" b="0" i="0" u="none" strike="noStrike" dirty="0" err="1" smtClean="0">
                          <a:solidFill>
                            <a:srgbClr val="000000"/>
                          </a:solidFill>
                          <a:effectLst/>
                          <a:latin typeface="Calibri" panose="020F0502020204030204" pitchFamily="34" charset="0"/>
                        </a:rPr>
                        <a:t>SmillaSvaneFeijn</a:t>
                      </a:r>
                      <a:endParaRPr lang="en-IN" sz="900" b="0" i="0" u="none" strike="noStrike" dirty="0" smtClean="0">
                        <a:solidFill>
                          <a:srgbClr val="000000"/>
                        </a:solidFill>
                        <a:effectLst/>
                        <a:latin typeface="Calibri" panose="020F0502020204030204" pitchFamily="34" charset="0"/>
                      </a:endParaRPr>
                    </a:p>
                    <a:p>
                      <a:pPr marL="0" marR="0" lvl="0" indent="0" algn="l" rtl="0">
                        <a:spcBef>
                          <a:spcPts val="0"/>
                        </a:spcBef>
                        <a:spcAft>
                          <a:spcPts val="0"/>
                        </a:spcAft>
                        <a:buNone/>
                      </a:pPr>
                      <a:r>
                        <a:rPr lang="en-IN" sz="900" b="0" i="0" u="none" strike="noStrike" dirty="0" err="1" smtClean="0">
                          <a:solidFill>
                            <a:srgbClr val="000000"/>
                          </a:solidFill>
                          <a:effectLst/>
                          <a:latin typeface="Calibri" panose="020F0502020204030204" pitchFamily="34" charset="0"/>
                        </a:rPr>
                        <a:t>Antriksh</a:t>
                      </a:r>
                      <a:endParaRPr lang="en-IN" sz="900" b="0" i="0" u="none" strike="noStrike" dirty="0" smtClean="0">
                        <a:solidFill>
                          <a:srgbClr val="000000"/>
                        </a:solidFill>
                        <a:effectLst/>
                        <a:latin typeface="Calibri" panose="020F0502020204030204" pitchFamily="34" charset="0"/>
                      </a:endParaRPr>
                    </a:p>
                    <a:p>
                      <a:pPr marL="0" marR="0" lvl="0" indent="0" algn="l" rtl="0">
                        <a:spcBef>
                          <a:spcPts val="0"/>
                        </a:spcBef>
                        <a:spcAft>
                          <a:spcPts val="0"/>
                        </a:spcAft>
                        <a:buNone/>
                      </a:pPr>
                      <a:r>
                        <a:rPr lang="en-IN" sz="900" b="0" i="0" u="none" strike="noStrike" dirty="0" smtClean="0">
                          <a:solidFill>
                            <a:srgbClr val="000000"/>
                          </a:solidFill>
                          <a:effectLst/>
                          <a:latin typeface="Calibri" panose="020F0502020204030204" pitchFamily="34" charset="0"/>
                        </a:rPr>
                        <a:t>Freepik</a:t>
                      </a:r>
                    </a:p>
                    <a:p>
                      <a:pPr marL="0" marR="0" lvl="0" indent="0" algn="l" rtl="0">
                        <a:spcBef>
                          <a:spcPts val="0"/>
                        </a:spcBef>
                        <a:spcAft>
                          <a:spcPts val="0"/>
                        </a:spcAft>
                        <a:buNone/>
                      </a:pPr>
                      <a:endParaRPr lang="en-IN" sz="900" b="0" i="0" u="none" strike="noStrike" dirty="0" smtClean="0">
                        <a:solidFill>
                          <a:srgbClr val="000000"/>
                        </a:solidFill>
                        <a:effectLst/>
                        <a:latin typeface="Calibri" panose="020F0502020204030204" pitchFamily="34" charset="0"/>
                      </a:endParaRPr>
                    </a:p>
                    <a:p>
                      <a:pPr marL="0" marR="0" lvl="0" indent="0" algn="l" rtl="0">
                        <a:spcBef>
                          <a:spcPts val="0"/>
                        </a:spcBef>
                        <a:spcAft>
                          <a:spcPts val="0"/>
                        </a:spcAft>
                        <a:buNone/>
                      </a:pPr>
                      <a:r>
                        <a:rPr lang="en-IN" sz="900" b="0" i="0" u="none" strike="noStrike" dirty="0" err="1" smtClean="0">
                          <a:solidFill>
                            <a:srgbClr val="000000"/>
                          </a:solidFill>
                          <a:effectLst/>
                          <a:latin typeface="Calibri" panose="020F0502020204030204" pitchFamily="34" charset="0"/>
                        </a:rPr>
                        <a:t>Qimono</a:t>
                      </a:r>
                      <a:endParaRPr sz="900"/>
                    </a:p>
                  </a:txBody>
                  <a:tcPr marL="91450" marR="91450" marT="45725" marB="45725"/>
                </a:tc>
                <a:extLst>
                  <a:ext uri="{0D108BD9-81ED-4DB2-BD59-A6C34878D82A}">
                    <a16:rowId xmlns="" xmlns:a16="http://schemas.microsoft.com/office/drawing/2014/main" val="10002"/>
                  </a:ext>
                </a:extLst>
              </a:tr>
              <a:tr h="386616">
                <a:tc>
                  <a:txBody>
                    <a:bodyPr/>
                    <a:lstStyle/>
                    <a:p>
                      <a:pPr marL="0" marR="0" lvl="0" indent="0" algn="l" rtl="0">
                        <a:spcBef>
                          <a:spcPts val="0"/>
                        </a:spcBef>
                        <a:spcAft>
                          <a:spcPts val="0"/>
                        </a:spcAft>
                        <a:buNone/>
                      </a:pPr>
                      <a:r>
                        <a:rPr lang="en-IN" sz="900" dirty="0" smtClean="0"/>
                        <a:t>3</a:t>
                      </a:r>
                      <a:endParaRPr sz="900"/>
                    </a:p>
                  </a:txBody>
                  <a:tcPr marL="91450" marR="91450" marT="45725" marB="45725"/>
                </a:tc>
                <a:tc>
                  <a:txBody>
                    <a:bodyPr/>
                    <a:lstStyle/>
                    <a:p>
                      <a:pPr marL="0" marR="0" lvl="0" indent="0" algn="l" rtl="0">
                        <a:spcBef>
                          <a:spcPts val="0"/>
                        </a:spcBef>
                        <a:spcAft>
                          <a:spcPts val="0"/>
                        </a:spcAft>
                        <a:buNone/>
                      </a:pPr>
                      <a:endParaRPr lang="en-IN" sz="900" dirty="0" smtClean="0"/>
                    </a:p>
                    <a:p>
                      <a:pPr marL="0" marR="0" lvl="0" indent="0" algn="l" rtl="0">
                        <a:spcBef>
                          <a:spcPts val="0"/>
                        </a:spcBef>
                        <a:spcAft>
                          <a:spcPts val="0"/>
                        </a:spcAft>
                        <a:buNone/>
                      </a:pPr>
                      <a:endParaRPr lang="en-IN" sz="900" dirty="0" smtClean="0"/>
                    </a:p>
                    <a:p>
                      <a:pPr marL="0" marR="0" lvl="0" indent="0" algn="l" rtl="0">
                        <a:spcBef>
                          <a:spcPts val="0"/>
                        </a:spcBef>
                        <a:spcAft>
                          <a:spcPts val="0"/>
                        </a:spcAft>
                        <a:buNone/>
                      </a:pPr>
                      <a:endParaRPr lang="en-IN" sz="900" dirty="0" smtClean="0"/>
                    </a:p>
                    <a:p>
                      <a:pPr marL="0" marR="0" lvl="0" indent="0" algn="l" rtl="0">
                        <a:spcBef>
                          <a:spcPts val="0"/>
                        </a:spcBef>
                        <a:spcAft>
                          <a:spcPts val="0"/>
                        </a:spcAft>
                        <a:buNone/>
                      </a:pPr>
                      <a:endParaRPr sz="900"/>
                    </a:p>
                  </a:txBody>
                  <a:tcPr marL="91450" marR="91450" marT="45725" marB="45725"/>
                </a:tc>
                <a:tc>
                  <a:txBody>
                    <a:bodyPr/>
                    <a:lstStyle/>
                    <a:p>
                      <a:pPr marL="228600" indent="-228600">
                        <a:buAutoNum type="arabicPeriod"/>
                      </a:pPr>
                      <a:r>
                        <a:rPr lang="en-IN" sz="900" b="0" i="0" u="none" strike="noStrike" dirty="0" smtClean="0">
                          <a:solidFill>
                            <a:srgbClr val="000000"/>
                          </a:solidFill>
                          <a:effectLst/>
                          <a:latin typeface="Calibri" panose="020F0502020204030204" pitchFamily="34" charset="0"/>
                        </a:rPr>
                        <a:t>Picture: https://www.freepik.com/free-vector/empty-banner-with-fantasy-mushroom-house_18385515.htm#query=jack%20and%20the%20beanstalk&amp;position=13&amp;from_view=search&amp;track=ais </a:t>
                      </a:r>
                    </a:p>
                    <a:p>
                      <a:pPr marL="228600" indent="-228600">
                        <a:buAutoNum type="arabicPeriod"/>
                      </a:pPr>
                      <a:r>
                        <a:rPr lang="en-IN" sz="900" b="0" i="0" u="none" strike="noStrike" dirty="0" smtClean="0">
                          <a:solidFill>
                            <a:srgbClr val="000000"/>
                          </a:solidFill>
                          <a:effectLst/>
                          <a:latin typeface="Calibri" panose="020F0502020204030204" pitchFamily="34" charset="0"/>
                        </a:rPr>
                        <a:t>3</a:t>
                      </a:r>
                      <a:r>
                        <a:rPr lang="en-IN" sz="900" b="0" i="0" u="none" strike="noStrike" baseline="0" dirty="0" smtClean="0">
                          <a:solidFill>
                            <a:srgbClr val="000000"/>
                          </a:solidFill>
                          <a:effectLst/>
                          <a:latin typeface="Calibri" panose="020F0502020204030204" pitchFamily="34" charset="0"/>
                        </a:rPr>
                        <a:t> Bears: https://www.freepik.com/free-vector/flat-design-bear-family-illustration_29684704.htm#query=3%20bears&amp;position=11&amp;from_view=search&amp;track=ais </a:t>
                      </a:r>
                    </a:p>
                    <a:p>
                      <a:pPr marL="228600" indent="-228600">
                        <a:buAutoNum type="arabicPeriod"/>
                      </a:pPr>
                      <a:r>
                        <a:rPr lang="en-IN" sz="900" b="0" i="0" u="none" strike="noStrike" baseline="0" dirty="0" smtClean="0">
                          <a:solidFill>
                            <a:srgbClr val="000000"/>
                          </a:solidFill>
                          <a:effectLst/>
                          <a:latin typeface="Calibri" panose="020F0502020204030204" pitchFamily="34" charset="0"/>
                        </a:rPr>
                        <a:t>Book: https://www.freepik.com/free-vector/pop-up-book-with-outdoor-nature-scene_25538769.htm#page=8&amp;query=open%20book&amp;position=5&amp;from_view=search&amp;track=ais </a:t>
                      </a:r>
                      <a:endParaRPr lang="en-IN" sz="900" dirty="0" smtClean="0"/>
                    </a:p>
                  </a:txBody>
                  <a:tcPr marL="91450" marR="91450" marT="45725" marB="45725"/>
                </a:tc>
                <a:tc>
                  <a:txBody>
                    <a:bodyPr/>
                    <a:lstStyle/>
                    <a:p>
                      <a:pPr marL="0" marR="0" lvl="0" indent="0" algn="l" rtl="0">
                        <a:spcBef>
                          <a:spcPts val="0"/>
                        </a:spcBef>
                        <a:spcAft>
                          <a:spcPts val="0"/>
                        </a:spcAft>
                        <a:buNone/>
                      </a:pPr>
                      <a:r>
                        <a:rPr lang="en-IN" sz="900" dirty="0" err="1" smtClean="0"/>
                        <a:t>Brgfx</a:t>
                      </a:r>
                      <a:endParaRPr lang="en-IN" sz="900" dirty="0" smtClean="0"/>
                    </a:p>
                    <a:p>
                      <a:pPr marL="0" marR="0" lvl="0" indent="0" algn="l" rtl="0">
                        <a:spcBef>
                          <a:spcPts val="0"/>
                        </a:spcBef>
                        <a:spcAft>
                          <a:spcPts val="0"/>
                        </a:spcAft>
                        <a:buNone/>
                      </a:pPr>
                      <a:endParaRPr lang="en-IN" sz="900" dirty="0" smtClean="0"/>
                    </a:p>
                    <a:p>
                      <a:pPr marL="0" marR="0" lvl="0" indent="0" algn="l" rtl="0">
                        <a:spcBef>
                          <a:spcPts val="0"/>
                        </a:spcBef>
                        <a:spcAft>
                          <a:spcPts val="0"/>
                        </a:spcAft>
                        <a:buNone/>
                      </a:pPr>
                      <a:r>
                        <a:rPr lang="en-IN" sz="900" dirty="0" smtClean="0"/>
                        <a:t>Freepik</a:t>
                      </a:r>
                    </a:p>
                    <a:p>
                      <a:pPr marL="0" marR="0" lvl="0" indent="0" algn="l" rtl="0">
                        <a:spcBef>
                          <a:spcPts val="0"/>
                        </a:spcBef>
                        <a:spcAft>
                          <a:spcPts val="0"/>
                        </a:spcAft>
                        <a:buNone/>
                      </a:pPr>
                      <a:endParaRPr lang="en-IN" sz="900" dirty="0" smtClean="0"/>
                    </a:p>
                    <a:p>
                      <a:pPr marL="0" marR="0" lvl="0" indent="0" algn="l" rtl="0">
                        <a:spcBef>
                          <a:spcPts val="0"/>
                        </a:spcBef>
                        <a:spcAft>
                          <a:spcPts val="0"/>
                        </a:spcAft>
                        <a:buNone/>
                      </a:pPr>
                      <a:r>
                        <a:rPr lang="en-IN" sz="900" dirty="0" err="1" smtClean="0"/>
                        <a:t>brgfx</a:t>
                      </a:r>
                      <a:endParaRPr sz="900"/>
                    </a:p>
                  </a:txBody>
                  <a:tcPr marL="91450" marR="91450" marT="45725" marB="45725"/>
                </a:tc>
                <a:extLst>
                  <a:ext uri="{0D108BD9-81ED-4DB2-BD59-A6C34878D82A}">
                    <a16:rowId xmlns="" xmlns:a16="http://schemas.microsoft.com/office/drawing/2014/main" val="10003"/>
                  </a:ext>
                </a:extLst>
              </a:tr>
              <a:tr h="386616">
                <a:tc>
                  <a:txBody>
                    <a:bodyPr/>
                    <a:lstStyle/>
                    <a:p>
                      <a:pPr marL="0" marR="0" lvl="0" indent="0" algn="l" rtl="0">
                        <a:spcBef>
                          <a:spcPts val="0"/>
                        </a:spcBef>
                        <a:spcAft>
                          <a:spcPts val="0"/>
                        </a:spcAft>
                        <a:buNone/>
                      </a:pPr>
                      <a:r>
                        <a:rPr lang="en-IN" sz="900" dirty="0" smtClean="0"/>
                        <a:t>4</a:t>
                      </a:r>
                      <a:endParaRPr sz="900"/>
                    </a:p>
                  </a:txBody>
                  <a:tcPr marL="91450" marR="91450" marT="45725" marB="45725"/>
                </a:tc>
                <a:tc>
                  <a:txBody>
                    <a:bodyPr/>
                    <a:lstStyle/>
                    <a:p>
                      <a:pPr marL="0" marR="0" lvl="0" indent="0" algn="l" rtl="0">
                        <a:spcBef>
                          <a:spcPts val="0"/>
                        </a:spcBef>
                        <a:spcAft>
                          <a:spcPts val="0"/>
                        </a:spcAft>
                        <a:buNone/>
                      </a:pPr>
                      <a:endParaRPr lang="en-IN" sz="900" dirty="0" smtClean="0"/>
                    </a:p>
                    <a:p>
                      <a:pPr marL="0" marR="0" lvl="0" indent="0" algn="l" rtl="0">
                        <a:spcBef>
                          <a:spcPts val="0"/>
                        </a:spcBef>
                        <a:spcAft>
                          <a:spcPts val="0"/>
                        </a:spcAft>
                        <a:buNone/>
                      </a:pPr>
                      <a:endParaRPr lang="en-IN" sz="900" dirty="0" smtClean="0"/>
                    </a:p>
                    <a:p>
                      <a:pPr marL="0" marR="0" lvl="0" indent="0" algn="l" rtl="0">
                        <a:spcBef>
                          <a:spcPts val="0"/>
                        </a:spcBef>
                        <a:spcAft>
                          <a:spcPts val="0"/>
                        </a:spcAft>
                        <a:buNone/>
                      </a:pPr>
                      <a:endParaRPr lang="en-IN" sz="900" dirty="0" smtClean="0"/>
                    </a:p>
                    <a:p>
                      <a:pPr marL="0" marR="0" lvl="0" indent="0" algn="l" rtl="0">
                        <a:spcBef>
                          <a:spcPts val="0"/>
                        </a:spcBef>
                        <a:spcAft>
                          <a:spcPts val="0"/>
                        </a:spcAft>
                        <a:buNone/>
                      </a:pPr>
                      <a:endParaRPr sz="900"/>
                    </a:p>
                  </a:txBody>
                  <a:tcPr marL="91450" marR="91450" marT="45725" marB="45725"/>
                </a:tc>
                <a:tc>
                  <a:txBody>
                    <a:bodyPr/>
                    <a:lstStyle/>
                    <a:p>
                      <a:pPr marL="228600" indent="-228600">
                        <a:buAutoNum type="arabicPeriod"/>
                      </a:pPr>
                      <a:r>
                        <a:rPr lang="en-IN" sz="900" b="0" i="0" u="none" strike="noStrike" dirty="0" smtClean="0">
                          <a:solidFill>
                            <a:srgbClr val="000000"/>
                          </a:solidFill>
                          <a:effectLst/>
                          <a:latin typeface="Calibri" panose="020F0502020204030204" pitchFamily="34" charset="0"/>
                        </a:rPr>
                        <a:t>Tortoise: https://commons.wikimedia.org/wiki/File:18th_century_Panchatantra_manuscript_page,_the_talkative_turtle_picture.jpg </a:t>
                      </a:r>
                      <a:endParaRPr lang="en-US" sz="900" b="0" i="0" kern="1200" dirty="0" smtClean="0">
                        <a:solidFill>
                          <a:schemeClr val="tx1"/>
                        </a:solidFill>
                        <a:latin typeface="+mn-lt"/>
                        <a:ea typeface="+mn-ea"/>
                        <a:cs typeface="+mn-cs"/>
                      </a:endParaRPr>
                    </a:p>
                    <a:p>
                      <a:pPr marL="228600" indent="-228600">
                        <a:buAutoNum type="arabicPeriod"/>
                      </a:pPr>
                      <a:r>
                        <a:rPr lang="en-IN" sz="900" b="0" i="0" kern="1200" dirty="0" smtClean="0">
                          <a:solidFill>
                            <a:schemeClr val="tx1"/>
                          </a:solidFill>
                          <a:latin typeface="+mn-lt"/>
                          <a:ea typeface="+mn-ea"/>
                          <a:cs typeface="+mn-cs"/>
                        </a:rPr>
                        <a:t>Birds:</a:t>
                      </a:r>
                      <a:r>
                        <a:rPr lang="en-IN" sz="900" b="0" i="0" kern="1200" baseline="0" dirty="0" smtClean="0">
                          <a:solidFill>
                            <a:schemeClr val="tx1"/>
                          </a:solidFill>
                          <a:latin typeface="+mn-lt"/>
                          <a:ea typeface="+mn-ea"/>
                          <a:cs typeface="+mn-cs"/>
                        </a:rPr>
                        <a:t> https://commons.wikimedia.org/wiki/File:18th_century_Panchatantra_manuscript_page,_The_Birds_Try_to_Beat_Down_the_Ocean_picture.jpg </a:t>
                      </a:r>
                    </a:p>
                  </a:txBody>
                  <a:tcPr marL="91450" marR="91450" marT="45725" marB="45725"/>
                </a:tc>
                <a:tc>
                  <a:txBody>
                    <a:bodyPr/>
                    <a:lstStyle/>
                    <a:p>
                      <a:pPr marL="0" marR="0" lvl="0" indent="0" algn="l" rtl="0">
                        <a:spcBef>
                          <a:spcPts val="0"/>
                        </a:spcBef>
                        <a:spcAft>
                          <a:spcPts val="0"/>
                        </a:spcAft>
                        <a:buNone/>
                      </a:pPr>
                      <a:r>
                        <a:rPr lang="en-US" sz="900" b="0" i="0" kern="1200" dirty="0" smtClean="0">
                          <a:solidFill>
                            <a:schemeClr val="tx1"/>
                          </a:solidFill>
                          <a:latin typeface="+mn-lt"/>
                          <a:ea typeface="+mn-ea"/>
                          <a:cs typeface="+mn-cs"/>
                        </a:rPr>
                        <a:t>Philadelphia Museum of Arts,</a:t>
                      </a:r>
                      <a:r>
                        <a:rPr lang="en-US" sz="900" b="0" i="0" kern="1200" baseline="0" dirty="0" smtClean="0">
                          <a:solidFill>
                            <a:schemeClr val="tx1"/>
                          </a:solidFill>
                          <a:latin typeface="+mn-lt"/>
                          <a:ea typeface="+mn-ea"/>
                          <a:cs typeface="+mn-cs"/>
                        </a:rPr>
                        <a:t> </a:t>
                      </a:r>
                      <a:r>
                        <a:rPr lang="en-US" sz="900" b="0" i="0" kern="1200" dirty="0" smtClean="0">
                          <a:solidFill>
                            <a:schemeClr val="tx1"/>
                          </a:solidFill>
                          <a:latin typeface="+mn-lt"/>
                          <a:ea typeface="+mn-ea"/>
                          <a:cs typeface="+mn-cs"/>
                        </a:rPr>
                        <a:t>Artist/maker unknown, India (18th century</a:t>
                      </a:r>
                    </a:p>
                    <a:p>
                      <a:pPr marL="0" marR="0" lvl="0" indent="0" algn="l" rtl="0">
                        <a:spcBef>
                          <a:spcPts val="0"/>
                        </a:spcBef>
                        <a:spcAft>
                          <a:spcPts val="0"/>
                        </a:spcAft>
                        <a:buNone/>
                      </a:pPr>
                      <a:r>
                        <a:rPr lang="en-US" sz="900" b="0" i="0" kern="1200" dirty="0" smtClean="0">
                          <a:solidFill>
                            <a:schemeClr val="tx1"/>
                          </a:solidFill>
                          <a:latin typeface="+mn-lt"/>
                          <a:ea typeface="+mn-ea"/>
                          <a:cs typeface="+mn-cs"/>
                        </a:rPr>
                        <a:t>Philadelphia Museum of Arts,</a:t>
                      </a:r>
                      <a:r>
                        <a:rPr lang="en-US" sz="900" b="0" i="0" kern="1200" baseline="0" dirty="0" smtClean="0">
                          <a:solidFill>
                            <a:schemeClr val="tx1"/>
                          </a:solidFill>
                          <a:latin typeface="+mn-lt"/>
                          <a:ea typeface="+mn-ea"/>
                          <a:cs typeface="+mn-cs"/>
                        </a:rPr>
                        <a:t> </a:t>
                      </a:r>
                      <a:r>
                        <a:rPr lang="en-US" sz="900" b="0" i="0" kern="1200" dirty="0" smtClean="0">
                          <a:solidFill>
                            <a:schemeClr val="tx1"/>
                          </a:solidFill>
                          <a:latin typeface="+mn-lt"/>
                          <a:ea typeface="+mn-ea"/>
                          <a:cs typeface="+mn-cs"/>
                        </a:rPr>
                        <a:t>Artist/maker unknown, India (18th century</a:t>
                      </a:r>
                      <a:endParaRPr sz="900"/>
                    </a:p>
                  </a:txBody>
                  <a:tcPr marL="91450" marR="91450" marT="45725" marB="45725"/>
                </a:tc>
                <a:extLst>
                  <a:ext uri="{0D108BD9-81ED-4DB2-BD59-A6C34878D82A}">
                    <a16:rowId xmlns="" xmlns:a16="http://schemas.microsoft.com/office/drawing/2014/main" val="10004"/>
                  </a:ext>
                </a:extLst>
              </a:tr>
              <a:tr h="386616">
                <a:tc>
                  <a:txBody>
                    <a:bodyPr/>
                    <a:lstStyle/>
                    <a:p>
                      <a:pPr marL="0" marR="0" lvl="0" indent="0" algn="l" rtl="0">
                        <a:spcBef>
                          <a:spcPts val="0"/>
                        </a:spcBef>
                        <a:spcAft>
                          <a:spcPts val="0"/>
                        </a:spcAft>
                        <a:buNone/>
                      </a:pPr>
                      <a:r>
                        <a:rPr lang="en-IN" sz="900" dirty="0" smtClean="0"/>
                        <a:t>6</a:t>
                      </a:r>
                      <a:endParaRPr sz="900"/>
                    </a:p>
                  </a:txBody>
                  <a:tcPr marL="91450" marR="91450" marT="45725" marB="45725"/>
                </a:tc>
                <a:tc>
                  <a:txBody>
                    <a:bodyPr/>
                    <a:lstStyle/>
                    <a:p>
                      <a:pPr marL="0" marR="0" lvl="0" indent="0" algn="l" rtl="0">
                        <a:spcBef>
                          <a:spcPts val="0"/>
                        </a:spcBef>
                        <a:spcAft>
                          <a:spcPts val="0"/>
                        </a:spcAft>
                        <a:buNone/>
                      </a:pPr>
                      <a:endParaRPr lang="en-IN" sz="900" dirty="0" smtClean="0"/>
                    </a:p>
                    <a:p>
                      <a:pPr marL="0" marR="0" lvl="0" indent="0" algn="l" rtl="0">
                        <a:spcBef>
                          <a:spcPts val="0"/>
                        </a:spcBef>
                        <a:spcAft>
                          <a:spcPts val="0"/>
                        </a:spcAft>
                        <a:buNone/>
                      </a:pPr>
                      <a:endParaRPr lang="en-IN" sz="900" dirty="0" smtClean="0"/>
                    </a:p>
                    <a:p>
                      <a:pPr marL="0" marR="0" lvl="0" indent="0" algn="l" rtl="0">
                        <a:spcBef>
                          <a:spcPts val="0"/>
                        </a:spcBef>
                        <a:spcAft>
                          <a:spcPts val="0"/>
                        </a:spcAft>
                        <a:buNone/>
                      </a:pPr>
                      <a:endParaRPr lang="en-IN" sz="900" dirty="0" smtClean="0"/>
                    </a:p>
                    <a:p>
                      <a:pPr marL="0" marR="0" lvl="0" indent="0" algn="l" rtl="0">
                        <a:spcBef>
                          <a:spcPts val="0"/>
                        </a:spcBef>
                        <a:spcAft>
                          <a:spcPts val="0"/>
                        </a:spcAft>
                        <a:buNone/>
                      </a:pPr>
                      <a:endParaRPr lang="en-IN" sz="900" dirty="0" smtClean="0"/>
                    </a:p>
                    <a:p>
                      <a:pPr marL="0" marR="0" lvl="0" indent="0" algn="l" rtl="0">
                        <a:spcBef>
                          <a:spcPts val="0"/>
                        </a:spcBef>
                        <a:spcAft>
                          <a:spcPts val="0"/>
                        </a:spcAft>
                        <a:buNone/>
                      </a:pPr>
                      <a:endParaRPr sz="900"/>
                    </a:p>
                  </a:txBody>
                  <a:tcPr marL="91450" marR="91450" marT="45725" marB="45725"/>
                </a:tc>
                <a:tc>
                  <a:txBody>
                    <a:bodyPr/>
                    <a:lstStyle/>
                    <a:p>
                      <a:pPr marL="228600" indent="-228600">
                        <a:buAutoNum type="arabicPeriod"/>
                      </a:pPr>
                      <a:r>
                        <a:rPr lang="en-IN" sz="900" b="0" i="0" u="none" strike="noStrike" dirty="0" smtClean="0">
                          <a:solidFill>
                            <a:srgbClr val="000000"/>
                          </a:solidFill>
                          <a:effectLst/>
                          <a:latin typeface="Calibri" panose="020F0502020204030204" pitchFamily="34" charset="0"/>
                        </a:rPr>
                        <a:t>Park:</a:t>
                      </a:r>
                      <a:r>
                        <a:rPr lang="en-IN" sz="900" b="0" i="0" u="none" strike="noStrike" baseline="0" dirty="0" smtClean="0">
                          <a:solidFill>
                            <a:srgbClr val="000000"/>
                          </a:solidFill>
                          <a:effectLst/>
                          <a:latin typeface="Calibri" panose="020F0502020204030204" pitchFamily="34" charset="0"/>
                        </a:rPr>
                        <a:t> https://www.freepik.com/free-vector/playground-park-composition-with-empty-playground-with-swings-toys-green-spaces_10346774.htm#page=2&amp;query=park%20home&amp;position=34&amp;from_view=search&amp;track=ais </a:t>
                      </a:r>
                    </a:p>
                    <a:p>
                      <a:pPr marL="228600" indent="-228600">
                        <a:buAutoNum type="arabicPeriod"/>
                      </a:pPr>
                      <a:r>
                        <a:rPr lang="en-IN" sz="900" b="0" i="0" u="none" strike="noStrike" baseline="0" dirty="0" smtClean="0">
                          <a:solidFill>
                            <a:srgbClr val="000000"/>
                          </a:solidFill>
                          <a:effectLst/>
                          <a:latin typeface="Calibri" panose="020F0502020204030204" pitchFamily="34" charset="0"/>
                        </a:rPr>
                        <a:t>Market: https://www.freepik.com/free-vector/personal-transport-parking-zone-near-market-building-isometric-illustration_6821688.htm#query=park%20car%20shops&amp;position=40&amp;from_view=search&amp;track=ais </a:t>
                      </a:r>
                    </a:p>
                    <a:p>
                      <a:pPr marL="228600" indent="-228600">
                        <a:buAutoNum type="arabicPeriod"/>
                      </a:pPr>
                      <a:r>
                        <a:rPr lang="en-IN" sz="900" b="0" i="0" u="none" strike="noStrike" baseline="0" dirty="0" smtClean="0">
                          <a:solidFill>
                            <a:srgbClr val="000000"/>
                          </a:solidFill>
                          <a:effectLst/>
                          <a:latin typeface="Calibri" panose="020F0502020204030204" pitchFamily="34" charset="0"/>
                        </a:rPr>
                        <a:t>Watch TV: https://www.freepik.com/free-vector/boys-girls-sitting-tv-screen_8270944.htm#query=Television%20watch%20children&amp;position=2&amp;from_view=search&amp;track=ais#position=2&amp;query=Television%20watch%20children </a:t>
                      </a:r>
                    </a:p>
                    <a:p>
                      <a:pPr marL="228600" indent="-228600">
                        <a:buAutoNum type="arabicPeriod"/>
                      </a:pPr>
                      <a:r>
                        <a:rPr lang="en-IN" sz="900" b="0" i="0" u="none" strike="noStrike" baseline="0" dirty="0" smtClean="0">
                          <a:solidFill>
                            <a:srgbClr val="000000"/>
                          </a:solidFill>
                          <a:effectLst/>
                          <a:latin typeface="Calibri" panose="020F0502020204030204" pitchFamily="34" charset="0"/>
                        </a:rPr>
                        <a:t>Boy: https://pixabay.com/photos/man-boy-park-trees-garden-woods-4281707/ </a:t>
                      </a:r>
                    </a:p>
                    <a:p>
                      <a:pPr marL="228600" indent="-228600">
                        <a:buAutoNum type="arabicPeriod"/>
                      </a:pPr>
                      <a:r>
                        <a:rPr lang="en-IN" sz="900" b="0" i="0" u="none" strike="noStrike" baseline="0" dirty="0" smtClean="0">
                          <a:solidFill>
                            <a:srgbClr val="000000"/>
                          </a:solidFill>
                          <a:effectLst/>
                          <a:latin typeface="Calibri" panose="020F0502020204030204" pitchFamily="34" charset="0"/>
                        </a:rPr>
                        <a:t>Children: https://pixabay.com/photos/children-kids-running-young-girl-5559749/ </a:t>
                      </a:r>
                    </a:p>
                    <a:p>
                      <a:pPr marL="228600" indent="-228600">
                        <a:buAutoNum type="arabicPeriod"/>
                      </a:pPr>
                      <a:r>
                        <a:rPr lang="en-IN" sz="900" b="0" i="0" u="none" strike="noStrike" baseline="0" dirty="0" smtClean="0">
                          <a:solidFill>
                            <a:srgbClr val="000000"/>
                          </a:solidFill>
                          <a:effectLst/>
                          <a:latin typeface="Calibri" panose="020F0502020204030204" pitchFamily="34" charset="0"/>
                        </a:rPr>
                        <a:t>Vegetables: https://pixabay.com/photos/carrots-beets-vegetables-kohlrabi-6148040/ </a:t>
                      </a:r>
                      <a:endParaRPr lang="en-US" sz="900" dirty="0" smtClean="0">
                        <a:solidFill>
                          <a:srgbClr val="FF0000"/>
                        </a:solidFill>
                      </a:endParaRPr>
                    </a:p>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r>
                        <a:rPr lang="en-IN" sz="900" dirty="0" smtClean="0"/>
                        <a:t>Macrovector</a:t>
                      </a:r>
                    </a:p>
                    <a:p>
                      <a:pPr marL="0" marR="0" lvl="0" indent="0" algn="l" rtl="0">
                        <a:spcBef>
                          <a:spcPts val="0"/>
                        </a:spcBef>
                        <a:spcAft>
                          <a:spcPts val="0"/>
                        </a:spcAft>
                        <a:buNone/>
                      </a:pPr>
                      <a:endParaRPr lang="en-IN" sz="900" dirty="0" smtClean="0"/>
                    </a:p>
                    <a:p>
                      <a:pPr marL="0" marR="0" lvl="0" indent="0" algn="l" rtl="0">
                        <a:spcBef>
                          <a:spcPts val="0"/>
                        </a:spcBef>
                        <a:spcAft>
                          <a:spcPts val="0"/>
                        </a:spcAft>
                        <a:buNone/>
                      </a:pPr>
                      <a:r>
                        <a:rPr lang="en-IN" sz="900" dirty="0" smtClean="0"/>
                        <a:t>Macrovector</a:t>
                      </a:r>
                    </a:p>
                    <a:p>
                      <a:pPr marL="0" marR="0" lvl="0" indent="0" algn="l" rtl="0">
                        <a:spcBef>
                          <a:spcPts val="0"/>
                        </a:spcBef>
                        <a:spcAft>
                          <a:spcPts val="0"/>
                        </a:spcAft>
                        <a:buNone/>
                      </a:pPr>
                      <a:endParaRPr lang="en-IN" sz="900" dirty="0" smtClean="0"/>
                    </a:p>
                    <a:p>
                      <a:pPr marL="0" marR="0" lvl="0" indent="0" algn="l" rtl="0">
                        <a:spcBef>
                          <a:spcPts val="0"/>
                        </a:spcBef>
                        <a:spcAft>
                          <a:spcPts val="0"/>
                        </a:spcAft>
                        <a:buNone/>
                      </a:pPr>
                      <a:r>
                        <a:rPr lang="en-IN" sz="900" dirty="0" smtClean="0"/>
                        <a:t>Pch.vector</a:t>
                      </a:r>
                    </a:p>
                    <a:p>
                      <a:pPr marL="0" marR="0" lvl="0" indent="0" algn="l" rtl="0">
                        <a:spcBef>
                          <a:spcPts val="0"/>
                        </a:spcBef>
                        <a:spcAft>
                          <a:spcPts val="0"/>
                        </a:spcAft>
                        <a:buNone/>
                      </a:pPr>
                      <a:endParaRPr lang="en-IN" sz="900" dirty="0" smtClean="0"/>
                    </a:p>
                    <a:p>
                      <a:pPr marL="0" marR="0" lvl="0" indent="0" algn="l" rtl="0">
                        <a:spcBef>
                          <a:spcPts val="0"/>
                        </a:spcBef>
                        <a:spcAft>
                          <a:spcPts val="0"/>
                        </a:spcAft>
                        <a:buNone/>
                      </a:pPr>
                      <a:endParaRPr lang="en-IN" sz="900" dirty="0" smtClean="0"/>
                    </a:p>
                    <a:p>
                      <a:pPr marL="0" marR="0" lvl="0" indent="0" algn="l" rtl="0">
                        <a:spcBef>
                          <a:spcPts val="0"/>
                        </a:spcBef>
                        <a:spcAft>
                          <a:spcPts val="0"/>
                        </a:spcAft>
                        <a:buNone/>
                      </a:pPr>
                      <a:r>
                        <a:rPr lang="en-IN" sz="900" dirty="0" err="1" smtClean="0"/>
                        <a:t>Virat</a:t>
                      </a:r>
                      <a:r>
                        <a:rPr lang="en-IN" sz="900" dirty="0" smtClean="0"/>
                        <a:t> </a:t>
                      </a:r>
                      <a:r>
                        <a:rPr lang="en-IN" sz="900" dirty="0" err="1" smtClean="0"/>
                        <a:t>Maurya</a:t>
                      </a:r>
                      <a:endParaRPr lang="en-IN" sz="900" dirty="0" smtClean="0"/>
                    </a:p>
                    <a:p>
                      <a:pPr marL="0" marR="0" lvl="0" indent="0" algn="l" rtl="0">
                        <a:spcBef>
                          <a:spcPts val="0"/>
                        </a:spcBef>
                        <a:spcAft>
                          <a:spcPts val="0"/>
                        </a:spcAft>
                        <a:buNone/>
                      </a:pPr>
                      <a:r>
                        <a:rPr lang="en-IN" sz="900" dirty="0" err="1" smtClean="0"/>
                        <a:t>Moonbhuv</a:t>
                      </a:r>
                      <a:endParaRPr lang="en-IN" sz="900" dirty="0" smtClean="0"/>
                    </a:p>
                    <a:p>
                      <a:pPr marL="0" marR="0" lvl="0" indent="0" algn="l" rtl="0">
                        <a:spcBef>
                          <a:spcPts val="0"/>
                        </a:spcBef>
                        <a:spcAft>
                          <a:spcPts val="0"/>
                        </a:spcAft>
                        <a:buNone/>
                      </a:pPr>
                      <a:r>
                        <a:rPr lang="en-IN" sz="900" dirty="0" err="1" smtClean="0"/>
                        <a:t>BiggiBe</a:t>
                      </a:r>
                      <a:endParaRPr sz="900"/>
                    </a:p>
                  </a:txBody>
                  <a:tcPr marL="91450" marR="91450" marT="45725" marB="45725"/>
                </a:tc>
                <a:extLst>
                  <a:ext uri="{0D108BD9-81ED-4DB2-BD59-A6C34878D82A}">
                    <a16:rowId xmlns="" xmlns:a16="http://schemas.microsoft.com/office/drawing/2014/main" val="10005"/>
                  </a:ext>
                </a:extLst>
              </a:tr>
            </a:tbl>
          </a:graphicData>
        </a:graphic>
      </p:graphicFrame>
      <p:sp>
        <p:nvSpPr>
          <p:cNvPr id="5" name="Google Shape;47;p3">
            <a:extLst>
              <a:ext uri="{FF2B5EF4-FFF2-40B4-BE49-F238E27FC236}">
                <a16:creationId xmlns="" xmlns:a16="http://schemas.microsoft.com/office/drawing/2014/main" id="{6D42FD62-34E5-791E-E3C2-E1B0F48A0EF1}"/>
              </a:ext>
            </a:extLst>
          </p:cNvPr>
          <p:cNvSpPr txBox="1">
            <a:spLocks noGrp="1"/>
          </p:cNvSpPr>
          <p:nvPr>
            <p:ph type="title"/>
          </p:nvPr>
        </p:nvSpPr>
        <p:spPr>
          <a:xfrm>
            <a:off x="3549975" y="144016"/>
            <a:ext cx="5092048" cy="500042"/>
          </a:xfrm>
          <a:prstGeom prst="rect">
            <a:avLst/>
          </a:prstGeom>
          <a:noFill/>
          <a:ln>
            <a:noFill/>
          </a:ln>
        </p:spPr>
        <p:txBody>
          <a:bodyPr spcFirstLastPara="1" wrap="square" lIns="91425" tIns="45700" rIns="91425" bIns="45700" anchor="t" anchorCtr="0">
            <a:normAutofit fontScale="90000"/>
          </a:bodyPr>
          <a:lstStyle/>
          <a:p>
            <a:pPr marL="0" marR="0" lvl="0" indent="0" algn="ctr" rtl="0">
              <a:spcBef>
                <a:spcPts val="0"/>
              </a:spcBef>
              <a:spcAft>
                <a:spcPts val="0"/>
              </a:spcAft>
              <a:buClr>
                <a:schemeClr val="dk1"/>
              </a:buClr>
              <a:buSzPct val="100000"/>
              <a:buFont typeface="Calibri"/>
              <a:buNone/>
            </a:pPr>
            <a:r>
              <a:rPr lang="en-IN" sz="4400" b="0" i="0" u="none" strike="noStrike" cap="none" dirty="0">
                <a:solidFill>
                  <a:schemeClr val="dk1"/>
                </a:solidFill>
                <a:latin typeface="Calibri"/>
                <a:ea typeface="Calibri"/>
                <a:cs typeface="Calibri"/>
                <a:sym typeface="Calibri"/>
              </a:rPr>
              <a:t>Attribution / Citation</a:t>
            </a:r>
            <a:endParaRPr dirty="0"/>
          </a:p>
        </p:txBody>
      </p:sp>
      <p:pic>
        <p:nvPicPr>
          <p:cNvPr id="6" name="Picture 2" descr="Free Mongoose Zoo photo and picture"/>
          <p:cNvPicPr>
            <a:picLocks noChangeAspect="1" noChangeArrowheads="1"/>
          </p:cNvPicPr>
          <p:nvPr/>
        </p:nvPicPr>
        <p:blipFill>
          <a:blip r:embed="rId2" cstate="print"/>
          <a:stretch>
            <a:fillRect/>
          </a:stretch>
        </p:blipFill>
        <p:spPr bwMode="auto">
          <a:xfrm>
            <a:off x="1704079" y="2502917"/>
            <a:ext cx="270000" cy="180000"/>
          </a:xfrm>
          <a:prstGeom prst="rect">
            <a:avLst/>
          </a:prstGeom>
          <a:noFill/>
          <a:ln>
            <a:noFill/>
          </a:ln>
        </p:spPr>
      </p:pic>
      <p:pic>
        <p:nvPicPr>
          <p:cNvPr id="7" name="Picture 4" descr="Free King Cobra Cobra photo and picture"/>
          <p:cNvPicPr>
            <a:picLocks noChangeAspect="1" noChangeArrowheads="1"/>
          </p:cNvPicPr>
          <p:nvPr/>
        </p:nvPicPr>
        <p:blipFill>
          <a:blip r:embed="rId3" cstate="print"/>
          <a:stretch>
            <a:fillRect/>
          </a:stretch>
        </p:blipFill>
        <p:spPr bwMode="auto">
          <a:xfrm>
            <a:off x="2156484" y="2142162"/>
            <a:ext cx="216000" cy="237966"/>
          </a:xfrm>
          <a:prstGeom prst="rect">
            <a:avLst/>
          </a:prstGeom>
          <a:noFill/>
          <a:ln>
            <a:noFill/>
          </a:ln>
        </p:spPr>
      </p:pic>
      <p:pic>
        <p:nvPicPr>
          <p:cNvPr id="8" name="Picture 6" descr="Free vector glitch background"/>
          <p:cNvPicPr>
            <a:picLocks noChangeAspect="1" noChangeArrowheads="1"/>
          </p:cNvPicPr>
          <p:nvPr/>
        </p:nvPicPr>
        <p:blipFill>
          <a:blip r:embed="rId4" cstate="print"/>
          <a:stretch>
            <a:fillRect/>
          </a:stretch>
        </p:blipFill>
        <p:spPr bwMode="auto">
          <a:xfrm>
            <a:off x="2301823" y="2511247"/>
            <a:ext cx="216000" cy="216000"/>
          </a:xfrm>
          <a:prstGeom prst="rect">
            <a:avLst/>
          </a:prstGeom>
          <a:noFill/>
          <a:ln>
            <a:noFill/>
          </a:ln>
        </p:spPr>
      </p:pic>
      <p:pic>
        <p:nvPicPr>
          <p:cNvPr id="9" name="Picture 8" descr="Free Scale Justice photo and picture"/>
          <p:cNvPicPr>
            <a:picLocks noChangeAspect="1" noChangeArrowheads="1"/>
          </p:cNvPicPr>
          <p:nvPr/>
        </p:nvPicPr>
        <p:blipFill>
          <a:blip r:embed="rId5" cstate="print"/>
          <a:stretch>
            <a:fillRect/>
          </a:stretch>
        </p:blipFill>
        <p:spPr bwMode="auto">
          <a:xfrm>
            <a:off x="1648375" y="2143497"/>
            <a:ext cx="324376" cy="180000"/>
          </a:xfrm>
          <a:prstGeom prst="rect">
            <a:avLst/>
          </a:prstGeom>
          <a:noFill/>
          <a:ln>
            <a:noFill/>
          </a:ln>
        </p:spPr>
      </p:pic>
      <p:pic>
        <p:nvPicPr>
          <p:cNvPr id="10" name="Picture 2" descr="Free vector empty banner with fantasy mushroom house"/>
          <p:cNvPicPr>
            <a:picLocks noChangeAspect="1" noChangeArrowheads="1"/>
          </p:cNvPicPr>
          <p:nvPr/>
        </p:nvPicPr>
        <p:blipFill>
          <a:blip r:embed="rId6" cstate="print"/>
          <a:stretch>
            <a:fillRect/>
          </a:stretch>
        </p:blipFill>
        <p:spPr bwMode="auto">
          <a:xfrm>
            <a:off x="2130128" y="3031114"/>
            <a:ext cx="224016" cy="180000"/>
          </a:xfrm>
          <a:prstGeom prst="rect">
            <a:avLst/>
          </a:prstGeom>
          <a:noFill/>
          <a:ln>
            <a:noFill/>
          </a:ln>
        </p:spPr>
      </p:pic>
      <p:pic>
        <p:nvPicPr>
          <p:cNvPr id="11" name="Picture 4" descr="Free vector flat design bear family illustration"/>
          <p:cNvPicPr>
            <a:picLocks noChangeAspect="1" noChangeArrowheads="1"/>
          </p:cNvPicPr>
          <p:nvPr/>
        </p:nvPicPr>
        <p:blipFill>
          <a:blip r:embed="rId7" cstate="print"/>
          <a:stretch>
            <a:fillRect/>
          </a:stretch>
        </p:blipFill>
        <p:spPr bwMode="auto">
          <a:xfrm>
            <a:off x="2555194" y="3015443"/>
            <a:ext cx="172136" cy="180000"/>
          </a:xfrm>
          <a:prstGeom prst="rect">
            <a:avLst/>
          </a:prstGeom>
          <a:noFill/>
          <a:ln>
            <a:noFill/>
          </a:ln>
        </p:spPr>
      </p:pic>
      <p:pic>
        <p:nvPicPr>
          <p:cNvPr id="12" name="Picture 2" descr="Free vector pop up book with outdoor nature scene"/>
          <p:cNvPicPr>
            <a:picLocks noChangeAspect="1" noChangeArrowheads="1"/>
          </p:cNvPicPr>
          <p:nvPr/>
        </p:nvPicPr>
        <p:blipFill>
          <a:blip r:embed="rId8" cstate="print"/>
          <a:stretch>
            <a:fillRect/>
          </a:stretch>
        </p:blipFill>
        <p:spPr bwMode="auto">
          <a:xfrm>
            <a:off x="1572659" y="3088302"/>
            <a:ext cx="274382" cy="180000"/>
          </a:xfrm>
          <a:prstGeom prst="rect">
            <a:avLst/>
          </a:prstGeom>
          <a:noFill/>
          <a:ln>
            <a:noFill/>
          </a:ln>
        </p:spPr>
      </p:pic>
      <p:pic>
        <p:nvPicPr>
          <p:cNvPr id="15" name="Picture 2" descr="File:18th century Panchatantra manuscript page, the talkative turtle picture.jpg"/>
          <p:cNvPicPr>
            <a:picLocks noChangeAspect="1" noChangeArrowheads="1"/>
          </p:cNvPicPr>
          <p:nvPr/>
        </p:nvPicPr>
        <p:blipFill>
          <a:blip r:embed="rId9" cstate="print"/>
          <a:srcRect/>
          <a:stretch>
            <a:fillRect/>
          </a:stretch>
        </p:blipFill>
        <p:spPr bwMode="auto">
          <a:xfrm>
            <a:off x="1700320" y="3886274"/>
            <a:ext cx="339692" cy="180000"/>
          </a:xfrm>
          <a:prstGeom prst="rect">
            <a:avLst/>
          </a:prstGeom>
          <a:noFill/>
        </p:spPr>
      </p:pic>
      <p:pic>
        <p:nvPicPr>
          <p:cNvPr id="16" name="Picture 4" descr="File:18th century Panchatantra manuscript page, The Birds Try to Beat Down the Ocean picture.jpg"/>
          <p:cNvPicPr>
            <a:picLocks noChangeAspect="1" noChangeArrowheads="1"/>
          </p:cNvPicPr>
          <p:nvPr/>
        </p:nvPicPr>
        <p:blipFill>
          <a:blip r:embed="rId10" cstate="print"/>
          <a:srcRect/>
          <a:stretch>
            <a:fillRect/>
          </a:stretch>
        </p:blipFill>
        <p:spPr bwMode="auto">
          <a:xfrm>
            <a:off x="2248961" y="3890588"/>
            <a:ext cx="385635" cy="180000"/>
          </a:xfrm>
          <a:prstGeom prst="rect">
            <a:avLst/>
          </a:prstGeom>
          <a:noFill/>
        </p:spPr>
      </p:pic>
      <p:pic>
        <p:nvPicPr>
          <p:cNvPr id="17" name="Picture 2" descr="Free photo front view boy reading comics at library"/>
          <p:cNvPicPr>
            <a:picLocks noChangeAspect="1" noChangeArrowheads="1"/>
          </p:cNvPicPr>
          <p:nvPr/>
        </p:nvPicPr>
        <p:blipFill>
          <a:blip r:embed="rId11" cstate="print"/>
          <a:srcRect/>
          <a:stretch>
            <a:fillRect/>
          </a:stretch>
        </p:blipFill>
        <p:spPr bwMode="auto">
          <a:xfrm>
            <a:off x="1926273" y="1795874"/>
            <a:ext cx="108000" cy="162129"/>
          </a:xfrm>
          <a:prstGeom prst="rect">
            <a:avLst/>
          </a:prstGeom>
          <a:noFill/>
          <a:effectLst/>
          <a:scene3d>
            <a:camera prst="orthographicFront"/>
            <a:lightRig rig="threePt" dir="t"/>
          </a:scene3d>
          <a:sp3d>
            <a:bevelT/>
          </a:sp3d>
        </p:spPr>
      </p:pic>
      <p:pic>
        <p:nvPicPr>
          <p:cNvPr id="18" name="Picture 2" descr="Free vector playground at the park composition with empty playground with swings toys and green spaces"/>
          <p:cNvPicPr>
            <a:picLocks noChangeAspect="1" noChangeArrowheads="1"/>
          </p:cNvPicPr>
          <p:nvPr/>
        </p:nvPicPr>
        <p:blipFill>
          <a:blip r:embed="rId12" cstate="print"/>
          <a:stretch>
            <a:fillRect/>
          </a:stretch>
        </p:blipFill>
        <p:spPr bwMode="auto">
          <a:xfrm>
            <a:off x="1422080" y="4805566"/>
            <a:ext cx="374041" cy="144000"/>
          </a:xfrm>
          <a:prstGeom prst="rect">
            <a:avLst/>
          </a:prstGeom>
          <a:noFill/>
          <a:ln>
            <a:noFill/>
          </a:ln>
        </p:spPr>
      </p:pic>
      <p:pic>
        <p:nvPicPr>
          <p:cNvPr id="19" name="Picture 4" descr="Free vector personal transport on parking zone near market building isometric illustration"/>
          <p:cNvPicPr>
            <a:picLocks noChangeAspect="1" noChangeArrowheads="1"/>
          </p:cNvPicPr>
          <p:nvPr/>
        </p:nvPicPr>
        <p:blipFill>
          <a:blip r:embed="rId13" cstate="print"/>
          <a:stretch>
            <a:fillRect/>
          </a:stretch>
        </p:blipFill>
        <p:spPr bwMode="auto">
          <a:xfrm>
            <a:off x="1416295" y="5021698"/>
            <a:ext cx="252000" cy="201681"/>
          </a:xfrm>
          <a:prstGeom prst="rect">
            <a:avLst/>
          </a:prstGeom>
          <a:noFill/>
          <a:ln>
            <a:noFill/>
          </a:ln>
        </p:spPr>
      </p:pic>
      <p:pic>
        <p:nvPicPr>
          <p:cNvPr id="20" name="Picture 6" descr="Free vector boys and girls sitting at tv screen"/>
          <p:cNvPicPr>
            <a:picLocks noChangeAspect="1" noChangeArrowheads="1"/>
          </p:cNvPicPr>
          <p:nvPr/>
        </p:nvPicPr>
        <p:blipFill>
          <a:blip r:embed="rId14" cstate="print"/>
          <a:stretch>
            <a:fillRect/>
          </a:stretch>
        </p:blipFill>
        <p:spPr bwMode="auto">
          <a:xfrm>
            <a:off x="2228831" y="5083734"/>
            <a:ext cx="252000" cy="167463"/>
          </a:xfrm>
          <a:prstGeom prst="rect">
            <a:avLst/>
          </a:prstGeom>
          <a:noFill/>
          <a:ln>
            <a:noFill/>
          </a:ln>
        </p:spPr>
      </p:pic>
      <p:pic>
        <p:nvPicPr>
          <p:cNvPr id="21" name="Picture 8" descr="Free Man Boy photo and picture"/>
          <p:cNvPicPr>
            <a:picLocks noChangeAspect="1" noChangeArrowheads="1"/>
          </p:cNvPicPr>
          <p:nvPr/>
        </p:nvPicPr>
        <p:blipFill>
          <a:blip r:embed="rId15" cstate="print"/>
          <a:stretch>
            <a:fillRect/>
          </a:stretch>
        </p:blipFill>
        <p:spPr bwMode="auto">
          <a:xfrm>
            <a:off x="1825329" y="5053030"/>
            <a:ext cx="252000" cy="170246"/>
          </a:xfrm>
          <a:prstGeom prst="rect">
            <a:avLst/>
          </a:prstGeom>
          <a:noFill/>
          <a:ln>
            <a:noFill/>
          </a:ln>
        </p:spPr>
      </p:pic>
      <p:pic>
        <p:nvPicPr>
          <p:cNvPr id="22" name="Picture 10" descr="Free Children Kids photo and picture"/>
          <p:cNvPicPr>
            <a:picLocks noChangeAspect="1" noChangeArrowheads="1"/>
          </p:cNvPicPr>
          <p:nvPr/>
        </p:nvPicPr>
        <p:blipFill>
          <a:blip r:embed="rId16" cstate="print"/>
          <a:stretch>
            <a:fillRect/>
          </a:stretch>
        </p:blipFill>
        <p:spPr bwMode="auto">
          <a:xfrm>
            <a:off x="1935416" y="4788370"/>
            <a:ext cx="252000" cy="167699"/>
          </a:xfrm>
          <a:prstGeom prst="rect">
            <a:avLst/>
          </a:prstGeom>
          <a:noFill/>
          <a:ln>
            <a:noFill/>
          </a:ln>
        </p:spPr>
      </p:pic>
      <p:pic>
        <p:nvPicPr>
          <p:cNvPr id="23" name="Picture 12" descr="Free Carrots Beets photo and picture"/>
          <p:cNvPicPr>
            <a:picLocks noChangeAspect="1" noChangeArrowheads="1"/>
          </p:cNvPicPr>
          <p:nvPr/>
        </p:nvPicPr>
        <p:blipFill>
          <a:blip r:embed="rId17" cstate="print"/>
          <a:stretch>
            <a:fillRect/>
          </a:stretch>
        </p:blipFill>
        <p:spPr bwMode="auto">
          <a:xfrm>
            <a:off x="2302963" y="4804994"/>
            <a:ext cx="252000" cy="167699"/>
          </a:xfrm>
          <a:prstGeom prst="rect">
            <a:avLst/>
          </a:prstGeom>
          <a:noFill/>
          <a:ln>
            <a:noFill/>
          </a:ln>
        </p:spPr>
      </p:pic>
    </p:spTree>
    <p:extLst>
      <p:ext uri="{BB962C8B-B14F-4D97-AF65-F5344CB8AC3E}">
        <p14:creationId xmlns="" xmlns:p14="http://schemas.microsoft.com/office/powerpoint/2010/main" val="2636135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oogle Shape;46;p3">
            <a:extLst>
              <a:ext uri="{FF2B5EF4-FFF2-40B4-BE49-F238E27FC236}">
                <a16:creationId xmlns="" xmlns:a16="http://schemas.microsoft.com/office/drawing/2014/main" id="{68A28B81-9865-C098-9158-D9BF4023B239}"/>
              </a:ext>
            </a:extLst>
          </p:cNvPr>
          <p:cNvGraphicFramePr/>
          <p:nvPr>
            <p:extLst>
              <p:ext uri="{D42A27DB-BD31-4B8C-83A1-F6EECF244321}">
                <p14:modId xmlns="" xmlns:p14="http://schemas.microsoft.com/office/powerpoint/2010/main" val="2735967864"/>
              </p:ext>
            </p:extLst>
          </p:nvPr>
        </p:nvGraphicFramePr>
        <p:xfrm>
          <a:off x="382385" y="953871"/>
          <a:ext cx="11371812" cy="3535730"/>
        </p:xfrm>
        <a:graphic>
          <a:graphicData uri="http://schemas.openxmlformats.org/drawingml/2006/table">
            <a:tbl>
              <a:tblPr firstRow="1" bandRow="1">
                <a:tableStyleId>{5C22544A-7EE6-4342-B048-85BDC9FD1C3A}</a:tableStyleId>
              </a:tblPr>
              <a:tblGrid>
                <a:gridCol w="853552">
                  <a:extLst>
                    <a:ext uri="{9D8B030D-6E8A-4147-A177-3AD203B41FA5}">
                      <a16:colId xmlns="" xmlns:a16="http://schemas.microsoft.com/office/drawing/2014/main" val="20000"/>
                    </a:ext>
                  </a:extLst>
                </a:gridCol>
                <a:gridCol w="1621073">
                  <a:extLst>
                    <a:ext uri="{9D8B030D-6E8A-4147-A177-3AD203B41FA5}">
                      <a16:colId xmlns="" xmlns:a16="http://schemas.microsoft.com/office/drawing/2014/main" val="20001"/>
                    </a:ext>
                  </a:extLst>
                </a:gridCol>
                <a:gridCol w="7084289">
                  <a:extLst>
                    <a:ext uri="{9D8B030D-6E8A-4147-A177-3AD203B41FA5}">
                      <a16:colId xmlns="" xmlns:a16="http://schemas.microsoft.com/office/drawing/2014/main" val="20002"/>
                    </a:ext>
                  </a:extLst>
                </a:gridCol>
                <a:gridCol w="1812898">
                  <a:extLst>
                    <a:ext uri="{9D8B030D-6E8A-4147-A177-3AD203B41FA5}">
                      <a16:colId xmlns="" xmlns:a16="http://schemas.microsoft.com/office/drawing/2014/main" val="20003"/>
                    </a:ext>
                  </a:extLst>
                </a:gridCol>
              </a:tblGrid>
              <a:tr h="393492">
                <a:tc>
                  <a:txBody>
                    <a:bodyPr/>
                    <a:lstStyle/>
                    <a:p>
                      <a:pPr marL="0" marR="0" lvl="0" indent="0" algn="ctr" rtl="0">
                        <a:spcBef>
                          <a:spcPts val="0"/>
                        </a:spcBef>
                        <a:spcAft>
                          <a:spcPts val="0"/>
                        </a:spcAft>
                        <a:buNone/>
                      </a:pPr>
                      <a:r>
                        <a:rPr lang="en-IN" sz="2000" u="none" strike="noStrike" cap="none" dirty="0"/>
                        <a:t>Slide #</a:t>
                      </a:r>
                      <a:endParaRPr sz="2000" u="none" strike="noStrike" cap="none"/>
                    </a:p>
                  </a:txBody>
                  <a:tcPr marL="91450" marR="91450" marT="45725" marB="45725"/>
                </a:tc>
                <a:tc>
                  <a:txBody>
                    <a:bodyPr/>
                    <a:lstStyle/>
                    <a:p>
                      <a:pPr marL="0" marR="0" lvl="0" indent="0" algn="ctr" rtl="0">
                        <a:spcBef>
                          <a:spcPts val="0"/>
                        </a:spcBef>
                        <a:spcAft>
                          <a:spcPts val="0"/>
                        </a:spcAft>
                        <a:buNone/>
                      </a:pPr>
                      <a:r>
                        <a:rPr lang="en-IN" sz="2000" u="none" strike="noStrike" cap="none" dirty="0"/>
                        <a:t>Thumbnail</a:t>
                      </a:r>
                      <a:endParaRPr dirty="0"/>
                    </a:p>
                  </a:txBody>
                  <a:tcPr marL="91450" marR="91450" marT="45725" marB="45725"/>
                </a:tc>
                <a:tc>
                  <a:txBody>
                    <a:bodyPr/>
                    <a:lstStyle/>
                    <a:p>
                      <a:pPr marL="0" marR="0" lvl="0" indent="0" algn="ctr" rtl="0">
                        <a:spcBef>
                          <a:spcPts val="0"/>
                        </a:spcBef>
                        <a:spcAft>
                          <a:spcPts val="0"/>
                        </a:spcAft>
                        <a:buNone/>
                      </a:pPr>
                      <a:r>
                        <a:rPr lang="en-IN" sz="2000" u="none" strike="noStrike" cap="none"/>
                        <a:t>Source link</a:t>
                      </a:r>
                      <a:endParaRPr/>
                    </a:p>
                  </a:txBody>
                  <a:tcPr marL="91450" marR="91450" marT="45725" marB="45725"/>
                </a:tc>
                <a:tc>
                  <a:txBody>
                    <a:bodyPr/>
                    <a:lstStyle/>
                    <a:p>
                      <a:pPr marL="0" marR="0" lvl="0" indent="0" algn="ctr" rtl="0">
                        <a:spcBef>
                          <a:spcPts val="0"/>
                        </a:spcBef>
                        <a:spcAft>
                          <a:spcPts val="0"/>
                        </a:spcAft>
                        <a:buNone/>
                      </a:pPr>
                      <a:r>
                        <a:rPr lang="en-IN" sz="2000" u="none" strike="noStrike" cap="none"/>
                        <a:t>Author </a:t>
                      </a:r>
                      <a:endParaRPr/>
                    </a:p>
                  </a:txBody>
                  <a:tcPr marL="91450" marR="91450" marT="45725" marB="45725"/>
                </a:tc>
                <a:extLst>
                  <a:ext uri="{0D108BD9-81ED-4DB2-BD59-A6C34878D82A}">
                    <a16:rowId xmlns="" xmlns:a16="http://schemas.microsoft.com/office/drawing/2014/main" val="10000"/>
                  </a:ext>
                </a:extLst>
              </a:tr>
              <a:tr h="386616">
                <a:tc>
                  <a:txBody>
                    <a:bodyPr/>
                    <a:lstStyle/>
                    <a:p>
                      <a:pPr marL="0" marR="0" lvl="0" indent="0" algn="l" rtl="0">
                        <a:spcBef>
                          <a:spcPts val="0"/>
                        </a:spcBef>
                        <a:spcAft>
                          <a:spcPts val="0"/>
                        </a:spcAft>
                        <a:buNone/>
                      </a:pPr>
                      <a:r>
                        <a:rPr lang="en-IN" sz="900" dirty="0" smtClean="0"/>
                        <a:t>7</a:t>
                      </a:r>
                      <a:endParaRPr sz="900"/>
                    </a:p>
                  </a:txBody>
                  <a:tcPr marL="91450" marR="91450" marT="45725" marB="45725"/>
                </a:tc>
                <a:tc>
                  <a:txBody>
                    <a:bodyPr/>
                    <a:lstStyle/>
                    <a:p>
                      <a:endParaRPr lang="en-US" dirty="0"/>
                    </a:p>
                  </a:txBody>
                  <a:tcPr marL="91450" marR="91450" marT="45725" marB="45725"/>
                </a:tc>
                <a:tc>
                  <a:txBody>
                    <a:bodyPr/>
                    <a:lstStyle/>
                    <a:p>
                      <a:pPr marL="228600" indent="-228600">
                        <a:buAutoNum type="arabicPeriod"/>
                      </a:pPr>
                      <a:r>
                        <a:rPr lang="en-US" sz="900" b="0" i="0" u="none" strike="noStrike" dirty="0" smtClean="0">
                          <a:solidFill>
                            <a:srgbClr val="000000"/>
                          </a:solidFill>
                          <a:effectLst/>
                          <a:latin typeface="Calibri" panose="020F0502020204030204" pitchFamily="34" charset="0"/>
                        </a:rPr>
                        <a:t>Students: https://pixabay.com/photos/children-students-school-india-702211/ </a:t>
                      </a:r>
                    </a:p>
                    <a:p>
                      <a:pPr marL="228600" indent="-228600">
                        <a:buAutoNum type="arabicPeriod"/>
                      </a:pPr>
                      <a:r>
                        <a:rPr lang="en-US" sz="900" b="0" i="0" u="none" strike="noStrike" dirty="0" smtClean="0">
                          <a:solidFill>
                            <a:srgbClr val="000000"/>
                          </a:solidFill>
                          <a:effectLst/>
                          <a:latin typeface="Calibri" panose="020F0502020204030204" pitchFamily="34" charset="0"/>
                        </a:rPr>
                        <a:t> Cat:</a:t>
                      </a:r>
                      <a:r>
                        <a:rPr lang="en-US" sz="900" b="0" i="0" u="none" strike="noStrike" baseline="0" dirty="0" smtClean="0">
                          <a:solidFill>
                            <a:srgbClr val="000000"/>
                          </a:solidFill>
                          <a:effectLst/>
                          <a:latin typeface="Calibri" panose="020F0502020204030204" pitchFamily="34" charset="0"/>
                        </a:rPr>
                        <a:t> https://www.freepik.com/free-ai-image/view-adorable-kitten-running-outdoors_65157538.htm#page=3&amp;query=cat%20running&amp;position=14&amp;from_view=search&amp;track=ais</a:t>
                      </a:r>
                    </a:p>
                    <a:p>
                      <a:pPr marL="228600" indent="-228600">
                        <a:buAutoNum type="arabicPeriod"/>
                      </a:pPr>
                      <a:r>
                        <a:rPr lang="en-IN" sz="900" b="0" i="0" u="none" strike="noStrike" baseline="0" dirty="0" smtClean="0">
                          <a:solidFill>
                            <a:srgbClr val="000000"/>
                          </a:solidFill>
                          <a:effectLst/>
                          <a:latin typeface="Calibri" panose="020F0502020204030204" pitchFamily="34" charset="0"/>
                        </a:rPr>
                        <a:t>Rat: https://www.freepik.com/free-vector/cute-grey-mouse-different-poses-cartoon-illustration-set-little-house-mice-rat-character-with-long-tail-isolated-white-background-animal-rodent-concept_26876830.htm#query=rat&amp;position=5&amp;from_view=search&amp;track=sph </a:t>
                      </a:r>
                      <a:endParaRPr lang="en-US" sz="900" b="0" i="0" u="none" strike="noStrike" baseline="0" dirty="0" smtClean="0">
                        <a:solidFill>
                          <a:srgbClr val="000000"/>
                        </a:solidFill>
                        <a:effectLst/>
                        <a:latin typeface="Calibri" panose="020F0502020204030204" pitchFamily="34" charset="0"/>
                      </a:endParaRPr>
                    </a:p>
                    <a:p>
                      <a:pPr marL="228600" indent="-228600">
                        <a:buAutoNum type="arabicPeriod"/>
                      </a:pPr>
                      <a:r>
                        <a:rPr lang="en-IN" sz="900" b="0" i="0" u="none" strike="noStrike" baseline="0" dirty="0" smtClean="0">
                          <a:solidFill>
                            <a:srgbClr val="000000"/>
                          </a:solidFill>
                          <a:effectLst/>
                          <a:latin typeface="Calibri" panose="020F0502020204030204" pitchFamily="34" charset="0"/>
                        </a:rPr>
                        <a:t>Pianist: https://pixabay.com/photos/man-pianist-musician-piano-concert-7898836/ </a:t>
                      </a:r>
                      <a:endParaRPr lang="en-US" sz="900" b="0" i="0" u="none" strike="noStrike" baseline="0" dirty="0" smtClean="0">
                        <a:solidFill>
                          <a:srgbClr val="000000"/>
                        </a:solidFill>
                        <a:effectLst/>
                        <a:latin typeface="Calibri" panose="020F0502020204030204" pitchFamily="34" charset="0"/>
                      </a:endParaRPr>
                    </a:p>
                    <a:p>
                      <a:pPr marL="228600" indent="-228600">
                        <a:buAutoNum type="arabicPeriod"/>
                      </a:pPr>
                      <a:endParaRPr lang="en-US" sz="900" b="0" i="0" u="none" strike="noStrike" baseline="0" dirty="0" smtClean="0">
                        <a:solidFill>
                          <a:srgbClr val="000000"/>
                        </a:solidFill>
                        <a:effectLst/>
                        <a:latin typeface="Calibri" panose="020F0502020204030204" pitchFamily="34" charset="0"/>
                      </a:endParaRPr>
                    </a:p>
                  </a:txBody>
                  <a:tcPr marL="91450" marR="91450" marT="45725" marB="45725"/>
                </a:tc>
                <a:tc>
                  <a:txBody>
                    <a:bodyPr/>
                    <a:lstStyle/>
                    <a:p>
                      <a:pPr marL="0" marR="0" lvl="0" indent="0" algn="l" rtl="0">
                        <a:spcBef>
                          <a:spcPts val="0"/>
                        </a:spcBef>
                        <a:spcAft>
                          <a:spcPts val="0"/>
                        </a:spcAft>
                        <a:buNone/>
                      </a:pPr>
                      <a:r>
                        <a:rPr lang="en-IN" sz="900" dirty="0" err="1" smtClean="0"/>
                        <a:t>Bedemann</a:t>
                      </a:r>
                      <a:endParaRPr lang="en-IN" sz="900" dirty="0" smtClean="0"/>
                    </a:p>
                    <a:p>
                      <a:pPr marL="0" marR="0" lvl="0" indent="0" algn="l" rtl="0">
                        <a:spcBef>
                          <a:spcPts val="0"/>
                        </a:spcBef>
                        <a:spcAft>
                          <a:spcPts val="0"/>
                        </a:spcAft>
                        <a:buNone/>
                      </a:pPr>
                      <a:r>
                        <a:rPr lang="en-IN" sz="900" dirty="0" smtClean="0"/>
                        <a:t>Freepik</a:t>
                      </a:r>
                    </a:p>
                    <a:p>
                      <a:pPr marL="0" marR="0" lvl="0" indent="0" algn="l" rtl="0">
                        <a:spcBef>
                          <a:spcPts val="0"/>
                        </a:spcBef>
                        <a:spcAft>
                          <a:spcPts val="0"/>
                        </a:spcAft>
                        <a:buNone/>
                      </a:pPr>
                      <a:r>
                        <a:rPr lang="en-IN" sz="900" dirty="0" smtClean="0"/>
                        <a:t>Pch.vector</a:t>
                      </a:r>
                    </a:p>
                    <a:p>
                      <a:pPr marL="0" marR="0" lvl="0" indent="0" algn="l" rtl="0">
                        <a:spcBef>
                          <a:spcPts val="0"/>
                        </a:spcBef>
                        <a:spcAft>
                          <a:spcPts val="0"/>
                        </a:spcAft>
                        <a:buNone/>
                      </a:pPr>
                      <a:r>
                        <a:rPr lang="en-US" sz="900" b="0" i="0" u="none" strike="noStrike" baseline="0" dirty="0" smtClean="0">
                          <a:solidFill>
                            <a:srgbClr val="000000"/>
                          </a:solidFill>
                          <a:effectLst/>
                          <a:latin typeface="Calibri" panose="020F0502020204030204" pitchFamily="34" charset="0"/>
                        </a:rPr>
                        <a:t>u_uvj4hyda56</a:t>
                      </a:r>
                      <a:endParaRPr sz="900"/>
                    </a:p>
                  </a:txBody>
                  <a:tcPr marL="91450" marR="91450" marT="45725" marB="45725"/>
                </a:tc>
                <a:extLst>
                  <a:ext uri="{0D108BD9-81ED-4DB2-BD59-A6C34878D82A}">
                    <a16:rowId xmlns="" xmlns:a16="http://schemas.microsoft.com/office/drawing/2014/main" val="10001"/>
                  </a:ext>
                </a:extLst>
              </a:tr>
              <a:tr h="386616">
                <a:tc>
                  <a:txBody>
                    <a:bodyPr/>
                    <a:lstStyle/>
                    <a:p>
                      <a:pPr marL="0" marR="0" lvl="0" indent="0" algn="l" rtl="0">
                        <a:spcBef>
                          <a:spcPts val="0"/>
                        </a:spcBef>
                        <a:spcAft>
                          <a:spcPts val="0"/>
                        </a:spcAft>
                        <a:buNone/>
                      </a:pPr>
                      <a:r>
                        <a:rPr lang="en-IN" sz="900" dirty="0" smtClean="0"/>
                        <a:t>8</a:t>
                      </a:r>
                      <a:endParaRPr sz="900"/>
                    </a:p>
                  </a:txBody>
                  <a:tcPr marL="91450" marR="91450" marT="45725" marB="45725"/>
                </a:tc>
                <a:tc>
                  <a:txBody>
                    <a:bodyPr/>
                    <a:lstStyle/>
                    <a:p>
                      <a:pPr marL="0" marR="0" lvl="0" indent="0" algn="l" rtl="0">
                        <a:spcBef>
                          <a:spcPts val="0"/>
                        </a:spcBef>
                        <a:spcAft>
                          <a:spcPts val="0"/>
                        </a:spcAft>
                        <a:buNone/>
                      </a:pPr>
                      <a:endParaRPr lang="en-IN" sz="900" dirty="0" smtClean="0"/>
                    </a:p>
                    <a:p>
                      <a:pPr marL="0" marR="0" lvl="0" indent="0" algn="l" rtl="0">
                        <a:spcBef>
                          <a:spcPts val="0"/>
                        </a:spcBef>
                        <a:spcAft>
                          <a:spcPts val="0"/>
                        </a:spcAft>
                        <a:buNone/>
                      </a:pPr>
                      <a:endParaRPr lang="en-IN" sz="900" dirty="0" smtClean="0"/>
                    </a:p>
                    <a:p>
                      <a:pPr marL="0" marR="0" lvl="0" indent="0" algn="l" rtl="0">
                        <a:spcBef>
                          <a:spcPts val="0"/>
                        </a:spcBef>
                        <a:spcAft>
                          <a:spcPts val="0"/>
                        </a:spcAft>
                        <a:buNone/>
                      </a:pPr>
                      <a:endParaRPr sz="900"/>
                    </a:p>
                  </a:txBody>
                  <a:tcPr marL="91450" marR="91450" marT="45725" marB="457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900" b="0" i="0" u="none" strike="noStrike" dirty="0" smtClean="0">
                          <a:solidFill>
                            <a:srgbClr val="000000"/>
                          </a:solidFill>
                          <a:effectLst/>
                          <a:latin typeface="Calibri" panose="020F0502020204030204" pitchFamily="34" charset="0"/>
                        </a:rPr>
                        <a:t>1  . Donkey: https://pixabay.com/vectors/donkey-load-farmer-man-india-36532/ </a:t>
                      </a:r>
                      <a:endParaRPr lang="en-IN" sz="900" dirty="0" smtClean="0"/>
                    </a:p>
                    <a:p>
                      <a:endParaRPr lang="en-US" dirty="0"/>
                    </a:p>
                  </a:txBody>
                  <a:tcPr marL="91450" marR="91450" marT="45725" marB="45725"/>
                </a:tc>
                <a:tc>
                  <a:txBody>
                    <a:bodyPr/>
                    <a:lstStyle/>
                    <a:p>
                      <a:r>
                        <a:rPr lang="en-IN" sz="900" dirty="0" err="1" smtClean="0"/>
                        <a:t>Clker</a:t>
                      </a:r>
                      <a:r>
                        <a:rPr lang="en-IN" sz="900" dirty="0" smtClean="0"/>
                        <a:t>-Free-Vector-Images</a:t>
                      </a:r>
                      <a:endParaRPr lang="en-US" sz="900" dirty="0"/>
                    </a:p>
                  </a:txBody>
                  <a:tcPr marL="91450" marR="91450" marT="45725" marB="45725"/>
                </a:tc>
                <a:extLst>
                  <a:ext uri="{0D108BD9-81ED-4DB2-BD59-A6C34878D82A}">
                    <a16:rowId xmlns="" xmlns:a16="http://schemas.microsoft.com/office/drawing/2014/main" val="10002"/>
                  </a:ext>
                </a:extLst>
              </a:tr>
              <a:tr h="386616">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endParaRPr lang="en-IN" sz="900" dirty="0" smtClean="0"/>
                    </a:p>
                    <a:p>
                      <a:pPr marL="0" marR="0" lvl="0" indent="0" algn="l" rtl="0">
                        <a:spcBef>
                          <a:spcPts val="0"/>
                        </a:spcBef>
                        <a:spcAft>
                          <a:spcPts val="0"/>
                        </a:spcAft>
                        <a:buNone/>
                      </a:pPr>
                      <a:endParaRPr lang="en-IN" sz="900" dirty="0" smtClean="0"/>
                    </a:p>
                    <a:p>
                      <a:pPr marL="0" marR="0" lvl="0" indent="0" algn="l" rtl="0">
                        <a:spcBef>
                          <a:spcPts val="0"/>
                        </a:spcBef>
                        <a:spcAft>
                          <a:spcPts val="0"/>
                        </a:spcAft>
                        <a:buNone/>
                      </a:pPr>
                      <a:endParaRPr lang="en-IN" sz="900" dirty="0" smtClean="0"/>
                    </a:p>
                    <a:p>
                      <a:pPr marL="0" marR="0" lvl="0" indent="0" algn="l" rtl="0">
                        <a:spcBef>
                          <a:spcPts val="0"/>
                        </a:spcBef>
                        <a:spcAft>
                          <a:spcPts val="0"/>
                        </a:spcAft>
                        <a:buNone/>
                      </a:pPr>
                      <a:endParaRPr sz="900"/>
                    </a:p>
                  </a:txBody>
                  <a:tcPr marL="91450" marR="91450" marT="45725" marB="45725"/>
                </a:tc>
                <a:tc>
                  <a:txBody>
                    <a:bodyPr/>
                    <a:lstStyle/>
                    <a:p>
                      <a:endParaRPr lang="en-US"/>
                    </a:p>
                  </a:txBody>
                  <a:tcPr marL="91450" marR="91450" marT="45725" marB="45725"/>
                </a:tc>
                <a:tc>
                  <a:txBody>
                    <a:bodyPr/>
                    <a:lstStyle/>
                    <a:p>
                      <a:endParaRPr lang="en-US" dirty="0"/>
                    </a:p>
                  </a:txBody>
                  <a:tcPr marL="91450" marR="91450" marT="45725" marB="45725"/>
                </a:tc>
                <a:extLst>
                  <a:ext uri="{0D108BD9-81ED-4DB2-BD59-A6C34878D82A}">
                    <a16:rowId xmlns="" xmlns:a16="http://schemas.microsoft.com/office/drawing/2014/main" val="10003"/>
                  </a:ext>
                </a:extLst>
              </a:tr>
              <a:tr h="386616">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endParaRPr lang="en-IN" sz="900" dirty="0" smtClean="0"/>
                    </a:p>
                    <a:p>
                      <a:pPr marL="0" marR="0" lvl="0" indent="0" algn="l" rtl="0">
                        <a:spcBef>
                          <a:spcPts val="0"/>
                        </a:spcBef>
                        <a:spcAft>
                          <a:spcPts val="0"/>
                        </a:spcAft>
                        <a:buNone/>
                      </a:pPr>
                      <a:endParaRPr lang="en-IN" sz="900" dirty="0" smtClean="0"/>
                    </a:p>
                    <a:p>
                      <a:pPr marL="0" marR="0" lvl="0" indent="0" algn="l" rtl="0">
                        <a:spcBef>
                          <a:spcPts val="0"/>
                        </a:spcBef>
                        <a:spcAft>
                          <a:spcPts val="0"/>
                        </a:spcAft>
                        <a:buNone/>
                      </a:pPr>
                      <a:endParaRPr lang="en-IN" sz="900" dirty="0" smtClean="0"/>
                    </a:p>
                    <a:p>
                      <a:pPr marL="0" marR="0" lvl="0" indent="0" algn="l" rtl="0">
                        <a:spcBef>
                          <a:spcPts val="0"/>
                        </a:spcBef>
                        <a:spcAft>
                          <a:spcPts val="0"/>
                        </a:spcAft>
                        <a:buNone/>
                      </a:pPr>
                      <a:endParaRPr sz="900"/>
                    </a:p>
                  </a:txBody>
                  <a:tcPr marL="91450" marR="91450" marT="45725" marB="45725"/>
                </a:tc>
                <a:tc>
                  <a:txBody>
                    <a:bodyPr/>
                    <a:lstStyle/>
                    <a:p>
                      <a:endParaRPr lang="en-US" dirty="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extLst>
                  <a:ext uri="{0D108BD9-81ED-4DB2-BD59-A6C34878D82A}">
                    <a16:rowId xmlns="" xmlns:a16="http://schemas.microsoft.com/office/drawing/2014/main" val="10004"/>
                  </a:ext>
                </a:extLst>
              </a:tr>
            </a:tbl>
          </a:graphicData>
        </a:graphic>
      </p:graphicFrame>
      <p:sp>
        <p:nvSpPr>
          <p:cNvPr id="5" name="Google Shape;47;p3">
            <a:extLst>
              <a:ext uri="{FF2B5EF4-FFF2-40B4-BE49-F238E27FC236}">
                <a16:creationId xmlns="" xmlns:a16="http://schemas.microsoft.com/office/drawing/2014/main" id="{6D42FD62-34E5-791E-E3C2-E1B0F48A0EF1}"/>
              </a:ext>
            </a:extLst>
          </p:cNvPr>
          <p:cNvSpPr txBox="1">
            <a:spLocks noGrp="1"/>
          </p:cNvSpPr>
          <p:nvPr>
            <p:ph type="title"/>
          </p:nvPr>
        </p:nvSpPr>
        <p:spPr>
          <a:xfrm>
            <a:off x="3549975" y="144016"/>
            <a:ext cx="5092048" cy="500042"/>
          </a:xfrm>
          <a:prstGeom prst="rect">
            <a:avLst/>
          </a:prstGeom>
          <a:noFill/>
          <a:ln>
            <a:noFill/>
          </a:ln>
        </p:spPr>
        <p:txBody>
          <a:bodyPr spcFirstLastPara="1" wrap="square" lIns="91425" tIns="45700" rIns="91425" bIns="45700" anchor="t" anchorCtr="0">
            <a:normAutofit fontScale="90000"/>
          </a:bodyPr>
          <a:lstStyle/>
          <a:p>
            <a:pPr marL="0" marR="0" lvl="0" indent="0" algn="ctr" rtl="0">
              <a:spcBef>
                <a:spcPts val="0"/>
              </a:spcBef>
              <a:spcAft>
                <a:spcPts val="0"/>
              </a:spcAft>
              <a:buClr>
                <a:schemeClr val="dk1"/>
              </a:buClr>
              <a:buSzPct val="100000"/>
              <a:buFont typeface="Calibri"/>
              <a:buNone/>
            </a:pPr>
            <a:r>
              <a:rPr lang="en-IN" sz="4400" b="0" i="0" u="none" strike="noStrike" cap="none" dirty="0">
                <a:solidFill>
                  <a:schemeClr val="dk1"/>
                </a:solidFill>
                <a:latin typeface="Calibri"/>
                <a:ea typeface="Calibri"/>
                <a:cs typeface="Calibri"/>
                <a:sym typeface="Calibri"/>
              </a:rPr>
              <a:t>Attribution / Citation</a:t>
            </a:r>
            <a:endParaRPr dirty="0"/>
          </a:p>
        </p:txBody>
      </p:sp>
      <p:pic>
        <p:nvPicPr>
          <p:cNvPr id="24" name="Picture 2" descr="Free Children Students photo and picture"/>
          <p:cNvPicPr>
            <a:picLocks noChangeAspect="1" noChangeArrowheads="1"/>
          </p:cNvPicPr>
          <p:nvPr/>
        </p:nvPicPr>
        <p:blipFill>
          <a:blip r:embed="rId2" cstate="print"/>
          <a:stretch>
            <a:fillRect/>
          </a:stretch>
        </p:blipFill>
        <p:spPr bwMode="auto">
          <a:xfrm>
            <a:off x="1534037" y="1796810"/>
            <a:ext cx="252000" cy="153980"/>
          </a:xfrm>
          <a:prstGeom prst="rect">
            <a:avLst/>
          </a:prstGeom>
          <a:noFill/>
          <a:ln>
            <a:noFill/>
          </a:ln>
        </p:spPr>
      </p:pic>
      <p:pic>
        <p:nvPicPr>
          <p:cNvPr id="25" name="Picture 4" descr="Free photo view of adorable kitten running outdoors"/>
          <p:cNvPicPr>
            <a:picLocks noChangeAspect="1" noChangeArrowheads="1"/>
          </p:cNvPicPr>
          <p:nvPr/>
        </p:nvPicPr>
        <p:blipFill>
          <a:blip r:embed="rId3" cstate="print"/>
          <a:stretch>
            <a:fillRect/>
          </a:stretch>
        </p:blipFill>
        <p:spPr bwMode="auto">
          <a:xfrm>
            <a:off x="1535519" y="2151608"/>
            <a:ext cx="252000" cy="167866"/>
          </a:xfrm>
          <a:prstGeom prst="rect">
            <a:avLst/>
          </a:prstGeom>
          <a:noFill/>
          <a:ln>
            <a:noFill/>
          </a:ln>
        </p:spPr>
      </p:pic>
      <p:pic>
        <p:nvPicPr>
          <p:cNvPr id="26" name="Picture 6" descr="Free vector cute grey mouse in different poses cartoon illustration set. little house mice or rat character with long tail isolated on white background. animal, rodent concept"/>
          <p:cNvPicPr>
            <a:picLocks noChangeAspect="1" noChangeArrowheads="1"/>
          </p:cNvPicPr>
          <p:nvPr/>
        </p:nvPicPr>
        <p:blipFill>
          <a:blip r:embed="rId4" cstate="print"/>
          <a:stretch>
            <a:fillRect/>
          </a:stretch>
        </p:blipFill>
        <p:spPr bwMode="auto">
          <a:xfrm>
            <a:off x="2056343" y="2110592"/>
            <a:ext cx="252000" cy="144115"/>
          </a:xfrm>
          <a:prstGeom prst="rect">
            <a:avLst/>
          </a:prstGeom>
          <a:noFill/>
          <a:ln>
            <a:noFill/>
          </a:ln>
        </p:spPr>
      </p:pic>
      <p:pic>
        <p:nvPicPr>
          <p:cNvPr id="27" name="Picture 9"/>
          <p:cNvPicPr>
            <a:picLocks noChangeAspect="1" noChangeArrowheads="1"/>
          </p:cNvPicPr>
          <p:nvPr/>
        </p:nvPicPr>
        <p:blipFill>
          <a:blip r:embed="rId5" cstate="print"/>
          <a:stretch>
            <a:fillRect/>
          </a:stretch>
        </p:blipFill>
        <p:spPr bwMode="auto">
          <a:xfrm>
            <a:off x="2067099" y="1758141"/>
            <a:ext cx="252000" cy="189000"/>
          </a:xfrm>
          <a:prstGeom prst="rect">
            <a:avLst/>
          </a:prstGeom>
          <a:noFill/>
          <a:ln>
            <a:noFill/>
          </a:ln>
        </p:spPr>
      </p:pic>
      <p:pic>
        <p:nvPicPr>
          <p:cNvPr id="1026" name="Picture 2" descr="Free donkey load farmer vector"/>
          <p:cNvPicPr>
            <a:picLocks noChangeAspect="1" noChangeArrowheads="1"/>
          </p:cNvPicPr>
          <p:nvPr/>
        </p:nvPicPr>
        <p:blipFill>
          <a:blip r:embed="rId6" cstate="print"/>
          <a:srcRect/>
          <a:stretch>
            <a:fillRect/>
          </a:stretch>
        </p:blipFill>
        <p:spPr bwMode="auto">
          <a:xfrm>
            <a:off x="1818120" y="2793711"/>
            <a:ext cx="252000" cy="296471"/>
          </a:xfrm>
          <a:prstGeom prst="rect">
            <a:avLst/>
          </a:prstGeom>
          <a:noFill/>
        </p:spPr>
      </p:pic>
    </p:spTree>
    <p:extLst>
      <p:ext uri="{BB962C8B-B14F-4D97-AF65-F5344CB8AC3E}">
        <p14:creationId xmlns="" xmlns:p14="http://schemas.microsoft.com/office/powerpoint/2010/main" val="2636135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Up Arrow 23"/>
          <p:cNvSpPr/>
          <p:nvPr/>
        </p:nvSpPr>
        <p:spPr>
          <a:xfrm>
            <a:off x="8389956" y="1209373"/>
            <a:ext cx="360000" cy="1692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62" name="Picture 2" descr="Free Mongoose Zoo photo and picture"/>
          <p:cNvPicPr>
            <a:picLocks noChangeAspect="1" noChangeArrowheads="1"/>
          </p:cNvPicPr>
          <p:nvPr/>
        </p:nvPicPr>
        <p:blipFill>
          <a:blip r:embed="rId3" cstate="print"/>
          <a:srcRect/>
          <a:stretch>
            <a:fillRect/>
          </a:stretch>
        </p:blipFill>
        <p:spPr bwMode="auto">
          <a:xfrm>
            <a:off x="8969402" y="3384072"/>
            <a:ext cx="2580201" cy="1719462"/>
          </a:xfrm>
          <a:prstGeom prst="rect">
            <a:avLst/>
          </a:prstGeom>
          <a:noFill/>
          <a:effectLst>
            <a:softEdge rad="317500"/>
          </a:effectLst>
        </p:spPr>
      </p:pic>
      <p:grpSp>
        <p:nvGrpSpPr>
          <p:cNvPr id="3" name="Group 2">
            <a:extLst>
              <a:ext uri="{FF2B5EF4-FFF2-40B4-BE49-F238E27FC236}">
                <a16:creationId xmlns="" xmlns:a16="http://schemas.microsoft.com/office/drawing/2014/main" id="{0EDB1A39-9E46-4E4D-8CFA-5B76ED68C3DB}"/>
              </a:ext>
            </a:extLst>
          </p:cNvPr>
          <p:cNvGrpSpPr/>
          <p:nvPr/>
        </p:nvGrpSpPr>
        <p:grpSpPr>
          <a:xfrm>
            <a:off x="1479155" y="144108"/>
            <a:ext cx="9233690" cy="907930"/>
            <a:chOff x="1266516" y="1810673"/>
            <a:chExt cx="4185465" cy="907930"/>
          </a:xfrm>
        </p:grpSpPr>
        <p:grpSp>
          <p:nvGrpSpPr>
            <p:cNvPr id="4" name="Group 25">
              <a:extLst>
                <a:ext uri="{FF2B5EF4-FFF2-40B4-BE49-F238E27FC236}">
                  <a16:creationId xmlns="" xmlns:a16="http://schemas.microsoft.com/office/drawing/2014/main" id="{B3614219-AF67-4AF3-9945-938A13A945CB}"/>
                </a:ext>
              </a:extLst>
            </p:cNvPr>
            <p:cNvGrpSpPr/>
            <p:nvPr/>
          </p:nvGrpSpPr>
          <p:grpSpPr>
            <a:xfrm>
              <a:off x="1266516" y="1810673"/>
              <a:ext cx="4185465" cy="907930"/>
              <a:chOff x="1199455" y="4278368"/>
              <a:chExt cx="4185465" cy="907930"/>
            </a:xfrm>
          </p:grpSpPr>
          <p:sp>
            <p:nvSpPr>
              <p:cNvPr id="6" name="Rectangle: Rounded Corners 26">
                <a:extLst>
                  <a:ext uri="{FF2B5EF4-FFF2-40B4-BE49-F238E27FC236}">
                    <a16:creationId xmlns="" xmlns:a16="http://schemas.microsoft.com/office/drawing/2014/main" id="{234F1FBE-9A24-4CB9-A586-C4C61710BA4C}"/>
                  </a:ext>
                </a:extLst>
              </p:cNvPr>
              <p:cNvSpPr/>
              <p:nvPr/>
            </p:nvSpPr>
            <p:spPr>
              <a:xfrm>
                <a:off x="1199455" y="4278368"/>
                <a:ext cx="4185465" cy="907930"/>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IN"/>
              </a:p>
            </p:txBody>
          </p:sp>
          <p:sp>
            <p:nvSpPr>
              <p:cNvPr id="7" name="Rectangle: Rounded Corners 27">
                <a:extLst>
                  <a:ext uri="{FF2B5EF4-FFF2-40B4-BE49-F238E27FC236}">
                    <a16:creationId xmlns="" xmlns:a16="http://schemas.microsoft.com/office/drawing/2014/main" id="{790B5488-3F23-48C7-9863-FFE4635B99EA}"/>
                  </a:ext>
                </a:extLst>
              </p:cNvPr>
              <p:cNvSpPr/>
              <p:nvPr/>
            </p:nvSpPr>
            <p:spPr>
              <a:xfrm>
                <a:off x="1383976" y="4408297"/>
                <a:ext cx="3816423" cy="6480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5" name="TextBox 4">
              <a:extLst>
                <a:ext uri="{FF2B5EF4-FFF2-40B4-BE49-F238E27FC236}">
                  <a16:creationId xmlns="" xmlns:a16="http://schemas.microsoft.com/office/drawing/2014/main" id="{EB4B0262-497D-4793-98DC-4CF1926942F2}"/>
                </a:ext>
              </a:extLst>
            </p:cNvPr>
            <p:cNvSpPr txBox="1"/>
            <p:nvPr/>
          </p:nvSpPr>
          <p:spPr>
            <a:xfrm>
              <a:off x="1443603" y="1963402"/>
              <a:ext cx="3834765" cy="646331"/>
            </a:xfrm>
            <a:prstGeom prst="rect">
              <a:avLst/>
            </a:prstGeom>
            <a:noFill/>
          </p:spPr>
          <p:txBody>
            <a:bodyPr wrap="square" rtlCol="0">
              <a:spAutoFit/>
            </a:bodyPr>
            <a:lstStyle/>
            <a:p>
              <a:pPr algn="ctr"/>
              <a:r>
                <a:rPr lang="en-GB" sz="3600" dirty="0" smtClean="0">
                  <a:effectLst/>
                  <a:latin typeface="Calibri" panose="020F0502020204030204" pitchFamily="34" charset="0"/>
                  <a:ea typeface="Calibri" panose="020F0502020204030204" pitchFamily="34" charset="0"/>
                </a:rPr>
                <a:t>Introducing Reading Comprehension</a:t>
              </a:r>
              <a:endParaRPr lang="en-IN" sz="3600" dirty="0"/>
            </a:p>
          </p:txBody>
        </p:sp>
      </p:grpSp>
      <p:grpSp>
        <p:nvGrpSpPr>
          <p:cNvPr id="38" name="Group 37"/>
          <p:cNvGrpSpPr/>
          <p:nvPr/>
        </p:nvGrpSpPr>
        <p:grpSpPr>
          <a:xfrm>
            <a:off x="106680" y="3505514"/>
            <a:ext cx="6486524" cy="1008003"/>
            <a:chOff x="133149" y="1467256"/>
            <a:chExt cx="6552713" cy="1008003"/>
          </a:xfrm>
          <a:solidFill>
            <a:schemeClr val="accent5">
              <a:lumMod val="40000"/>
              <a:lumOff val="60000"/>
            </a:schemeClr>
          </a:solidFill>
          <a:effectLst>
            <a:outerShdw blurRad="63500" sx="102000" sy="102000" algn="ctr" rotWithShape="0">
              <a:prstClr val="black">
                <a:alpha val="40000"/>
              </a:prstClr>
            </a:outerShdw>
          </a:effectLst>
        </p:grpSpPr>
        <p:sp>
          <p:nvSpPr>
            <p:cNvPr id="14" name="Hexagon 13">
              <a:extLst>
                <a:ext uri="{FF2B5EF4-FFF2-40B4-BE49-F238E27FC236}">
                  <a16:creationId xmlns:a16="http://schemas.microsoft.com/office/drawing/2014/main" xmlns="" id="{27D00939-FFF6-4771-AD5A-7F2AC83809A4}"/>
                </a:ext>
              </a:extLst>
            </p:cNvPr>
            <p:cNvSpPr/>
            <p:nvPr/>
          </p:nvSpPr>
          <p:spPr>
            <a:xfrm>
              <a:off x="133149" y="1467256"/>
              <a:ext cx="6552713" cy="1008003"/>
            </a:xfrm>
            <a:prstGeom prst="hexagon">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7" name="Rectangle 16"/>
            <p:cNvSpPr/>
            <p:nvPr/>
          </p:nvSpPr>
          <p:spPr>
            <a:xfrm>
              <a:off x="319580" y="1586761"/>
              <a:ext cx="6192000" cy="769441"/>
            </a:xfrm>
            <a:prstGeom prst="rect">
              <a:avLst/>
            </a:prstGeom>
            <a:grpFill/>
          </p:spPr>
          <p:txBody>
            <a:bodyPr>
              <a:spAutoFit/>
            </a:bodyPr>
            <a:lstStyle/>
            <a:p>
              <a:pPr fontAlgn="base">
                <a:spcBef>
                  <a:spcPts val="100"/>
                </a:spcBef>
              </a:pPr>
              <a:r>
                <a:rPr lang="en-US" sz="2200" dirty="0" smtClean="0">
                  <a:solidFill>
                    <a:srgbClr val="000000"/>
                  </a:solidFill>
                </a:rPr>
                <a:t>At the same time, a mongoose </a:t>
              </a:r>
              <a:r>
                <a:rPr lang="en-US" sz="2200" u="sng" dirty="0" smtClean="0">
                  <a:solidFill>
                    <a:srgbClr val="000000"/>
                  </a:solidFill>
                </a:rPr>
                <a:t>emerged</a:t>
              </a:r>
              <a:r>
                <a:rPr lang="en-US" sz="2200" dirty="0" smtClean="0">
                  <a:solidFill>
                    <a:srgbClr val="000000"/>
                  </a:solidFill>
                </a:rPr>
                <a:t> from the bushes and went straight for the cobra.</a:t>
              </a:r>
              <a:endParaRPr lang="en-US" sz="2200" dirty="0">
                <a:solidFill>
                  <a:srgbClr val="000000"/>
                </a:solidFill>
              </a:endParaRPr>
            </a:p>
          </p:txBody>
        </p:sp>
      </p:grpSp>
      <p:grpSp>
        <p:nvGrpSpPr>
          <p:cNvPr id="36" name="Group 35"/>
          <p:cNvGrpSpPr/>
          <p:nvPr/>
        </p:nvGrpSpPr>
        <p:grpSpPr>
          <a:xfrm>
            <a:off x="106680" y="5377211"/>
            <a:ext cx="6486524" cy="1151145"/>
            <a:chOff x="487101" y="3356562"/>
            <a:chExt cx="6840834" cy="1107996"/>
          </a:xfrm>
          <a:effectLst>
            <a:outerShdw blurRad="63500" sx="102000" sy="102000" algn="ctr" rotWithShape="0">
              <a:prstClr val="black">
                <a:alpha val="40000"/>
              </a:prstClr>
            </a:outerShdw>
          </a:effectLst>
        </p:grpSpPr>
        <p:sp>
          <p:nvSpPr>
            <p:cNvPr id="23" name="Hexagon 22">
              <a:extLst>
                <a:ext uri="{FF2B5EF4-FFF2-40B4-BE49-F238E27FC236}">
                  <a16:creationId xmlns:a16="http://schemas.microsoft.com/office/drawing/2014/main" xmlns="" id="{27D00939-FFF6-4771-AD5A-7F2AC83809A4}"/>
                </a:ext>
              </a:extLst>
            </p:cNvPr>
            <p:cNvSpPr/>
            <p:nvPr/>
          </p:nvSpPr>
          <p:spPr>
            <a:xfrm>
              <a:off x="487101" y="3369782"/>
              <a:ext cx="6840834" cy="1007999"/>
            </a:xfrm>
            <a:prstGeom prst="hexagon">
              <a:avLst/>
            </a:prstGeom>
            <a:solidFill>
              <a:srgbClr val="DBF2F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4" name="Rectangle 33"/>
            <p:cNvSpPr/>
            <p:nvPr/>
          </p:nvSpPr>
          <p:spPr>
            <a:xfrm>
              <a:off x="629265" y="3356562"/>
              <a:ext cx="6552000" cy="1107996"/>
            </a:xfrm>
            <a:prstGeom prst="rect">
              <a:avLst/>
            </a:prstGeom>
          </p:spPr>
          <p:txBody>
            <a:bodyPr>
              <a:spAutoFit/>
            </a:bodyPr>
            <a:lstStyle/>
            <a:p>
              <a:pPr fontAlgn="base"/>
              <a:r>
                <a:rPr lang="en-US" sz="2200" dirty="0" smtClean="0">
                  <a:solidFill>
                    <a:srgbClr val="000000"/>
                  </a:solidFill>
                </a:rPr>
                <a:t>The little elf began to do Patrick’s homework. Except there was one </a:t>
              </a:r>
              <a:r>
                <a:rPr lang="en-US" sz="2200" u="sng" dirty="0" smtClean="0">
                  <a:solidFill>
                    <a:srgbClr val="000000"/>
                  </a:solidFill>
                </a:rPr>
                <a:t>glitch</a:t>
              </a:r>
              <a:r>
                <a:rPr lang="en-US" sz="2200" dirty="0" smtClean="0">
                  <a:solidFill>
                    <a:srgbClr val="000000"/>
                  </a:solidFill>
                </a:rPr>
                <a:t>. The elf did not always know what to do.</a:t>
              </a:r>
              <a:endParaRPr lang="en-US" sz="2200" dirty="0">
                <a:solidFill>
                  <a:srgbClr val="000000"/>
                </a:solidFill>
              </a:endParaRPr>
            </a:p>
          </p:txBody>
        </p:sp>
      </p:grpSp>
      <p:grpSp>
        <p:nvGrpSpPr>
          <p:cNvPr id="37" name="Group 36"/>
          <p:cNvGrpSpPr/>
          <p:nvPr/>
        </p:nvGrpSpPr>
        <p:grpSpPr>
          <a:xfrm>
            <a:off x="106680" y="1607528"/>
            <a:ext cx="6541491" cy="1034293"/>
            <a:chOff x="737815" y="5047214"/>
            <a:chExt cx="6840832" cy="1343025"/>
          </a:xfrm>
          <a:solidFill>
            <a:schemeClr val="bg1">
              <a:lumMod val="85000"/>
            </a:schemeClr>
          </a:solidFill>
          <a:effectLst>
            <a:outerShdw blurRad="63500" sx="102000" sy="102000" algn="ctr" rotWithShape="0">
              <a:prstClr val="black">
                <a:alpha val="40000"/>
              </a:prstClr>
            </a:outerShdw>
          </a:effectLst>
        </p:grpSpPr>
        <p:sp>
          <p:nvSpPr>
            <p:cNvPr id="31" name="Hexagon 30">
              <a:extLst>
                <a:ext uri="{FF2B5EF4-FFF2-40B4-BE49-F238E27FC236}">
                  <a16:creationId xmlns:a16="http://schemas.microsoft.com/office/drawing/2014/main" xmlns="" id="{27D00939-FFF6-4771-AD5A-7F2AC83809A4}"/>
                </a:ext>
              </a:extLst>
            </p:cNvPr>
            <p:cNvSpPr/>
            <p:nvPr/>
          </p:nvSpPr>
          <p:spPr>
            <a:xfrm>
              <a:off x="737815" y="5047214"/>
              <a:ext cx="6840832" cy="1343025"/>
            </a:xfrm>
            <a:prstGeom prst="hexagon">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5" name="Rectangle 34"/>
            <p:cNvSpPr/>
            <p:nvPr/>
          </p:nvSpPr>
          <p:spPr>
            <a:xfrm>
              <a:off x="983233" y="5236815"/>
              <a:ext cx="6324759" cy="934917"/>
            </a:xfrm>
            <a:prstGeom prst="rect">
              <a:avLst/>
            </a:prstGeom>
            <a:grpFill/>
          </p:spPr>
          <p:txBody>
            <a:bodyPr wrap="square">
              <a:spAutoFit/>
            </a:bodyPr>
            <a:lstStyle/>
            <a:p>
              <a:pPr fontAlgn="base">
                <a:spcAft>
                  <a:spcPts val="100"/>
                </a:spcAft>
              </a:pPr>
              <a:r>
                <a:rPr lang="en-US" sz="2200" dirty="0" smtClean="0"/>
                <a:t>Let no one </a:t>
              </a:r>
              <a:r>
                <a:rPr lang="en-US" sz="2200" u="sng" dirty="0" smtClean="0"/>
                <a:t>deviate</a:t>
              </a:r>
              <a:r>
                <a:rPr lang="en-US" sz="2200" dirty="0" smtClean="0"/>
                <a:t> from the path of justice and truth for friendship or enmity.</a:t>
              </a:r>
            </a:p>
            <a:p>
              <a:pPr fontAlgn="base">
                <a:spcAft>
                  <a:spcPts val="100"/>
                </a:spcAft>
              </a:pPr>
              <a:endParaRPr lang="en-US" sz="2200" dirty="0">
                <a:solidFill>
                  <a:srgbClr val="000000"/>
                </a:solidFill>
              </a:endParaRPr>
            </a:p>
          </p:txBody>
        </p:sp>
      </p:grpSp>
      <p:pic>
        <p:nvPicPr>
          <p:cNvPr id="40964" name="Picture 4" descr="Free King Cobra Cobra photo and picture"/>
          <p:cNvPicPr>
            <a:picLocks noChangeAspect="1" noChangeArrowheads="1"/>
          </p:cNvPicPr>
          <p:nvPr/>
        </p:nvPicPr>
        <p:blipFill>
          <a:blip r:embed="rId4" cstate="print"/>
          <a:stretch>
            <a:fillRect/>
          </a:stretch>
        </p:blipFill>
        <p:spPr bwMode="auto">
          <a:xfrm>
            <a:off x="7925516" y="2873689"/>
            <a:ext cx="1961804" cy="2161309"/>
          </a:xfrm>
          <a:prstGeom prst="rect">
            <a:avLst/>
          </a:prstGeom>
          <a:noFill/>
          <a:ln>
            <a:noFill/>
          </a:ln>
          <a:effectLst>
            <a:softEdge rad="317500"/>
          </a:effectLst>
        </p:spPr>
      </p:pic>
      <p:sp>
        <p:nvSpPr>
          <p:cNvPr id="42" name="TextBox 41"/>
          <p:cNvSpPr txBox="1"/>
          <p:nvPr/>
        </p:nvSpPr>
        <p:spPr>
          <a:xfrm>
            <a:off x="9689001" y="3145044"/>
            <a:ext cx="2426690" cy="430887"/>
          </a:xfrm>
          <a:prstGeom prst="rect">
            <a:avLst/>
          </a:prstGeom>
          <a:noFill/>
        </p:spPr>
        <p:txBody>
          <a:bodyPr wrap="none" rtlCol="0">
            <a:spAutoFit/>
          </a:bodyPr>
          <a:lstStyle/>
          <a:p>
            <a:r>
              <a:rPr lang="en-IN" sz="2200" dirty="0" smtClean="0"/>
              <a:t>Emerged- came out</a:t>
            </a:r>
            <a:endParaRPr lang="en-US" sz="2200" dirty="0"/>
          </a:p>
        </p:txBody>
      </p:sp>
      <p:pic>
        <p:nvPicPr>
          <p:cNvPr id="40966" name="Picture 6" descr="Free vector glitch background"/>
          <p:cNvPicPr>
            <a:picLocks noChangeAspect="1" noChangeArrowheads="1"/>
          </p:cNvPicPr>
          <p:nvPr/>
        </p:nvPicPr>
        <p:blipFill>
          <a:blip r:embed="rId5"/>
          <a:srcRect b="30897"/>
          <a:stretch>
            <a:fillRect/>
          </a:stretch>
        </p:blipFill>
        <p:spPr bwMode="auto">
          <a:xfrm>
            <a:off x="7040084" y="5088192"/>
            <a:ext cx="2500600" cy="1728000"/>
          </a:xfrm>
          <a:prstGeom prst="rect">
            <a:avLst/>
          </a:prstGeom>
          <a:ln>
            <a:noFill/>
          </a:ln>
          <a:effectLst>
            <a:softEdge rad="112500"/>
          </a:effectLst>
        </p:spPr>
      </p:pic>
      <p:sp>
        <p:nvSpPr>
          <p:cNvPr id="44" name="TextBox 43"/>
          <p:cNvSpPr txBox="1"/>
          <p:nvPr/>
        </p:nvSpPr>
        <p:spPr>
          <a:xfrm>
            <a:off x="9608446" y="5530641"/>
            <a:ext cx="1764000" cy="769441"/>
          </a:xfrm>
          <a:prstGeom prst="rect">
            <a:avLst/>
          </a:prstGeom>
          <a:noFill/>
        </p:spPr>
        <p:txBody>
          <a:bodyPr wrap="none" rtlCol="0">
            <a:spAutoFit/>
          </a:bodyPr>
          <a:lstStyle/>
          <a:p>
            <a:r>
              <a:rPr lang="en-IN" sz="2200" dirty="0" smtClean="0"/>
              <a:t>Glitch- a fault </a:t>
            </a:r>
          </a:p>
          <a:p>
            <a:r>
              <a:rPr lang="en-IN" sz="2200" dirty="0" smtClean="0"/>
              <a:t>or problem</a:t>
            </a:r>
            <a:endParaRPr lang="en-US" sz="2200" dirty="0"/>
          </a:p>
        </p:txBody>
      </p:sp>
      <p:pic>
        <p:nvPicPr>
          <p:cNvPr id="40968" name="Picture 8" descr="Free Scale Justice photo and picture"/>
          <p:cNvPicPr>
            <a:picLocks noChangeAspect="1" noChangeArrowheads="1"/>
          </p:cNvPicPr>
          <p:nvPr/>
        </p:nvPicPr>
        <p:blipFill>
          <a:blip r:embed="rId6" cstate="print">
            <a:clrChange>
              <a:clrFrom>
                <a:srgbClr val="FEFEFE"/>
              </a:clrFrom>
              <a:clrTo>
                <a:srgbClr val="FEFEFE">
                  <a:alpha val="0"/>
                </a:srgbClr>
              </a:clrTo>
            </a:clrChange>
          </a:blip>
          <a:srcRect l="28192" t="9737" r="25849" b="9131"/>
          <a:stretch>
            <a:fillRect/>
          </a:stretch>
        </p:blipFill>
        <p:spPr bwMode="auto">
          <a:xfrm>
            <a:off x="6751813" y="1373479"/>
            <a:ext cx="1652080" cy="1620000"/>
          </a:xfrm>
          <a:prstGeom prst="rect">
            <a:avLst/>
          </a:prstGeom>
          <a:noFill/>
        </p:spPr>
      </p:pic>
      <p:sp>
        <p:nvSpPr>
          <p:cNvPr id="46" name="TextBox 45"/>
          <p:cNvSpPr txBox="1"/>
          <p:nvPr/>
        </p:nvSpPr>
        <p:spPr>
          <a:xfrm>
            <a:off x="9223641" y="1843550"/>
            <a:ext cx="2484000" cy="769441"/>
          </a:xfrm>
          <a:prstGeom prst="rect">
            <a:avLst/>
          </a:prstGeom>
          <a:noFill/>
        </p:spPr>
        <p:txBody>
          <a:bodyPr wrap="none" rtlCol="0">
            <a:spAutoFit/>
          </a:bodyPr>
          <a:lstStyle/>
          <a:p>
            <a:r>
              <a:rPr lang="en-IN" sz="2200" dirty="0" smtClean="0"/>
              <a:t>Deviate- move away</a:t>
            </a:r>
          </a:p>
          <a:p>
            <a:r>
              <a:rPr lang="en-IN" sz="2200" dirty="0" smtClean="0"/>
              <a:t> or leave</a:t>
            </a:r>
            <a:endParaRPr lang="en-US" sz="2200" dirty="0"/>
          </a:p>
        </p:txBody>
      </p:sp>
      <p:sp>
        <p:nvSpPr>
          <p:cNvPr id="26" name="Bent Arrow 25"/>
          <p:cNvSpPr/>
          <p:nvPr/>
        </p:nvSpPr>
        <p:spPr>
          <a:xfrm>
            <a:off x="8478984" y="1712422"/>
            <a:ext cx="648000" cy="1188000"/>
          </a:xfrm>
          <a:prstGeom prst="bentArrow">
            <a:avLst>
              <a:gd name="adj1" fmla="val 25000"/>
              <a:gd name="adj2" fmla="val 25000"/>
              <a:gd name="adj3" fmla="val 39301"/>
              <a:gd name="adj4" fmla="val 498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 xmlns:p14="http://schemas.microsoft.com/office/powerpoint/2010/main" val="782985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0968"/>
                                        </p:tgtEl>
                                        <p:attrNameLst>
                                          <p:attrName>style.visibility</p:attrName>
                                        </p:attrNameLst>
                                      </p:cBhvr>
                                      <p:to>
                                        <p:strVal val="visible"/>
                                      </p:to>
                                    </p:set>
                                    <p:animEffect transition="in" filter="fade">
                                      <p:cBhvr>
                                        <p:cTn id="11" dur="1000"/>
                                        <p:tgtEl>
                                          <p:spTgt spid="40968"/>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1000"/>
                                        <p:tgtEl>
                                          <p:spTgt spid="24"/>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10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6" fill="hold" grpId="0" nodeType="click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strips(downRight)">
                                      <p:cBhvr>
                                        <p:cTn id="24" dur="1000"/>
                                        <p:tgtEl>
                                          <p:spTgt spid="46"/>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left)">
                                      <p:cBhvr>
                                        <p:cTn id="28" dur="1000"/>
                                        <p:tgtEl>
                                          <p:spTgt spid="38"/>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40964"/>
                                        </p:tgtEl>
                                        <p:attrNameLst>
                                          <p:attrName>style.visibility</p:attrName>
                                        </p:attrNameLst>
                                      </p:cBhvr>
                                      <p:to>
                                        <p:strVal val="visible"/>
                                      </p:to>
                                    </p:set>
                                    <p:animEffect transition="in" filter="fade">
                                      <p:cBhvr>
                                        <p:cTn id="32" dur="1000"/>
                                        <p:tgtEl>
                                          <p:spTgt spid="40964"/>
                                        </p:tgtEl>
                                      </p:cBhvr>
                                    </p:animEffect>
                                  </p:childTnLst>
                                </p:cTn>
                              </p:par>
                            </p:childTnLst>
                          </p:cTn>
                        </p:par>
                        <p:par>
                          <p:cTn id="33" fill="hold">
                            <p:stCondLst>
                              <p:cond delay="3000"/>
                            </p:stCondLst>
                            <p:childTnLst>
                              <p:par>
                                <p:cTn id="34" presetID="23" presetClass="entr" presetSubtype="16" fill="hold" nodeType="afterEffect">
                                  <p:stCondLst>
                                    <p:cond delay="0"/>
                                  </p:stCondLst>
                                  <p:childTnLst>
                                    <p:set>
                                      <p:cBhvr>
                                        <p:cTn id="35" dur="1" fill="hold">
                                          <p:stCondLst>
                                            <p:cond delay="0"/>
                                          </p:stCondLst>
                                        </p:cTn>
                                        <p:tgtEl>
                                          <p:spTgt spid="40962"/>
                                        </p:tgtEl>
                                        <p:attrNameLst>
                                          <p:attrName>style.visibility</p:attrName>
                                        </p:attrNameLst>
                                      </p:cBhvr>
                                      <p:to>
                                        <p:strVal val="visible"/>
                                      </p:to>
                                    </p:set>
                                    <p:anim calcmode="lin" valueType="num">
                                      <p:cBhvr>
                                        <p:cTn id="36" dur="500" fill="hold"/>
                                        <p:tgtEl>
                                          <p:spTgt spid="40962"/>
                                        </p:tgtEl>
                                        <p:attrNameLst>
                                          <p:attrName>ppt_w</p:attrName>
                                        </p:attrNameLst>
                                      </p:cBhvr>
                                      <p:tavLst>
                                        <p:tav tm="0">
                                          <p:val>
                                            <p:fltVal val="0"/>
                                          </p:val>
                                        </p:tav>
                                        <p:tav tm="100000">
                                          <p:val>
                                            <p:strVal val="#ppt_w"/>
                                          </p:val>
                                        </p:tav>
                                      </p:tavLst>
                                    </p:anim>
                                    <p:anim calcmode="lin" valueType="num">
                                      <p:cBhvr>
                                        <p:cTn id="37" dur="500" fill="hold"/>
                                        <p:tgtEl>
                                          <p:spTgt spid="40962"/>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strips(downRight)">
                                      <p:cBhvr>
                                        <p:cTn id="42" dur="1000"/>
                                        <p:tgtEl>
                                          <p:spTgt spid="42"/>
                                        </p:tgtEl>
                                      </p:cBhvr>
                                    </p:animEffect>
                                  </p:childTnLst>
                                </p:cTn>
                              </p:par>
                            </p:childTnLst>
                          </p:cTn>
                        </p:par>
                        <p:par>
                          <p:cTn id="43" fill="hold">
                            <p:stCondLst>
                              <p:cond delay="1000"/>
                            </p:stCondLst>
                            <p:childTnLst>
                              <p:par>
                                <p:cTn id="44" presetID="22" presetClass="entr" presetSubtype="8"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wipe(left)">
                                      <p:cBhvr>
                                        <p:cTn id="46" dur="1000"/>
                                        <p:tgtEl>
                                          <p:spTgt spid="36"/>
                                        </p:tgtEl>
                                      </p:cBhvr>
                                    </p:animEffect>
                                  </p:childTnLst>
                                </p:cTn>
                              </p:par>
                            </p:childTnLst>
                          </p:cTn>
                        </p:par>
                        <p:par>
                          <p:cTn id="47" fill="hold">
                            <p:stCondLst>
                              <p:cond delay="2000"/>
                            </p:stCondLst>
                            <p:childTnLst>
                              <p:par>
                                <p:cTn id="48" presetID="5" presetClass="entr" presetSubtype="10" fill="hold" nodeType="afterEffect">
                                  <p:stCondLst>
                                    <p:cond delay="0"/>
                                  </p:stCondLst>
                                  <p:childTnLst>
                                    <p:set>
                                      <p:cBhvr>
                                        <p:cTn id="49" dur="1" fill="hold">
                                          <p:stCondLst>
                                            <p:cond delay="0"/>
                                          </p:stCondLst>
                                        </p:cTn>
                                        <p:tgtEl>
                                          <p:spTgt spid="40966"/>
                                        </p:tgtEl>
                                        <p:attrNameLst>
                                          <p:attrName>style.visibility</p:attrName>
                                        </p:attrNameLst>
                                      </p:cBhvr>
                                      <p:to>
                                        <p:strVal val="visible"/>
                                      </p:to>
                                    </p:set>
                                    <p:animEffect transition="in" filter="checkerboard(across)">
                                      <p:cBhvr>
                                        <p:cTn id="50" dur="1000"/>
                                        <p:tgtEl>
                                          <p:spTgt spid="40966"/>
                                        </p:tgtEl>
                                      </p:cBhvr>
                                    </p:animEffect>
                                  </p:childTnLst>
                                </p:cTn>
                              </p:par>
                            </p:childTnLst>
                          </p:cTn>
                        </p:par>
                      </p:childTnLst>
                    </p:cTn>
                  </p:par>
                  <p:par>
                    <p:cTn id="51" fill="hold">
                      <p:stCondLst>
                        <p:cond delay="indefinite"/>
                      </p:stCondLst>
                      <p:childTnLst>
                        <p:par>
                          <p:cTn id="52" fill="hold">
                            <p:stCondLst>
                              <p:cond delay="0"/>
                            </p:stCondLst>
                            <p:childTnLst>
                              <p:par>
                                <p:cTn id="53" presetID="18" presetClass="entr" presetSubtype="6" fill="hold" grpId="0" nodeType="click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strips(downRight)">
                                      <p:cBhvr>
                                        <p:cTn id="55"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2" grpId="0"/>
      <p:bldP spid="44" grpId="0"/>
      <p:bldP spid="46" grpId="0"/>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 xmlns:a16="http://schemas.microsoft.com/office/drawing/2014/main" id="{0EDB1A39-9E46-4E4D-8CFA-5B76ED68C3DB}"/>
              </a:ext>
            </a:extLst>
          </p:cNvPr>
          <p:cNvGrpSpPr/>
          <p:nvPr/>
        </p:nvGrpSpPr>
        <p:grpSpPr>
          <a:xfrm>
            <a:off x="1479155" y="188353"/>
            <a:ext cx="9233690" cy="907930"/>
            <a:chOff x="1266516" y="1810673"/>
            <a:chExt cx="4185465" cy="907930"/>
          </a:xfrm>
        </p:grpSpPr>
        <p:grpSp>
          <p:nvGrpSpPr>
            <p:cNvPr id="8" name="Group 25">
              <a:extLst>
                <a:ext uri="{FF2B5EF4-FFF2-40B4-BE49-F238E27FC236}">
                  <a16:creationId xmlns="" xmlns:a16="http://schemas.microsoft.com/office/drawing/2014/main" id="{B3614219-AF67-4AF3-9945-938A13A945CB}"/>
                </a:ext>
              </a:extLst>
            </p:cNvPr>
            <p:cNvGrpSpPr/>
            <p:nvPr/>
          </p:nvGrpSpPr>
          <p:grpSpPr>
            <a:xfrm>
              <a:off x="1266516" y="1810673"/>
              <a:ext cx="4185465" cy="907930"/>
              <a:chOff x="1199455" y="4278368"/>
              <a:chExt cx="4185465" cy="907930"/>
            </a:xfrm>
          </p:grpSpPr>
          <p:sp>
            <p:nvSpPr>
              <p:cNvPr id="10" name="Rectangle: Rounded Corners 26">
                <a:extLst>
                  <a:ext uri="{FF2B5EF4-FFF2-40B4-BE49-F238E27FC236}">
                    <a16:creationId xmlns="" xmlns:a16="http://schemas.microsoft.com/office/drawing/2014/main" id="{234F1FBE-9A24-4CB9-A586-C4C61710BA4C}"/>
                  </a:ext>
                </a:extLst>
              </p:cNvPr>
              <p:cNvSpPr/>
              <p:nvPr/>
            </p:nvSpPr>
            <p:spPr>
              <a:xfrm>
                <a:off x="1199455" y="4278368"/>
                <a:ext cx="4185465" cy="907930"/>
              </a:xfrm>
              <a:prstGeom prst="roundRect">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Rounded Corners 27">
                <a:extLst>
                  <a:ext uri="{FF2B5EF4-FFF2-40B4-BE49-F238E27FC236}">
                    <a16:creationId xmlns="" xmlns:a16="http://schemas.microsoft.com/office/drawing/2014/main" id="{790B5488-3F23-48C7-9863-FFE4635B99EA}"/>
                  </a:ext>
                </a:extLst>
              </p:cNvPr>
              <p:cNvSpPr/>
              <p:nvPr/>
            </p:nvSpPr>
            <p:spPr>
              <a:xfrm>
                <a:off x="1383976" y="4408297"/>
                <a:ext cx="3816423" cy="6480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9" name="TextBox 8">
              <a:extLst>
                <a:ext uri="{FF2B5EF4-FFF2-40B4-BE49-F238E27FC236}">
                  <a16:creationId xmlns="" xmlns:a16="http://schemas.microsoft.com/office/drawing/2014/main" id="{EB4B0262-497D-4793-98DC-4CF1926942F2}"/>
                </a:ext>
              </a:extLst>
            </p:cNvPr>
            <p:cNvSpPr txBox="1"/>
            <p:nvPr/>
          </p:nvSpPr>
          <p:spPr>
            <a:xfrm>
              <a:off x="2290410" y="1948654"/>
              <a:ext cx="2137678" cy="648000"/>
            </a:xfrm>
            <a:prstGeom prst="rect">
              <a:avLst/>
            </a:prstGeom>
            <a:noFill/>
          </p:spPr>
          <p:txBody>
            <a:bodyPr wrap="square" rtlCol="0">
              <a:spAutoFit/>
            </a:bodyPr>
            <a:lstStyle/>
            <a:p>
              <a:r>
                <a:rPr lang="en-GB" sz="3600" dirty="0" smtClean="0">
                  <a:latin typeface="Calibri" panose="020F0502020204030204" pitchFamily="34" charset="0"/>
                </a:rPr>
                <a:t>Reading to Comprehend</a:t>
              </a:r>
              <a:endParaRPr lang="en-IN" sz="3600" dirty="0"/>
            </a:p>
          </p:txBody>
        </p:sp>
      </p:grpSp>
      <p:sp>
        <p:nvSpPr>
          <p:cNvPr id="13" name="Freeform 12">
            <a:extLst>
              <a:ext uri="{FF2B5EF4-FFF2-40B4-BE49-F238E27FC236}">
                <a16:creationId xmlns:a16="http://schemas.microsoft.com/office/drawing/2014/main" xmlns="" id="{3B2A763E-88B9-8B8D-86D8-10E94CCECEEC}"/>
              </a:ext>
            </a:extLst>
          </p:cNvPr>
          <p:cNvSpPr/>
          <p:nvPr/>
        </p:nvSpPr>
        <p:spPr>
          <a:xfrm>
            <a:off x="1563721" y="1338674"/>
            <a:ext cx="2083330" cy="1501844"/>
          </a:xfrm>
          <a:custGeom>
            <a:avLst/>
            <a:gdLst>
              <a:gd name="connsiteX0" fmla="*/ 2927626 w 3710567"/>
              <a:gd name="connsiteY0" fmla="*/ 0 h 1557012"/>
              <a:gd name="connsiteX1" fmla="*/ 2950919 w 3710567"/>
              <a:gd name="connsiteY1" fmla="*/ 12835 h 1557012"/>
              <a:gd name="connsiteX2" fmla="*/ 3663467 w 3710567"/>
              <a:gd name="connsiteY2" fmla="*/ 807271 h 1557012"/>
              <a:gd name="connsiteX3" fmla="*/ 3710567 w 3710567"/>
              <a:gd name="connsiteY3" fmla="*/ 920585 h 1557012"/>
              <a:gd name="connsiteX4" fmla="*/ 3500058 w 3710567"/>
              <a:gd name="connsiteY4" fmla="*/ 957704 h 1557012"/>
              <a:gd name="connsiteX5" fmla="*/ 3465160 w 3710567"/>
              <a:gd name="connsiteY5" fmla="*/ 877921 h 1557012"/>
              <a:gd name="connsiteX6" fmla="*/ 3331091 w 3710567"/>
              <a:gd name="connsiteY6" fmla="*/ 649463 h 1557012"/>
              <a:gd name="connsiteX7" fmla="*/ 3227193 w 3710567"/>
              <a:gd name="connsiteY7" fmla="*/ 524310 h 1557012"/>
              <a:gd name="connsiteX8" fmla="*/ 0 w 3710567"/>
              <a:gd name="connsiteY8" fmla="*/ 1557012 h 1557012"/>
              <a:gd name="connsiteX9" fmla="*/ 3112400 w 3710567"/>
              <a:gd name="connsiteY9" fmla="*/ 399126 h 1557012"/>
              <a:gd name="connsiteX10" fmla="*/ 3067085 w 3710567"/>
              <a:gd name="connsiteY10" fmla="*/ 356307 h 1557012"/>
              <a:gd name="connsiteX11" fmla="*/ 2739384 w 3710567"/>
              <a:gd name="connsiteY11" fmla="*/ 134377 h 1557012"/>
              <a:gd name="connsiteX12" fmla="*/ 2714776 w 3710567"/>
              <a:gd name="connsiteY12" fmla="*/ 122889 h 1557012"/>
              <a:gd name="connsiteX0" fmla="*/ 1233297 w 2016238"/>
              <a:gd name="connsiteY0" fmla="*/ 0 h 1592871"/>
              <a:gd name="connsiteX1" fmla="*/ 1256590 w 2016238"/>
              <a:gd name="connsiteY1" fmla="*/ 12835 h 1592871"/>
              <a:gd name="connsiteX2" fmla="*/ 1969138 w 2016238"/>
              <a:gd name="connsiteY2" fmla="*/ 807271 h 1592871"/>
              <a:gd name="connsiteX3" fmla="*/ 2016238 w 2016238"/>
              <a:gd name="connsiteY3" fmla="*/ 920585 h 1592871"/>
              <a:gd name="connsiteX4" fmla="*/ 1805729 w 2016238"/>
              <a:gd name="connsiteY4" fmla="*/ 957704 h 1592871"/>
              <a:gd name="connsiteX5" fmla="*/ 1770831 w 2016238"/>
              <a:gd name="connsiteY5" fmla="*/ 877921 h 1592871"/>
              <a:gd name="connsiteX6" fmla="*/ 1636762 w 2016238"/>
              <a:gd name="connsiteY6" fmla="*/ 649463 h 1592871"/>
              <a:gd name="connsiteX7" fmla="*/ 1532864 w 2016238"/>
              <a:gd name="connsiteY7" fmla="*/ 524310 h 1592871"/>
              <a:gd name="connsiteX8" fmla="*/ 0 w 2016238"/>
              <a:gd name="connsiteY8" fmla="*/ 1592871 h 1592871"/>
              <a:gd name="connsiteX9" fmla="*/ 1418071 w 2016238"/>
              <a:gd name="connsiteY9" fmla="*/ 399126 h 1592871"/>
              <a:gd name="connsiteX10" fmla="*/ 1372756 w 2016238"/>
              <a:gd name="connsiteY10" fmla="*/ 356307 h 1592871"/>
              <a:gd name="connsiteX11" fmla="*/ 1045055 w 2016238"/>
              <a:gd name="connsiteY11" fmla="*/ 134377 h 1592871"/>
              <a:gd name="connsiteX12" fmla="*/ 1020447 w 2016238"/>
              <a:gd name="connsiteY12" fmla="*/ 122889 h 1592871"/>
              <a:gd name="connsiteX13" fmla="*/ 1233297 w 2016238"/>
              <a:gd name="connsiteY13" fmla="*/ 0 h 1592871"/>
              <a:gd name="connsiteX0" fmla="*/ 1269156 w 2052097"/>
              <a:gd name="connsiteY0" fmla="*/ 0 h 1592871"/>
              <a:gd name="connsiteX1" fmla="*/ 1292449 w 2052097"/>
              <a:gd name="connsiteY1" fmla="*/ 12835 h 1592871"/>
              <a:gd name="connsiteX2" fmla="*/ 2004997 w 2052097"/>
              <a:gd name="connsiteY2" fmla="*/ 807271 h 1592871"/>
              <a:gd name="connsiteX3" fmla="*/ 2052097 w 2052097"/>
              <a:gd name="connsiteY3" fmla="*/ 920585 h 1592871"/>
              <a:gd name="connsiteX4" fmla="*/ 1841588 w 2052097"/>
              <a:gd name="connsiteY4" fmla="*/ 957704 h 1592871"/>
              <a:gd name="connsiteX5" fmla="*/ 1806690 w 2052097"/>
              <a:gd name="connsiteY5" fmla="*/ 877921 h 1592871"/>
              <a:gd name="connsiteX6" fmla="*/ 1672621 w 2052097"/>
              <a:gd name="connsiteY6" fmla="*/ 649463 h 1592871"/>
              <a:gd name="connsiteX7" fmla="*/ 1568723 w 2052097"/>
              <a:gd name="connsiteY7" fmla="*/ 524310 h 1592871"/>
              <a:gd name="connsiteX8" fmla="*/ 0 w 2052097"/>
              <a:gd name="connsiteY8" fmla="*/ 1592871 h 1592871"/>
              <a:gd name="connsiteX9" fmla="*/ 1453930 w 2052097"/>
              <a:gd name="connsiteY9" fmla="*/ 399126 h 1592871"/>
              <a:gd name="connsiteX10" fmla="*/ 1408615 w 2052097"/>
              <a:gd name="connsiteY10" fmla="*/ 356307 h 1592871"/>
              <a:gd name="connsiteX11" fmla="*/ 1080914 w 2052097"/>
              <a:gd name="connsiteY11" fmla="*/ 134377 h 1592871"/>
              <a:gd name="connsiteX12" fmla="*/ 1056306 w 2052097"/>
              <a:gd name="connsiteY12" fmla="*/ 122889 h 1592871"/>
              <a:gd name="connsiteX13" fmla="*/ 1269156 w 2052097"/>
              <a:gd name="connsiteY13" fmla="*/ 0 h 1592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2097" h="1592871">
                <a:moveTo>
                  <a:pt x="1269156" y="0"/>
                </a:moveTo>
                <a:lnTo>
                  <a:pt x="1292449" y="12835"/>
                </a:lnTo>
                <a:cubicBezTo>
                  <a:pt x="1601627" y="200696"/>
                  <a:pt x="1850925" y="477290"/>
                  <a:pt x="2004997" y="807271"/>
                </a:cubicBezTo>
                <a:lnTo>
                  <a:pt x="2052097" y="920585"/>
                </a:lnTo>
                <a:lnTo>
                  <a:pt x="1841588" y="957704"/>
                </a:lnTo>
                <a:lnTo>
                  <a:pt x="1806690" y="877921"/>
                </a:lnTo>
                <a:cubicBezTo>
                  <a:pt x="1768138" y="797911"/>
                  <a:pt x="1723230" y="721540"/>
                  <a:pt x="1672621" y="649463"/>
                </a:cubicBezTo>
                <a:lnTo>
                  <a:pt x="1568723" y="524310"/>
                </a:lnTo>
                <a:lnTo>
                  <a:pt x="0" y="1592871"/>
                </a:lnTo>
                <a:lnTo>
                  <a:pt x="1453930" y="399126"/>
                </a:lnTo>
                <a:lnTo>
                  <a:pt x="1408615" y="356307"/>
                </a:lnTo>
                <a:cubicBezTo>
                  <a:pt x="1309261" y="269723"/>
                  <a:pt x="1199290" y="195009"/>
                  <a:pt x="1080914" y="134377"/>
                </a:cubicBezTo>
                <a:lnTo>
                  <a:pt x="1056306" y="122889"/>
                </a:lnTo>
                <a:lnTo>
                  <a:pt x="1269156" y="0"/>
                </a:lnTo>
                <a:close/>
              </a:path>
            </a:pathLst>
          </a:custGeom>
          <a:solidFill>
            <a:schemeClr val="accent4">
              <a:lumMod val="75000"/>
            </a:schemeClr>
          </a:solidFill>
          <a:ln>
            <a:noFill/>
          </a:ln>
          <a:effectLst>
            <a:innerShdw blurRad="114300">
              <a:prstClr val="black"/>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6" name="Freeform 15">
            <a:extLst>
              <a:ext uri="{FF2B5EF4-FFF2-40B4-BE49-F238E27FC236}">
                <a16:creationId xmlns:a16="http://schemas.microsoft.com/office/drawing/2014/main" xmlns="" id="{E4A577D1-E6A5-508E-6C57-31F7920FFC28}"/>
              </a:ext>
            </a:extLst>
          </p:cNvPr>
          <p:cNvSpPr/>
          <p:nvPr/>
        </p:nvSpPr>
        <p:spPr>
          <a:xfrm>
            <a:off x="1550533" y="2247618"/>
            <a:ext cx="2219005" cy="1147161"/>
          </a:xfrm>
          <a:custGeom>
            <a:avLst/>
            <a:gdLst>
              <a:gd name="connsiteX0" fmla="*/ 3727514 w 3835064"/>
              <a:gd name="connsiteY0" fmla="*/ 0 h 1216691"/>
              <a:gd name="connsiteX1" fmla="*/ 3771463 w 3835064"/>
              <a:gd name="connsiteY1" fmla="*/ 138326 h 1216691"/>
              <a:gd name="connsiteX2" fmla="*/ 3835064 w 3835064"/>
              <a:gd name="connsiteY2" fmla="*/ 619169 h 1216691"/>
              <a:gd name="connsiteX3" fmla="*/ 3771463 w 3835064"/>
              <a:gd name="connsiteY3" fmla="*/ 1100013 h 1216691"/>
              <a:gd name="connsiteX4" fmla="*/ 3734392 w 3835064"/>
              <a:gd name="connsiteY4" fmla="*/ 1216691 h 1216691"/>
              <a:gd name="connsiteX5" fmla="*/ 3525436 w 3835064"/>
              <a:gd name="connsiteY5" fmla="*/ 1179846 h 1216691"/>
              <a:gd name="connsiteX6" fmla="*/ 3552521 w 3835064"/>
              <a:gd name="connsiteY6" fmla="*/ 1102929 h 1216691"/>
              <a:gd name="connsiteX7" fmla="*/ 3606915 w 3835064"/>
              <a:gd name="connsiteY7" fmla="*/ 866915 h 1216691"/>
              <a:gd name="connsiteX8" fmla="*/ 3615943 w 3835064"/>
              <a:gd name="connsiteY8" fmla="*/ 747589 h 1216691"/>
              <a:gd name="connsiteX9" fmla="*/ 0 w 3835064"/>
              <a:gd name="connsiteY9" fmla="*/ 609715 h 1216691"/>
              <a:gd name="connsiteX10" fmla="*/ 3616746 w 3835064"/>
              <a:gd name="connsiteY10" fmla="*/ 501360 h 1216691"/>
              <a:gd name="connsiteX11" fmla="*/ 3606915 w 3835064"/>
              <a:gd name="connsiteY11" fmla="*/ 371424 h 1216691"/>
              <a:gd name="connsiteX12" fmla="*/ 3552521 w 3835064"/>
              <a:gd name="connsiteY12" fmla="*/ 135409 h 1216691"/>
              <a:gd name="connsiteX13" fmla="*/ 3517857 w 3835064"/>
              <a:gd name="connsiteY13" fmla="*/ 36968 h 1216691"/>
              <a:gd name="connsiteX0" fmla="*/ 2090303 w 2197853"/>
              <a:gd name="connsiteY0" fmla="*/ 0 h 1216691"/>
              <a:gd name="connsiteX1" fmla="*/ 2134252 w 2197853"/>
              <a:gd name="connsiteY1" fmla="*/ 138326 h 1216691"/>
              <a:gd name="connsiteX2" fmla="*/ 2197853 w 2197853"/>
              <a:gd name="connsiteY2" fmla="*/ 619169 h 1216691"/>
              <a:gd name="connsiteX3" fmla="*/ 2134252 w 2197853"/>
              <a:gd name="connsiteY3" fmla="*/ 1100013 h 1216691"/>
              <a:gd name="connsiteX4" fmla="*/ 2097181 w 2197853"/>
              <a:gd name="connsiteY4" fmla="*/ 1216691 h 1216691"/>
              <a:gd name="connsiteX5" fmla="*/ 1888225 w 2197853"/>
              <a:gd name="connsiteY5" fmla="*/ 1179846 h 1216691"/>
              <a:gd name="connsiteX6" fmla="*/ 1915310 w 2197853"/>
              <a:gd name="connsiteY6" fmla="*/ 1102929 h 1216691"/>
              <a:gd name="connsiteX7" fmla="*/ 1969704 w 2197853"/>
              <a:gd name="connsiteY7" fmla="*/ 866915 h 1216691"/>
              <a:gd name="connsiteX8" fmla="*/ 1978732 w 2197853"/>
              <a:gd name="connsiteY8" fmla="*/ 747589 h 1216691"/>
              <a:gd name="connsiteX9" fmla="*/ 0 w 2197853"/>
              <a:gd name="connsiteY9" fmla="*/ 609715 h 1216691"/>
              <a:gd name="connsiteX10" fmla="*/ 1979535 w 2197853"/>
              <a:gd name="connsiteY10" fmla="*/ 501360 h 1216691"/>
              <a:gd name="connsiteX11" fmla="*/ 1969704 w 2197853"/>
              <a:gd name="connsiteY11" fmla="*/ 371424 h 1216691"/>
              <a:gd name="connsiteX12" fmla="*/ 1915310 w 2197853"/>
              <a:gd name="connsiteY12" fmla="*/ 135409 h 1216691"/>
              <a:gd name="connsiteX13" fmla="*/ 1880646 w 2197853"/>
              <a:gd name="connsiteY13" fmla="*/ 36968 h 1216691"/>
              <a:gd name="connsiteX14" fmla="*/ 2090303 w 2197853"/>
              <a:gd name="connsiteY14" fmla="*/ 0 h 1216691"/>
              <a:gd name="connsiteX0" fmla="*/ 2116429 w 2223979"/>
              <a:gd name="connsiteY0" fmla="*/ 0 h 1216691"/>
              <a:gd name="connsiteX1" fmla="*/ 2160378 w 2223979"/>
              <a:gd name="connsiteY1" fmla="*/ 138326 h 1216691"/>
              <a:gd name="connsiteX2" fmla="*/ 2223979 w 2223979"/>
              <a:gd name="connsiteY2" fmla="*/ 619169 h 1216691"/>
              <a:gd name="connsiteX3" fmla="*/ 2160378 w 2223979"/>
              <a:gd name="connsiteY3" fmla="*/ 1100013 h 1216691"/>
              <a:gd name="connsiteX4" fmla="*/ 2123307 w 2223979"/>
              <a:gd name="connsiteY4" fmla="*/ 1216691 h 1216691"/>
              <a:gd name="connsiteX5" fmla="*/ 1914351 w 2223979"/>
              <a:gd name="connsiteY5" fmla="*/ 1179846 h 1216691"/>
              <a:gd name="connsiteX6" fmla="*/ 1941436 w 2223979"/>
              <a:gd name="connsiteY6" fmla="*/ 1102929 h 1216691"/>
              <a:gd name="connsiteX7" fmla="*/ 1995830 w 2223979"/>
              <a:gd name="connsiteY7" fmla="*/ 866915 h 1216691"/>
              <a:gd name="connsiteX8" fmla="*/ 2004858 w 2223979"/>
              <a:gd name="connsiteY8" fmla="*/ 747589 h 1216691"/>
              <a:gd name="connsiteX9" fmla="*/ 0 w 2223979"/>
              <a:gd name="connsiteY9" fmla="*/ 644550 h 1216691"/>
              <a:gd name="connsiteX10" fmla="*/ 2005661 w 2223979"/>
              <a:gd name="connsiteY10" fmla="*/ 501360 h 1216691"/>
              <a:gd name="connsiteX11" fmla="*/ 1995830 w 2223979"/>
              <a:gd name="connsiteY11" fmla="*/ 371424 h 1216691"/>
              <a:gd name="connsiteX12" fmla="*/ 1941436 w 2223979"/>
              <a:gd name="connsiteY12" fmla="*/ 135409 h 1216691"/>
              <a:gd name="connsiteX13" fmla="*/ 1906772 w 2223979"/>
              <a:gd name="connsiteY13" fmla="*/ 36968 h 1216691"/>
              <a:gd name="connsiteX14" fmla="*/ 2116429 w 2223979"/>
              <a:gd name="connsiteY14" fmla="*/ 0 h 121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23979" h="1216691">
                <a:moveTo>
                  <a:pt x="2116429" y="0"/>
                </a:moveTo>
                <a:lnTo>
                  <a:pt x="2160378" y="138326"/>
                </a:lnTo>
                <a:cubicBezTo>
                  <a:pt x="2201851" y="291584"/>
                  <a:pt x="2223979" y="452792"/>
                  <a:pt x="2223979" y="619169"/>
                </a:cubicBezTo>
                <a:cubicBezTo>
                  <a:pt x="2223979" y="785546"/>
                  <a:pt x="2201851" y="946755"/>
                  <a:pt x="2160378" y="1100013"/>
                </a:cubicBezTo>
                <a:lnTo>
                  <a:pt x="2123307" y="1216691"/>
                </a:lnTo>
                <a:lnTo>
                  <a:pt x="1914351" y="1179846"/>
                </a:lnTo>
                <a:lnTo>
                  <a:pt x="1941436" y="1102929"/>
                </a:lnTo>
                <a:cubicBezTo>
                  <a:pt x="1965202" y="1026520"/>
                  <a:pt x="1983487" y="947695"/>
                  <a:pt x="1995830" y="866915"/>
                </a:cubicBezTo>
                <a:lnTo>
                  <a:pt x="2004858" y="747589"/>
                </a:lnTo>
                <a:lnTo>
                  <a:pt x="0" y="644550"/>
                </a:lnTo>
                <a:lnTo>
                  <a:pt x="2005661" y="501360"/>
                </a:lnTo>
                <a:lnTo>
                  <a:pt x="1995830" y="371424"/>
                </a:lnTo>
                <a:cubicBezTo>
                  <a:pt x="1983487" y="290644"/>
                  <a:pt x="1965202" y="211819"/>
                  <a:pt x="1941436" y="135409"/>
                </a:cubicBezTo>
                <a:lnTo>
                  <a:pt x="1906772" y="36968"/>
                </a:lnTo>
                <a:lnTo>
                  <a:pt x="2116429" y="0"/>
                </a:lnTo>
                <a:close/>
              </a:path>
            </a:pathLst>
          </a:custGeom>
          <a:solidFill>
            <a:schemeClr val="accent4">
              <a:lumMod val="50000"/>
            </a:schemeClr>
          </a:solidFill>
          <a:ln>
            <a:noFill/>
          </a:ln>
          <a:effectLst>
            <a:innerShdw blurRad="114300">
              <a:prstClr val="black"/>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Freeform 18">
            <a:extLst>
              <a:ext uri="{FF2B5EF4-FFF2-40B4-BE49-F238E27FC236}">
                <a16:creationId xmlns:a16="http://schemas.microsoft.com/office/drawing/2014/main" xmlns="" id="{C89DEE9A-1733-CBCC-6A2A-42704C4EB645}"/>
              </a:ext>
            </a:extLst>
          </p:cNvPr>
          <p:cNvSpPr/>
          <p:nvPr/>
        </p:nvSpPr>
        <p:spPr>
          <a:xfrm flipV="1">
            <a:off x="1588928" y="2871142"/>
            <a:ext cx="2056341" cy="1442467"/>
          </a:xfrm>
          <a:custGeom>
            <a:avLst/>
            <a:gdLst>
              <a:gd name="connsiteX0" fmla="*/ 0 w 3719500"/>
              <a:gd name="connsiteY0" fmla="*/ 1529921 h 1529921"/>
              <a:gd name="connsiteX1" fmla="*/ 3216809 w 3719500"/>
              <a:gd name="connsiteY1" fmla="*/ 500542 h 1529921"/>
              <a:gd name="connsiteX2" fmla="*/ 3331170 w 3719500"/>
              <a:gd name="connsiteY2" fmla="*/ 638299 h 1529921"/>
              <a:gd name="connsiteX3" fmla="*/ 3465239 w 3719500"/>
              <a:gd name="connsiteY3" fmla="*/ 866757 h 1529921"/>
              <a:gd name="connsiteX4" fmla="*/ 3509420 w 3719500"/>
              <a:gd name="connsiteY4" fmla="*/ 967765 h 1529921"/>
              <a:gd name="connsiteX5" fmla="*/ 3719500 w 3719500"/>
              <a:gd name="connsiteY5" fmla="*/ 930722 h 1529921"/>
              <a:gd name="connsiteX6" fmla="*/ 3663546 w 3719500"/>
              <a:gd name="connsiteY6" fmla="*/ 796107 h 1529921"/>
              <a:gd name="connsiteX7" fmla="*/ 2950998 w 3719500"/>
              <a:gd name="connsiteY7" fmla="*/ 1671 h 1529921"/>
              <a:gd name="connsiteX8" fmla="*/ 2947967 w 3719500"/>
              <a:gd name="connsiteY8" fmla="*/ 0 h 1529921"/>
              <a:gd name="connsiteX9" fmla="*/ 2736749 w 3719500"/>
              <a:gd name="connsiteY9" fmla="*/ 121947 h 1529921"/>
              <a:gd name="connsiteX10" fmla="*/ 2739463 w 3719500"/>
              <a:gd name="connsiteY10" fmla="*/ 123214 h 1529921"/>
              <a:gd name="connsiteX11" fmla="*/ 3067164 w 3719500"/>
              <a:gd name="connsiteY11" fmla="*/ 345143 h 1529921"/>
              <a:gd name="connsiteX12" fmla="*/ 3100363 w 3719500"/>
              <a:gd name="connsiteY12" fmla="*/ 376513 h 1529921"/>
              <a:gd name="connsiteX0" fmla="*/ 0 w 3719500"/>
              <a:gd name="connsiteY0" fmla="*/ 1529921 h 1529921"/>
              <a:gd name="connsiteX1" fmla="*/ 3216809 w 3719500"/>
              <a:gd name="connsiteY1" fmla="*/ 500542 h 1529921"/>
              <a:gd name="connsiteX2" fmla="*/ 3331170 w 3719500"/>
              <a:gd name="connsiteY2" fmla="*/ 638299 h 1529921"/>
              <a:gd name="connsiteX3" fmla="*/ 3465239 w 3719500"/>
              <a:gd name="connsiteY3" fmla="*/ 866757 h 1529921"/>
              <a:gd name="connsiteX4" fmla="*/ 3509420 w 3719500"/>
              <a:gd name="connsiteY4" fmla="*/ 967765 h 1529921"/>
              <a:gd name="connsiteX5" fmla="*/ 3719500 w 3719500"/>
              <a:gd name="connsiteY5" fmla="*/ 930722 h 1529921"/>
              <a:gd name="connsiteX6" fmla="*/ 3663546 w 3719500"/>
              <a:gd name="connsiteY6" fmla="*/ 796107 h 1529921"/>
              <a:gd name="connsiteX7" fmla="*/ 2950998 w 3719500"/>
              <a:gd name="connsiteY7" fmla="*/ 1671 h 1529921"/>
              <a:gd name="connsiteX8" fmla="*/ 2947967 w 3719500"/>
              <a:gd name="connsiteY8" fmla="*/ 0 h 1529921"/>
              <a:gd name="connsiteX9" fmla="*/ 2736749 w 3719500"/>
              <a:gd name="connsiteY9" fmla="*/ 121947 h 1529921"/>
              <a:gd name="connsiteX10" fmla="*/ 2739463 w 3719500"/>
              <a:gd name="connsiteY10" fmla="*/ 123214 h 1529921"/>
              <a:gd name="connsiteX11" fmla="*/ 3067164 w 3719500"/>
              <a:gd name="connsiteY11" fmla="*/ 345143 h 1529921"/>
              <a:gd name="connsiteX12" fmla="*/ 3100363 w 3719500"/>
              <a:gd name="connsiteY12" fmla="*/ 376513 h 1529921"/>
              <a:gd name="connsiteX13" fmla="*/ 0 w 3719500"/>
              <a:gd name="connsiteY13" fmla="*/ 1529921 h 1529921"/>
              <a:gd name="connsiteX0" fmla="*/ 0 w 3719500"/>
              <a:gd name="connsiteY0" fmla="*/ 1529921 h 1529921"/>
              <a:gd name="connsiteX1" fmla="*/ 3216809 w 3719500"/>
              <a:gd name="connsiteY1" fmla="*/ 500542 h 1529921"/>
              <a:gd name="connsiteX2" fmla="*/ 3331170 w 3719500"/>
              <a:gd name="connsiteY2" fmla="*/ 638299 h 1529921"/>
              <a:gd name="connsiteX3" fmla="*/ 3465239 w 3719500"/>
              <a:gd name="connsiteY3" fmla="*/ 866757 h 1529921"/>
              <a:gd name="connsiteX4" fmla="*/ 3509420 w 3719500"/>
              <a:gd name="connsiteY4" fmla="*/ 967765 h 1529921"/>
              <a:gd name="connsiteX5" fmla="*/ 3719500 w 3719500"/>
              <a:gd name="connsiteY5" fmla="*/ 930722 h 1529921"/>
              <a:gd name="connsiteX6" fmla="*/ 3663546 w 3719500"/>
              <a:gd name="connsiteY6" fmla="*/ 796107 h 1529921"/>
              <a:gd name="connsiteX7" fmla="*/ 2950998 w 3719500"/>
              <a:gd name="connsiteY7" fmla="*/ 1671 h 1529921"/>
              <a:gd name="connsiteX8" fmla="*/ 2947967 w 3719500"/>
              <a:gd name="connsiteY8" fmla="*/ 0 h 1529921"/>
              <a:gd name="connsiteX9" fmla="*/ 2736749 w 3719500"/>
              <a:gd name="connsiteY9" fmla="*/ 121947 h 1529921"/>
              <a:gd name="connsiteX10" fmla="*/ 2739463 w 3719500"/>
              <a:gd name="connsiteY10" fmla="*/ 123214 h 1529921"/>
              <a:gd name="connsiteX11" fmla="*/ 3067164 w 3719500"/>
              <a:gd name="connsiteY11" fmla="*/ 345143 h 1529921"/>
              <a:gd name="connsiteX12" fmla="*/ 3100363 w 3719500"/>
              <a:gd name="connsiteY12" fmla="*/ 376513 h 1529921"/>
              <a:gd name="connsiteX13" fmla="*/ 0 w 3719500"/>
              <a:gd name="connsiteY13" fmla="*/ 1529921 h 1529921"/>
              <a:gd name="connsiteX0" fmla="*/ 0 w 3719500"/>
              <a:gd name="connsiteY0" fmla="*/ 1529921 h 1529921"/>
              <a:gd name="connsiteX1" fmla="*/ 3216809 w 3719500"/>
              <a:gd name="connsiteY1" fmla="*/ 500542 h 1529921"/>
              <a:gd name="connsiteX2" fmla="*/ 3331170 w 3719500"/>
              <a:gd name="connsiteY2" fmla="*/ 638299 h 1529921"/>
              <a:gd name="connsiteX3" fmla="*/ 3465239 w 3719500"/>
              <a:gd name="connsiteY3" fmla="*/ 866757 h 1529921"/>
              <a:gd name="connsiteX4" fmla="*/ 3509420 w 3719500"/>
              <a:gd name="connsiteY4" fmla="*/ 967765 h 1529921"/>
              <a:gd name="connsiteX5" fmla="*/ 3719500 w 3719500"/>
              <a:gd name="connsiteY5" fmla="*/ 930722 h 1529921"/>
              <a:gd name="connsiteX6" fmla="*/ 3663546 w 3719500"/>
              <a:gd name="connsiteY6" fmla="*/ 796107 h 1529921"/>
              <a:gd name="connsiteX7" fmla="*/ 2950998 w 3719500"/>
              <a:gd name="connsiteY7" fmla="*/ 1671 h 1529921"/>
              <a:gd name="connsiteX8" fmla="*/ 2947967 w 3719500"/>
              <a:gd name="connsiteY8" fmla="*/ 0 h 1529921"/>
              <a:gd name="connsiteX9" fmla="*/ 2736749 w 3719500"/>
              <a:gd name="connsiteY9" fmla="*/ 121947 h 1529921"/>
              <a:gd name="connsiteX10" fmla="*/ 2739463 w 3719500"/>
              <a:gd name="connsiteY10" fmla="*/ 123214 h 1529921"/>
              <a:gd name="connsiteX11" fmla="*/ 3067164 w 3719500"/>
              <a:gd name="connsiteY11" fmla="*/ 345143 h 1529921"/>
              <a:gd name="connsiteX12" fmla="*/ 3100363 w 3719500"/>
              <a:gd name="connsiteY12" fmla="*/ 376513 h 1529921"/>
              <a:gd name="connsiteX13" fmla="*/ 0 w 3719500"/>
              <a:gd name="connsiteY13" fmla="*/ 1529921 h 1529921"/>
              <a:gd name="connsiteX0" fmla="*/ 0 w 2016206"/>
              <a:gd name="connsiteY0" fmla="*/ 1520956 h 1520956"/>
              <a:gd name="connsiteX1" fmla="*/ 1513515 w 2016206"/>
              <a:gd name="connsiteY1" fmla="*/ 500542 h 1520956"/>
              <a:gd name="connsiteX2" fmla="*/ 1627876 w 2016206"/>
              <a:gd name="connsiteY2" fmla="*/ 638299 h 1520956"/>
              <a:gd name="connsiteX3" fmla="*/ 1761945 w 2016206"/>
              <a:gd name="connsiteY3" fmla="*/ 866757 h 1520956"/>
              <a:gd name="connsiteX4" fmla="*/ 1806126 w 2016206"/>
              <a:gd name="connsiteY4" fmla="*/ 967765 h 1520956"/>
              <a:gd name="connsiteX5" fmla="*/ 2016206 w 2016206"/>
              <a:gd name="connsiteY5" fmla="*/ 930722 h 1520956"/>
              <a:gd name="connsiteX6" fmla="*/ 1960252 w 2016206"/>
              <a:gd name="connsiteY6" fmla="*/ 796107 h 1520956"/>
              <a:gd name="connsiteX7" fmla="*/ 1247704 w 2016206"/>
              <a:gd name="connsiteY7" fmla="*/ 1671 h 1520956"/>
              <a:gd name="connsiteX8" fmla="*/ 1244673 w 2016206"/>
              <a:gd name="connsiteY8" fmla="*/ 0 h 1520956"/>
              <a:gd name="connsiteX9" fmla="*/ 1033455 w 2016206"/>
              <a:gd name="connsiteY9" fmla="*/ 121947 h 1520956"/>
              <a:gd name="connsiteX10" fmla="*/ 1036169 w 2016206"/>
              <a:gd name="connsiteY10" fmla="*/ 123214 h 1520956"/>
              <a:gd name="connsiteX11" fmla="*/ 1363870 w 2016206"/>
              <a:gd name="connsiteY11" fmla="*/ 345143 h 1520956"/>
              <a:gd name="connsiteX12" fmla="*/ 1397069 w 2016206"/>
              <a:gd name="connsiteY12" fmla="*/ 376513 h 1520956"/>
              <a:gd name="connsiteX13" fmla="*/ 0 w 2016206"/>
              <a:gd name="connsiteY13" fmla="*/ 1520956 h 1520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6206" h="1520956">
                <a:moveTo>
                  <a:pt x="0" y="1520956"/>
                </a:moveTo>
                <a:lnTo>
                  <a:pt x="1513515" y="500542"/>
                </a:lnTo>
                <a:lnTo>
                  <a:pt x="1627876" y="638299"/>
                </a:lnTo>
                <a:cubicBezTo>
                  <a:pt x="1678485" y="710376"/>
                  <a:pt x="1723393" y="786747"/>
                  <a:pt x="1761945" y="866757"/>
                </a:cubicBezTo>
                <a:lnTo>
                  <a:pt x="1806126" y="967765"/>
                </a:lnTo>
                <a:lnTo>
                  <a:pt x="2016206" y="930722"/>
                </a:lnTo>
                <a:lnTo>
                  <a:pt x="1960252" y="796107"/>
                </a:lnTo>
                <a:cubicBezTo>
                  <a:pt x="1806180" y="466126"/>
                  <a:pt x="1556882" y="189532"/>
                  <a:pt x="1247704" y="1671"/>
                </a:cubicBezTo>
                <a:lnTo>
                  <a:pt x="1244673" y="0"/>
                </a:lnTo>
                <a:lnTo>
                  <a:pt x="1033455" y="121947"/>
                </a:lnTo>
                <a:lnTo>
                  <a:pt x="1036169" y="123214"/>
                </a:lnTo>
                <a:cubicBezTo>
                  <a:pt x="1154545" y="183846"/>
                  <a:pt x="1264516" y="258559"/>
                  <a:pt x="1363870" y="345143"/>
                </a:cubicBezTo>
                <a:lnTo>
                  <a:pt x="1397069" y="376513"/>
                </a:lnTo>
                <a:lnTo>
                  <a:pt x="0" y="1520956"/>
                </a:lnTo>
                <a:close/>
              </a:path>
            </a:pathLst>
          </a:custGeom>
          <a:solidFill>
            <a:schemeClr val="accent2">
              <a:lumMod val="75000"/>
            </a:schemeClr>
          </a:solidFill>
          <a:ln>
            <a:noFill/>
          </a:ln>
          <a:effectLst>
            <a:innerShdw blurRad="114300">
              <a:prstClr val="black"/>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TextBox 22"/>
          <p:cNvSpPr txBox="1"/>
          <p:nvPr/>
        </p:nvSpPr>
        <p:spPr>
          <a:xfrm>
            <a:off x="3687656" y="1675657"/>
            <a:ext cx="1514132" cy="468000"/>
          </a:xfrm>
          <a:prstGeom prst="rect">
            <a:avLst/>
          </a:prstGeom>
          <a:solidFill>
            <a:schemeClr val="accent4">
              <a:lumMod val="40000"/>
              <a:lumOff val="60000"/>
            </a:schemeClr>
          </a:solidFill>
          <a:scene3d>
            <a:camera prst="orthographicFront"/>
            <a:lightRig rig="threePt" dir="t"/>
          </a:scene3d>
          <a:sp3d>
            <a:bevelT w="165100" prst="coolSlant"/>
          </a:sp3d>
        </p:spPr>
        <p:txBody>
          <a:bodyPr wrap="none" rtlCol="0">
            <a:spAutoFit/>
          </a:bodyPr>
          <a:lstStyle/>
          <a:p>
            <a:r>
              <a:rPr lang="en-IN" sz="2200" dirty="0" smtClean="0"/>
              <a:t>Pre-reading</a:t>
            </a:r>
            <a:endParaRPr lang="en-US" sz="2200" dirty="0"/>
          </a:p>
        </p:txBody>
      </p:sp>
      <p:sp>
        <p:nvSpPr>
          <p:cNvPr id="24" name="TextBox 23"/>
          <p:cNvSpPr txBox="1"/>
          <p:nvPr/>
        </p:nvSpPr>
        <p:spPr>
          <a:xfrm>
            <a:off x="3893667" y="2676859"/>
            <a:ext cx="1801583" cy="468000"/>
          </a:xfrm>
          <a:prstGeom prst="rect">
            <a:avLst/>
          </a:prstGeom>
          <a:solidFill>
            <a:schemeClr val="accent4">
              <a:lumMod val="60000"/>
              <a:lumOff val="40000"/>
            </a:schemeClr>
          </a:solidFill>
          <a:scene3d>
            <a:camera prst="orthographicFront"/>
            <a:lightRig rig="threePt" dir="t"/>
          </a:scene3d>
          <a:sp3d>
            <a:bevelT w="165100" prst="coolSlant"/>
          </a:sp3d>
        </p:spPr>
        <p:txBody>
          <a:bodyPr wrap="none" rtlCol="0">
            <a:spAutoFit/>
          </a:bodyPr>
          <a:lstStyle/>
          <a:p>
            <a:r>
              <a:rPr lang="en-IN" sz="2200" dirty="0" smtClean="0"/>
              <a:t>While-reading</a:t>
            </a:r>
            <a:endParaRPr lang="en-US" sz="2200" dirty="0"/>
          </a:p>
        </p:txBody>
      </p:sp>
      <p:sp>
        <p:nvSpPr>
          <p:cNvPr id="25" name="TextBox 24"/>
          <p:cNvSpPr txBox="1"/>
          <p:nvPr/>
        </p:nvSpPr>
        <p:spPr>
          <a:xfrm>
            <a:off x="3639691" y="3678062"/>
            <a:ext cx="1624484" cy="468000"/>
          </a:xfrm>
          <a:prstGeom prst="rect">
            <a:avLst/>
          </a:prstGeom>
          <a:solidFill>
            <a:schemeClr val="accent2">
              <a:lumMod val="60000"/>
              <a:lumOff val="40000"/>
            </a:schemeClr>
          </a:solidFill>
          <a:scene3d>
            <a:camera prst="orthographicFront"/>
            <a:lightRig rig="threePt" dir="t"/>
          </a:scene3d>
          <a:sp3d>
            <a:bevelT w="165100" prst="coolSlant"/>
          </a:sp3d>
        </p:spPr>
        <p:txBody>
          <a:bodyPr wrap="none" rtlCol="0">
            <a:spAutoFit/>
          </a:bodyPr>
          <a:lstStyle/>
          <a:p>
            <a:r>
              <a:rPr lang="en-IN" sz="2200" dirty="0" smtClean="0"/>
              <a:t>Post-reading</a:t>
            </a:r>
            <a:endParaRPr lang="en-US" sz="2200" dirty="0"/>
          </a:p>
        </p:txBody>
      </p:sp>
      <p:grpSp>
        <p:nvGrpSpPr>
          <p:cNvPr id="29" name="Group 28"/>
          <p:cNvGrpSpPr/>
          <p:nvPr/>
        </p:nvGrpSpPr>
        <p:grpSpPr>
          <a:xfrm>
            <a:off x="4923816" y="1338674"/>
            <a:ext cx="6408000" cy="819911"/>
            <a:chOff x="4000590" y="2046578"/>
            <a:chExt cx="7560000" cy="869606"/>
          </a:xfrm>
        </p:grpSpPr>
        <p:sp>
          <p:nvSpPr>
            <p:cNvPr id="14" name="Freeform 13">
              <a:extLst>
                <a:ext uri="{FF2B5EF4-FFF2-40B4-BE49-F238E27FC236}">
                  <a16:creationId xmlns:a16="http://schemas.microsoft.com/office/drawing/2014/main" xmlns="" id="{AACD5A69-599A-60D4-5EFB-F2E1BF9BE091}"/>
                </a:ext>
              </a:extLst>
            </p:cNvPr>
            <p:cNvSpPr/>
            <p:nvPr/>
          </p:nvSpPr>
          <p:spPr>
            <a:xfrm>
              <a:off x="4000590" y="2046578"/>
              <a:ext cx="7560000" cy="869606"/>
            </a:xfrm>
            <a:custGeom>
              <a:avLst/>
              <a:gdLst>
                <a:gd name="connsiteX0" fmla="*/ 0 w 4738086"/>
                <a:gd name="connsiteY0" fmla="*/ 0 h 739384"/>
                <a:gd name="connsiteX1" fmla="*/ 4738086 w 4738086"/>
                <a:gd name="connsiteY1" fmla="*/ 0 h 739384"/>
                <a:gd name="connsiteX2" fmla="*/ 4738086 w 4738086"/>
                <a:gd name="connsiteY2" fmla="*/ 739384 h 739384"/>
                <a:gd name="connsiteX3" fmla="*/ 649333 w 4738086"/>
                <a:gd name="connsiteY3" fmla="*/ 739384 h 739384"/>
                <a:gd name="connsiteX4" fmla="*/ 597533 w 4738086"/>
                <a:gd name="connsiteY4" fmla="*/ 638429 h 739384"/>
                <a:gd name="connsiteX5" fmla="*/ 60223 w 4738086"/>
                <a:gd name="connsiteY5" fmla="*/ 39702 h 739384"/>
                <a:gd name="connsiteX6" fmla="*/ 0 w 4738086"/>
                <a:gd name="connsiteY6" fmla="*/ 0 h 739384"/>
                <a:gd name="connsiteX0" fmla="*/ 0 w 4738086"/>
                <a:gd name="connsiteY0" fmla="*/ 0 h 739384"/>
                <a:gd name="connsiteX1" fmla="*/ 4738086 w 4738086"/>
                <a:gd name="connsiteY1" fmla="*/ 0 h 739384"/>
                <a:gd name="connsiteX2" fmla="*/ 4738086 w 4738086"/>
                <a:gd name="connsiteY2" fmla="*/ 739384 h 739384"/>
                <a:gd name="connsiteX3" fmla="*/ 636453 w 4738086"/>
                <a:gd name="connsiteY3" fmla="*/ 739384 h 739384"/>
                <a:gd name="connsiteX4" fmla="*/ 597533 w 4738086"/>
                <a:gd name="connsiteY4" fmla="*/ 638429 h 739384"/>
                <a:gd name="connsiteX5" fmla="*/ 60223 w 4738086"/>
                <a:gd name="connsiteY5" fmla="*/ 39702 h 739384"/>
                <a:gd name="connsiteX6" fmla="*/ 0 w 4738086"/>
                <a:gd name="connsiteY6" fmla="*/ 0 h 739384"/>
                <a:gd name="connsiteX0" fmla="*/ 0 w 4738086"/>
                <a:gd name="connsiteY0" fmla="*/ 0 h 739384"/>
                <a:gd name="connsiteX1" fmla="*/ 4738086 w 4738086"/>
                <a:gd name="connsiteY1" fmla="*/ 0 h 739384"/>
                <a:gd name="connsiteX2" fmla="*/ 4738086 w 4738086"/>
                <a:gd name="connsiteY2" fmla="*/ 739384 h 739384"/>
                <a:gd name="connsiteX3" fmla="*/ 636453 w 4738086"/>
                <a:gd name="connsiteY3" fmla="*/ 739384 h 739384"/>
                <a:gd name="connsiteX4" fmla="*/ 579501 w 4738086"/>
                <a:gd name="connsiteY4" fmla="*/ 612600 h 739384"/>
                <a:gd name="connsiteX5" fmla="*/ 60223 w 4738086"/>
                <a:gd name="connsiteY5" fmla="*/ 39702 h 739384"/>
                <a:gd name="connsiteX6" fmla="*/ 0 w 4738086"/>
                <a:gd name="connsiteY6" fmla="*/ 0 h 739384"/>
                <a:gd name="connsiteX0" fmla="*/ 0 w 4738086"/>
                <a:gd name="connsiteY0" fmla="*/ 0 h 739384"/>
                <a:gd name="connsiteX1" fmla="*/ 4738086 w 4738086"/>
                <a:gd name="connsiteY1" fmla="*/ 0 h 739384"/>
                <a:gd name="connsiteX2" fmla="*/ 4738086 w 4738086"/>
                <a:gd name="connsiteY2" fmla="*/ 739384 h 739384"/>
                <a:gd name="connsiteX3" fmla="*/ 615845 w 4738086"/>
                <a:gd name="connsiteY3" fmla="*/ 739384 h 739384"/>
                <a:gd name="connsiteX4" fmla="*/ 579501 w 4738086"/>
                <a:gd name="connsiteY4" fmla="*/ 612600 h 739384"/>
                <a:gd name="connsiteX5" fmla="*/ 60223 w 4738086"/>
                <a:gd name="connsiteY5" fmla="*/ 39702 h 739384"/>
                <a:gd name="connsiteX6" fmla="*/ 0 w 4738086"/>
                <a:gd name="connsiteY6" fmla="*/ 0 h 739384"/>
                <a:gd name="connsiteX0" fmla="*/ 0 w 4738086"/>
                <a:gd name="connsiteY0" fmla="*/ 0 h 739384"/>
                <a:gd name="connsiteX1" fmla="*/ 4738086 w 4738086"/>
                <a:gd name="connsiteY1" fmla="*/ 0 h 739384"/>
                <a:gd name="connsiteX2" fmla="*/ 4738086 w 4738086"/>
                <a:gd name="connsiteY2" fmla="*/ 739384 h 739384"/>
                <a:gd name="connsiteX3" fmla="*/ 615845 w 4738086"/>
                <a:gd name="connsiteY3" fmla="*/ 739384 h 739384"/>
                <a:gd name="connsiteX4" fmla="*/ 566621 w 4738086"/>
                <a:gd name="connsiteY4" fmla="*/ 612600 h 739384"/>
                <a:gd name="connsiteX5" fmla="*/ 60223 w 4738086"/>
                <a:gd name="connsiteY5" fmla="*/ 39702 h 739384"/>
                <a:gd name="connsiteX6" fmla="*/ 0 w 4738086"/>
                <a:gd name="connsiteY6" fmla="*/ 0 h 739384"/>
                <a:gd name="connsiteX0" fmla="*/ 0 w 4738086"/>
                <a:gd name="connsiteY0" fmla="*/ 0 h 739384"/>
                <a:gd name="connsiteX1" fmla="*/ 4738086 w 4738086"/>
                <a:gd name="connsiteY1" fmla="*/ 0 h 739384"/>
                <a:gd name="connsiteX2" fmla="*/ 4738086 w 4738086"/>
                <a:gd name="connsiteY2" fmla="*/ 739384 h 739384"/>
                <a:gd name="connsiteX3" fmla="*/ 620997 w 4738086"/>
                <a:gd name="connsiteY3" fmla="*/ 734218 h 739384"/>
                <a:gd name="connsiteX4" fmla="*/ 566621 w 4738086"/>
                <a:gd name="connsiteY4" fmla="*/ 612600 h 739384"/>
                <a:gd name="connsiteX5" fmla="*/ 60223 w 4738086"/>
                <a:gd name="connsiteY5" fmla="*/ 39702 h 739384"/>
                <a:gd name="connsiteX6" fmla="*/ 0 w 4738086"/>
                <a:gd name="connsiteY6" fmla="*/ 0 h 73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8086" h="739384">
                  <a:moveTo>
                    <a:pt x="0" y="0"/>
                  </a:moveTo>
                  <a:lnTo>
                    <a:pt x="4738086" y="0"/>
                  </a:lnTo>
                  <a:lnTo>
                    <a:pt x="4738086" y="739384"/>
                  </a:lnTo>
                  <a:lnTo>
                    <a:pt x="620997" y="734218"/>
                  </a:lnTo>
                  <a:cubicBezTo>
                    <a:pt x="603730" y="700566"/>
                    <a:pt x="583888" y="646252"/>
                    <a:pt x="566621" y="612600"/>
                  </a:cubicBezTo>
                  <a:cubicBezTo>
                    <a:pt x="433627" y="375538"/>
                    <a:pt x="280465" y="196821"/>
                    <a:pt x="60223" y="39702"/>
                  </a:cubicBezTo>
                  <a:lnTo>
                    <a:pt x="0" y="0"/>
                  </a:lnTo>
                  <a:close/>
                </a:path>
              </a:pathLst>
            </a:custGeom>
            <a:solidFill>
              <a:schemeClr val="accent4">
                <a:lumMod val="40000"/>
                <a:lumOff val="60000"/>
              </a:schemeClr>
            </a:solidFill>
            <a:ln w="12700" cap="flat" cmpd="sng" algn="ctr">
              <a:noFill/>
              <a:prstDash val="solid"/>
              <a:miter lim="800000"/>
            </a:ln>
            <a:effectLst>
              <a:innerShdw blurRad="114300">
                <a:prstClr val="black"/>
              </a:innerShdw>
            </a:effectLst>
          </p:spPr>
          <p:txBody>
            <a:bodyPr lIns="1920240" rIns="182880" rtlCol="0" anchor="ctr"/>
            <a:lstStyle/>
            <a:p>
              <a:pPr algn="r" defTabSz="457200"/>
              <a:endParaRPr lang="en-US" sz="2400" kern="0" dirty="0">
                <a:solidFill>
                  <a:prstClr val="white"/>
                </a:solidFill>
              </a:endParaRPr>
            </a:p>
          </p:txBody>
        </p:sp>
        <p:sp>
          <p:nvSpPr>
            <p:cNvPr id="26" name="Rectangle 25"/>
            <p:cNvSpPr/>
            <p:nvPr/>
          </p:nvSpPr>
          <p:spPr>
            <a:xfrm>
              <a:off x="4891087" y="2244617"/>
              <a:ext cx="6433718" cy="457003"/>
            </a:xfrm>
            <a:prstGeom prst="rect">
              <a:avLst/>
            </a:prstGeom>
          </p:spPr>
          <p:txBody>
            <a:bodyPr>
              <a:spAutoFit/>
            </a:bodyPr>
            <a:lstStyle/>
            <a:p>
              <a:r>
                <a:rPr lang="en-US" sz="2200" dirty="0" smtClean="0"/>
                <a:t>Look for the title name, images and headings</a:t>
              </a:r>
              <a:endParaRPr lang="en-US" sz="2200" dirty="0"/>
            </a:p>
          </p:txBody>
        </p:sp>
      </p:grpSp>
      <p:grpSp>
        <p:nvGrpSpPr>
          <p:cNvPr id="30" name="Group 29"/>
          <p:cNvGrpSpPr/>
          <p:nvPr/>
        </p:nvGrpSpPr>
        <p:grpSpPr>
          <a:xfrm>
            <a:off x="5836127" y="2301530"/>
            <a:ext cx="5472000" cy="1098288"/>
            <a:chOff x="4831886" y="3067793"/>
            <a:chExt cx="6588000" cy="1164856"/>
          </a:xfrm>
        </p:grpSpPr>
        <p:sp>
          <p:nvSpPr>
            <p:cNvPr id="17" name="Freeform 16">
              <a:extLst>
                <a:ext uri="{FF2B5EF4-FFF2-40B4-BE49-F238E27FC236}">
                  <a16:creationId xmlns:a16="http://schemas.microsoft.com/office/drawing/2014/main" xmlns="" id="{5B60D412-728E-5C70-8A53-BD27ADB6C414}"/>
                </a:ext>
              </a:extLst>
            </p:cNvPr>
            <p:cNvSpPr/>
            <p:nvPr/>
          </p:nvSpPr>
          <p:spPr>
            <a:xfrm>
              <a:off x="4831886" y="3067793"/>
              <a:ext cx="6588000" cy="1164856"/>
            </a:xfrm>
            <a:custGeom>
              <a:avLst/>
              <a:gdLst>
                <a:gd name="connsiteX0" fmla="*/ 0 w 4841777"/>
                <a:gd name="connsiteY0" fmla="*/ 0 h 1082281"/>
                <a:gd name="connsiteX1" fmla="*/ 4841777 w 4841777"/>
                <a:gd name="connsiteY1" fmla="*/ 0 h 1082281"/>
                <a:gd name="connsiteX2" fmla="*/ 4841777 w 4841777"/>
                <a:gd name="connsiteY2" fmla="*/ 1082281 h 1082281"/>
                <a:gd name="connsiteX3" fmla="*/ 7564 w 4841777"/>
                <a:gd name="connsiteY3" fmla="*/ 1082281 h 1082281"/>
                <a:gd name="connsiteX4" fmla="*/ 22939 w 4841777"/>
                <a:gd name="connsiteY4" fmla="*/ 1033888 h 1082281"/>
                <a:gd name="connsiteX5" fmla="*/ 86540 w 4841777"/>
                <a:gd name="connsiteY5" fmla="*/ 553044 h 1082281"/>
                <a:gd name="connsiteX6" fmla="*/ 22939 w 4841777"/>
                <a:gd name="connsiteY6" fmla="*/ 72201 h 1082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1777" h="1082281">
                  <a:moveTo>
                    <a:pt x="0" y="0"/>
                  </a:moveTo>
                  <a:lnTo>
                    <a:pt x="4841777" y="0"/>
                  </a:lnTo>
                  <a:lnTo>
                    <a:pt x="4841777" y="1082281"/>
                  </a:lnTo>
                  <a:lnTo>
                    <a:pt x="7564" y="1082281"/>
                  </a:lnTo>
                  <a:lnTo>
                    <a:pt x="22939" y="1033888"/>
                  </a:lnTo>
                  <a:cubicBezTo>
                    <a:pt x="64412" y="880630"/>
                    <a:pt x="86540" y="719421"/>
                    <a:pt x="86540" y="553044"/>
                  </a:cubicBezTo>
                  <a:cubicBezTo>
                    <a:pt x="86540" y="386667"/>
                    <a:pt x="64412" y="225459"/>
                    <a:pt x="22939" y="72201"/>
                  </a:cubicBezTo>
                  <a:close/>
                </a:path>
              </a:pathLst>
            </a:custGeom>
            <a:solidFill>
              <a:schemeClr val="accent4">
                <a:lumMod val="60000"/>
                <a:lumOff val="40000"/>
              </a:schemeClr>
            </a:solidFill>
            <a:ln w="12700" cap="flat" cmpd="sng" algn="ctr">
              <a:solidFill>
                <a:srgbClr val="4472C4">
                  <a:shade val="50000"/>
                </a:srgbClr>
              </a:solidFill>
              <a:prstDash val="solid"/>
              <a:miter lim="800000"/>
            </a:ln>
            <a:effectLst>
              <a:innerShdw blurRad="114300">
                <a:prstClr val="black"/>
              </a:innerShdw>
            </a:effectLst>
          </p:spPr>
          <p:txBody>
            <a:bodyPr rIns="182880" rtlCol="0" anchor="ctr"/>
            <a:lstStyle/>
            <a:p>
              <a:pPr algn="r" defTabSz="457200"/>
              <a:endParaRPr lang="en-US" sz="2400" kern="0" dirty="0">
                <a:solidFill>
                  <a:prstClr val="white"/>
                </a:solidFill>
              </a:endParaRPr>
            </a:p>
          </p:txBody>
        </p:sp>
        <p:sp>
          <p:nvSpPr>
            <p:cNvPr id="27" name="Rectangle 26"/>
            <p:cNvSpPr/>
            <p:nvPr/>
          </p:nvSpPr>
          <p:spPr>
            <a:xfrm>
              <a:off x="5018560" y="3284602"/>
              <a:ext cx="6284605" cy="816077"/>
            </a:xfrm>
            <a:prstGeom prst="rect">
              <a:avLst/>
            </a:prstGeom>
          </p:spPr>
          <p:txBody>
            <a:bodyPr>
              <a:spAutoFit/>
            </a:bodyPr>
            <a:lstStyle/>
            <a:p>
              <a:r>
                <a:rPr lang="en-US" sz="2200" dirty="0" smtClean="0"/>
                <a:t>Visualize the scene and underline difficult   </a:t>
              </a:r>
            </a:p>
            <a:p>
              <a:r>
                <a:rPr lang="en-US" sz="2200" dirty="0" smtClean="0"/>
                <a:t> words</a:t>
              </a:r>
              <a:endParaRPr lang="en-US" sz="2200" dirty="0"/>
            </a:p>
          </p:txBody>
        </p:sp>
      </p:grpSp>
      <p:grpSp>
        <p:nvGrpSpPr>
          <p:cNvPr id="31" name="Group 30"/>
          <p:cNvGrpSpPr/>
          <p:nvPr/>
        </p:nvGrpSpPr>
        <p:grpSpPr>
          <a:xfrm>
            <a:off x="5026760" y="3557522"/>
            <a:ext cx="6299998" cy="819913"/>
            <a:chOff x="3914642" y="4384258"/>
            <a:chExt cx="7361798" cy="869606"/>
          </a:xfrm>
        </p:grpSpPr>
        <p:sp>
          <p:nvSpPr>
            <p:cNvPr id="20" name="Freeform 19">
              <a:extLst>
                <a:ext uri="{FF2B5EF4-FFF2-40B4-BE49-F238E27FC236}">
                  <a16:creationId xmlns:a16="http://schemas.microsoft.com/office/drawing/2014/main" xmlns="" id="{F8297904-E3D8-00D0-74C8-E86A0E129F7D}"/>
                </a:ext>
              </a:extLst>
            </p:cNvPr>
            <p:cNvSpPr/>
            <p:nvPr/>
          </p:nvSpPr>
          <p:spPr>
            <a:xfrm flipV="1">
              <a:off x="3914642" y="4384258"/>
              <a:ext cx="7361798" cy="869606"/>
            </a:xfrm>
            <a:custGeom>
              <a:avLst/>
              <a:gdLst>
                <a:gd name="connsiteX0" fmla="*/ 0 w 4738086"/>
                <a:gd name="connsiteY0" fmla="*/ 0 h 739384"/>
                <a:gd name="connsiteX1" fmla="*/ 4738086 w 4738086"/>
                <a:gd name="connsiteY1" fmla="*/ 0 h 739384"/>
                <a:gd name="connsiteX2" fmla="*/ 4738086 w 4738086"/>
                <a:gd name="connsiteY2" fmla="*/ 739384 h 739384"/>
                <a:gd name="connsiteX3" fmla="*/ 649333 w 4738086"/>
                <a:gd name="connsiteY3" fmla="*/ 739384 h 739384"/>
                <a:gd name="connsiteX4" fmla="*/ 597533 w 4738086"/>
                <a:gd name="connsiteY4" fmla="*/ 638429 h 739384"/>
                <a:gd name="connsiteX5" fmla="*/ 60223 w 4738086"/>
                <a:gd name="connsiteY5" fmla="*/ 39702 h 739384"/>
                <a:gd name="connsiteX6" fmla="*/ 0 w 4738086"/>
                <a:gd name="connsiteY6" fmla="*/ 0 h 739384"/>
                <a:gd name="connsiteX0" fmla="*/ 0 w 4738086"/>
                <a:gd name="connsiteY0" fmla="*/ 0 h 739384"/>
                <a:gd name="connsiteX1" fmla="*/ 4738086 w 4738086"/>
                <a:gd name="connsiteY1" fmla="*/ 0 h 739384"/>
                <a:gd name="connsiteX2" fmla="*/ 4738086 w 4738086"/>
                <a:gd name="connsiteY2" fmla="*/ 739384 h 739384"/>
                <a:gd name="connsiteX3" fmla="*/ 636453 w 4738086"/>
                <a:gd name="connsiteY3" fmla="*/ 739384 h 739384"/>
                <a:gd name="connsiteX4" fmla="*/ 597533 w 4738086"/>
                <a:gd name="connsiteY4" fmla="*/ 638429 h 739384"/>
                <a:gd name="connsiteX5" fmla="*/ 60223 w 4738086"/>
                <a:gd name="connsiteY5" fmla="*/ 39702 h 739384"/>
                <a:gd name="connsiteX6" fmla="*/ 0 w 4738086"/>
                <a:gd name="connsiteY6" fmla="*/ 0 h 739384"/>
                <a:gd name="connsiteX0" fmla="*/ 0 w 4738086"/>
                <a:gd name="connsiteY0" fmla="*/ 0 h 739384"/>
                <a:gd name="connsiteX1" fmla="*/ 4738086 w 4738086"/>
                <a:gd name="connsiteY1" fmla="*/ 0 h 739384"/>
                <a:gd name="connsiteX2" fmla="*/ 4738086 w 4738086"/>
                <a:gd name="connsiteY2" fmla="*/ 739384 h 739384"/>
                <a:gd name="connsiteX3" fmla="*/ 636453 w 4738086"/>
                <a:gd name="connsiteY3" fmla="*/ 739384 h 739384"/>
                <a:gd name="connsiteX4" fmla="*/ 579501 w 4738086"/>
                <a:gd name="connsiteY4" fmla="*/ 612600 h 739384"/>
                <a:gd name="connsiteX5" fmla="*/ 60223 w 4738086"/>
                <a:gd name="connsiteY5" fmla="*/ 39702 h 739384"/>
                <a:gd name="connsiteX6" fmla="*/ 0 w 4738086"/>
                <a:gd name="connsiteY6" fmla="*/ 0 h 739384"/>
                <a:gd name="connsiteX0" fmla="*/ 0 w 4738086"/>
                <a:gd name="connsiteY0" fmla="*/ 0 h 739384"/>
                <a:gd name="connsiteX1" fmla="*/ 4738086 w 4738086"/>
                <a:gd name="connsiteY1" fmla="*/ 0 h 739384"/>
                <a:gd name="connsiteX2" fmla="*/ 4738086 w 4738086"/>
                <a:gd name="connsiteY2" fmla="*/ 739384 h 739384"/>
                <a:gd name="connsiteX3" fmla="*/ 615845 w 4738086"/>
                <a:gd name="connsiteY3" fmla="*/ 739384 h 739384"/>
                <a:gd name="connsiteX4" fmla="*/ 579501 w 4738086"/>
                <a:gd name="connsiteY4" fmla="*/ 612600 h 739384"/>
                <a:gd name="connsiteX5" fmla="*/ 60223 w 4738086"/>
                <a:gd name="connsiteY5" fmla="*/ 39702 h 739384"/>
                <a:gd name="connsiteX6" fmla="*/ 0 w 4738086"/>
                <a:gd name="connsiteY6" fmla="*/ 0 h 739384"/>
                <a:gd name="connsiteX0" fmla="*/ 0 w 4738086"/>
                <a:gd name="connsiteY0" fmla="*/ 0 h 739384"/>
                <a:gd name="connsiteX1" fmla="*/ 4738086 w 4738086"/>
                <a:gd name="connsiteY1" fmla="*/ 0 h 739384"/>
                <a:gd name="connsiteX2" fmla="*/ 4738086 w 4738086"/>
                <a:gd name="connsiteY2" fmla="*/ 739384 h 739384"/>
                <a:gd name="connsiteX3" fmla="*/ 615845 w 4738086"/>
                <a:gd name="connsiteY3" fmla="*/ 739384 h 739384"/>
                <a:gd name="connsiteX4" fmla="*/ 566621 w 4738086"/>
                <a:gd name="connsiteY4" fmla="*/ 612600 h 739384"/>
                <a:gd name="connsiteX5" fmla="*/ 60223 w 4738086"/>
                <a:gd name="connsiteY5" fmla="*/ 39702 h 739384"/>
                <a:gd name="connsiteX6" fmla="*/ 0 w 4738086"/>
                <a:gd name="connsiteY6" fmla="*/ 0 h 739384"/>
                <a:gd name="connsiteX0" fmla="*/ 0 w 4738086"/>
                <a:gd name="connsiteY0" fmla="*/ 0 h 739384"/>
                <a:gd name="connsiteX1" fmla="*/ 4738086 w 4738086"/>
                <a:gd name="connsiteY1" fmla="*/ 0 h 739384"/>
                <a:gd name="connsiteX2" fmla="*/ 4738086 w 4738086"/>
                <a:gd name="connsiteY2" fmla="*/ 739384 h 739384"/>
                <a:gd name="connsiteX3" fmla="*/ 620997 w 4738086"/>
                <a:gd name="connsiteY3" fmla="*/ 734218 h 739384"/>
                <a:gd name="connsiteX4" fmla="*/ 566621 w 4738086"/>
                <a:gd name="connsiteY4" fmla="*/ 612600 h 739384"/>
                <a:gd name="connsiteX5" fmla="*/ 60223 w 4738086"/>
                <a:gd name="connsiteY5" fmla="*/ 39702 h 739384"/>
                <a:gd name="connsiteX6" fmla="*/ 0 w 4738086"/>
                <a:gd name="connsiteY6" fmla="*/ 0 h 73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8086" h="739384">
                  <a:moveTo>
                    <a:pt x="0" y="0"/>
                  </a:moveTo>
                  <a:lnTo>
                    <a:pt x="4738086" y="0"/>
                  </a:lnTo>
                  <a:lnTo>
                    <a:pt x="4738086" y="739384"/>
                  </a:lnTo>
                  <a:lnTo>
                    <a:pt x="620997" y="734218"/>
                  </a:lnTo>
                  <a:cubicBezTo>
                    <a:pt x="603730" y="700566"/>
                    <a:pt x="583888" y="646252"/>
                    <a:pt x="566621" y="612600"/>
                  </a:cubicBezTo>
                  <a:cubicBezTo>
                    <a:pt x="433627" y="375538"/>
                    <a:pt x="280465" y="196821"/>
                    <a:pt x="60223" y="39702"/>
                  </a:cubicBezTo>
                  <a:lnTo>
                    <a:pt x="0" y="0"/>
                  </a:lnTo>
                  <a:close/>
                </a:path>
              </a:pathLst>
            </a:custGeom>
            <a:solidFill>
              <a:schemeClr val="accent2">
                <a:lumMod val="60000"/>
                <a:lumOff val="40000"/>
              </a:schemeClr>
            </a:solidFill>
            <a:ln w="12700" cap="flat" cmpd="sng" algn="ctr">
              <a:noFill/>
              <a:prstDash val="solid"/>
              <a:miter lim="800000"/>
            </a:ln>
            <a:effectLst>
              <a:innerShdw blurRad="114300">
                <a:prstClr val="black"/>
              </a:innerShdw>
            </a:effectLst>
          </p:spPr>
          <p:txBody>
            <a:bodyPr vert="horz" rIns="457200" rtlCol="0" anchor="ctr">
              <a:scene3d>
                <a:camera prst="orthographicFront">
                  <a:rot lat="0" lon="0" rev="0"/>
                </a:camera>
                <a:lightRig rig="threePt" dir="t"/>
              </a:scene3d>
            </a:bodyPr>
            <a:lstStyle/>
            <a:p>
              <a:pPr lvl="0" algn="ctr" defTabSz="457200"/>
              <a:endParaRPr lang="en-US" kern="0" dirty="0">
                <a:solidFill>
                  <a:prstClr val="white"/>
                </a:solidFill>
              </a:endParaRPr>
            </a:p>
          </p:txBody>
        </p:sp>
        <p:sp>
          <p:nvSpPr>
            <p:cNvPr id="28" name="Rectangle 27"/>
            <p:cNvSpPr/>
            <p:nvPr/>
          </p:nvSpPr>
          <p:spPr>
            <a:xfrm>
              <a:off x="4665459" y="4624660"/>
              <a:ext cx="6562519" cy="496364"/>
            </a:xfrm>
            <a:prstGeom prst="rect">
              <a:avLst/>
            </a:prstGeom>
          </p:spPr>
          <p:txBody>
            <a:bodyPr>
              <a:spAutoFit/>
            </a:bodyPr>
            <a:lstStyle/>
            <a:p>
              <a:r>
                <a:rPr lang="en-US" sz="2200" dirty="0" smtClean="0"/>
                <a:t>Identify meanings of words through the context</a:t>
              </a:r>
              <a:endParaRPr lang="en-US" dirty="0"/>
            </a:p>
          </p:txBody>
        </p:sp>
      </p:grpSp>
      <p:sp>
        <p:nvSpPr>
          <p:cNvPr id="33" name="TextBox 32"/>
          <p:cNvSpPr txBox="1"/>
          <p:nvPr/>
        </p:nvSpPr>
        <p:spPr>
          <a:xfrm rot="19521446">
            <a:off x="2084857" y="1747821"/>
            <a:ext cx="867610" cy="369332"/>
          </a:xfrm>
          <a:prstGeom prst="rect">
            <a:avLst/>
          </a:prstGeom>
          <a:noFill/>
        </p:spPr>
        <p:txBody>
          <a:bodyPr wrap="none" rtlCol="0">
            <a:spAutoFit/>
          </a:bodyPr>
          <a:lstStyle/>
          <a:p>
            <a:r>
              <a:rPr lang="en-IN" dirty="0" smtClean="0"/>
              <a:t>Stage 1</a:t>
            </a:r>
            <a:endParaRPr lang="en-US" dirty="0"/>
          </a:p>
        </p:txBody>
      </p:sp>
      <p:sp>
        <p:nvSpPr>
          <p:cNvPr id="34" name="TextBox 33"/>
          <p:cNvSpPr txBox="1"/>
          <p:nvPr/>
        </p:nvSpPr>
        <p:spPr>
          <a:xfrm rot="2060929">
            <a:off x="2366956" y="3288885"/>
            <a:ext cx="867610" cy="369332"/>
          </a:xfrm>
          <a:prstGeom prst="rect">
            <a:avLst/>
          </a:prstGeom>
          <a:noFill/>
        </p:spPr>
        <p:txBody>
          <a:bodyPr wrap="none" rtlCol="0">
            <a:spAutoFit/>
          </a:bodyPr>
          <a:lstStyle/>
          <a:p>
            <a:r>
              <a:rPr lang="en-IN" dirty="0" smtClean="0"/>
              <a:t>Stage 3</a:t>
            </a:r>
            <a:endParaRPr lang="en-US" dirty="0"/>
          </a:p>
        </p:txBody>
      </p:sp>
      <p:sp>
        <p:nvSpPr>
          <p:cNvPr id="35" name="TextBox 34"/>
          <p:cNvSpPr txBox="1"/>
          <p:nvPr/>
        </p:nvSpPr>
        <p:spPr>
          <a:xfrm rot="21406316">
            <a:off x="2523556" y="2422485"/>
            <a:ext cx="867610" cy="369332"/>
          </a:xfrm>
          <a:prstGeom prst="rect">
            <a:avLst/>
          </a:prstGeom>
          <a:noFill/>
        </p:spPr>
        <p:txBody>
          <a:bodyPr wrap="none" rtlCol="0">
            <a:spAutoFit/>
          </a:bodyPr>
          <a:lstStyle/>
          <a:p>
            <a:r>
              <a:rPr lang="en-IN" dirty="0" smtClean="0"/>
              <a:t>Stage 2</a:t>
            </a:r>
            <a:endParaRPr lang="en-US" dirty="0"/>
          </a:p>
        </p:txBody>
      </p:sp>
      <p:pic>
        <p:nvPicPr>
          <p:cNvPr id="35842" name="Picture 2" descr="Free vector empty banner with fantasy mushroom house"/>
          <p:cNvPicPr>
            <a:picLocks noChangeAspect="1" noChangeArrowheads="1"/>
          </p:cNvPicPr>
          <p:nvPr/>
        </p:nvPicPr>
        <p:blipFill>
          <a:blip r:embed="rId3"/>
          <a:srcRect l="6533" t="5307" r="5878" b="5872"/>
          <a:stretch>
            <a:fillRect/>
          </a:stretch>
        </p:blipFill>
        <p:spPr bwMode="auto">
          <a:xfrm>
            <a:off x="5068584" y="4514689"/>
            <a:ext cx="2627790" cy="2237805"/>
          </a:xfrm>
          <a:prstGeom prst="rect">
            <a:avLst/>
          </a:prstGeom>
          <a:noFill/>
        </p:spPr>
      </p:pic>
      <p:sp>
        <p:nvSpPr>
          <p:cNvPr id="36" name="TextBox 35"/>
          <p:cNvSpPr txBox="1"/>
          <p:nvPr/>
        </p:nvSpPr>
        <p:spPr>
          <a:xfrm rot="20222308">
            <a:off x="6342108" y="4982707"/>
            <a:ext cx="1080000" cy="360000"/>
          </a:xfrm>
          <a:prstGeom prst="rect">
            <a:avLst/>
          </a:prstGeom>
          <a:solidFill>
            <a:schemeClr val="accent4">
              <a:lumMod val="40000"/>
              <a:lumOff val="60000"/>
            </a:schemeClr>
          </a:solidFill>
          <a:ln>
            <a:noFill/>
          </a:ln>
          <a:effectLst>
            <a:softEdge rad="63500"/>
          </a:effectLst>
        </p:spPr>
        <p:txBody>
          <a:bodyPr wrap="none" rtlCol="0">
            <a:spAutoFit/>
          </a:bodyPr>
          <a:lstStyle/>
          <a:p>
            <a:r>
              <a:rPr lang="en-IN" sz="1600" dirty="0" smtClean="0"/>
              <a:t>The 3 Bears</a:t>
            </a:r>
            <a:endParaRPr lang="en-US" sz="1600" dirty="0"/>
          </a:p>
        </p:txBody>
      </p:sp>
      <p:pic>
        <p:nvPicPr>
          <p:cNvPr id="35844" name="Picture 4" descr="Free vector flat design bear family illustration"/>
          <p:cNvPicPr>
            <a:picLocks noChangeAspect="1" noChangeArrowheads="1"/>
          </p:cNvPicPr>
          <p:nvPr/>
        </p:nvPicPr>
        <p:blipFill>
          <a:blip r:embed="rId4" cstate="print">
            <a:clrChange>
              <a:clrFrom>
                <a:srgbClr val="92CBFF"/>
              </a:clrFrom>
              <a:clrTo>
                <a:srgbClr val="92CBFF">
                  <a:alpha val="0"/>
                </a:srgbClr>
              </a:clrTo>
            </a:clrChange>
          </a:blip>
          <a:srcRect l="9482" t="23298" r="6468"/>
          <a:stretch>
            <a:fillRect/>
          </a:stretch>
        </p:blipFill>
        <p:spPr bwMode="auto">
          <a:xfrm>
            <a:off x="6589693" y="5426114"/>
            <a:ext cx="689855" cy="657957"/>
          </a:xfrm>
          <a:prstGeom prst="rect">
            <a:avLst/>
          </a:prstGeom>
          <a:noFill/>
        </p:spPr>
      </p:pic>
      <p:cxnSp>
        <p:nvCxnSpPr>
          <p:cNvPr id="38" name="Straight Arrow Connector 37"/>
          <p:cNvCxnSpPr/>
          <p:nvPr/>
        </p:nvCxnSpPr>
        <p:spPr>
          <a:xfrm>
            <a:off x="7406346" y="4964749"/>
            <a:ext cx="648000" cy="313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7203978" y="5714722"/>
            <a:ext cx="818405" cy="2408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7999861" y="4751750"/>
            <a:ext cx="643126" cy="400110"/>
          </a:xfrm>
          <a:prstGeom prst="rect">
            <a:avLst/>
          </a:prstGeom>
          <a:noFill/>
        </p:spPr>
        <p:txBody>
          <a:bodyPr wrap="none" rtlCol="0">
            <a:spAutoFit/>
          </a:bodyPr>
          <a:lstStyle/>
          <a:p>
            <a:pPr algn="ctr"/>
            <a:r>
              <a:rPr lang="en-IN" sz="2000" dirty="0" smtClean="0"/>
              <a:t>Title</a:t>
            </a:r>
            <a:endParaRPr lang="en-US" sz="2000" dirty="0"/>
          </a:p>
        </p:txBody>
      </p:sp>
      <p:sp>
        <p:nvSpPr>
          <p:cNvPr id="42" name="TextBox 41"/>
          <p:cNvSpPr txBox="1"/>
          <p:nvPr/>
        </p:nvSpPr>
        <p:spPr>
          <a:xfrm>
            <a:off x="7983229" y="5545973"/>
            <a:ext cx="924740" cy="400110"/>
          </a:xfrm>
          <a:prstGeom prst="rect">
            <a:avLst/>
          </a:prstGeom>
          <a:noFill/>
        </p:spPr>
        <p:txBody>
          <a:bodyPr wrap="none" rtlCol="0">
            <a:spAutoFit/>
          </a:bodyPr>
          <a:lstStyle/>
          <a:p>
            <a:pPr algn="ctr"/>
            <a:r>
              <a:rPr lang="en-IN" sz="2000" dirty="0" smtClean="0"/>
              <a:t>Images</a:t>
            </a:r>
            <a:endParaRPr lang="en-US" sz="2000" dirty="0"/>
          </a:p>
        </p:txBody>
      </p:sp>
      <p:pic>
        <p:nvPicPr>
          <p:cNvPr id="36866" name="Picture 2" descr="Free vector pop up book with outdoor nature scene"/>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5376" y="2028030"/>
            <a:ext cx="2363531" cy="1548000"/>
          </a:xfrm>
          <a:prstGeom prst="rect">
            <a:avLst/>
          </a:prstGeom>
          <a:noFill/>
        </p:spPr>
      </p:pic>
    </p:spTree>
    <p:extLst>
      <p:ext uri="{BB962C8B-B14F-4D97-AF65-F5344CB8AC3E}">
        <p14:creationId xmlns="" xmlns:p14="http://schemas.microsoft.com/office/powerpoint/2010/main" val="944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fade">
                                      <p:cBhvr>
                                        <p:cTn id="7" dur="1000"/>
                                        <p:tgtEl>
                                          <p:spTgt spid="3686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left)">
                                      <p:cBhvr>
                                        <p:cTn id="11" dur="1000"/>
                                        <p:tgtEl>
                                          <p:spTgt spid="33"/>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1000"/>
                                        <p:tgtEl>
                                          <p:spTgt spid="13"/>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1000"/>
                                        <p:tgtEl>
                                          <p:spTgt spid="23"/>
                                        </p:tgtEl>
                                      </p:cBhvr>
                                    </p:animEffect>
                                  </p:childTnLst>
                                </p:cTn>
                              </p:par>
                            </p:childTnLst>
                          </p:cTn>
                        </p:par>
                        <p:par>
                          <p:cTn id="20" fill="hold">
                            <p:stCondLst>
                              <p:cond delay="4000"/>
                            </p:stCondLst>
                            <p:childTnLst>
                              <p:par>
                                <p:cTn id="21" presetID="22" presetClass="entr" presetSubtype="8"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left)">
                                      <p:cBhvr>
                                        <p:cTn id="23" dur="10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wipe(left)">
                                      <p:cBhvr>
                                        <p:cTn id="28" dur="1000"/>
                                        <p:tgtEl>
                                          <p:spTgt spid="35"/>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000"/>
                                        <p:tgtEl>
                                          <p:spTgt spid="16"/>
                                        </p:tgtEl>
                                      </p:cBhvr>
                                    </p:animEffect>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left)">
                                      <p:cBhvr>
                                        <p:cTn id="36" dur="1000"/>
                                        <p:tgtEl>
                                          <p:spTgt spid="24"/>
                                        </p:tgtEl>
                                      </p:cBhvr>
                                    </p:animEffect>
                                  </p:childTnLst>
                                </p:cTn>
                              </p:par>
                            </p:childTnLst>
                          </p:cTn>
                        </p:par>
                        <p:par>
                          <p:cTn id="37" fill="hold">
                            <p:stCondLst>
                              <p:cond delay="3000"/>
                            </p:stCondLst>
                            <p:childTnLst>
                              <p:par>
                                <p:cTn id="38" presetID="22" presetClass="entr" presetSubtype="8" fill="hold" nodeType="after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wipe(left)">
                                      <p:cBhvr>
                                        <p:cTn id="40" dur="1000"/>
                                        <p:tgtEl>
                                          <p:spTgt spid="3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left)">
                                      <p:cBhvr>
                                        <p:cTn id="49" dur="1000"/>
                                        <p:tgtEl>
                                          <p:spTgt spid="19"/>
                                        </p:tgtEl>
                                      </p:cBhvr>
                                    </p:animEffect>
                                  </p:childTnLst>
                                </p:cTn>
                              </p:par>
                            </p:childTnLst>
                          </p:cTn>
                        </p:par>
                        <p:par>
                          <p:cTn id="50" fill="hold">
                            <p:stCondLst>
                              <p:cond delay="2000"/>
                            </p:stCondLst>
                            <p:childTnLst>
                              <p:par>
                                <p:cTn id="51" presetID="22" presetClass="entr" presetSubtype="8"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left)">
                                      <p:cBhvr>
                                        <p:cTn id="53" dur="1000"/>
                                        <p:tgtEl>
                                          <p:spTgt spid="25"/>
                                        </p:tgtEl>
                                      </p:cBhvr>
                                    </p:animEffect>
                                  </p:childTnLst>
                                </p:cTn>
                              </p:par>
                            </p:childTnLst>
                          </p:cTn>
                        </p:par>
                        <p:par>
                          <p:cTn id="54" fill="hold">
                            <p:stCondLst>
                              <p:cond delay="3000"/>
                            </p:stCondLst>
                            <p:childTnLst>
                              <p:par>
                                <p:cTn id="55" presetID="22" presetClass="entr" presetSubtype="8" fill="hold"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1000"/>
                                        <p:tgtEl>
                                          <p:spTgt spid="31"/>
                                        </p:tgtEl>
                                      </p:cBhvr>
                                    </p:animEffect>
                                  </p:childTnLst>
                                </p:cTn>
                              </p:par>
                            </p:childTnLst>
                          </p:cTn>
                        </p:par>
                        <p:par>
                          <p:cTn id="58" fill="hold">
                            <p:stCondLst>
                              <p:cond delay="4000"/>
                            </p:stCondLst>
                            <p:childTnLst>
                              <p:par>
                                <p:cTn id="59" presetID="10" presetClass="entr" presetSubtype="0" fill="hold" nodeType="afterEffect">
                                  <p:stCondLst>
                                    <p:cond delay="0"/>
                                  </p:stCondLst>
                                  <p:childTnLst>
                                    <p:set>
                                      <p:cBhvr>
                                        <p:cTn id="60" dur="1" fill="hold">
                                          <p:stCondLst>
                                            <p:cond delay="0"/>
                                          </p:stCondLst>
                                        </p:cTn>
                                        <p:tgtEl>
                                          <p:spTgt spid="35842"/>
                                        </p:tgtEl>
                                        <p:attrNameLst>
                                          <p:attrName>style.visibility</p:attrName>
                                        </p:attrNameLst>
                                      </p:cBhvr>
                                      <p:to>
                                        <p:strVal val="visible"/>
                                      </p:to>
                                    </p:set>
                                    <p:animEffect transition="in" filter="fade">
                                      <p:cBhvr>
                                        <p:cTn id="61" dur="1000"/>
                                        <p:tgtEl>
                                          <p:spTgt spid="35842"/>
                                        </p:tgtEl>
                                      </p:cBhvr>
                                    </p:animEffect>
                                  </p:childTnLst>
                                </p:cTn>
                              </p:par>
                            </p:childTnLst>
                          </p:cTn>
                        </p:par>
                        <p:par>
                          <p:cTn id="62" fill="hold">
                            <p:stCondLst>
                              <p:cond delay="5000"/>
                            </p:stCondLst>
                            <p:childTnLst>
                              <p:par>
                                <p:cTn id="63" presetID="10"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500"/>
                                        <p:tgtEl>
                                          <p:spTgt spid="36"/>
                                        </p:tgtEl>
                                      </p:cBhvr>
                                    </p:animEffect>
                                  </p:childTnLst>
                                </p:cTn>
                              </p:par>
                            </p:childTnLst>
                          </p:cTn>
                        </p:par>
                        <p:par>
                          <p:cTn id="66" fill="hold">
                            <p:stCondLst>
                              <p:cond delay="5500"/>
                            </p:stCondLst>
                            <p:childTnLst>
                              <p:par>
                                <p:cTn id="67" presetID="10" presetClass="entr" presetSubtype="0" fill="hold" nodeType="afterEffect">
                                  <p:stCondLst>
                                    <p:cond delay="0"/>
                                  </p:stCondLst>
                                  <p:childTnLst>
                                    <p:set>
                                      <p:cBhvr>
                                        <p:cTn id="68" dur="1" fill="hold">
                                          <p:stCondLst>
                                            <p:cond delay="0"/>
                                          </p:stCondLst>
                                        </p:cTn>
                                        <p:tgtEl>
                                          <p:spTgt spid="35844"/>
                                        </p:tgtEl>
                                        <p:attrNameLst>
                                          <p:attrName>style.visibility</p:attrName>
                                        </p:attrNameLst>
                                      </p:cBhvr>
                                      <p:to>
                                        <p:strVal val="visible"/>
                                      </p:to>
                                    </p:set>
                                    <p:animEffect transition="in" filter="fade">
                                      <p:cBhvr>
                                        <p:cTn id="69" dur="500"/>
                                        <p:tgtEl>
                                          <p:spTgt spid="35844"/>
                                        </p:tgtEl>
                                      </p:cBhvr>
                                    </p:animEffect>
                                  </p:childTnLst>
                                </p:cTn>
                              </p:par>
                            </p:childTnLst>
                          </p:cTn>
                        </p:par>
                        <p:par>
                          <p:cTn id="70" fill="hold">
                            <p:stCondLst>
                              <p:cond delay="6000"/>
                            </p:stCondLst>
                            <p:childTnLst>
                              <p:par>
                                <p:cTn id="71" presetID="10"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500"/>
                                        <p:tgtEl>
                                          <p:spTgt spid="38"/>
                                        </p:tgtEl>
                                      </p:cBhvr>
                                    </p:animEffect>
                                  </p:childTnLst>
                                </p:cTn>
                              </p:par>
                            </p:childTnLst>
                          </p:cTn>
                        </p:par>
                        <p:par>
                          <p:cTn id="74" fill="hold">
                            <p:stCondLst>
                              <p:cond delay="6500"/>
                            </p:stCondLst>
                            <p:childTnLst>
                              <p:par>
                                <p:cTn id="75" presetID="10"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500"/>
                                        <p:tgtEl>
                                          <p:spTgt spid="41"/>
                                        </p:tgtEl>
                                      </p:cBhvr>
                                    </p:animEffect>
                                  </p:childTnLst>
                                </p:cTn>
                              </p:par>
                            </p:childTnLst>
                          </p:cTn>
                        </p:par>
                        <p:par>
                          <p:cTn id="78" fill="hold">
                            <p:stCondLst>
                              <p:cond delay="7000"/>
                            </p:stCondLst>
                            <p:childTnLst>
                              <p:par>
                                <p:cTn id="79" presetID="10" presetClass="entr" presetSubtype="0" fill="hold"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500"/>
                                        <p:tgtEl>
                                          <p:spTgt spid="40"/>
                                        </p:tgtEl>
                                      </p:cBhvr>
                                    </p:animEffect>
                                  </p:childTnLst>
                                </p:cTn>
                              </p:par>
                            </p:childTnLst>
                          </p:cTn>
                        </p:par>
                        <p:par>
                          <p:cTn id="82" fill="hold">
                            <p:stCondLst>
                              <p:cond delay="7500"/>
                            </p:stCondLst>
                            <p:childTnLst>
                              <p:par>
                                <p:cTn id="83" presetID="10" presetClass="entr" presetSubtype="0"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fade">
                                      <p:cBhvr>
                                        <p:cTn id="8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9" grpId="0" animBg="1"/>
      <p:bldP spid="23" grpId="0" animBg="1"/>
      <p:bldP spid="24" grpId="0" animBg="1"/>
      <p:bldP spid="25" grpId="0" animBg="1"/>
      <p:bldP spid="33" grpId="0"/>
      <p:bldP spid="34" grpId="0"/>
      <p:bldP spid="35" grpId="0"/>
      <p:bldP spid="36" grpId="0" animBg="1"/>
      <p:bldP spid="41" grpId="0"/>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0EDB1A39-9E46-4E4D-8CFA-5B76ED68C3DB}"/>
              </a:ext>
            </a:extLst>
          </p:cNvPr>
          <p:cNvGrpSpPr/>
          <p:nvPr/>
        </p:nvGrpSpPr>
        <p:grpSpPr>
          <a:xfrm>
            <a:off x="3180000" y="144109"/>
            <a:ext cx="5832000" cy="828000"/>
            <a:chOff x="1266516" y="1810673"/>
            <a:chExt cx="4185465" cy="907930"/>
          </a:xfrm>
        </p:grpSpPr>
        <p:grpSp>
          <p:nvGrpSpPr>
            <p:cNvPr id="5" name="Group 25">
              <a:extLst>
                <a:ext uri="{FF2B5EF4-FFF2-40B4-BE49-F238E27FC236}">
                  <a16:creationId xmlns="" xmlns:a16="http://schemas.microsoft.com/office/drawing/2014/main" id="{B3614219-AF67-4AF3-9945-938A13A945CB}"/>
                </a:ext>
              </a:extLst>
            </p:cNvPr>
            <p:cNvGrpSpPr/>
            <p:nvPr/>
          </p:nvGrpSpPr>
          <p:grpSpPr>
            <a:xfrm>
              <a:off x="1266516" y="1810673"/>
              <a:ext cx="4185465" cy="907930"/>
              <a:chOff x="1199455" y="4278368"/>
              <a:chExt cx="4185465" cy="907930"/>
            </a:xfrm>
          </p:grpSpPr>
          <p:sp>
            <p:nvSpPr>
              <p:cNvPr id="7" name="Rectangle: Rounded Corners 26">
                <a:extLst>
                  <a:ext uri="{FF2B5EF4-FFF2-40B4-BE49-F238E27FC236}">
                    <a16:creationId xmlns="" xmlns:a16="http://schemas.microsoft.com/office/drawing/2014/main" id="{234F1FBE-9A24-4CB9-A586-C4C61710BA4C}"/>
                  </a:ext>
                </a:extLst>
              </p:cNvPr>
              <p:cNvSpPr/>
              <p:nvPr/>
            </p:nvSpPr>
            <p:spPr>
              <a:xfrm>
                <a:off x="1199455" y="4278368"/>
                <a:ext cx="4185465" cy="907930"/>
              </a:xfrm>
              <a:prstGeom prst="roundRect">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Rounded Corners 27">
                <a:extLst>
                  <a:ext uri="{FF2B5EF4-FFF2-40B4-BE49-F238E27FC236}">
                    <a16:creationId xmlns="" xmlns:a16="http://schemas.microsoft.com/office/drawing/2014/main" id="{790B5488-3F23-48C7-9863-FFE4635B99EA}"/>
                  </a:ext>
                </a:extLst>
              </p:cNvPr>
              <p:cNvSpPr/>
              <p:nvPr/>
            </p:nvSpPr>
            <p:spPr>
              <a:xfrm>
                <a:off x="1383976" y="4408297"/>
                <a:ext cx="3816423" cy="6480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6" name="TextBox 5">
              <a:extLst>
                <a:ext uri="{FF2B5EF4-FFF2-40B4-BE49-F238E27FC236}">
                  <a16:creationId xmlns="" xmlns:a16="http://schemas.microsoft.com/office/drawing/2014/main" id="{EB4B0262-497D-4793-98DC-4CF1926942F2}"/>
                </a:ext>
              </a:extLst>
            </p:cNvPr>
            <p:cNvSpPr txBox="1"/>
            <p:nvPr/>
          </p:nvSpPr>
          <p:spPr>
            <a:xfrm>
              <a:off x="1421533" y="1960712"/>
              <a:ext cx="3875431" cy="708724"/>
            </a:xfrm>
            <a:prstGeom prst="rect">
              <a:avLst/>
            </a:prstGeom>
            <a:noFill/>
          </p:spPr>
          <p:txBody>
            <a:bodyPr wrap="square" rtlCol="0">
              <a:spAutoFit/>
            </a:bodyPr>
            <a:lstStyle/>
            <a:p>
              <a:pPr algn="ctr"/>
              <a:r>
                <a:rPr lang="en-GB" sz="3600" dirty="0" smtClean="0">
                  <a:latin typeface="Calibri" panose="020F0502020204030204" pitchFamily="34" charset="0"/>
                </a:rPr>
                <a:t>Reading to Comprehend</a:t>
              </a:r>
              <a:endParaRPr lang="en-IN" sz="3600" dirty="0"/>
            </a:p>
          </p:txBody>
        </p:sp>
      </p:grpSp>
      <p:grpSp>
        <p:nvGrpSpPr>
          <p:cNvPr id="12" name="Group 11"/>
          <p:cNvGrpSpPr/>
          <p:nvPr/>
        </p:nvGrpSpPr>
        <p:grpSpPr>
          <a:xfrm>
            <a:off x="4210764" y="1941097"/>
            <a:ext cx="3708000" cy="3780000"/>
            <a:chOff x="4314000" y="1921670"/>
            <a:chExt cx="3564000" cy="3739910"/>
          </a:xfrm>
        </p:grpSpPr>
        <p:pic>
          <p:nvPicPr>
            <p:cNvPr id="34818" name="Picture 2" descr="File:18th century Panchatantra manuscript page, the talkative turtle picture.jpg"/>
            <p:cNvPicPr>
              <a:picLocks noChangeAspect="1" noChangeArrowheads="1"/>
            </p:cNvPicPr>
            <p:nvPr/>
          </p:nvPicPr>
          <p:blipFill>
            <a:blip r:embed="rId3"/>
            <a:srcRect/>
            <a:stretch>
              <a:fillRect/>
            </a:stretch>
          </p:blipFill>
          <p:spPr bwMode="auto">
            <a:xfrm>
              <a:off x="4314000" y="1921670"/>
              <a:ext cx="3564000" cy="1944000"/>
            </a:xfrm>
            <a:prstGeom prst="rect">
              <a:avLst/>
            </a:prstGeom>
            <a:noFill/>
          </p:spPr>
        </p:pic>
        <p:pic>
          <p:nvPicPr>
            <p:cNvPr id="34820" name="Picture 4" descr="File:18th century Panchatantra manuscript page, The Birds Try to Beat Down the Ocean picture.jpg"/>
            <p:cNvPicPr>
              <a:picLocks noChangeAspect="1" noChangeArrowheads="1"/>
            </p:cNvPicPr>
            <p:nvPr/>
          </p:nvPicPr>
          <p:blipFill>
            <a:blip r:embed="rId4"/>
            <a:srcRect/>
            <a:stretch>
              <a:fillRect/>
            </a:stretch>
          </p:blipFill>
          <p:spPr bwMode="auto">
            <a:xfrm>
              <a:off x="4314000" y="3949181"/>
              <a:ext cx="3564000" cy="1712399"/>
            </a:xfrm>
            <a:prstGeom prst="rect">
              <a:avLst/>
            </a:prstGeom>
            <a:noFill/>
          </p:spPr>
        </p:pic>
      </p:grpSp>
      <p:sp>
        <p:nvSpPr>
          <p:cNvPr id="11" name="Rectangle 10"/>
          <p:cNvSpPr/>
          <p:nvPr/>
        </p:nvSpPr>
        <p:spPr>
          <a:xfrm>
            <a:off x="4342592" y="1299156"/>
            <a:ext cx="3470374" cy="523220"/>
          </a:xfrm>
          <a:prstGeom prst="rect">
            <a:avLst/>
          </a:prstGeom>
          <a:solidFill>
            <a:schemeClr val="accent2">
              <a:lumMod val="20000"/>
              <a:lumOff val="80000"/>
            </a:schemeClr>
          </a:solidFill>
          <a:scene3d>
            <a:camera prst="orthographicFront"/>
            <a:lightRig rig="threePt" dir="t"/>
          </a:scene3d>
          <a:sp3d>
            <a:bevelT/>
          </a:sp3d>
        </p:spPr>
        <p:txBody>
          <a:bodyPr wrap="none">
            <a:spAutoFit/>
          </a:bodyPr>
          <a:lstStyle/>
          <a:p>
            <a:r>
              <a:rPr lang="en-US" sz="2800" dirty="0" smtClean="0"/>
              <a:t>PANCHATANTRA TALES</a:t>
            </a:r>
            <a:endParaRPr lang="en-US" sz="2400" dirty="0" smtClean="0"/>
          </a:p>
        </p:txBody>
      </p:sp>
      <p:grpSp>
        <p:nvGrpSpPr>
          <p:cNvPr id="20" name="Group 19"/>
          <p:cNvGrpSpPr/>
          <p:nvPr/>
        </p:nvGrpSpPr>
        <p:grpSpPr>
          <a:xfrm>
            <a:off x="176980" y="1259722"/>
            <a:ext cx="4028828" cy="4788000"/>
            <a:chOff x="176980" y="1401097"/>
            <a:chExt cx="4028828" cy="4719108"/>
          </a:xfrm>
        </p:grpSpPr>
        <p:sp>
          <p:nvSpPr>
            <p:cNvPr id="15" name="Rectangle 14">
              <a:extLst>
                <a:ext uri="{FF2B5EF4-FFF2-40B4-BE49-F238E27FC236}">
                  <a16:creationId xmlns="" xmlns:a16="http://schemas.microsoft.com/office/drawing/2014/main" id="{F15FB0DB-99A1-40FE-86FD-2408407E3757}"/>
                </a:ext>
              </a:extLst>
            </p:cNvPr>
            <p:cNvSpPr/>
            <p:nvPr/>
          </p:nvSpPr>
          <p:spPr>
            <a:xfrm>
              <a:off x="176980" y="1401097"/>
              <a:ext cx="3996000" cy="4719108"/>
            </a:xfrm>
            <a:prstGeom prst="rect">
              <a:avLst/>
            </a:prstGeom>
            <a:pattFill prst="ltHorz">
              <a:fgClr>
                <a:schemeClr val="accent2">
                  <a:lumMod val="20000"/>
                  <a:lumOff val="80000"/>
                </a:schemeClr>
              </a:fgClr>
              <a:bgClr>
                <a:schemeClr val="bg1"/>
              </a:bgClr>
            </a:pattFill>
            <a:ln w="63500">
              <a:solidFill>
                <a:schemeClr val="accent2"/>
              </a:solidFill>
            </a:ln>
            <a:effectLst>
              <a:innerShdw blurRad="127000" dist="127000" dir="13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cs typeface="Calibri" panose="020F0502020204030204" pitchFamily="34" charset="0"/>
              </a:endParaRPr>
            </a:p>
          </p:txBody>
        </p:sp>
        <p:sp>
          <p:nvSpPr>
            <p:cNvPr id="17" name="Rectangle 16"/>
            <p:cNvSpPr/>
            <p:nvPr/>
          </p:nvSpPr>
          <p:spPr>
            <a:xfrm>
              <a:off x="245808" y="1482385"/>
              <a:ext cx="3960000" cy="4428883"/>
            </a:xfrm>
            <a:prstGeom prst="rect">
              <a:avLst/>
            </a:prstGeom>
          </p:spPr>
          <p:txBody>
            <a:bodyPr wrap="square">
              <a:spAutoFit/>
            </a:bodyPr>
            <a:lstStyle/>
            <a:p>
              <a:r>
                <a:rPr lang="en-US" sz="2200" dirty="0" smtClean="0"/>
                <a:t>Panchatantra comes from TWO </a:t>
              </a:r>
            </a:p>
            <a:p>
              <a:r>
                <a:rPr lang="en-US" sz="2200" dirty="0" smtClean="0"/>
                <a:t>words PANCHA (5) and TANTRA</a:t>
              </a:r>
            </a:p>
            <a:p>
              <a:r>
                <a:rPr lang="en-US" sz="2200" dirty="0" smtClean="0"/>
                <a:t>(categories). It was written in</a:t>
              </a:r>
            </a:p>
            <a:p>
              <a:r>
                <a:rPr lang="en-US" sz="2200" dirty="0" smtClean="0"/>
                <a:t>Sanskrit language by Vishnu </a:t>
              </a:r>
            </a:p>
            <a:p>
              <a:r>
                <a:rPr lang="en-US" sz="2200" dirty="0" smtClean="0"/>
                <a:t>Sharma to teach and guide the </a:t>
              </a:r>
            </a:p>
            <a:p>
              <a:r>
                <a:rPr lang="en-US" sz="2200" dirty="0" smtClean="0"/>
                <a:t>3 sons of King Amarashakti to </a:t>
              </a:r>
            </a:p>
            <a:p>
              <a:r>
                <a:rPr lang="en-US" sz="2200" dirty="0" smtClean="0"/>
                <a:t>rule the country better.</a:t>
              </a:r>
            </a:p>
            <a:p>
              <a:r>
                <a:rPr lang="en-US" sz="2200" dirty="0" smtClean="0"/>
                <a:t>Panchatantra is translated into </a:t>
              </a:r>
            </a:p>
            <a:p>
              <a:r>
                <a:rPr lang="en-US" sz="2200" dirty="0" smtClean="0"/>
                <a:t>many languages. They are: Persian, Arabic, English, and many more. In India, it is known </a:t>
              </a:r>
            </a:p>
            <a:p>
              <a:r>
                <a:rPr lang="en-US" sz="2200" dirty="0" smtClean="0"/>
                <a:t>as ‘Nitisastra’ meaning ‘the wise </a:t>
              </a:r>
            </a:p>
            <a:p>
              <a:r>
                <a:rPr lang="en-US" sz="2200" dirty="0" smtClean="0"/>
                <a:t>conduct of life’. </a:t>
              </a:r>
            </a:p>
          </p:txBody>
        </p:sp>
      </p:grpSp>
      <p:grpSp>
        <p:nvGrpSpPr>
          <p:cNvPr id="21" name="Group 20"/>
          <p:cNvGrpSpPr/>
          <p:nvPr/>
        </p:nvGrpSpPr>
        <p:grpSpPr>
          <a:xfrm>
            <a:off x="7949380" y="1259722"/>
            <a:ext cx="4048491" cy="4823991"/>
            <a:chOff x="7949380" y="1425322"/>
            <a:chExt cx="4048491" cy="4861688"/>
          </a:xfrm>
        </p:grpSpPr>
        <p:sp>
          <p:nvSpPr>
            <p:cNvPr id="16" name="Rectangle 15">
              <a:extLst>
                <a:ext uri="{FF2B5EF4-FFF2-40B4-BE49-F238E27FC236}">
                  <a16:creationId xmlns="" xmlns:a16="http://schemas.microsoft.com/office/drawing/2014/main" id="{F15FB0DB-99A1-40FE-86FD-2408407E3757}"/>
                </a:ext>
              </a:extLst>
            </p:cNvPr>
            <p:cNvSpPr/>
            <p:nvPr/>
          </p:nvSpPr>
          <p:spPr>
            <a:xfrm>
              <a:off x="7949380" y="1425322"/>
              <a:ext cx="4026309" cy="4861688"/>
            </a:xfrm>
            <a:prstGeom prst="rect">
              <a:avLst/>
            </a:prstGeom>
            <a:pattFill prst="ltHorz">
              <a:fgClr>
                <a:schemeClr val="accent2">
                  <a:lumMod val="20000"/>
                  <a:lumOff val="80000"/>
                </a:schemeClr>
              </a:fgClr>
              <a:bgClr>
                <a:schemeClr val="bg1"/>
              </a:bgClr>
            </a:pattFill>
            <a:ln w="63500">
              <a:solidFill>
                <a:schemeClr val="accent2"/>
              </a:solidFill>
            </a:ln>
            <a:effectLst>
              <a:innerShdw blurRad="127000" dist="127000" dir="13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smtClean="0"/>
            </a:p>
          </p:txBody>
        </p:sp>
        <p:sp>
          <p:nvSpPr>
            <p:cNvPr id="18" name="Rectangle 17"/>
            <p:cNvSpPr/>
            <p:nvPr/>
          </p:nvSpPr>
          <p:spPr>
            <a:xfrm>
              <a:off x="8037871" y="1470924"/>
              <a:ext cx="3960000" cy="4752853"/>
            </a:xfrm>
            <a:prstGeom prst="rect">
              <a:avLst/>
            </a:prstGeom>
          </p:spPr>
          <p:txBody>
            <a:bodyPr wrap="square">
              <a:spAutoFit/>
            </a:bodyPr>
            <a:lstStyle/>
            <a:p>
              <a:r>
                <a:rPr lang="en-US" sz="2200" dirty="0" smtClean="0"/>
                <a:t>The stories teach practical intelligence along with morals</a:t>
              </a:r>
            </a:p>
            <a:p>
              <a:r>
                <a:rPr lang="en-US" sz="2200" dirty="0" smtClean="0"/>
                <a:t>and values required in life. It is a genre of literature where animals can talk with human beings. The FIVE categories are based on certain norms and conventions. They are: </a:t>
              </a:r>
            </a:p>
            <a:p>
              <a:pPr marL="457200" indent="-457200"/>
              <a:r>
                <a:rPr lang="en-US" sz="2200" dirty="0" smtClean="0"/>
                <a:t>1.Gaining friends</a:t>
              </a:r>
            </a:p>
            <a:p>
              <a:pPr marL="457200" indent="-457200"/>
              <a:r>
                <a:rPr lang="en-US" sz="2200" dirty="0" smtClean="0"/>
                <a:t>2. Losing friends</a:t>
              </a:r>
            </a:p>
            <a:p>
              <a:pPr marL="457200" indent="-457200"/>
              <a:r>
                <a:rPr lang="en-US" sz="2200" dirty="0" smtClean="0"/>
                <a:t>3. Loss of gains</a:t>
              </a:r>
            </a:p>
            <a:p>
              <a:pPr marL="457200" indent="-457200"/>
              <a:r>
                <a:rPr lang="en-US" sz="2200" dirty="0" smtClean="0"/>
                <a:t>4. Acting without thinking</a:t>
              </a:r>
            </a:p>
            <a:p>
              <a:r>
                <a:rPr lang="en-US" sz="2200" dirty="0" smtClean="0"/>
                <a:t>5. Crows and owls.</a:t>
              </a:r>
            </a:p>
            <a:p>
              <a:r>
                <a:rPr lang="en-IN" sz="2200" dirty="0" smtClean="0"/>
                <a:t>There are about 84 stories.</a:t>
              </a:r>
              <a:endParaRPr lang="en-US" sz="2200" dirty="0" smtClean="0"/>
            </a:p>
            <a:p>
              <a:endParaRPr lang="en-US" sz="2200" dirty="0" smtClean="0"/>
            </a:p>
          </p:txBody>
        </p:sp>
      </p:grpSp>
      <p:cxnSp>
        <p:nvCxnSpPr>
          <p:cNvPr id="23" name="Straight Connector 22"/>
          <p:cNvCxnSpPr/>
          <p:nvPr/>
        </p:nvCxnSpPr>
        <p:spPr>
          <a:xfrm>
            <a:off x="375150" y="2410963"/>
            <a:ext cx="1246909"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8628616" y="2347944"/>
            <a:ext cx="720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0723420" y="2011680"/>
            <a:ext cx="828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28758" y="5737931"/>
            <a:ext cx="936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9075626" y="2706195"/>
            <a:ext cx="1080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8134411" y="4033819"/>
            <a:ext cx="1368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0041777" y="3659769"/>
            <a:ext cx="720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106077" y="4057172"/>
            <a:ext cx="1152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494743" y="6277487"/>
            <a:ext cx="5110630" cy="430887"/>
          </a:xfrm>
          <a:prstGeom prst="rect">
            <a:avLst/>
          </a:prstGeom>
          <a:solidFill>
            <a:schemeClr val="accent2">
              <a:lumMod val="60000"/>
              <a:lumOff val="40000"/>
            </a:schemeClr>
          </a:solidFill>
          <a:scene3d>
            <a:camera prst="orthographicFront"/>
            <a:lightRig rig="threePt" dir="t"/>
          </a:scene3d>
          <a:sp3d>
            <a:bevelT/>
          </a:sp3d>
        </p:spPr>
        <p:txBody>
          <a:bodyPr wrap="none" rtlCol="0">
            <a:spAutoFit/>
          </a:bodyPr>
          <a:lstStyle/>
          <a:p>
            <a:r>
              <a:rPr lang="en-IN" sz="2200" dirty="0" smtClean="0"/>
              <a:t>Find the meanings of the underlined words</a:t>
            </a:r>
            <a:endParaRPr lang="en-US" sz="2200" dirty="0"/>
          </a:p>
        </p:txBody>
      </p:sp>
      <p:sp>
        <p:nvSpPr>
          <p:cNvPr id="33" name="TextBox 32"/>
          <p:cNvSpPr txBox="1"/>
          <p:nvPr/>
        </p:nvSpPr>
        <p:spPr>
          <a:xfrm>
            <a:off x="1417785" y="748143"/>
            <a:ext cx="1547218" cy="430887"/>
          </a:xfrm>
          <a:prstGeom prst="rect">
            <a:avLst/>
          </a:prstGeom>
          <a:solidFill>
            <a:schemeClr val="accent2">
              <a:lumMod val="40000"/>
              <a:lumOff val="60000"/>
            </a:schemeClr>
          </a:solidFill>
          <a:scene3d>
            <a:camera prst="orthographicFront"/>
            <a:lightRig rig="threePt" dir="t"/>
          </a:scene3d>
          <a:sp3d>
            <a:bevelT/>
          </a:sp3d>
        </p:spPr>
        <p:txBody>
          <a:bodyPr wrap="none" rtlCol="0">
            <a:spAutoFit/>
          </a:bodyPr>
          <a:lstStyle/>
          <a:p>
            <a:r>
              <a:rPr lang="en-IN" sz="2200" dirty="0" smtClean="0"/>
              <a:t>Paragraph 1</a:t>
            </a:r>
            <a:endParaRPr lang="en-US" sz="2200" dirty="0"/>
          </a:p>
        </p:txBody>
      </p:sp>
      <p:sp>
        <p:nvSpPr>
          <p:cNvPr id="34" name="TextBox 33"/>
          <p:cNvSpPr txBox="1"/>
          <p:nvPr/>
        </p:nvSpPr>
        <p:spPr>
          <a:xfrm>
            <a:off x="9163627" y="748143"/>
            <a:ext cx="1620000" cy="504000"/>
          </a:xfrm>
          <a:prstGeom prst="rect">
            <a:avLst/>
          </a:prstGeom>
          <a:solidFill>
            <a:schemeClr val="accent4">
              <a:lumMod val="40000"/>
              <a:lumOff val="60000"/>
            </a:schemeClr>
          </a:solidFill>
          <a:scene3d>
            <a:camera prst="orthographicFront"/>
            <a:lightRig rig="threePt" dir="t"/>
          </a:scene3d>
          <a:sp3d>
            <a:bevelT/>
          </a:sp3d>
        </p:spPr>
        <p:txBody>
          <a:bodyPr wrap="none" rtlCol="0">
            <a:spAutoFit/>
          </a:bodyPr>
          <a:lstStyle/>
          <a:p>
            <a:r>
              <a:rPr lang="en-IN" sz="2200" dirty="0" smtClean="0"/>
              <a:t>Paragraph 2</a:t>
            </a:r>
            <a:endParaRPr lang="en-US" sz="2200" dirty="0"/>
          </a:p>
        </p:txBody>
      </p:sp>
      <p:cxnSp>
        <p:nvCxnSpPr>
          <p:cNvPr id="35" name="Straight Connector 34"/>
          <p:cNvCxnSpPr/>
          <p:nvPr/>
        </p:nvCxnSpPr>
        <p:spPr>
          <a:xfrm>
            <a:off x="8112422" y="2701906"/>
            <a:ext cx="720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944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strips(downRight)">
                                      <p:cBhvr>
                                        <p:cTn id="16" dur="1000"/>
                                        <p:tgtEl>
                                          <p:spTgt spid="33"/>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childTnLst>
                                </p:cTn>
                              </p:par>
                            </p:childTnLst>
                          </p:cTn>
                        </p:par>
                        <p:par>
                          <p:cTn id="21" fill="hold">
                            <p:stCondLst>
                              <p:cond delay="2000"/>
                            </p:stCondLst>
                            <p:childTnLst>
                              <p:par>
                                <p:cTn id="22" presetID="18" presetClass="entr" presetSubtype="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strips(downRight)">
                                      <p:cBhvr>
                                        <p:cTn id="24" dur="1000"/>
                                        <p:tgtEl>
                                          <p:spTgt spid="34"/>
                                        </p:tgtEl>
                                      </p:cBhvr>
                                    </p:animEffect>
                                  </p:childTnLst>
                                </p:cTn>
                              </p:par>
                            </p:childTnLst>
                          </p:cTn>
                        </p:par>
                        <p:par>
                          <p:cTn id="25" fill="hold">
                            <p:stCondLst>
                              <p:cond delay="3000"/>
                            </p:stCondLst>
                            <p:childTnLst>
                              <p:par>
                                <p:cTn id="26" presetID="10" presetClass="entr" presetSubtype="0"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left)">
                                      <p:cBhvr>
                                        <p:cTn id="33" dur="1000"/>
                                        <p:tgtEl>
                                          <p:spTgt spid="23"/>
                                        </p:tgtEl>
                                      </p:cBhvr>
                                    </p:animEffect>
                                  </p:childTnLst>
                                </p:cTn>
                              </p:par>
                            </p:childTnLst>
                          </p:cTn>
                        </p:par>
                        <p:par>
                          <p:cTn id="34" fill="hold">
                            <p:stCondLst>
                              <p:cond delay="1000"/>
                            </p:stCondLst>
                            <p:childTnLst>
                              <p:par>
                                <p:cTn id="35" presetID="22" presetClass="entr" presetSubtype="8" fill="hold"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left)">
                                      <p:cBhvr>
                                        <p:cTn id="37" dur="1000"/>
                                        <p:tgtEl>
                                          <p:spTgt spid="32"/>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left)">
                                      <p:cBhvr>
                                        <p:cTn id="41" dur="1000"/>
                                        <p:tgtEl>
                                          <p:spTgt spid="28"/>
                                        </p:tgtEl>
                                      </p:cBhvr>
                                    </p:animEffect>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left)">
                                      <p:cBhvr>
                                        <p:cTn id="45" dur="1000"/>
                                        <p:tgtEl>
                                          <p:spTgt spid="27"/>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1000"/>
                                        <p:tgtEl>
                                          <p:spTgt spid="26"/>
                                        </p:tgtEl>
                                      </p:cBhvr>
                                    </p:animEffect>
                                  </p:childTnLst>
                                </p:cTn>
                              </p:par>
                            </p:childTnLst>
                          </p:cTn>
                        </p:par>
                        <p:par>
                          <p:cTn id="50" fill="hold">
                            <p:stCondLst>
                              <p:cond delay="500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1000"/>
                                        <p:tgtEl>
                                          <p:spTgt spid="3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left)">
                                      <p:cBhvr>
                                        <p:cTn id="57" dur="1000"/>
                                        <p:tgtEl>
                                          <p:spTgt spid="29"/>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8000"/>
                            </p:stCondLst>
                            <p:childTnLst>
                              <p:par>
                                <p:cTn id="63" presetID="22" presetClass="entr" presetSubtype="8" fill="hold"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left)">
                                      <p:cBhvr>
                                        <p:cTn id="65" dur="1000"/>
                                        <p:tgtEl>
                                          <p:spTgt spid="3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wipe(left)">
                                      <p:cBhvr>
                                        <p:cTn id="6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5" grpId="0" animBg="1"/>
      <p:bldP spid="33" grpId="0" animBg="1"/>
      <p:bldP spid="3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0EDB1A39-9E46-4E4D-8CFA-5B76ED68C3DB}"/>
              </a:ext>
            </a:extLst>
          </p:cNvPr>
          <p:cNvGrpSpPr/>
          <p:nvPr/>
        </p:nvGrpSpPr>
        <p:grpSpPr>
          <a:xfrm>
            <a:off x="1479155" y="144109"/>
            <a:ext cx="9233690" cy="792000"/>
            <a:chOff x="1266516" y="1810673"/>
            <a:chExt cx="4185465" cy="907930"/>
          </a:xfrm>
        </p:grpSpPr>
        <p:grpSp>
          <p:nvGrpSpPr>
            <p:cNvPr id="5" name="Group 25">
              <a:extLst>
                <a:ext uri="{FF2B5EF4-FFF2-40B4-BE49-F238E27FC236}">
                  <a16:creationId xmlns="" xmlns:a16="http://schemas.microsoft.com/office/drawing/2014/main" id="{B3614219-AF67-4AF3-9945-938A13A945CB}"/>
                </a:ext>
              </a:extLst>
            </p:cNvPr>
            <p:cNvGrpSpPr/>
            <p:nvPr/>
          </p:nvGrpSpPr>
          <p:grpSpPr>
            <a:xfrm>
              <a:off x="1266516" y="1810673"/>
              <a:ext cx="4185465" cy="907930"/>
              <a:chOff x="1199455" y="4278368"/>
              <a:chExt cx="4185465" cy="907930"/>
            </a:xfrm>
          </p:grpSpPr>
          <p:sp>
            <p:nvSpPr>
              <p:cNvPr id="7" name="Rectangle: Rounded Corners 26">
                <a:extLst>
                  <a:ext uri="{FF2B5EF4-FFF2-40B4-BE49-F238E27FC236}">
                    <a16:creationId xmlns="" xmlns:a16="http://schemas.microsoft.com/office/drawing/2014/main" id="{234F1FBE-9A24-4CB9-A586-C4C61710BA4C}"/>
                  </a:ext>
                </a:extLst>
              </p:cNvPr>
              <p:cNvSpPr/>
              <p:nvPr/>
            </p:nvSpPr>
            <p:spPr>
              <a:xfrm>
                <a:off x="1199455" y="4278368"/>
                <a:ext cx="4185465" cy="907930"/>
              </a:xfrm>
              <a:prstGeom prst="roundRect">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Rounded Corners 27">
                <a:extLst>
                  <a:ext uri="{FF2B5EF4-FFF2-40B4-BE49-F238E27FC236}">
                    <a16:creationId xmlns="" xmlns:a16="http://schemas.microsoft.com/office/drawing/2014/main" id="{790B5488-3F23-48C7-9863-FFE4635B99EA}"/>
                  </a:ext>
                </a:extLst>
              </p:cNvPr>
              <p:cNvSpPr/>
              <p:nvPr/>
            </p:nvSpPr>
            <p:spPr>
              <a:xfrm>
                <a:off x="1383976" y="4408297"/>
                <a:ext cx="3816423" cy="6480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6" name="TextBox 5">
              <a:extLst>
                <a:ext uri="{FF2B5EF4-FFF2-40B4-BE49-F238E27FC236}">
                  <a16:creationId xmlns="" xmlns:a16="http://schemas.microsoft.com/office/drawing/2014/main" id="{EB4B0262-497D-4793-98DC-4CF1926942F2}"/>
                </a:ext>
              </a:extLst>
            </p:cNvPr>
            <p:cNvSpPr txBox="1"/>
            <p:nvPr/>
          </p:nvSpPr>
          <p:spPr>
            <a:xfrm>
              <a:off x="2712873" y="1897933"/>
              <a:ext cx="1292751" cy="646332"/>
            </a:xfrm>
            <a:prstGeom prst="rect">
              <a:avLst/>
            </a:prstGeom>
            <a:noFill/>
          </p:spPr>
          <p:txBody>
            <a:bodyPr wrap="square" rtlCol="0">
              <a:spAutoFit/>
            </a:bodyPr>
            <a:lstStyle/>
            <a:p>
              <a:r>
                <a:rPr lang="en-GB" sz="3600" dirty="0" smtClean="0">
                  <a:latin typeface="Calibri" panose="020F0502020204030204" pitchFamily="34" charset="0"/>
                </a:rPr>
                <a:t>Let us Analyse</a:t>
              </a:r>
              <a:endParaRPr lang="en-IN" sz="3600" dirty="0"/>
            </a:p>
          </p:txBody>
        </p:sp>
      </p:grpSp>
      <p:sp>
        <p:nvSpPr>
          <p:cNvPr id="9" name="Rounded Rectangle 8"/>
          <p:cNvSpPr/>
          <p:nvPr/>
        </p:nvSpPr>
        <p:spPr>
          <a:xfrm>
            <a:off x="1379753" y="1207503"/>
            <a:ext cx="2016000" cy="42085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chemeClr val="tx1"/>
                </a:solidFill>
              </a:rPr>
              <a:t>Pre-reading</a:t>
            </a:r>
            <a:endParaRPr lang="en-US" sz="2400" dirty="0">
              <a:solidFill>
                <a:schemeClr val="tx1"/>
              </a:solidFill>
            </a:endParaRPr>
          </a:p>
        </p:txBody>
      </p:sp>
      <p:sp>
        <p:nvSpPr>
          <p:cNvPr id="11" name="Rounded Rectangle 10"/>
          <p:cNvSpPr/>
          <p:nvPr/>
        </p:nvSpPr>
        <p:spPr>
          <a:xfrm>
            <a:off x="1379753" y="1617287"/>
            <a:ext cx="2016000" cy="420858"/>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chemeClr val="tx1"/>
                </a:solidFill>
              </a:rPr>
              <a:t>While-reading</a:t>
            </a:r>
            <a:endParaRPr lang="en-US" sz="2400" dirty="0">
              <a:solidFill>
                <a:schemeClr val="tx1"/>
              </a:solidFill>
            </a:endParaRPr>
          </a:p>
        </p:txBody>
      </p:sp>
      <p:sp>
        <p:nvSpPr>
          <p:cNvPr id="13" name="Rounded Rectangle 12"/>
          <p:cNvSpPr/>
          <p:nvPr/>
        </p:nvSpPr>
        <p:spPr>
          <a:xfrm>
            <a:off x="1379753" y="2049221"/>
            <a:ext cx="2016000" cy="42085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chemeClr val="tx1"/>
                </a:solidFill>
              </a:rPr>
              <a:t>Post-reading</a:t>
            </a:r>
            <a:endParaRPr lang="en-US" sz="2400" dirty="0">
              <a:solidFill>
                <a:schemeClr val="tx1"/>
              </a:solidFill>
            </a:endParaRPr>
          </a:p>
        </p:txBody>
      </p:sp>
      <p:sp>
        <p:nvSpPr>
          <p:cNvPr id="15" name="Rounded Rectangle 14"/>
          <p:cNvSpPr/>
          <p:nvPr/>
        </p:nvSpPr>
        <p:spPr>
          <a:xfrm>
            <a:off x="1529110" y="2647055"/>
            <a:ext cx="1976284" cy="42085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chemeClr val="tx1"/>
                </a:solidFill>
              </a:rPr>
              <a:t>Categories</a:t>
            </a:r>
            <a:endParaRPr lang="en-US" sz="2200" dirty="0">
              <a:solidFill>
                <a:schemeClr val="tx1"/>
              </a:solidFill>
            </a:endParaRPr>
          </a:p>
        </p:txBody>
      </p:sp>
      <p:sp>
        <p:nvSpPr>
          <p:cNvPr id="17" name="Rounded Rectangle 16"/>
          <p:cNvSpPr/>
          <p:nvPr/>
        </p:nvSpPr>
        <p:spPr>
          <a:xfrm>
            <a:off x="1529110" y="3056840"/>
            <a:ext cx="1976284" cy="420858"/>
          </a:xfrm>
          <a:prstGeom prst="roundRect">
            <a:avLst/>
          </a:prstGeom>
          <a:solidFill>
            <a:srgbClr val="F2FB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chemeClr val="tx1"/>
                </a:solidFill>
              </a:rPr>
              <a:t>Translate(d)</a:t>
            </a:r>
            <a:endParaRPr lang="en-US" sz="2400" dirty="0">
              <a:solidFill>
                <a:schemeClr val="tx1"/>
              </a:solidFill>
            </a:endParaRPr>
          </a:p>
        </p:txBody>
      </p:sp>
      <p:sp>
        <p:nvSpPr>
          <p:cNvPr id="19" name="Rounded Rectangle 18"/>
          <p:cNvSpPr/>
          <p:nvPr/>
        </p:nvSpPr>
        <p:spPr>
          <a:xfrm>
            <a:off x="1529110" y="3474025"/>
            <a:ext cx="1976284" cy="42085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chemeClr val="tx1"/>
                </a:solidFill>
              </a:rPr>
              <a:t>Conduct</a:t>
            </a:r>
            <a:endParaRPr lang="en-US" sz="2400" dirty="0">
              <a:solidFill>
                <a:schemeClr val="tx1"/>
              </a:solidFill>
            </a:endParaRPr>
          </a:p>
        </p:txBody>
      </p:sp>
      <p:sp>
        <p:nvSpPr>
          <p:cNvPr id="25" name="Rounded Rectangle 24"/>
          <p:cNvSpPr/>
          <p:nvPr/>
        </p:nvSpPr>
        <p:spPr>
          <a:xfrm>
            <a:off x="1529110" y="3910713"/>
            <a:ext cx="1976284" cy="420858"/>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chemeClr val="tx1"/>
                </a:solidFill>
              </a:rPr>
              <a:t>Morals </a:t>
            </a:r>
            <a:endParaRPr lang="en-US" sz="2400" dirty="0">
              <a:solidFill>
                <a:schemeClr val="tx1"/>
              </a:solidFill>
            </a:endParaRPr>
          </a:p>
        </p:txBody>
      </p:sp>
      <p:sp>
        <p:nvSpPr>
          <p:cNvPr id="28" name="Rounded Rectangle 27"/>
          <p:cNvSpPr/>
          <p:nvPr/>
        </p:nvSpPr>
        <p:spPr>
          <a:xfrm>
            <a:off x="1529110" y="4334342"/>
            <a:ext cx="1976284" cy="420858"/>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chemeClr val="tx1"/>
                </a:solidFill>
              </a:rPr>
              <a:t>Values</a:t>
            </a:r>
            <a:endParaRPr lang="en-US" sz="2400" dirty="0">
              <a:solidFill>
                <a:schemeClr val="tx1"/>
              </a:solidFill>
            </a:endParaRPr>
          </a:p>
        </p:txBody>
      </p:sp>
      <p:sp>
        <p:nvSpPr>
          <p:cNvPr id="30" name="Rounded Rectangle 29"/>
          <p:cNvSpPr/>
          <p:nvPr/>
        </p:nvSpPr>
        <p:spPr>
          <a:xfrm>
            <a:off x="1529110" y="5179220"/>
            <a:ext cx="1976284" cy="420858"/>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chemeClr val="tx1"/>
                </a:solidFill>
              </a:rPr>
              <a:t>Literature</a:t>
            </a:r>
            <a:endParaRPr lang="en-US" sz="2400" dirty="0">
              <a:solidFill>
                <a:schemeClr val="tx1"/>
              </a:solidFill>
            </a:endParaRPr>
          </a:p>
        </p:txBody>
      </p:sp>
      <p:sp>
        <p:nvSpPr>
          <p:cNvPr id="32" name="Rounded Rectangle 31"/>
          <p:cNvSpPr/>
          <p:nvPr/>
        </p:nvSpPr>
        <p:spPr>
          <a:xfrm>
            <a:off x="1529110" y="5611992"/>
            <a:ext cx="1976284" cy="42085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chemeClr val="tx1"/>
                </a:solidFill>
              </a:rPr>
              <a:t>Norms</a:t>
            </a:r>
            <a:endParaRPr lang="en-US" sz="2400" dirty="0">
              <a:solidFill>
                <a:schemeClr val="tx1"/>
              </a:solidFill>
            </a:endParaRPr>
          </a:p>
        </p:txBody>
      </p:sp>
      <p:sp>
        <p:nvSpPr>
          <p:cNvPr id="34" name="Rounded Rectangle 33"/>
          <p:cNvSpPr/>
          <p:nvPr/>
        </p:nvSpPr>
        <p:spPr>
          <a:xfrm>
            <a:off x="1529110" y="6043926"/>
            <a:ext cx="1976284" cy="420858"/>
          </a:xfrm>
          <a:prstGeom prst="roundRect">
            <a:avLst/>
          </a:prstGeom>
          <a:solidFill>
            <a:srgbClr val="F5FB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chemeClr val="tx1"/>
                </a:solidFill>
              </a:rPr>
              <a:t>Convention</a:t>
            </a:r>
            <a:endParaRPr lang="en-US" sz="2400" dirty="0">
              <a:solidFill>
                <a:schemeClr val="tx1"/>
              </a:solidFill>
            </a:endParaRPr>
          </a:p>
        </p:txBody>
      </p:sp>
      <p:sp>
        <p:nvSpPr>
          <p:cNvPr id="10" name="Rounded Rectangle 9"/>
          <p:cNvSpPr/>
          <p:nvPr/>
        </p:nvSpPr>
        <p:spPr>
          <a:xfrm>
            <a:off x="3418784" y="1207503"/>
            <a:ext cx="7380000" cy="42085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chemeClr val="tx1"/>
                </a:solidFill>
              </a:rPr>
              <a:t>Title-</a:t>
            </a:r>
            <a:r>
              <a:rPr lang="en-IN" sz="2400" dirty="0" err="1" smtClean="0">
                <a:solidFill>
                  <a:schemeClr val="tx1"/>
                </a:solidFill>
              </a:rPr>
              <a:t>Panchatantra</a:t>
            </a:r>
            <a:r>
              <a:rPr lang="en-IN" sz="2400" dirty="0" smtClean="0">
                <a:solidFill>
                  <a:schemeClr val="tx1"/>
                </a:solidFill>
              </a:rPr>
              <a:t>; Images-tortoise, birds, fish, turtle</a:t>
            </a:r>
            <a:endParaRPr lang="en-US" sz="2400" dirty="0">
              <a:solidFill>
                <a:schemeClr val="tx1"/>
              </a:solidFill>
            </a:endParaRPr>
          </a:p>
        </p:txBody>
      </p:sp>
      <p:sp>
        <p:nvSpPr>
          <p:cNvPr id="12" name="Rounded Rectangle 11"/>
          <p:cNvSpPr/>
          <p:nvPr/>
        </p:nvSpPr>
        <p:spPr>
          <a:xfrm>
            <a:off x="3418784" y="1617287"/>
            <a:ext cx="7380000" cy="420858"/>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smtClean="0">
                <a:solidFill>
                  <a:schemeClr val="tx1"/>
                </a:solidFill>
              </a:rPr>
              <a:t>Underline difficult </a:t>
            </a:r>
            <a:r>
              <a:rPr lang="en-IN" sz="2400" dirty="0" smtClean="0">
                <a:solidFill>
                  <a:schemeClr val="tx1"/>
                </a:solidFill>
              </a:rPr>
              <a:t>words (listed below)</a:t>
            </a:r>
            <a:endParaRPr lang="en-US" sz="2400" dirty="0">
              <a:solidFill>
                <a:schemeClr val="tx1"/>
              </a:solidFill>
            </a:endParaRPr>
          </a:p>
        </p:txBody>
      </p:sp>
      <p:sp>
        <p:nvSpPr>
          <p:cNvPr id="14" name="Rounded Rectangle 13"/>
          <p:cNvSpPr/>
          <p:nvPr/>
        </p:nvSpPr>
        <p:spPr>
          <a:xfrm>
            <a:off x="3418784" y="2049221"/>
            <a:ext cx="7380000" cy="42085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chemeClr val="tx1"/>
                </a:solidFill>
              </a:rPr>
              <a:t>Identify meaning of words from the context (given below)</a:t>
            </a:r>
            <a:endParaRPr lang="en-US" sz="2400" dirty="0">
              <a:solidFill>
                <a:schemeClr val="tx1"/>
              </a:solidFill>
            </a:endParaRPr>
          </a:p>
        </p:txBody>
      </p:sp>
      <p:sp>
        <p:nvSpPr>
          <p:cNvPr id="16" name="Rounded Rectangle 15"/>
          <p:cNvSpPr/>
          <p:nvPr/>
        </p:nvSpPr>
        <p:spPr>
          <a:xfrm>
            <a:off x="3534891" y="2647055"/>
            <a:ext cx="7128000" cy="42085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chemeClr val="tx1"/>
                </a:solidFill>
              </a:rPr>
              <a:t>To put in groups according to types</a:t>
            </a:r>
            <a:endParaRPr lang="en-US" sz="2400" dirty="0">
              <a:solidFill>
                <a:schemeClr val="tx1"/>
              </a:solidFill>
            </a:endParaRPr>
          </a:p>
        </p:txBody>
      </p:sp>
      <p:sp>
        <p:nvSpPr>
          <p:cNvPr id="18" name="Rounded Rectangle 17"/>
          <p:cNvSpPr/>
          <p:nvPr/>
        </p:nvSpPr>
        <p:spPr>
          <a:xfrm>
            <a:off x="3534891" y="3056840"/>
            <a:ext cx="7128000" cy="420858"/>
          </a:xfrm>
          <a:prstGeom prst="roundRect">
            <a:avLst/>
          </a:prstGeom>
          <a:solidFill>
            <a:srgbClr val="F2FB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chemeClr val="tx1"/>
                </a:solidFill>
              </a:rPr>
              <a:t>To change any written work into other languages</a:t>
            </a:r>
            <a:endParaRPr lang="en-US" sz="2400" dirty="0">
              <a:solidFill>
                <a:schemeClr val="tx1"/>
              </a:solidFill>
            </a:endParaRPr>
          </a:p>
        </p:txBody>
      </p:sp>
      <p:sp>
        <p:nvSpPr>
          <p:cNvPr id="20" name="Rounded Rectangle 19"/>
          <p:cNvSpPr/>
          <p:nvPr/>
        </p:nvSpPr>
        <p:spPr>
          <a:xfrm>
            <a:off x="3534891" y="3474025"/>
            <a:ext cx="7128000" cy="42085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chemeClr val="tx1"/>
                </a:solidFill>
              </a:rPr>
              <a:t>Behaviour or way of acting</a:t>
            </a:r>
            <a:endParaRPr lang="en-US" sz="2400" dirty="0">
              <a:solidFill>
                <a:schemeClr val="tx1"/>
              </a:solidFill>
            </a:endParaRPr>
          </a:p>
        </p:txBody>
      </p:sp>
      <p:sp>
        <p:nvSpPr>
          <p:cNvPr id="26" name="Rounded Rectangle 25"/>
          <p:cNvSpPr/>
          <p:nvPr/>
        </p:nvSpPr>
        <p:spPr>
          <a:xfrm>
            <a:off x="3534891" y="3910713"/>
            <a:ext cx="7128000" cy="420858"/>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chemeClr val="tx1"/>
                </a:solidFill>
              </a:rPr>
              <a:t>What you believe to be right and wrong</a:t>
            </a:r>
            <a:endParaRPr lang="en-US" sz="2400" dirty="0">
              <a:solidFill>
                <a:schemeClr val="tx1"/>
              </a:solidFill>
            </a:endParaRPr>
          </a:p>
        </p:txBody>
      </p:sp>
      <p:sp>
        <p:nvSpPr>
          <p:cNvPr id="29" name="Rounded Rectangle 28"/>
          <p:cNvSpPr/>
          <p:nvPr/>
        </p:nvSpPr>
        <p:spPr>
          <a:xfrm>
            <a:off x="3534891" y="4334343"/>
            <a:ext cx="7128000" cy="420858"/>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chemeClr val="tx1"/>
                </a:solidFill>
              </a:rPr>
              <a:t>Principles or standards of behaviour; the true worth</a:t>
            </a:r>
            <a:endParaRPr lang="en-US" sz="2400" dirty="0">
              <a:solidFill>
                <a:schemeClr val="tx1"/>
              </a:solidFill>
            </a:endParaRPr>
          </a:p>
        </p:txBody>
      </p:sp>
      <p:sp>
        <p:nvSpPr>
          <p:cNvPr id="31" name="Rounded Rectangle 30"/>
          <p:cNvSpPr/>
          <p:nvPr/>
        </p:nvSpPr>
        <p:spPr>
          <a:xfrm>
            <a:off x="3534891" y="5179221"/>
            <a:ext cx="7128000" cy="420859"/>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chemeClr val="tx1"/>
                </a:solidFill>
              </a:rPr>
              <a:t>Written works like prose, poetry and drama</a:t>
            </a:r>
            <a:endParaRPr lang="en-US" sz="2400" dirty="0">
              <a:solidFill>
                <a:schemeClr val="tx1"/>
              </a:solidFill>
            </a:endParaRPr>
          </a:p>
        </p:txBody>
      </p:sp>
      <p:sp>
        <p:nvSpPr>
          <p:cNvPr id="33" name="Rounded Rectangle 32"/>
          <p:cNvSpPr/>
          <p:nvPr/>
        </p:nvSpPr>
        <p:spPr>
          <a:xfrm>
            <a:off x="3534891" y="5611994"/>
            <a:ext cx="7128000" cy="42085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chemeClr val="tx1"/>
                </a:solidFill>
              </a:rPr>
              <a:t>A standard behaviour accepted by people and society</a:t>
            </a:r>
            <a:endParaRPr lang="en-US" sz="2400" dirty="0">
              <a:solidFill>
                <a:schemeClr val="tx1"/>
              </a:solidFill>
            </a:endParaRPr>
          </a:p>
        </p:txBody>
      </p:sp>
      <p:sp>
        <p:nvSpPr>
          <p:cNvPr id="35" name="Rounded Rectangle 34"/>
          <p:cNvSpPr/>
          <p:nvPr/>
        </p:nvSpPr>
        <p:spPr>
          <a:xfrm>
            <a:off x="3534891" y="6043928"/>
            <a:ext cx="7128000" cy="420859"/>
          </a:xfrm>
          <a:prstGeom prst="roundRect">
            <a:avLst/>
          </a:prstGeom>
          <a:solidFill>
            <a:srgbClr val="F5FB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chemeClr val="tx1"/>
                </a:solidFill>
              </a:rPr>
              <a:t>A traditional way of something</a:t>
            </a:r>
            <a:endParaRPr lang="en-US" sz="2400" dirty="0">
              <a:solidFill>
                <a:schemeClr val="tx1"/>
              </a:solidFill>
            </a:endParaRPr>
          </a:p>
        </p:txBody>
      </p:sp>
      <p:sp>
        <p:nvSpPr>
          <p:cNvPr id="36" name="Rounded Rectangle 35"/>
          <p:cNvSpPr/>
          <p:nvPr/>
        </p:nvSpPr>
        <p:spPr>
          <a:xfrm>
            <a:off x="1529110" y="4762045"/>
            <a:ext cx="1976284" cy="420858"/>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chemeClr val="tx1"/>
                </a:solidFill>
              </a:rPr>
              <a:t>Genre</a:t>
            </a:r>
            <a:endParaRPr lang="en-US" sz="2400" dirty="0">
              <a:solidFill>
                <a:schemeClr val="tx1"/>
              </a:solidFill>
            </a:endParaRPr>
          </a:p>
        </p:txBody>
      </p:sp>
      <p:sp>
        <p:nvSpPr>
          <p:cNvPr id="37" name="Rounded Rectangle 36"/>
          <p:cNvSpPr/>
          <p:nvPr/>
        </p:nvSpPr>
        <p:spPr>
          <a:xfrm>
            <a:off x="3534891" y="4762046"/>
            <a:ext cx="7128000" cy="420858"/>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chemeClr val="tx1"/>
                </a:solidFill>
              </a:rPr>
              <a:t>A category; a group</a:t>
            </a:r>
            <a:endParaRPr lang="en-US" sz="2400" dirty="0">
              <a:solidFill>
                <a:schemeClr val="tx1"/>
              </a:solidFill>
            </a:endParaRPr>
          </a:p>
        </p:txBody>
      </p:sp>
    </p:spTree>
    <p:extLst>
      <p:ext uri="{BB962C8B-B14F-4D97-AF65-F5344CB8AC3E}">
        <p14:creationId xmlns="" xmlns:p14="http://schemas.microsoft.com/office/powerpoint/2010/main" val="944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1000"/>
                                        <p:tgtEl>
                                          <p:spTgt spid="10"/>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1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1000"/>
                                        <p:tgtEl>
                                          <p:spTgt spid="12"/>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10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1000"/>
                                        <p:tgtEl>
                                          <p:spTgt spid="14"/>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10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1000"/>
                                        <p:tgtEl>
                                          <p:spTgt spid="16"/>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left)">
                                      <p:cBhvr>
                                        <p:cTn id="43" dur="10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left)">
                                      <p:cBhvr>
                                        <p:cTn id="48" dur="1000"/>
                                        <p:tgtEl>
                                          <p:spTgt spid="18"/>
                                        </p:tgtEl>
                                      </p:cBhvr>
                                    </p:animEffect>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left)">
                                      <p:cBhvr>
                                        <p:cTn id="52" dur="10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left)">
                                      <p:cBhvr>
                                        <p:cTn id="57" dur="1000"/>
                                        <p:tgtEl>
                                          <p:spTgt spid="20"/>
                                        </p:tgtEl>
                                      </p:cBhvr>
                                    </p:animEffect>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left)">
                                      <p:cBhvr>
                                        <p:cTn id="61" dur="1000"/>
                                        <p:tgtEl>
                                          <p:spTgt spid="25"/>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wipe(left)">
                                      <p:cBhvr>
                                        <p:cTn id="66" dur="1000"/>
                                        <p:tgtEl>
                                          <p:spTgt spid="26"/>
                                        </p:tgtEl>
                                      </p:cBhvr>
                                    </p:animEffect>
                                  </p:childTnLst>
                                </p:cTn>
                              </p:par>
                            </p:childTnLst>
                          </p:cTn>
                        </p:par>
                        <p:par>
                          <p:cTn id="67" fill="hold">
                            <p:stCondLst>
                              <p:cond delay="1000"/>
                            </p:stCondLst>
                            <p:childTnLst>
                              <p:par>
                                <p:cTn id="68" presetID="22" presetClass="entr" presetSubtype="8"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wipe(left)">
                                      <p:cBhvr>
                                        <p:cTn id="70" dur="1000"/>
                                        <p:tgtEl>
                                          <p:spTgt spid="28"/>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left)">
                                      <p:cBhvr>
                                        <p:cTn id="75" dur="1000"/>
                                        <p:tgtEl>
                                          <p:spTgt spid="29"/>
                                        </p:tgtEl>
                                      </p:cBhvr>
                                    </p:animEffect>
                                  </p:childTnLst>
                                </p:cTn>
                              </p:par>
                            </p:childTnLst>
                          </p:cTn>
                        </p:par>
                        <p:par>
                          <p:cTn id="76" fill="hold">
                            <p:stCondLst>
                              <p:cond delay="1000"/>
                            </p:stCondLst>
                            <p:childTnLst>
                              <p:par>
                                <p:cTn id="77" presetID="22" presetClass="entr" presetSubtype="8" fill="hold" grpId="0"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1000"/>
                                        <p:tgtEl>
                                          <p:spTgt spid="36"/>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1000"/>
                                        <p:tgtEl>
                                          <p:spTgt spid="37"/>
                                        </p:tgtEl>
                                      </p:cBhvr>
                                    </p:animEffect>
                                  </p:childTnLst>
                                </p:cTn>
                              </p:par>
                            </p:childTnLst>
                          </p:cTn>
                        </p:par>
                        <p:par>
                          <p:cTn id="85" fill="hold">
                            <p:stCondLst>
                              <p:cond delay="1000"/>
                            </p:stCondLst>
                            <p:childTnLst>
                              <p:par>
                                <p:cTn id="86" presetID="22" presetClass="entr" presetSubtype="8"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wipe(left)">
                                      <p:cBhvr>
                                        <p:cTn id="88" dur="1000"/>
                                        <p:tgtEl>
                                          <p:spTgt spid="30"/>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31"/>
                                        </p:tgtEl>
                                        <p:attrNameLst>
                                          <p:attrName>style.visibility</p:attrName>
                                        </p:attrNameLst>
                                      </p:cBhvr>
                                      <p:to>
                                        <p:strVal val="visible"/>
                                      </p:to>
                                    </p:set>
                                    <p:animEffect transition="in" filter="wipe(left)">
                                      <p:cBhvr>
                                        <p:cTn id="93" dur="1000"/>
                                        <p:tgtEl>
                                          <p:spTgt spid="31"/>
                                        </p:tgtEl>
                                      </p:cBhvr>
                                    </p:animEffect>
                                  </p:childTnLst>
                                </p:cTn>
                              </p:par>
                            </p:childTnLst>
                          </p:cTn>
                        </p:par>
                        <p:par>
                          <p:cTn id="94" fill="hold">
                            <p:stCondLst>
                              <p:cond delay="1000"/>
                            </p:stCondLst>
                            <p:childTnLst>
                              <p:par>
                                <p:cTn id="95" presetID="22" presetClass="entr" presetSubtype="8"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left)">
                                      <p:cBhvr>
                                        <p:cTn id="97" dur="1000"/>
                                        <p:tgtEl>
                                          <p:spTgt spid="32"/>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wipe(left)">
                                      <p:cBhvr>
                                        <p:cTn id="102" dur="1000"/>
                                        <p:tgtEl>
                                          <p:spTgt spid="33"/>
                                        </p:tgtEl>
                                      </p:cBhvr>
                                    </p:animEffect>
                                  </p:childTnLst>
                                </p:cTn>
                              </p:par>
                            </p:childTnLst>
                          </p:cTn>
                        </p:par>
                        <p:par>
                          <p:cTn id="103" fill="hold">
                            <p:stCondLst>
                              <p:cond delay="1000"/>
                            </p:stCondLst>
                            <p:childTnLst>
                              <p:par>
                                <p:cTn id="104" presetID="22" presetClass="entr" presetSubtype="8" fill="hold" grpId="0"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1000"/>
                                        <p:tgtEl>
                                          <p:spTgt spid="34"/>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grpId="0" nodeType="click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wipe(left)">
                                      <p:cBhvr>
                                        <p:cTn id="111"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5" grpId="0" animBg="1"/>
      <p:bldP spid="17" grpId="0" animBg="1"/>
      <p:bldP spid="19" grpId="0" animBg="1"/>
      <p:bldP spid="25" grpId="0" animBg="1"/>
      <p:bldP spid="28" grpId="0" animBg="1"/>
      <p:bldP spid="30" grpId="0" animBg="1"/>
      <p:bldP spid="32" grpId="0" animBg="1"/>
      <p:bldP spid="34" grpId="0" animBg="1"/>
      <p:bldP spid="10" grpId="0" animBg="1"/>
      <p:bldP spid="12" grpId="0" animBg="1"/>
      <p:bldP spid="14" grpId="0" animBg="1"/>
      <p:bldP spid="16" grpId="0" animBg="1"/>
      <p:bldP spid="18" grpId="0" animBg="1"/>
      <p:bldP spid="20" grpId="0" animBg="1"/>
      <p:bldP spid="26" grpId="0" animBg="1"/>
      <p:bldP spid="29" grpId="0" animBg="1"/>
      <p:bldP spid="31" grpId="0" animBg="1"/>
      <p:bldP spid="33"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a:extLst>
              <a:ext uri="{FF2B5EF4-FFF2-40B4-BE49-F238E27FC236}">
                <a16:creationId xmlns="" xmlns:a16="http://schemas.microsoft.com/office/drawing/2014/main" id="{0EDB1A39-9E46-4E4D-8CFA-5B76ED68C3DB}"/>
              </a:ext>
            </a:extLst>
          </p:cNvPr>
          <p:cNvGrpSpPr/>
          <p:nvPr/>
        </p:nvGrpSpPr>
        <p:grpSpPr>
          <a:xfrm>
            <a:off x="1479155" y="188353"/>
            <a:ext cx="9233690" cy="907930"/>
            <a:chOff x="1266516" y="1810673"/>
            <a:chExt cx="4185465" cy="907930"/>
          </a:xfrm>
        </p:grpSpPr>
        <p:grpSp>
          <p:nvGrpSpPr>
            <p:cNvPr id="3" name="Group 25">
              <a:extLst>
                <a:ext uri="{FF2B5EF4-FFF2-40B4-BE49-F238E27FC236}">
                  <a16:creationId xmlns="" xmlns:a16="http://schemas.microsoft.com/office/drawing/2014/main" id="{B3614219-AF67-4AF3-9945-938A13A945CB}"/>
                </a:ext>
              </a:extLst>
            </p:cNvPr>
            <p:cNvGrpSpPr/>
            <p:nvPr/>
          </p:nvGrpSpPr>
          <p:grpSpPr>
            <a:xfrm>
              <a:off x="1266516" y="1810673"/>
              <a:ext cx="4185465" cy="907930"/>
              <a:chOff x="1199455" y="4278368"/>
              <a:chExt cx="4185465" cy="907930"/>
            </a:xfrm>
          </p:grpSpPr>
          <p:sp>
            <p:nvSpPr>
              <p:cNvPr id="7" name="Rectangle: Rounded Corners 26">
                <a:extLst>
                  <a:ext uri="{FF2B5EF4-FFF2-40B4-BE49-F238E27FC236}">
                    <a16:creationId xmlns="" xmlns:a16="http://schemas.microsoft.com/office/drawing/2014/main" id="{234F1FBE-9A24-4CB9-A586-C4C61710BA4C}"/>
                  </a:ext>
                </a:extLst>
              </p:cNvPr>
              <p:cNvSpPr/>
              <p:nvPr/>
            </p:nvSpPr>
            <p:spPr>
              <a:xfrm>
                <a:off x="1199455" y="4278368"/>
                <a:ext cx="4185465" cy="907930"/>
              </a:xfrm>
              <a:prstGeom prst="roundRect">
                <a:avLst/>
              </a:prstGeom>
              <a:solidFill>
                <a:schemeClr val="accent4">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Rounded Corners 27">
                <a:extLst>
                  <a:ext uri="{FF2B5EF4-FFF2-40B4-BE49-F238E27FC236}">
                    <a16:creationId xmlns="" xmlns:a16="http://schemas.microsoft.com/office/drawing/2014/main" id="{790B5488-3F23-48C7-9863-FFE4635B99EA}"/>
                  </a:ext>
                </a:extLst>
              </p:cNvPr>
              <p:cNvSpPr/>
              <p:nvPr/>
            </p:nvSpPr>
            <p:spPr>
              <a:xfrm>
                <a:off x="1383976" y="4408297"/>
                <a:ext cx="3816423" cy="6480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6" name="TextBox 5">
              <a:extLst>
                <a:ext uri="{FF2B5EF4-FFF2-40B4-BE49-F238E27FC236}">
                  <a16:creationId xmlns="" xmlns:a16="http://schemas.microsoft.com/office/drawing/2014/main" id="{EB4B0262-497D-4793-98DC-4CF1926942F2}"/>
                </a:ext>
              </a:extLst>
            </p:cNvPr>
            <p:cNvSpPr txBox="1"/>
            <p:nvPr/>
          </p:nvSpPr>
          <p:spPr>
            <a:xfrm>
              <a:off x="2127634" y="1948654"/>
              <a:ext cx="2463229" cy="648000"/>
            </a:xfrm>
            <a:prstGeom prst="rect">
              <a:avLst/>
            </a:prstGeom>
            <a:noFill/>
          </p:spPr>
          <p:txBody>
            <a:bodyPr wrap="square" rtlCol="0">
              <a:spAutoFit/>
            </a:bodyPr>
            <a:lstStyle/>
            <a:p>
              <a:r>
                <a:rPr lang="en-GB" sz="3600" dirty="0" smtClean="0">
                  <a:latin typeface="Calibri" panose="020F0502020204030204" pitchFamily="34" charset="0"/>
                </a:rPr>
                <a:t>What does the word mean?</a:t>
              </a:r>
              <a:endParaRPr lang="en-IN" sz="3600" dirty="0"/>
            </a:p>
          </p:txBody>
        </p:sp>
      </p:grpSp>
      <p:grpSp>
        <p:nvGrpSpPr>
          <p:cNvPr id="26" name="Group 25"/>
          <p:cNvGrpSpPr/>
          <p:nvPr/>
        </p:nvGrpSpPr>
        <p:grpSpPr>
          <a:xfrm>
            <a:off x="187984" y="2019488"/>
            <a:ext cx="5788435" cy="1116000"/>
            <a:chOff x="187984" y="2102613"/>
            <a:chExt cx="5788435" cy="1116000"/>
          </a:xfrm>
        </p:grpSpPr>
        <p:sp>
          <p:nvSpPr>
            <p:cNvPr id="13" name="Google Shape;2830;p68">
              <a:extLst>
                <a:ext uri="{FF2B5EF4-FFF2-40B4-BE49-F238E27FC236}">
                  <a16:creationId xmlns="" xmlns:a16="http://schemas.microsoft.com/office/drawing/2014/main" id="{AF945D33-7FB0-A30B-BC4F-F04C5C93BAF5}"/>
                </a:ext>
              </a:extLst>
            </p:cNvPr>
            <p:cNvSpPr/>
            <p:nvPr/>
          </p:nvSpPr>
          <p:spPr>
            <a:xfrm>
              <a:off x="187984" y="2125722"/>
              <a:ext cx="5760000" cy="1071641"/>
            </a:xfrm>
            <a:prstGeom prst="rect">
              <a:avLst/>
            </a:prstGeom>
            <a:solidFill>
              <a:schemeClr val="bg1">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ctr" anchorCtr="0">
              <a:noAutofit/>
            </a:bodyPr>
            <a:lstStyle/>
            <a:p>
              <a:pPr marL="0" marR="0" lvl="0" indent="0" algn="l">
                <a:spcBef>
                  <a:spcPts val="0"/>
                </a:spcBef>
                <a:spcAft>
                  <a:spcPts val="0"/>
                </a:spcAft>
                <a:buNone/>
              </a:pPr>
              <a:endParaRPr sz="2699">
                <a:solidFill>
                  <a:schemeClr val="dk1"/>
                </a:solidFill>
                <a:latin typeface="Poppins"/>
                <a:ea typeface="Poppins"/>
                <a:cs typeface="Poppins"/>
                <a:sym typeface="Poppins"/>
              </a:endParaRPr>
            </a:p>
          </p:txBody>
        </p:sp>
        <p:sp>
          <p:nvSpPr>
            <p:cNvPr id="11" name="TextBox 10">
              <a:extLst>
                <a:ext uri="{FF2B5EF4-FFF2-40B4-BE49-F238E27FC236}">
                  <a16:creationId xmlns="" xmlns:a16="http://schemas.microsoft.com/office/drawing/2014/main" id="{7391DF1F-2C0C-A518-FC65-272F256B37E3}"/>
                </a:ext>
              </a:extLst>
            </p:cNvPr>
            <p:cNvSpPr txBox="1"/>
            <p:nvPr/>
          </p:nvSpPr>
          <p:spPr>
            <a:xfrm>
              <a:off x="216419" y="2102613"/>
              <a:ext cx="5760000" cy="1116000"/>
            </a:xfrm>
            <a:prstGeom prst="rect">
              <a:avLst/>
            </a:prstGeom>
            <a:noFill/>
          </p:spPr>
          <p:txBody>
            <a:bodyPr wrap="square" rtlCol="0">
              <a:spAutoFit/>
            </a:bodyPr>
            <a:lstStyle/>
            <a:p>
              <a:r>
                <a:rPr lang="en-US" sz="2200" b="1" dirty="0" smtClean="0"/>
                <a:t>Park:</a:t>
              </a:r>
              <a:endParaRPr lang="en-US" sz="2200" dirty="0" smtClean="0"/>
            </a:p>
            <a:p>
              <a:r>
                <a:rPr lang="en-US" sz="2200" dirty="0" smtClean="0"/>
                <a:t>1. There is a beautiful </a:t>
              </a:r>
              <a:r>
                <a:rPr lang="en-US" sz="2200" b="1" dirty="0" smtClean="0"/>
                <a:t>park</a:t>
              </a:r>
              <a:r>
                <a:rPr lang="en-US" sz="2200" dirty="0" smtClean="0"/>
                <a:t> near my house.</a:t>
              </a:r>
            </a:p>
            <a:p>
              <a:r>
                <a:rPr lang="en-US" sz="2200" dirty="0" smtClean="0"/>
                <a:t>2. You can </a:t>
              </a:r>
              <a:r>
                <a:rPr lang="en-US" sz="2200" b="1" dirty="0" smtClean="0"/>
                <a:t>park</a:t>
              </a:r>
              <a:r>
                <a:rPr lang="en-US" sz="2200" dirty="0" smtClean="0"/>
                <a:t> your car in front of the market.</a:t>
              </a:r>
            </a:p>
          </p:txBody>
        </p:sp>
      </p:grpSp>
      <p:grpSp>
        <p:nvGrpSpPr>
          <p:cNvPr id="28" name="Group 27"/>
          <p:cNvGrpSpPr/>
          <p:nvPr/>
        </p:nvGrpSpPr>
        <p:grpSpPr>
          <a:xfrm>
            <a:off x="157427" y="3606607"/>
            <a:ext cx="5777633" cy="1177961"/>
            <a:chOff x="157427" y="3689732"/>
            <a:chExt cx="5777633" cy="1177961"/>
          </a:xfrm>
        </p:grpSpPr>
        <p:sp>
          <p:nvSpPr>
            <p:cNvPr id="20" name="Google Shape;2830;p68">
              <a:extLst>
                <a:ext uri="{FF2B5EF4-FFF2-40B4-BE49-F238E27FC236}">
                  <a16:creationId xmlns="" xmlns:a16="http://schemas.microsoft.com/office/drawing/2014/main" id="{AF945D33-7FB0-A30B-BC4F-F04C5C93BAF5}"/>
                </a:ext>
              </a:extLst>
            </p:cNvPr>
            <p:cNvSpPr/>
            <p:nvPr/>
          </p:nvSpPr>
          <p:spPr>
            <a:xfrm>
              <a:off x="175060" y="3689732"/>
              <a:ext cx="5760000" cy="1116000"/>
            </a:xfrm>
            <a:prstGeom prst="rect">
              <a:avLst/>
            </a:prstGeom>
            <a:solidFill>
              <a:schemeClr val="bg1">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ctr" anchorCtr="0">
              <a:noAutofit/>
            </a:bodyPr>
            <a:lstStyle/>
            <a:p>
              <a:pPr marL="0" marR="0" lvl="0" indent="0" algn="l">
                <a:spcBef>
                  <a:spcPts val="0"/>
                </a:spcBef>
                <a:spcAft>
                  <a:spcPts val="0"/>
                </a:spcAft>
                <a:buNone/>
              </a:pPr>
              <a:endParaRPr sz="2699">
                <a:solidFill>
                  <a:schemeClr val="dk1"/>
                </a:solidFill>
                <a:latin typeface="Poppins"/>
                <a:ea typeface="Poppins"/>
                <a:cs typeface="Poppins"/>
                <a:sym typeface="Poppins"/>
              </a:endParaRPr>
            </a:p>
          </p:txBody>
        </p:sp>
        <p:sp>
          <p:nvSpPr>
            <p:cNvPr id="18" name="TextBox 17">
              <a:extLst>
                <a:ext uri="{FF2B5EF4-FFF2-40B4-BE49-F238E27FC236}">
                  <a16:creationId xmlns="" xmlns:a16="http://schemas.microsoft.com/office/drawing/2014/main" id="{7391DF1F-2C0C-A518-FC65-272F256B37E3}"/>
                </a:ext>
              </a:extLst>
            </p:cNvPr>
            <p:cNvSpPr txBox="1"/>
            <p:nvPr/>
          </p:nvSpPr>
          <p:spPr>
            <a:xfrm>
              <a:off x="157427" y="3715693"/>
              <a:ext cx="5776987" cy="1152000"/>
            </a:xfrm>
            <a:prstGeom prst="rect">
              <a:avLst/>
            </a:prstGeom>
            <a:noFill/>
          </p:spPr>
          <p:txBody>
            <a:bodyPr wrap="square" rtlCol="0">
              <a:spAutoFit/>
            </a:bodyPr>
            <a:lstStyle/>
            <a:p>
              <a:r>
                <a:rPr lang="en-US" sz="2200" b="1" dirty="0" smtClean="0"/>
                <a:t>Watch</a:t>
              </a:r>
              <a:r>
                <a:rPr lang="en-US" sz="2200" dirty="0" smtClean="0"/>
                <a:t>:</a:t>
              </a:r>
            </a:p>
            <a:p>
              <a:r>
                <a:rPr lang="en-US" sz="2200" dirty="0" smtClean="0"/>
                <a:t>1. We </a:t>
              </a:r>
              <a:r>
                <a:rPr lang="en-US" sz="2200" b="1" dirty="0" smtClean="0"/>
                <a:t>watch</a:t>
              </a:r>
              <a:r>
                <a:rPr lang="en-US" sz="2200" dirty="0" smtClean="0"/>
                <a:t> television for 2 hours every evening.</a:t>
              </a:r>
            </a:p>
            <a:p>
              <a:r>
                <a:rPr lang="en-US" sz="2200" dirty="0" smtClean="0"/>
                <a:t>2. Ram wears his </a:t>
              </a:r>
              <a:r>
                <a:rPr lang="en-US" sz="2200" b="1" dirty="0" smtClean="0"/>
                <a:t>watch </a:t>
              </a:r>
              <a:r>
                <a:rPr lang="en-US" sz="2200" dirty="0" smtClean="0"/>
                <a:t>to the office everyday.</a:t>
              </a:r>
            </a:p>
          </p:txBody>
        </p:sp>
      </p:grpSp>
      <p:grpSp>
        <p:nvGrpSpPr>
          <p:cNvPr id="9" name="Group 31"/>
          <p:cNvGrpSpPr/>
          <p:nvPr/>
        </p:nvGrpSpPr>
        <p:grpSpPr>
          <a:xfrm>
            <a:off x="216419" y="5178978"/>
            <a:ext cx="5760000" cy="1116000"/>
            <a:chOff x="273453" y="5101749"/>
            <a:chExt cx="5788331" cy="1316142"/>
          </a:xfrm>
        </p:grpSpPr>
        <p:sp>
          <p:nvSpPr>
            <p:cNvPr id="27" name="Google Shape;2830;p68">
              <a:extLst>
                <a:ext uri="{FF2B5EF4-FFF2-40B4-BE49-F238E27FC236}">
                  <a16:creationId xmlns="" xmlns:a16="http://schemas.microsoft.com/office/drawing/2014/main" id="{AF945D33-7FB0-A30B-BC4F-F04C5C93BAF5}"/>
                </a:ext>
              </a:extLst>
            </p:cNvPr>
            <p:cNvSpPr/>
            <p:nvPr/>
          </p:nvSpPr>
          <p:spPr>
            <a:xfrm>
              <a:off x="293953" y="5101749"/>
              <a:ext cx="5695478" cy="1316142"/>
            </a:xfrm>
            <a:prstGeom prst="rect">
              <a:avLst/>
            </a:prstGeom>
            <a:solidFill>
              <a:schemeClr val="bg1">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ctr" anchorCtr="0">
              <a:noAutofit/>
            </a:bodyPr>
            <a:lstStyle/>
            <a:p>
              <a:pPr marL="0" marR="0" lvl="0" indent="0" algn="l">
                <a:spcBef>
                  <a:spcPts val="0"/>
                </a:spcBef>
                <a:spcAft>
                  <a:spcPts val="0"/>
                </a:spcAft>
                <a:buNone/>
              </a:pPr>
              <a:endParaRPr sz="2699">
                <a:solidFill>
                  <a:schemeClr val="dk1"/>
                </a:solidFill>
                <a:latin typeface="Poppins"/>
                <a:ea typeface="Poppins"/>
                <a:cs typeface="Poppins"/>
                <a:sym typeface="Poppins"/>
              </a:endParaRPr>
            </a:p>
          </p:txBody>
        </p:sp>
        <p:sp>
          <p:nvSpPr>
            <p:cNvPr id="25" name="TextBox 24">
              <a:extLst>
                <a:ext uri="{FF2B5EF4-FFF2-40B4-BE49-F238E27FC236}">
                  <a16:creationId xmlns="" xmlns:a16="http://schemas.microsoft.com/office/drawing/2014/main" id="{7391DF1F-2C0C-A518-FC65-272F256B37E3}"/>
                </a:ext>
              </a:extLst>
            </p:cNvPr>
            <p:cNvSpPr txBox="1"/>
            <p:nvPr/>
          </p:nvSpPr>
          <p:spPr>
            <a:xfrm>
              <a:off x="273453" y="5119706"/>
              <a:ext cx="5788331" cy="1255729"/>
            </a:xfrm>
            <a:prstGeom prst="rect">
              <a:avLst/>
            </a:prstGeom>
            <a:noFill/>
          </p:spPr>
          <p:txBody>
            <a:bodyPr wrap="square" rtlCol="0">
              <a:spAutoFit/>
            </a:bodyPr>
            <a:lstStyle/>
            <a:p>
              <a:r>
                <a:rPr lang="en-US" sz="2200" b="1" dirty="0" smtClean="0"/>
                <a:t>Run:</a:t>
              </a:r>
              <a:endParaRPr lang="en-US" sz="2200" dirty="0" smtClean="0"/>
            </a:p>
            <a:p>
              <a:r>
                <a:rPr lang="en-US" sz="2200" dirty="0" smtClean="0"/>
                <a:t>1. Children can </a:t>
              </a:r>
              <a:r>
                <a:rPr lang="en-US" sz="2200" b="1" dirty="0" smtClean="0"/>
                <a:t>run</a:t>
              </a:r>
              <a:r>
                <a:rPr lang="en-US" sz="2200" dirty="0" smtClean="0"/>
                <a:t> very fast.</a:t>
              </a:r>
            </a:p>
            <a:p>
              <a:r>
                <a:rPr lang="en-US" sz="2200" dirty="0" smtClean="0"/>
                <a:t>2. I</a:t>
              </a:r>
              <a:r>
                <a:rPr lang="en-US" sz="2200" b="1" dirty="0" smtClean="0"/>
                <a:t> run </a:t>
              </a:r>
              <a:r>
                <a:rPr lang="en-US" sz="2200" dirty="0" smtClean="0"/>
                <a:t>a vegetable shop.</a:t>
              </a:r>
            </a:p>
          </p:txBody>
        </p:sp>
      </p:grpSp>
      <p:sp>
        <p:nvSpPr>
          <p:cNvPr id="30" name="TextBox 29"/>
          <p:cNvSpPr txBox="1"/>
          <p:nvPr/>
        </p:nvSpPr>
        <p:spPr>
          <a:xfrm>
            <a:off x="1785428" y="1446413"/>
            <a:ext cx="3115405" cy="461665"/>
          </a:xfrm>
          <a:prstGeom prst="rect">
            <a:avLst/>
          </a:prstGeom>
          <a:solidFill>
            <a:schemeClr val="bg2">
              <a:lumMod val="90000"/>
            </a:schemeClr>
          </a:solidFill>
          <a:scene3d>
            <a:camera prst="orthographicFront"/>
            <a:lightRig rig="threePt" dir="t"/>
          </a:scene3d>
          <a:sp3d>
            <a:bevelT/>
          </a:sp3d>
        </p:spPr>
        <p:txBody>
          <a:bodyPr wrap="none" rtlCol="0">
            <a:spAutoFit/>
          </a:bodyPr>
          <a:lstStyle/>
          <a:p>
            <a:r>
              <a:rPr lang="en-IN" sz="2400" dirty="0" smtClean="0"/>
              <a:t>Words with 2 meanings</a:t>
            </a:r>
            <a:endParaRPr lang="en-US" sz="2400" dirty="0"/>
          </a:p>
        </p:txBody>
      </p:sp>
      <p:pic>
        <p:nvPicPr>
          <p:cNvPr id="10242" name="Picture 2" descr="Free vector playground at the park composition with empty playground with swings toys and green spaces"/>
          <p:cNvPicPr>
            <a:picLocks noChangeAspect="1" noChangeArrowheads="1"/>
          </p:cNvPicPr>
          <p:nvPr/>
        </p:nvPicPr>
        <p:blipFill>
          <a:blip r:embed="rId3"/>
          <a:srcRect/>
          <a:stretch>
            <a:fillRect/>
          </a:stretch>
        </p:blipFill>
        <p:spPr bwMode="auto">
          <a:xfrm>
            <a:off x="6010685" y="1430602"/>
            <a:ext cx="2716946" cy="1692000"/>
          </a:xfrm>
          <a:prstGeom prst="rect">
            <a:avLst/>
          </a:prstGeom>
          <a:ln>
            <a:noFill/>
          </a:ln>
          <a:effectLst>
            <a:outerShdw blurRad="292100" dist="139700" dir="2700000" algn="tl" rotWithShape="0">
              <a:srgbClr val="333333">
                <a:alpha val="65000"/>
              </a:srgbClr>
            </a:outerShdw>
          </a:effectLst>
        </p:spPr>
      </p:pic>
      <p:pic>
        <p:nvPicPr>
          <p:cNvPr id="10244" name="Picture 4" descr="Free vector personal transport on parking zone near market building isometric illustration"/>
          <p:cNvPicPr>
            <a:picLocks noChangeAspect="1" noChangeArrowheads="1"/>
          </p:cNvPicPr>
          <p:nvPr/>
        </p:nvPicPr>
        <p:blipFill>
          <a:blip r:embed="rId4" cstate="print"/>
          <a:srcRect/>
          <a:stretch>
            <a:fillRect/>
          </a:stretch>
        </p:blipFill>
        <p:spPr bwMode="auto">
          <a:xfrm>
            <a:off x="8936498" y="1480480"/>
            <a:ext cx="2340000" cy="1618701"/>
          </a:xfrm>
          <a:prstGeom prst="rect">
            <a:avLst/>
          </a:prstGeom>
          <a:ln>
            <a:noFill/>
          </a:ln>
          <a:effectLst>
            <a:outerShdw blurRad="292100" dist="139700" dir="2700000" algn="tl" rotWithShape="0">
              <a:srgbClr val="333333">
                <a:alpha val="65000"/>
              </a:srgbClr>
            </a:outerShdw>
          </a:effectLst>
        </p:spPr>
      </p:pic>
      <p:pic>
        <p:nvPicPr>
          <p:cNvPr id="10246" name="Picture 6" descr="Free vector boys and girls sitting at tv screen"/>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6010685" y="3271561"/>
            <a:ext cx="2959131" cy="1656000"/>
          </a:xfrm>
          <a:prstGeom prst="rect">
            <a:avLst/>
          </a:prstGeom>
          <a:ln>
            <a:noFill/>
          </a:ln>
          <a:effectLst>
            <a:outerShdw blurRad="292100" dist="139700" dir="2700000" algn="tl" rotWithShape="0">
              <a:srgbClr val="333333">
                <a:alpha val="65000"/>
              </a:srgbClr>
            </a:outerShdw>
          </a:effectLst>
        </p:spPr>
      </p:pic>
      <p:pic>
        <p:nvPicPr>
          <p:cNvPr id="10248" name="Picture 8" descr="Free Man Boy photo and picture"/>
          <p:cNvPicPr>
            <a:picLocks noChangeAspect="1" noChangeArrowheads="1"/>
          </p:cNvPicPr>
          <p:nvPr/>
        </p:nvPicPr>
        <p:blipFill>
          <a:blip r:embed="rId6" cstate="print"/>
          <a:srcRect/>
          <a:stretch>
            <a:fillRect/>
          </a:stretch>
        </p:blipFill>
        <p:spPr bwMode="auto">
          <a:xfrm>
            <a:off x="8936497" y="3257484"/>
            <a:ext cx="2340000" cy="1583672"/>
          </a:xfrm>
          <a:prstGeom prst="rect">
            <a:avLst/>
          </a:prstGeom>
          <a:ln>
            <a:noFill/>
          </a:ln>
          <a:effectLst>
            <a:outerShdw blurRad="292100" dist="139700" dir="2700000" algn="tl" rotWithShape="0">
              <a:srgbClr val="333333">
                <a:alpha val="65000"/>
              </a:srgbClr>
            </a:outerShdw>
          </a:effectLst>
        </p:spPr>
      </p:pic>
      <p:pic>
        <p:nvPicPr>
          <p:cNvPr id="10250" name="Picture 10" descr="Free Children Kids photo and picture"/>
          <p:cNvPicPr>
            <a:picLocks noChangeAspect="1" noChangeArrowheads="1"/>
          </p:cNvPicPr>
          <p:nvPr/>
        </p:nvPicPr>
        <p:blipFill>
          <a:blip r:embed="rId7" cstate="print"/>
          <a:srcRect/>
          <a:stretch>
            <a:fillRect/>
          </a:stretch>
        </p:blipFill>
        <p:spPr bwMode="auto">
          <a:xfrm>
            <a:off x="6010685" y="5004505"/>
            <a:ext cx="2536852" cy="1548000"/>
          </a:xfrm>
          <a:prstGeom prst="rect">
            <a:avLst/>
          </a:prstGeom>
          <a:ln>
            <a:noFill/>
          </a:ln>
          <a:effectLst>
            <a:outerShdw blurRad="292100" dist="139700" dir="2700000" algn="tl" rotWithShape="0">
              <a:srgbClr val="333333">
                <a:alpha val="65000"/>
              </a:srgbClr>
            </a:outerShdw>
          </a:effectLst>
        </p:spPr>
      </p:pic>
      <p:pic>
        <p:nvPicPr>
          <p:cNvPr id="10252" name="Picture 12" descr="Free Carrots Beets photo and picture"/>
          <p:cNvPicPr>
            <a:picLocks noChangeAspect="1" noChangeArrowheads="1"/>
          </p:cNvPicPr>
          <p:nvPr/>
        </p:nvPicPr>
        <p:blipFill>
          <a:blip r:embed="rId8" cstate="print"/>
          <a:srcRect/>
          <a:stretch>
            <a:fillRect/>
          </a:stretch>
        </p:blipFill>
        <p:spPr bwMode="auto">
          <a:xfrm>
            <a:off x="8936498" y="5004505"/>
            <a:ext cx="2340000" cy="15593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15329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1000"/>
                                        <p:tgtEl>
                                          <p:spTgt spid="3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1000"/>
                                        <p:tgtEl>
                                          <p:spTgt spid="26"/>
                                        </p:tgtEl>
                                      </p:cBhvr>
                                    </p:animEffect>
                                  </p:childTnLst>
                                </p:cTn>
                              </p:par>
                            </p:childTnLst>
                          </p:cTn>
                        </p:par>
                        <p:par>
                          <p:cTn id="12" fill="hold">
                            <p:stCondLst>
                              <p:cond delay="2000"/>
                            </p:stCondLst>
                            <p:childTnLst>
                              <p:par>
                                <p:cTn id="13" presetID="18" presetClass="entr" presetSubtype="6" fill="hold" nodeType="afterEffect">
                                  <p:stCondLst>
                                    <p:cond delay="0"/>
                                  </p:stCondLst>
                                  <p:childTnLst>
                                    <p:set>
                                      <p:cBhvr>
                                        <p:cTn id="14" dur="1" fill="hold">
                                          <p:stCondLst>
                                            <p:cond delay="0"/>
                                          </p:stCondLst>
                                        </p:cTn>
                                        <p:tgtEl>
                                          <p:spTgt spid="10242"/>
                                        </p:tgtEl>
                                        <p:attrNameLst>
                                          <p:attrName>style.visibility</p:attrName>
                                        </p:attrNameLst>
                                      </p:cBhvr>
                                      <p:to>
                                        <p:strVal val="visible"/>
                                      </p:to>
                                    </p:set>
                                    <p:animEffect transition="in" filter="strips(downRight)">
                                      <p:cBhvr>
                                        <p:cTn id="15" dur="1000"/>
                                        <p:tgtEl>
                                          <p:spTgt spid="10242"/>
                                        </p:tgtEl>
                                      </p:cBhvr>
                                    </p:animEffect>
                                  </p:childTnLst>
                                </p:cTn>
                              </p:par>
                            </p:childTnLst>
                          </p:cTn>
                        </p:par>
                        <p:par>
                          <p:cTn id="16" fill="hold">
                            <p:stCondLst>
                              <p:cond delay="3000"/>
                            </p:stCondLst>
                            <p:childTnLst>
                              <p:par>
                                <p:cTn id="17" presetID="18" presetClass="entr" presetSubtype="6" fill="hold" nodeType="afterEffect">
                                  <p:stCondLst>
                                    <p:cond delay="0"/>
                                  </p:stCondLst>
                                  <p:childTnLst>
                                    <p:set>
                                      <p:cBhvr>
                                        <p:cTn id="18" dur="1" fill="hold">
                                          <p:stCondLst>
                                            <p:cond delay="0"/>
                                          </p:stCondLst>
                                        </p:cTn>
                                        <p:tgtEl>
                                          <p:spTgt spid="10244"/>
                                        </p:tgtEl>
                                        <p:attrNameLst>
                                          <p:attrName>style.visibility</p:attrName>
                                        </p:attrNameLst>
                                      </p:cBhvr>
                                      <p:to>
                                        <p:strVal val="visible"/>
                                      </p:to>
                                    </p:set>
                                    <p:animEffect transition="in" filter="strips(downRight)">
                                      <p:cBhvr>
                                        <p:cTn id="19" dur="1000"/>
                                        <p:tgtEl>
                                          <p:spTgt spid="1024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left)">
                                      <p:cBhvr>
                                        <p:cTn id="24" dur="1000"/>
                                        <p:tgtEl>
                                          <p:spTgt spid="28"/>
                                        </p:tgtEl>
                                      </p:cBhvr>
                                    </p:animEffect>
                                  </p:childTnLst>
                                </p:cTn>
                              </p:par>
                            </p:childTnLst>
                          </p:cTn>
                        </p:par>
                        <p:par>
                          <p:cTn id="25" fill="hold">
                            <p:stCondLst>
                              <p:cond delay="1000"/>
                            </p:stCondLst>
                            <p:childTnLst>
                              <p:par>
                                <p:cTn id="26" presetID="18" presetClass="entr" presetSubtype="6" fill="hold" nodeType="afterEffect">
                                  <p:stCondLst>
                                    <p:cond delay="0"/>
                                  </p:stCondLst>
                                  <p:childTnLst>
                                    <p:set>
                                      <p:cBhvr>
                                        <p:cTn id="27" dur="1" fill="hold">
                                          <p:stCondLst>
                                            <p:cond delay="0"/>
                                          </p:stCondLst>
                                        </p:cTn>
                                        <p:tgtEl>
                                          <p:spTgt spid="10246"/>
                                        </p:tgtEl>
                                        <p:attrNameLst>
                                          <p:attrName>style.visibility</p:attrName>
                                        </p:attrNameLst>
                                      </p:cBhvr>
                                      <p:to>
                                        <p:strVal val="visible"/>
                                      </p:to>
                                    </p:set>
                                    <p:animEffect transition="in" filter="strips(downRight)">
                                      <p:cBhvr>
                                        <p:cTn id="28" dur="1000"/>
                                        <p:tgtEl>
                                          <p:spTgt spid="10246"/>
                                        </p:tgtEl>
                                      </p:cBhvr>
                                    </p:animEffect>
                                  </p:childTnLst>
                                </p:cTn>
                              </p:par>
                            </p:childTnLst>
                          </p:cTn>
                        </p:par>
                        <p:par>
                          <p:cTn id="29" fill="hold">
                            <p:stCondLst>
                              <p:cond delay="2000"/>
                            </p:stCondLst>
                            <p:childTnLst>
                              <p:par>
                                <p:cTn id="30" presetID="18" presetClass="entr" presetSubtype="6" fill="hold" nodeType="afterEffect">
                                  <p:stCondLst>
                                    <p:cond delay="0"/>
                                  </p:stCondLst>
                                  <p:childTnLst>
                                    <p:set>
                                      <p:cBhvr>
                                        <p:cTn id="31" dur="1" fill="hold">
                                          <p:stCondLst>
                                            <p:cond delay="0"/>
                                          </p:stCondLst>
                                        </p:cTn>
                                        <p:tgtEl>
                                          <p:spTgt spid="10248"/>
                                        </p:tgtEl>
                                        <p:attrNameLst>
                                          <p:attrName>style.visibility</p:attrName>
                                        </p:attrNameLst>
                                      </p:cBhvr>
                                      <p:to>
                                        <p:strVal val="visible"/>
                                      </p:to>
                                    </p:set>
                                    <p:animEffect transition="in" filter="strips(downRight)">
                                      <p:cBhvr>
                                        <p:cTn id="32" dur="1000"/>
                                        <p:tgtEl>
                                          <p:spTgt spid="1024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1000"/>
                                        <p:tgtEl>
                                          <p:spTgt spid="9"/>
                                        </p:tgtEl>
                                      </p:cBhvr>
                                    </p:animEffect>
                                  </p:childTnLst>
                                </p:cTn>
                              </p:par>
                            </p:childTnLst>
                          </p:cTn>
                        </p:par>
                        <p:par>
                          <p:cTn id="38" fill="hold">
                            <p:stCondLst>
                              <p:cond delay="1000"/>
                            </p:stCondLst>
                            <p:childTnLst>
                              <p:par>
                                <p:cTn id="39" presetID="18" presetClass="entr" presetSubtype="6" fill="hold" nodeType="afterEffect">
                                  <p:stCondLst>
                                    <p:cond delay="0"/>
                                  </p:stCondLst>
                                  <p:childTnLst>
                                    <p:set>
                                      <p:cBhvr>
                                        <p:cTn id="40" dur="1" fill="hold">
                                          <p:stCondLst>
                                            <p:cond delay="0"/>
                                          </p:stCondLst>
                                        </p:cTn>
                                        <p:tgtEl>
                                          <p:spTgt spid="10250"/>
                                        </p:tgtEl>
                                        <p:attrNameLst>
                                          <p:attrName>style.visibility</p:attrName>
                                        </p:attrNameLst>
                                      </p:cBhvr>
                                      <p:to>
                                        <p:strVal val="visible"/>
                                      </p:to>
                                    </p:set>
                                    <p:animEffect transition="in" filter="strips(downRight)">
                                      <p:cBhvr>
                                        <p:cTn id="41" dur="1000"/>
                                        <p:tgtEl>
                                          <p:spTgt spid="10250"/>
                                        </p:tgtEl>
                                      </p:cBhvr>
                                    </p:animEffect>
                                  </p:childTnLst>
                                </p:cTn>
                              </p:par>
                            </p:childTnLst>
                          </p:cTn>
                        </p:par>
                        <p:par>
                          <p:cTn id="42" fill="hold">
                            <p:stCondLst>
                              <p:cond delay="2000"/>
                            </p:stCondLst>
                            <p:childTnLst>
                              <p:par>
                                <p:cTn id="43" presetID="18" presetClass="entr" presetSubtype="6" fill="hold" nodeType="afterEffect">
                                  <p:stCondLst>
                                    <p:cond delay="0"/>
                                  </p:stCondLst>
                                  <p:childTnLst>
                                    <p:set>
                                      <p:cBhvr>
                                        <p:cTn id="44" dur="1" fill="hold">
                                          <p:stCondLst>
                                            <p:cond delay="0"/>
                                          </p:stCondLst>
                                        </p:cTn>
                                        <p:tgtEl>
                                          <p:spTgt spid="10252"/>
                                        </p:tgtEl>
                                        <p:attrNameLst>
                                          <p:attrName>style.visibility</p:attrName>
                                        </p:attrNameLst>
                                      </p:cBhvr>
                                      <p:to>
                                        <p:strVal val="visible"/>
                                      </p:to>
                                    </p:set>
                                    <p:animEffect transition="in" filter="strips(downRight)">
                                      <p:cBhvr>
                                        <p:cTn id="45" dur="1000"/>
                                        <p:tgtEl>
                                          <p:spTgt spid="10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0EDB1A39-9E46-4E4D-8CFA-5B76ED68C3DB}"/>
              </a:ext>
            </a:extLst>
          </p:cNvPr>
          <p:cNvGrpSpPr/>
          <p:nvPr/>
        </p:nvGrpSpPr>
        <p:grpSpPr>
          <a:xfrm>
            <a:off x="1479155" y="188353"/>
            <a:ext cx="9233690" cy="907930"/>
            <a:chOff x="1266516" y="1810673"/>
            <a:chExt cx="4185465" cy="907930"/>
          </a:xfrm>
        </p:grpSpPr>
        <p:grpSp>
          <p:nvGrpSpPr>
            <p:cNvPr id="5" name="Group 25">
              <a:extLst>
                <a:ext uri="{FF2B5EF4-FFF2-40B4-BE49-F238E27FC236}">
                  <a16:creationId xmlns="" xmlns:a16="http://schemas.microsoft.com/office/drawing/2014/main" id="{B3614219-AF67-4AF3-9945-938A13A945CB}"/>
                </a:ext>
              </a:extLst>
            </p:cNvPr>
            <p:cNvGrpSpPr/>
            <p:nvPr/>
          </p:nvGrpSpPr>
          <p:grpSpPr>
            <a:xfrm>
              <a:off x="1266516" y="1810673"/>
              <a:ext cx="4185465" cy="907930"/>
              <a:chOff x="1199455" y="4278368"/>
              <a:chExt cx="4185465" cy="907930"/>
            </a:xfrm>
          </p:grpSpPr>
          <p:sp>
            <p:nvSpPr>
              <p:cNvPr id="7" name="Rectangle: Rounded Corners 26">
                <a:extLst>
                  <a:ext uri="{FF2B5EF4-FFF2-40B4-BE49-F238E27FC236}">
                    <a16:creationId xmlns="" xmlns:a16="http://schemas.microsoft.com/office/drawing/2014/main" id="{234F1FBE-9A24-4CB9-A586-C4C61710BA4C}"/>
                  </a:ext>
                </a:extLst>
              </p:cNvPr>
              <p:cNvSpPr/>
              <p:nvPr/>
            </p:nvSpPr>
            <p:spPr>
              <a:xfrm>
                <a:off x="1199455" y="4278368"/>
                <a:ext cx="4185465" cy="907930"/>
              </a:xfrm>
              <a:prstGeom prst="roundRect">
                <a:avLst/>
              </a:prstGeom>
              <a:solidFill>
                <a:schemeClr val="accent4">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Rounded Corners 27">
                <a:extLst>
                  <a:ext uri="{FF2B5EF4-FFF2-40B4-BE49-F238E27FC236}">
                    <a16:creationId xmlns="" xmlns:a16="http://schemas.microsoft.com/office/drawing/2014/main" id="{790B5488-3F23-48C7-9863-FFE4635B99EA}"/>
                  </a:ext>
                </a:extLst>
              </p:cNvPr>
              <p:cNvSpPr/>
              <p:nvPr/>
            </p:nvSpPr>
            <p:spPr>
              <a:xfrm>
                <a:off x="1383976" y="4408297"/>
                <a:ext cx="3816423" cy="6480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6" name="TextBox 5">
              <a:extLst>
                <a:ext uri="{FF2B5EF4-FFF2-40B4-BE49-F238E27FC236}">
                  <a16:creationId xmlns="" xmlns:a16="http://schemas.microsoft.com/office/drawing/2014/main" id="{EB4B0262-497D-4793-98DC-4CF1926942F2}"/>
                </a:ext>
              </a:extLst>
            </p:cNvPr>
            <p:cNvSpPr txBox="1"/>
            <p:nvPr/>
          </p:nvSpPr>
          <p:spPr>
            <a:xfrm>
              <a:off x="1980365" y="1948653"/>
              <a:ext cx="2757767" cy="576000"/>
            </a:xfrm>
            <a:prstGeom prst="rect">
              <a:avLst/>
            </a:prstGeom>
            <a:noFill/>
          </p:spPr>
          <p:txBody>
            <a:bodyPr wrap="square" rtlCol="0">
              <a:spAutoFit/>
            </a:bodyPr>
            <a:lstStyle/>
            <a:p>
              <a:r>
                <a:rPr lang="en-GB" sz="3600" dirty="0" smtClean="0">
                  <a:latin typeface="Calibri" panose="020F0502020204030204" pitchFamily="34" charset="0"/>
                </a:rPr>
                <a:t>What does the sentence mean?</a:t>
              </a:r>
              <a:endParaRPr lang="en-IN" sz="3600" dirty="0"/>
            </a:p>
          </p:txBody>
        </p:sp>
      </p:grpSp>
      <p:sp>
        <p:nvSpPr>
          <p:cNvPr id="31" name="TextBox 30"/>
          <p:cNvSpPr txBox="1"/>
          <p:nvPr/>
        </p:nvSpPr>
        <p:spPr>
          <a:xfrm>
            <a:off x="4114753" y="1230286"/>
            <a:ext cx="4311758" cy="504000"/>
          </a:xfrm>
          <a:prstGeom prst="rect">
            <a:avLst/>
          </a:prstGeom>
          <a:solidFill>
            <a:schemeClr val="accent2">
              <a:lumMod val="20000"/>
              <a:lumOff val="80000"/>
            </a:schemeClr>
          </a:solidFill>
          <a:scene3d>
            <a:camera prst="orthographicFront"/>
            <a:lightRig rig="threePt" dir="t"/>
          </a:scene3d>
          <a:sp3d>
            <a:bevelT/>
          </a:sp3d>
        </p:spPr>
        <p:txBody>
          <a:bodyPr wrap="none" rtlCol="0">
            <a:spAutoFit/>
          </a:bodyPr>
          <a:lstStyle/>
          <a:p>
            <a:r>
              <a:rPr lang="en-IN" sz="2400" dirty="0" smtClean="0"/>
              <a:t>Sentences interpreted differently</a:t>
            </a:r>
            <a:endParaRPr lang="en-US" sz="2400" dirty="0"/>
          </a:p>
        </p:txBody>
      </p:sp>
      <p:grpSp>
        <p:nvGrpSpPr>
          <p:cNvPr id="35" name="Group 34"/>
          <p:cNvGrpSpPr/>
          <p:nvPr/>
        </p:nvGrpSpPr>
        <p:grpSpPr>
          <a:xfrm>
            <a:off x="347337" y="2321256"/>
            <a:ext cx="5400000" cy="857500"/>
            <a:chOff x="281247" y="2142412"/>
            <a:chExt cx="5884240" cy="1009615"/>
          </a:xfrm>
        </p:grpSpPr>
        <p:sp>
          <p:nvSpPr>
            <p:cNvPr id="36" name="Google Shape;2830;p68">
              <a:extLst>
                <a:ext uri="{FF2B5EF4-FFF2-40B4-BE49-F238E27FC236}">
                  <a16:creationId xmlns="" xmlns:a16="http://schemas.microsoft.com/office/drawing/2014/main" id="{AF945D33-7FB0-A30B-BC4F-F04C5C93BAF5}"/>
                </a:ext>
              </a:extLst>
            </p:cNvPr>
            <p:cNvSpPr/>
            <p:nvPr/>
          </p:nvSpPr>
          <p:spPr>
            <a:xfrm>
              <a:off x="281247" y="2142412"/>
              <a:ext cx="5884240" cy="1009615"/>
            </a:xfrm>
            <a:prstGeom prst="rect">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ctr" anchorCtr="0">
              <a:noAutofit/>
            </a:bodyPr>
            <a:lstStyle/>
            <a:p>
              <a:pPr marL="0" marR="0" lvl="0" indent="0" algn="l">
                <a:spcBef>
                  <a:spcPts val="0"/>
                </a:spcBef>
                <a:spcAft>
                  <a:spcPts val="0"/>
                </a:spcAft>
                <a:buNone/>
              </a:pPr>
              <a:endParaRPr sz="2699">
                <a:solidFill>
                  <a:schemeClr val="dk1"/>
                </a:solidFill>
                <a:latin typeface="Poppins"/>
                <a:ea typeface="Poppins"/>
                <a:cs typeface="Poppins"/>
                <a:sym typeface="Poppins"/>
              </a:endParaRPr>
            </a:p>
          </p:txBody>
        </p:sp>
        <p:sp>
          <p:nvSpPr>
            <p:cNvPr id="37" name="TextBox 36">
              <a:extLst>
                <a:ext uri="{FF2B5EF4-FFF2-40B4-BE49-F238E27FC236}">
                  <a16:creationId xmlns="" xmlns:a16="http://schemas.microsoft.com/office/drawing/2014/main" id="{7391DF1F-2C0C-A518-FC65-272F256B37E3}"/>
                </a:ext>
              </a:extLst>
            </p:cNvPr>
            <p:cNvSpPr txBox="1"/>
            <p:nvPr/>
          </p:nvSpPr>
          <p:spPr>
            <a:xfrm>
              <a:off x="316628" y="2330503"/>
              <a:ext cx="4001283" cy="593406"/>
            </a:xfrm>
            <a:prstGeom prst="rect">
              <a:avLst/>
            </a:prstGeom>
            <a:noFill/>
          </p:spPr>
          <p:txBody>
            <a:bodyPr wrap="square" rtlCol="0">
              <a:spAutoFit/>
            </a:bodyPr>
            <a:lstStyle/>
            <a:p>
              <a:r>
                <a:rPr lang="en-US" sz="2400" dirty="0" smtClean="0"/>
                <a:t>One student listens in class. </a:t>
              </a:r>
            </a:p>
          </p:txBody>
        </p:sp>
      </p:grpSp>
      <p:grpSp>
        <p:nvGrpSpPr>
          <p:cNvPr id="38" name="Group 37"/>
          <p:cNvGrpSpPr/>
          <p:nvPr/>
        </p:nvGrpSpPr>
        <p:grpSpPr>
          <a:xfrm>
            <a:off x="345912" y="3854520"/>
            <a:ext cx="5400000" cy="859693"/>
            <a:chOff x="279688" y="3622082"/>
            <a:chExt cx="5904757" cy="1019219"/>
          </a:xfrm>
        </p:grpSpPr>
        <p:sp>
          <p:nvSpPr>
            <p:cNvPr id="39" name="Google Shape;2830;p68">
              <a:extLst>
                <a:ext uri="{FF2B5EF4-FFF2-40B4-BE49-F238E27FC236}">
                  <a16:creationId xmlns="" xmlns:a16="http://schemas.microsoft.com/office/drawing/2014/main" id="{AF945D33-7FB0-A30B-BC4F-F04C5C93BAF5}"/>
                </a:ext>
              </a:extLst>
            </p:cNvPr>
            <p:cNvSpPr/>
            <p:nvPr/>
          </p:nvSpPr>
          <p:spPr>
            <a:xfrm>
              <a:off x="297386" y="3622082"/>
              <a:ext cx="5887059" cy="1019219"/>
            </a:xfrm>
            <a:prstGeom prst="rect">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ctr" anchorCtr="0">
              <a:noAutofit/>
            </a:bodyPr>
            <a:lstStyle/>
            <a:p>
              <a:pPr marL="0" marR="0" lvl="0" indent="0" algn="l">
                <a:spcBef>
                  <a:spcPts val="0"/>
                </a:spcBef>
                <a:spcAft>
                  <a:spcPts val="0"/>
                </a:spcAft>
                <a:buNone/>
              </a:pPr>
              <a:endParaRPr sz="2699">
                <a:solidFill>
                  <a:schemeClr val="dk1"/>
                </a:solidFill>
                <a:latin typeface="Poppins"/>
                <a:ea typeface="Poppins"/>
                <a:cs typeface="Poppins"/>
                <a:sym typeface="Poppins"/>
              </a:endParaRPr>
            </a:p>
          </p:txBody>
        </p:sp>
        <p:sp>
          <p:nvSpPr>
            <p:cNvPr id="40" name="TextBox 39">
              <a:extLst>
                <a:ext uri="{FF2B5EF4-FFF2-40B4-BE49-F238E27FC236}">
                  <a16:creationId xmlns="" xmlns:a16="http://schemas.microsoft.com/office/drawing/2014/main" id="{7391DF1F-2C0C-A518-FC65-272F256B37E3}"/>
                </a:ext>
              </a:extLst>
            </p:cNvPr>
            <p:cNvSpPr txBox="1"/>
            <p:nvPr/>
          </p:nvSpPr>
          <p:spPr>
            <a:xfrm>
              <a:off x="279688" y="3892915"/>
              <a:ext cx="5607484" cy="597523"/>
            </a:xfrm>
            <a:prstGeom prst="rect">
              <a:avLst/>
            </a:prstGeom>
            <a:noFill/>
          </p:spPr>
          <p:txBody>
            <a:bodyPr wrap="square" rtlCol="0">
              <a:spAutoFit/>
            </a:bodyPr>
            <a:lstStyle/>
            <a:p>
              <a:r>
                <a:rPr lang="en-US" sz="2400" dirty="0" smtClean="0"/>
                <a:t>Jack played the piano with a broken leg.</a:t>
              </a:r>
            </a:p>
          </p:txBody>
        </p:sp>
      </p:grpSp>
      <p:grpSp>
        <p:nvGrpSpPr>
          <p:cNvPr id="44" name="Group 43"/>
          <p:cNvGrpSpPr/>
          <p:nvPr/>
        </p:nvGrpSpPr>
        <p:grpSpPr>
          <a:xfrm>
            <a:off x="329286" y="5389253"/>
            <a:ext cx="5400000" cy="860422"/>
            <a:chOff x="261508" y="3622079"/>
            <a:chExt cx="5922936" cy="1226834"/>
          </a:xfrm>
        </p:grpSpPr>
        <p:sp>
          <p:nvSpPr>
            <p:cNvPr id="45" name="Google Shape;2830;p68">
              <a:extLst>
                <a:ext uri="{FF2B5EF4-FFF2-40B4-BE49-F238E27FC236}">
                  <a16:creationId xmlns="" xmlns:a16="http://schemas.microsoft.com/office/drawing/2014/main" id="{AF945D33-7FB0-A30B-BC4F-F04C5C93BAF5}"/>
                </a:ext>
              </a:extLst>
            </p:cNvPr>
            <p:cNvSpPr/>
            <p:nvPr/>
          </p:nvSpPr>
          <p:spPr>
            <a:xfrm>
              <a:off x="297386" y="3622079"/>
              <a:ext cx="5887058" cy="1226834"/>
            </a:xfrm>
            <a:prstGeom prst="rect">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ctr" anchorCtr="0">
              <a:noAutofit/>
            </a:bodyPr>
            <a:lstStyle/>
            <a:p>
              <a:pPr marL="0" marR="0" lvl="0" indent="0" algn="l">
                <a:spcBef>
                  <a:spcPts val="0"/>
                </a:spcBef>
                <a:spcAft>
                  <a:spcPts val="0"/>
                </a:spcAft>
                <a:buNone/>
              </a:pPr>
              <a:endParaRPr sz="2699">
                <a:solidFill>
                  <a:schemeClr val="dk1"/>
                </a:solidFill>
                <a:latin typeface="Poppins"/>
                <a:ea typeface="Poppins"/>
                <a:cs typeface="Poppins"/>
                <a:sym typeface="Poppins"/>
              </a:endParaRPr>
            </a:p>
          </p:txBody>
        </p:sp>
        <p:sp>
          <p:nvSpPr>
            <p:cNvPr id="46" name="TextBox 45">
              <a:extLst>
                <a:ext uri="{FF2B5EF4-FFF2-40B4-BE49-F238E27FC236}">
                  <a16:creationId xmlns="" xmlns:a16="http://schemas.microsoft.com/office/drawing/2014/main" id="{7391DF1F-2C0C-A518-FC65-272F256B37E3}"/>
                </a:ext>
              </a:extLst>
            </p:cNvPr>
            <p:cNvSpPr txBox="1"/>
            <p:nvPr/>
          </p:nvSpPr>
          <p:spPr>
            <a:xfrm>
              <a:off x="261508" y="3877734"/>
              <a:ext cx="4580404" cy="718629"/>
            </a:xfrm>
            <a:prstGeom prst="rect">
              <a:avLst/>
            </a:prstGeom>
            <a:noFill/>
          </p:spPr>
          <p:txBody>
            <a:bodyPr wrap="square" rtlCol="0">
              <a:spAutoFit/>
            </a:bodyPr>
            <a:lstStyle/>
            <a:p>
              <a:r>
                <a:rPr lang="en-US" sz="2400" dirty="0" smtClean="0"/>
                <a:t>The cat chased the rat till it fell. </a:t>
              </a:r>
            </a:p>
            <a:p>
              <a:endParaRPr lang="en-US" sz="2200" dirty="0" smtClean="0"/>
            </a:p>
          </p:txBody>
        </p:sp>
      </p:grpSp>
      <p:pic>
        <p:nvPicPr>
          <p:cNvPr id="8194" name="Picture 2" descr="Free Children Students photo and picture"/>
          <p:cNvPicPr>
            <a:picLocks noChangeAspect="1" noChangeArrowheads="1"/>
          </p:cNvPicPr>
          <p:nvPr/>
        </p:nvPicPr>
        <p:blipFill>
          <a:blip r:embed="rId3" cstate="print"/>
          <a:srcRect/>
          <a:stretch>
            <a:fillRect/>
          </a:stretch>
        </p:blipFill>
        <p:spPr bwMode="auto">
          <a:xfrm>
            <a:off x="6155913" y="1879937"/>
            <a:ext cx="2938210" cy="1794287"/>
          </a:xfrm>
          <a:prstGeom prst="rect">
            <a:avLst/>
          </a:prstGeom>
          <a:ln>
            <a:noFill/>
          </a:ln>
          <a:effectLst>
            <a:outerShdw blurRad="292100" dist="139700" dir="2700000" algn="tl" rotWithShape="0">
              <a:srgbClr val="333333">
                <a:alpha val="65000"/>
              </a:srgbClr>
            </a:outerShdw>
          </a:effectLst>
        </p:spPr>
      </p:pic>
      <p:pic>
        <p:nvPicPr>
          <p:cNvPr id="8196" name="Picture 4" descr="Free photo view of adorable kitten running outdoors"/>
          <p:cNvPicPr>
            <a:picLocks noChangeAspect="1" noChangeArrowheads="1"/>
          </p:cNvPicPr>
          <p:nvPr/>
        </p:nvPicPr>
        <p:blipFill>
          <a:blip r:embed="rId4"/>
          <a:srcRect/>
          <a:stretch>
            <a:fillRect/>
          </a:stretch>
        </p:blipFill>
        <p:spPr bwMode="auto">
          <a:xfrm>
            <a:off x="6207271" y="4961310"/>
            <a:ext cx="2648125" cy="1764000"/>
          </a:xfrm>
          <a:prstGeom prst="rect">
            <a:avLst/>
          </a:prstGeom>
          <a:noFill/>
          <a:effectLst>
            <a:softEdge rad="127000"/>
          </a:effectLst>
        </p:spPr>
      </p:pic>
      <p:pic>
        <p:nvPicPr>
          <p:cNvPr id="8198" name="Picture 6" descr="Free vector cute grey mouse in different poses cartoon illustration set. little house mice or rat character with long tail isolated on white background. animal, rodent concept"/>
          <p:cNvPicPr>
            <a:picLocks noChangeAspect="1" noChangeArrowheads="1"/>
          </p:cNvPicPr>
          <p:nvPr/>
        </p:nvPicPr>
        <p:blipFill>
          <a:blip r:embed="rId5">
            <a:clrChange>
              <a:clrFrom>
                <a:srgbClr val="FFFFFF"/>
              </a:clrFrom>
              <a:clrTo>
                <a:srgbClr val="FFFFFF">
                  <a:alpha val="0"/>
                </a:srgbClr>
              </a:clrTo>
            </a:clrChange>
          </a:blip>
          <a:srcRect l="3246" t="43911" r="66919" b="8796"/>
          <a:stretch>
            <a:fillRect/>
          </a:stretch>
        </p:blipFill>
        <p:spPr bwMode="auto">
          <a:xfrm>
            <a:off x="8179719" y="5719161"/>
            <a:ext cx="1044000" cy="946430"/>
          </a:xfrm>
          <a:prstGeom prst="rect">
            <a:avLst/>
          </a:prstGeom>
          <a:noFill/>
        </p:spPr>
      </p:pic>
      <p:pic>
        <p:nvPicPr>
          <p:cNvPr id="8201" name="Picture 9"/>
          <p:cNvPicPr>
            <a:picLocks noChangeAspect="1" noChangeArrowheads="1"/>
          </p:cNvPicPr>
          <p:nvPr/>
        </p:nvPicPr>
        <p:blipFill>
          <a:blip r:embed="rId6"/>
          <a:srcRect/>
          <a:stretch>
            <a:fillRect/>
          </a:stretch>
        </p:blipFill>
        <p:spPr bwMode="auto">
          <a:xfrm>
            <a:off x="9365674" y="3420687"/>
            <a:ext cx="2538153" cy="19036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15329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1000"/>
                                        <p:tgtEl>
                                          <p:spTgt spid="35"/>
                                        </p:tgtEl>
                                      </p:cBhvr>
                                    </p:animEffect>
                                  </p:childTnLst>
                                </p:cTn>
                              </p:par>
                            </p:childTnLst>
                          </p:cTn>
                        </p:par>
                        <p:par>
                          <p:cTn id="12" fill="hold">
                            <p:stCondLst>
                              <p:cond delay="2000"/>
                            </p:stCondLst>
                            <p:childTnLst>
                              <p:par>
                                <p:cTn id="13" presetID="18" presetClass="entr" presetSubtype="6" fill="hold" nodeType="afterEffect">
                                  <p:stCondLst>
                                    <p:cond delay="0"/>
                                  </p:stCondLst>
                                  <p:childTnLst>
                                    <p:set>
                                      <p:cBhvr>
                                        <p:cTn id="14" dur="1" fill="hold">
                                          <p:stCondLst>
                                            <p:cond delay="0"/>
                                          </p:stCondLst>
                                        </p:cTn>
                                        <p:tgtEl>
                                          <p:spTgt spid="8194"/>
                                        </p:tgtEl>
                                        <p:attrNameLst>
                                          <p:attrName>style.visibility</p:attrName>
                                        </p:attrNameLst>
                                      </p:cBhvr>
                                      <p:to>
                                        <p:strVal val="visible"/>
                                      </p:to>
                                    </p:set>
                                    <p:animEffect transition="in" filter="strips(downRight)">
                                      <p:cBhvr>
                                        <p:cTn id="15" dur="1000"/>
                                        <p:tgtEl>
                                          <p:spTgt spid="819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1000"/>
                                        <p:tgtEl>
                                          <p:spTgt spid="38"/>
                                        </p:tgtEl>
                                      </p:cBhvr>
                                    </p:animEffect>
                                  </p:childTnLst>
                                </p:cTn>
                              </p:par>
                            </p:childTnLst>
                          </p:cTn>
                        </p:par>
                        <p:par>
                          <p:cTn id="21" fill="hold">
                            <p:stCondLst>
                              <p:cond delay="1000"/>
                            </p:stCondLst>
                            <p:childTnLst>
                              <p:par>
                                <p:cTn id="22" presetID="18" presetClass="entr" presetSubtype="6" fill="hold" nodeType="afterEffect">
                                  <p:stCondLst>
                                    <p:cond delay="0"/>
                                  </p:stCondLst>
                                  <p:childTnLst>
                                    <p:set>
                                      <p:cBhvr>
                                        <p:cTn id="23" dur="1" fill="hold">
                                          <p:stCondLst>
                                            <p:cond delay="0"/>
                                          </p:stCondLst>
                                        </p:cTn>
                                        <p:tgtEl>
                                          <p:spTgt spid="8201"/>
                                        </p:tgtEl>
                                        <p:attrNameLst>
                                          <p:attrName>style.visibility</p:attrName>
                                        </p:attrNameLst>
                                      </p:cBhvr>
                                      <p:to>
                                        <p:strVal val="visible"/>
                                      </p:to>
                                    </p:set>
                                    <p:animEffect transition="in" filter="strips(downRight)">
                                      <p:cBhvr>
                                        <p:cTn id="24" dur="1000"/>
                                        <p:tgtEl>
                                          <p:spTgt spid="820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wipe(left)">
                                      <p:cBhvr>
                                        <p:cTn id="29" dur="1000"/>
                                        <p:tgtEl>
                                          <p:spTgt spid="44"/>
                                        </p:tgtEl>
                                      </p:cBhvr>
                                    </p:animEffect>
                                  </p:childTnLst>
                                </p:cTn>
                              </p:par>
                            </p:childTnLst>
                          </p:cTn>
                        </p:par>
                        <p:par>
                          <p:cTn id="30" fill="hold">
                            <p:stCondLst>
                              <p:cond delay="1000"/>
                            </p:stCondLst>
                            <p:childTnLst>
                              <p:par>
                                <p:cTn id="31" presetID="18" presetClass="entr" presetSubtype="6" fill="hold" nodeType="afterEffect">
                                  <p:stCondLst>
                                    <p:cond delay="0"/>
                                  </p:stCondLst>
                                  <p:childTnLst>
                                    <p:set>
                                      <p:cBhvr>
                                        <p:cTn id="32" dur="1" fill="hold">
                                          <p:stCondLst>
                                            <p:cond delay="0"/>
                                          </p:stCondLst>
                                        </p:cTn>
                                        <p:tgtEl>
                                          <p:spTgt spid="8196"/>
                                        </p:tgtEl>
                                        <p:attrNameLst>
                                          <p:attrName>style.visibility</p:attrName>
                                        </p:attrNameLst>
                                      </p:cBhvr>
                                      <p:to>
                                        <p:strVal val="visible"/>
                                      </p:to>
                                    </p:set>
                                    <p:animEffect transition="in" filter="strips(downRight)">
                                      <p:cBhvr>
                                        <p:cTn id="33" dur="500"/>
                                        <p:tgtEl>
                                          <p:spTgt spid="8196"/>
                                        </p:tgtEl>
                                      </p:cBhvr>
                                    </p:animEffect>
                                  </p:childTnLst>
                                </p:cTn>
                              </p:par>
                              <p:par>
                                <p:cTn id="34" presetID="18" presetClass="entr" presetSubtype="6" fill="hold" nodeType="withEffect">
                                  <p:stCondLst>
                                    <p:cond delay="0"/>
                                  </p:stCondLst>
                                  <p:childTnLst>
                                    <p:set>
                                      <p:cBhvr>
                                        <p:cTn id="35" dur="1" fill="hold">
                                          <p:stCondLst>
                                            <p:cond delay="0"/>
                                          </p:stCondLst>
                                        </p:cTn>
                                        <p:tgtEl>
                                          <p:spTgt spid="8198"/>
                                        </p:tgtEl>
                                        <p:attrNameLst>
                                          <p:attrName>style.visibility</p:attrName>
                                        </p:attrNameLst>
                                      </p:cBhvr>
                                      <p:to>
                                        <p:strVal val="visible"/>
                                      </p:to>
                                    </p:set>
                                    <p:animEffect transition="in" filter="strips(downRight)">
                                      <p:cBhvr>
                                        <p:cTn id="36" dur="10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0EDB1A39-9E46-4E4D-8CFA-5B76ED68C3DB}"/>
              </a:ext>
            </a:extLst>
          </p:cNvPr>
          <p:cNvGrpSpPr/>
          <p:nvPr/>
        </p:nvGrpSpPr>
        <p:grpSpPr>
          <a:xfrm>
            <a:off x="1479155" y="138478"/>
            <a:ext cx="9233690" cy="907930"/>
            <a:chOff x="1266516" y="1810673"/>
            <a:chExt cx="4185465" cy="907930"/>
          </a:xfrm>
        </p:grpSpPr>
        <p:grpSp>
          <p:nvGrpSpPr>
            <p:cNvPr id="4" name="Group 25">
              <a:extLst>
                <a:ext uri="{FF2B5EF4-FFF2-40B4-BE49-F238E27FC236}">
                  <a16:creationId xmlns="" xmlns:a16="http://schemas.microsoft.com/office/drawing/2014/main" id="{B3614219-AF67-4AF3-9945-938A13A945CB}"/>
                </a:ext>
              </a:extLst>
            </p:cNvPr>
            <p:cNvGrpSpPr/>
            <p:nvPr/>
          </p:nvGrpSpPr>
          <p:grpSpPr>
            <a:xfrm>
              <a:off x="1266516" y="1810673"/>
              <a:ext cx="4185465" cy="907930"/>
              <a:chOff x="1199455" y="4278368"/>
              <a:chExt cx="4185465" cy="907930"/>
            </a:xfrm>
          </p:grpSpPr>
          <p:sp>
            <p:nvSpPr>
              <p:cNvPr id="6" name="Rectangle: Rounded Corners 26">
                <a:extLst>
                  <a:ext uri="{FF2B5EF4-FFF2-40B4-BE49-F238E27FC236}">
                    <a16:creationId xmlns="" xmlns:a16="http://schemas.microsoft.com/office/drawing/2014/main" id="{234F1FBE-9A24-4CB9-A586-C4C61710BA4C}"/>
                  </a:ext>
                </a:extLst>
              </p:cNvPr>
              <p:cNvSpPr/>
              <p:nvPr/>
            </p:nvSpPr>
            <p:spPr>
              <a:xfrm>
                <a:off x="1199455" y="4278368"/>
                <a:ext cx="4185465" cy="907930"/>
              </a:xfrm>
              <a:prstGeom prst="roundRect">
                <a:avLst/>
              </a:prstGeom>
              <a:solidFill>
                <a:srgbClr val="E0245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Rounded Corners 27">
                <a:extLst>
                  <a:ext uri="{FF2B5EF4-FFF2-40B4-BE49-F238E27FC236}">
                    <a16:creationId xmlns="" xmlns:a16="http://schemas.microsoft.com/office/drawing/2014/main" id="{790B5488-3F23-48C7-9863-FFE4635B99EA}"/>
                  </a:ext>
                </a:extLst>
              </p:cNvPr>
              <p:cNvSpPr/>
              <p:nvPr/>
            </p:nvSpPr>
            <p:spPr>
              <a:xfrm>
                <a:off x="1383976" y="4408297"/>
                <a:ext cx="3816423" cy="6480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5" name="TextBox 4">
              <a:extLst>
                <a:ext uri="{FF2B5EF4-FFF2-40B4-BE49-F238E27FC236}">
                  <a16:creationId xmlns="" xmlns:a16="http://schemas.microsoft.com/office/drawing/2014/main" id="{EB4B0262-497D-4793-98DC-4CF1926942F2}"/>
                </a:ext>
              </a:extLst>
            </p:cNvPr>
            <p:cNvSpPr txBox="1"/>
            <p:nvPr/>
          </p:nvSpPr>
          <p:spPr>
            <a:xfrm>
              <a:off x="2766251" y="1948654"/>
              <a:ext cx="1185996" cy="648000"/>
            </a:xfrm>
            <a:prstGeom prst="rect">
              <a:avLst/>
            </a:prstGeom>
            <a:noFill/>
          </p:spPr>
          <p:txBody>
            <a:bodyPr wrap="square" rtlCol="0">
              <a:spAutoFit/>
            </a:bodyPr>
            <a:lstStyle/>
            <a:p>
              <a:r>
                <a:rPr lang="en-GB" sz="3600" dirty="0" smtClean="0">
                  <a:latin typeface="Calibri" panose="020F0502020204030204" pitchFamily="34" charset="0"/>
                </a:rPr>
                <a:t>Testing Time</a:t>
              </a:r>
              <a:endParaRPr lang="en-IN" sz="3600" dirty="0"/>
            </a:p>
          </p:txBody>
        </p:sp>
      </p:grpSp>
      <p:sp>
        <p:nvSpPr>
          <p:cNvPr id="27" name="Rounded Rectangle 26"/>
          <p:cNvSpPr/>
          <p:nvPr/>
        </p:nvSpPr>
        <p:spPr>
          <a:xfrm>
            <a:off x="189272" y="1202448"/>
            <a:ext cx="11813457" cy="5112000"/>
          </a:xfrm>
          <a:prstGeom prst="roundRect">
            <a:avLst/>
          </a:prstGeom>
          <a:solidFill>
            <a:schemeClr val="bg1">
              <a:lumMod val="95000"/>
            </a:schemeClr>
          </a:solidFill>
          <a:ln w="28575">
            <a:solidFill>
              <a:srgbClr val="E024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6" descr="Free Donkey Load vector and picture"/>
          <p:cNvPicPr>
            <a:picLocks noChangeAspect="1" noChangeArrowheads="1"/>
          </p:cNvPicPr>
          <p:nvPr/>
        </p:nvPicPr>
        <p:blipFill>
          <a:blip r:embed="rId3">
            <a:lum bright="20000"/>
          </a:blip>
          <a:srcRect/>
          <a:stretch>
            <a:fillRect/>
          </a:stretch>
        </p:blipFill>
        <p:spPr bwMode="auto">
          <a:xfrm>
            <a:off x="5336769" y="4232682"/>
            <a:ext cx="1718187" cy="2021397"/>
          </a:xfrm>
          <a:prstGeom prst="rect">
            <a:avLst/>
          </a:prstGeom>
          <a:noFill/>
        </p:spPr>
      </p:pic>
      <p:sp>
        <p:nvSpPr>
          <p:cNvPr id="39" name="Rectangle 38"/>
          <p:cNvSpPr/>
          <p:nvPr/>
        </p:nvSpPr>
        <p:spPr>
          <a:xfrm>
            <a:off x="220500" y="1180381"/>
            <a:ext cx="11772000" cy="5076000"/>
          </a:xfrm>
          <a:prstGeom prst="rect">
            <a:avLst/>
          </a:prstGeom>
        </p:spPr>
        <p:txBody>
          <a:bodyPr wrap="square">
            <a:spAutoFit/>
          </a:bodyPr>
          <a:lstStyle/>
          <a:p>
            <a:r>
              <a:rPr lang="en-US" sz="2400" dirty="0" smtClean="0"/>
              <a:t>    </a:t>
            </a:r>
          </a:p>
          <a:p>
            <a:r>
              <a:rPr lang="en-US" sz="2400" dirty="0" smtClean="0"/>
              <a:t> Dev was a merchant. He mainly sold salt, cotton and wheat in </a:t>
            </a:r>
            <a:r>
              <a:rPr lang="en-US" sz="2400" b="1" dirty="0" smtClean="0">
                <a:solidFill>
                  <a:srgbClr val="00B0F0"/>
                </a:solidFill>
              </a:rPr>
              <a:t>bulk</a:t>
            </a:r>
            <a:r>
              <a:rPr lang="en-US" sz="2400" dirty="0" smtClean="0"/>
              <a:t> to the neighbouring</a:t>
            </a:r>
            <a:r>
              <a:rPr lang="en-US" sz="2400" u="sng" dirty="0" smtClean="0"/>
              <a:t> </a:t>
            </a:r>
            <a:r>
              <a:rPr lang="en-US" sz="2400" dirty="0" smtClean="0"/>
              <a:t>villages. It was a beautiful spring morning. Dev </a:t>
            </a:r>
            <a:r>
              <a:rPr lang="en-US" sz="2400" b="1" dirty="0" smtClean="0">
                <a:solidFill>
                  <a:srgbClr val="00B0F0"/>
                </a:solidFill>
              </a:rPr>
              <a:t>loaded</a:t>
            </a:r>
            <a:r>
              <a:rPr lang="en-US" sz="2400" dirty="0" smtClean="0"/>
              <a:t> his donkey with bags of salt to be sold in the next village. As they</a:t>
            </a:r>
            <a:r>
              <a:rPr lang="en-US" sz="2400" dirty="0" smtClean="0">
                <a:solidFill>
                  <a:srgbClr val="FF0000"/>
                </a:solidFill>
              </a:rPr>
              <a:t> </a:t>
            </a:r>
            <a:r>
              <a:rPr lang="en-US" sz="2400" b="1" dirty="0" smtClean="0">
                <a:solidFill>
                  <a:srgbClr val="FF0000"/>
                </a:solidFill>
              </a:rPr>
              <a:t>started</a:t>
            </a:r>
            <a:r>
              <a:rPr lang="en-US" sz="2400" dirty="0" smtClean="0">
                <a:solidFill>
                  <a:srgbClr val="FF0000"/>
                </a:solidFill>
              </a:rPr>
              <a:t> </a:t>
            </a:r>
            <a:r>
              <a:rPr lang="en-US" sz="2400" dirty="0" smtClean="0"/>
              <a:t>crossing the river, his donkey slipped and fell in the river. He helped him to get up. They continued to walk when the donkey realised that the weight on his back had </a:t>
            </a:r>
            <a:r>
              <a:rPr lang="en-US" sz="2400" b="1" dirty="0" smtClean="0">
                <a:solidFill>
                  <a:srgbClr val="FF0000"/>
                </a:solidFill>
              </a:rPr>
              <a:t>reduced</a:t>
            </a:r>
            <a:r>
              <a:rPr lang="en-US" sz="2400" dirty="0" smtClean="0"/>
              <a:t>. The following  day, Dev loaded his donkey again with bags of salt. Like the previous day, the donkey fell in the river. Dev helped him to get up. ‘’Today too I cannot earn any money to feed my family’’, he thought to himself. Then it suddenly struck him that his donkey was falling in the river              deliberately to reduce the weight on his                       back. The next day, he loaded the donkey                       with cotton. The donkey tried the same                         trick again. Dev helped him get up and                               as they began to walk, the donkey realised that the load on his back had                                 become </a:t>
            </a:r>
            <a:r>
              <a:rPr lang="en-US" sz="2400" b="1" dirty="0" smtClean="0">
                <a:solidFill>
                  <a:srgbClr val="FF0000"/>
                </a:solidFill>
              </a:rPr>
              <a:t>heavier</a:t>
            </a:r>
            <a:r>
              <a:rPr lang="en-US" sz="2400" b="1" dirty="0" smtClean="0"/>
              <a:t>.</a:t>
            </a:r>
            <a:r>
              <a:rPr lang="en-US" sz="2400" b="1" dirty="0" smtClean="0">
                <a:solidFill>
                  <a:srgbClr val="FF0000"/>
                </a:solidFill>
              </a:rPr>
              <a:t> </a:t>
            </a:r>
            <a:r>
              <a:rPr lang="en-US" sz="2400" dirty="0" smtClean="0"/>
              <a:t>He realised that his   </a:t>
            </a:r>
          </a:p>
          <a:p>
            <a:r>
              <a:rPr lang="en-US" sz="2400" dirty="0" smtClean="0"/>
              <a:t>  master had found the trick he was playing. </a:t>
            </a:r>
          </a:p>
          <a:p>
            <a:r>
              <a:rPr lang="en-US" dirty="0" smtClean="0"/>
              <a:t/>
            </a:r>
            <a:br>
              <a:rPr lang="en-US" dirty="0" smtClean="0"/>
            </a:br>
            <a:endParaRPr lang="en-US" dirty="0"/>
          </a:p>
        </p:txBody>
      </p:sp>
      <p:sp>
        <p:nvSpPr>
          <p:cNvPr id="40" name="TextBox 39"/>
          <p:cNvSpPr txBox="1"/>
          <p:nvPr/>
        </p:nvSpPr>
        <p:spPr>
          <a:xfrm>
            <a:off x="4780833" y="1227515"/>
            <a:ext cx="2630335" cy="432000"/>
          </a:xfrm>
          <a:prstGeom prst="rect">
            <a:avLst/>
          </a:prstGeom>
          <a:solidFill>
            <a:srgbClr val="FFCDE6"/>
          </a:solidFill>
          <a:scene3d>
            <a:camera prst="orthographicFront"/>
            <a:lightRig rig="threePt" dir="t"/>
          </a:scene3d>
          <a:sp3d>
            <a:bevelT/>
          </a:sp3d>
        </p:spPr>
        <p:txBody>
          <a:bodyPr wrap="none" rtlCol="0">
            <a:spAutoFit/>
          </a:bodyPr>
          <a:lstStyle/>
          <a:p>
            <a:r>
              <a:rPr lang="en-IN" sz="2400" dirty="0" smtClean="0"/>
              <a:t>Dev and his Donkey</a:t>
            </a:r>
            <a:endParaRPr lang="en-US" sz="2400" dirty="0"/>
          </a:p>
        </p:txBody>
      </p:sp>
      <p:cxnSp>
        <p:nvCxnSpPr>
          <p:cNvPr id="12" name="Straight Connector 11"/>
          <p:cNvCxnSpPr/>
          <p:nvPr/>
        </p:nvCxnSpPr>
        <p:spPr>
          <a:xfrm>
            <a:off x="6517165" y="4475022"/>
            <a:ext cx="1368000"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443259" y="1963193"/>
            <a:ext cx="1620000" cy="124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330034" y="3790606"/>
            <a:ext cx="1548000"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990107" y="3424845"/>
            <a:ext cx="1692000"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96689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wipe(left)">
                                      <p:cBhvr>
                                        <p:cTn id="13" dur="1000"/>
                                        <p:tgtEl>
                                          <p:spTgt spid="40"/>
                                        </p:tgtEl>
                                      </p:cBhvr>
                                    </p:animEffect>
                                  </p:childTnLst>
                                </p:cTn>
                              </p:par>
                            </p:childTnLst>
                          </p:cTn>
                        </p:par>
                        <p:par>
                          <p:cTn id="14" fill="hold">
                            <p:stCondLst>
                              <p:cond delay="2000"/>
                            </p:stCondLst>
                            <p:childTnLst>
                              <p:par>
                                <p:cTn id="15" presetID="22" presetClass="entr" presetSubtype="8"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10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10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1000"/>
                                        <p:tgtEl>
                                          <p:spTgt spid="14"/>
                                        </p:tgtEl>
                                      </p:cBhvr>
                                    </p:animEffect>
                                  </p:childTnLst>
                                </p:cTn>
                              </p:par>
                            </p:childTnLst>
                          </p:cTn>
                        </p:par>
                        <p:par>
                          <p:cTn id="28" fill="hold">
                            <p:stCondLst>
                              <p:cond delay="1000"/>
                            </p:stCondLst>
                            <p:childTnLst>
                              <p:par>
                                <p:cTn id="29" presetID="22" presetClass="entr" presetSubtype="8"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1000"/>
                                        <p:tgtEl>
                                          <p:spTgt spid="17"/>
                                        </p:tgtEl>
                                      </p:cBhvr>
                                    </p:animEffect>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1000"/>
                                        <p:tgtEl>
                                          <p:spTgt spid="22"/>
                                        </p:tgtEl>
                                      </p:cBhvr>
                                    </p:animEffect>
                                  </p:childTnLst>
                                </p:cTn>
                              </p:par>
                            </p:childTnLst>
                          </p:cTn>
                        </p:par>
                        <p:par>
                          <p:cTn id="36" fill="hold">
                            <p:stCondLst>
                              <p:cond delay="3000"/>
                            </p:stCondLst>
                            <p:childTnLst>
                              <p:par>
                                <p:cTn id="37" presetID="2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9" grpId="0"/>
      <p:bldP spid="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0EDB1A39-9E46-4E4D-8CFA-5B76ED68C3DB}"/>
              </a:ext>
            </a:extLst>
          </p:cNvPr>
          <p:cNvGrpSpPr/>
          <p:nvPr/>
        </p:nvGrpSpPr>
        <p:grpSpPr>
          <a:xfrm>
            <a:off x="1479155" y="138478"/>
            <a:ext cx="9233690" cy="907930"/>
            <a:chOff x="1266516" y="1810673"/>
            <a:chExt cx="4185465" cy="907930"/>
          </a:xfrm>
        </p:grpSpPr>
        <p:grpSp>
          <p:nvGrpSpPr>
            <p:cNvPr id="4" name="Group 25">
              <a:extLst>
                <a:ext uri="{FF2B5EF4-FFF2-40B4-BE49-F238E27FC236}">
                  <a16:creationId xmlns="" xmlns:a16="http://schemas.microsoft.com/office/drawing/2014/main" id="{B3614219-AF67-4AF3-9945-938A13A945CB}"/>
                </a:ext>
              </a:extLst>
            </p:cNvPr>
            <p:cNvGrpSpPr/>
            <p:nvPr/>
          </p:nvGrpSpPr>
          <p:grpSpPr>
            <a:xfrm>
              <a:off x="1266516" y="1810673"/>
              <a:ext cx="4185465" cy="907930"/>
              <a:chOff x="1199455" y="4278368"/>
              <a:chExt cx="4185465" cy="907930"/>
            </a:xfrm>
          </p:grpSpPr>
          <p:sp>
            <p:nvSpPr>
              <p:cNvPr id="6" name="Rectangle: Rounded Corners 26">
                <a:extLst>
                  <a:ext uri="{FF2B5EF4-FFF2-40B4-BE49-F238E27FC236}">
                    <a16:creationId xmlns="" xmlns:a16="http://schemas.microsoft.com/office/drawing/2014/main" id="{234F1FBE-9A24-4CB9-A586-C4C61710BA4C}"/>
                  </a:ext>
                </a:extLst>
              </p:cNvPr>
              <p:cNvSpPr/>
              <p:nvPr/>
            </p:nvSpPr>
            <p:spPr>
              <a:xfrm>
                <a:off x="1199455" y="4278368"/>
                <a:ext cx="4185465" cy="907930"/>
              </a:xfrm>
              <a:prstGeom prst="roundRect">
                <a:avLst/>
              </a:prstGeom>
              <a:solidFill>
                <a:srgbClr val="E0245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Rounded Corners 27">
                <a:extLst>
                  <a:ext uri="{FF2B5EF4-FFF2-40B4-BE49-F238E27FC236}">
                    <a16:creationId xmlns="" xmlns:a16="http://schemas.microsoft.com/office/drawing/2014/main" id="{790B5488-3F23-48C7-9863-FFE4635B99EA}"/>
                  </a:ext>
                </a:extLst>
              </p:cNvPr>
              <p:cNvSpPr/>
              <p:nvPr/>
            </p:nvSpPr>
            <p:spPr>
              <a:xfrm>
                <a:off x="1383976" y="4408297"/>
                <a:ext cx="3816423" cy="6480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5" name="TextBox 4">
              <a:extLst>
                <a:ext uri="{FF2B5EF4-FFF2-40B4-BE49-F238E27FC236}">
                  <a16:creationId xmlns="" xmlns:a16="http://schemas.microsoft.com/office/drawing/2014/main" id="{EB4B0262-497D-4793-98DC-4CF1926942F2}"/>
                </a:ext>
              </a:extLst>
            </p:cNvPr>
            <p:cNvSpPr txBox="1"/>
            <p:nvPr/>
          </p:nvSpPr>
          <p:spPr>
            <a:xfrm>
              <a:off x="2766251" y="1948654"/>
              <a:ext cx="1185996" cy="648000"/>
            </a:xfrm>
            <a:prstGeom prst="rect">
              <a:avLst/>
            </a:prstGeom>
            <a:noFill/>
          </p:spPr>
          <p:txBody>
            <a:bodyPr wrap="square" rtlCol="0">
              <a:spAutoFit/>
            </a:bodyPr>
            <a:lstStyle/>
            <a:p>
              <a:r>
                <a:rPr lang="en-GB" sz="3600" dirty="0" smtClean="0">
                  <a:latin typeface="Calibri" panose="020F0502020204030204" pitchFamily="34" charset="0"/>
                </a:rPr>
                <a:t>Testing Time</a:t>
              </a:r>
              <a:endParaRPr lang="en-IN" sz="3600" dirty="0"/>
            </a:p>
          </p:txBody>
        </p:sp>
      </p:grpSp>
      <p:grpSp>
        <p:nvGrpSpPr>
          <p:cNvPr id="85" name="Group 84"/>
          <p:cNvGrpSpPr/>
          <p:nvPr/>
        </p:nvGrpSpPr>
        <p:grpSpPr>
          <a:xfrm>
            <a:off x="1063250" y="1651938"/>
            <a:ext cx="8702241" cy="871724"/>
            <a:chOff x="498000" y="1352688"/>
            <a:chExt cx="8702241" cy="871724"/>
          </a:xfrm>
        </p:grpSpPr>
        <p:grpSp>
          <p:nvGrpSpPr>
            <p:cNvPr id="81" name="Group 80"/>
            <p:cNvGrpSpPr/>
            <p:nvPr/>
          </p:nvGrpSpPr>
          <p:grpSpPr>
            <a:xfrm>
              <a:off x="498000" y="1352688"/>
              <a:ext cx="759112" cy="871724"/>
              <a:chOff x="4139951" y="1919117"/>
              <a:chExt cx="1780007" cy="1800200"/>
            </a:xfrm>
          </p:grpSpPr>
          <p:sp>
            <p:nvSpPr>
              <p:cNvPr id="82" name="Hexagon 81"/>
              <p:cNvSpPr/>
              <p:nvPr/>
            </p:nvSpPr>
            <p:spPr>
              <a:xfrm rot="5400000">
                <a:off x="4129855" y="1929213"/>
                <a:ext cx="1800200" cy="1780007"/>
              </a:xfrm>
              <a:prstGeom prst="hexag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3" name="Hexagon 82"/>
              <p:cNvSpPr/>
              <p:nvPr/>
            </p:nvSpPr>
            <p:spPr>
              <a:xfrm rot="5400000">
                <a:off x="4420171" y="2207148"/>
                <a:ext cx="1219568" cy="1224136"/>
              </a:xfrm>
              <a:prstGeom prst="hexagon">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IN" sz="2400" dirty="0" smtClean="0">
                    <a:solidFill>
                      <a:schemeClr val="tx1"/>
                    </a:solidFill>
                  </a:rPr>
                  <a:t>1</a:t>
                </a:r>
                <a:endParaRPr lang="en-IN" sz="2400" dirty="0">
                  <a:solidFill>
                    <a:schemeClr val="tx1"/>
                  </a:solidFill>
                </a:endParaRPr>
              </a:p>
            </p:txBody>
          </p:sp>
        </p:grpSp>
        <p:sp>
          <p:nvSpPr>
            <p:cNvPr id="13" name="Minus 12"/>
            <p:cNvSpPr/>
            <p:nvPr/>
          </p:nvSpPr>
          <p:spPr>
            <a:xfrm>
              <a:off x="1155906" y="1772116"/>
              <a:ext cx="712083" cy="103274"/>
            </a:xfrm>
            <a:prstGeom prst="mathMinus">
              <a:avLst/>
            </a:prstGeom>
            <a:solidFill>
              <a:schemeClr val="bg1">
                <a:lumMod val="85000"/>
              </a:schemeClr>
            </a:solidFill>
            <a:ln w="3810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10" name="Group 5"/>
            <p:cNvGrpSpPr/>
            <p:nvPr/>
          </p:nvGrpSpPr>
          <p:grpSpPr>
            <a:xfrm>
              <a:off x="1788082" y="1719819"/>
              <a:ext cx="199766" cy="207868"/>
              <a:chOff x="6051476" y="3242712"/>
              <a:chExt cx="360040" cy="360040"/>
            </a:xfrm>
          </p:grpSpPr>
          <p:sp>
            <p:nvSpPr>
              <p:cNvPr id="11" name="Oval 10">
                <a:extLst>
                  <a:ext uri="{FF2B5EF4-FFF2-40B4-BE49-F238E27FC236}">
                    <a16:creationId xmlns="" xmlns:a16="http://schemas.microsoft.com/office/drawing/2014/main" id="{3F105D29-5277-40B7-97B2-4D6F9C44D18B}"/>
                  </a:ext>
                </a:extLst>
              </p:cNvPr>
              <p:cNvSpPr/>
              <p:nvPr/>
            </p:nvSpPr>
            <p:spPr>
              <a:xfrm>
                <a:off x="6051476" y="3242712"/>
                <a:ext cx="360040" cy="36004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12" name="Oval 11"/>
              <p:cNvSpPr/>
              <p:nvPr/>
            </p:nvSpPr>
            <p:spPr>
              <a:xfrm>
                <a:off x="6139624" y="3333293"/>
                <a:ext cx="181088" cy="178878"/>
              </a:xfrm>
              <a:prstGeom prst="ellipse">
                <a:avLst/>
              </a:prstGeom>
              <a:solidFill>
                <a:schemeClr val="accent6">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37" name="TextBox 36"/>
            <p:cNvSpPr txBox="1"/>
            <p:nvPr/>
          </p:nvSpPr>
          <p:spPr>
            <a:xfrm>
              <a:off x="2124201" y="1570669"/>
              <a:ext cx="7076040" cy="461665"/>
            </a:xfrm>
            <a:prstGeom prst="rect">
              <a:avLst/>
            </a:prstGeom>
            <a:noFill/>
          </p:spPr>
          <p:txBody>
            <a:bodyPr wrap="none" rtlCol="0">
              <a:spAutoFit/>
            </a:bodyPr>
            <a:lstStyle/>
            <a:p>
              <a:r>
                <a:rPr lang="en-IN" sz="2400" dirty="0" smtClean="0"/>
                <a:t>What happened to the donkey after he fell in the river?</a:t>
              </a:r>
              <a:endParaRPr lang="en-US" sz="2400" dirty="0"/>
            </a:p>
          </p:txBody>
        </p:sp>
      </p:grpSp>
      <p:grpSp>
        <p:nvGrpSpPr>
          <p:cNvPr id="86" name="Group 85"/>
          <p:cNvGrpSpPr/>
          <p:nvPr/>
        </p:nvGrpSpPr>
        <p:grpSpPr>
          <a:xfrm>
            <a:off x="1063250" y="2392384"/>
            <a:ext cx="8906784" cy="871724"/>
            <a:chOff x="498000" y="2150709"/>
            <a:chExt cx="8906784" cy="871724"/>
          </a:xfrm>
        </p:grpSpPr>
        <p:grpSp>
          <p:nvGrpSpPr>
            <p:cNvPr id="18" name="Group 17"/>
            <p:cNvGrpSpPr/>
            <p:nvPr/>
          </p:nvGrpSpPr>
          <p:grpSpPr>
            <a:xfrm>
              <a:off x="1149507" y="2473973"/>
              <a:ext cx="803526" cy="207868"/>
              <a:chOff x="4870463" y="4238962"/>
              <a:chExt cx="1448201" cy="360040"/>
            </a:xfrm>
          </p:grpSpPr>
          <p:sp>
            <p:nvSpPr>
              <p:cNvPr id="22" name="Minus 21"/>
              <p:cNvSpPr/>
              <p:nvPr/>
            </p:nvSpPr>
            <p:spPr>
              <a:xfrm>
                <a:off x="4870463" y="4329543"/>
                <a:ext cx="1283393" cy="178878"/>
              </a:xfrm>
              <a:prstGeom prst="mathMinus">
                <a:avLst/>
              </a:prstGeom>
              <a:solidFill>
                <a:schemeClr val="bg1">
                  <a:lumMod val="85000"/>
                </a:schemeClr>
              </a:solidFill>
              <a:ln w="3810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23" name="Group 22"/>
              <p:cNvGrpSpPr/>
              <p:nvPr/>
            </p:nvGrpSpPr>
            <p:grpSpPr>
              <a:xfrm>
                <a:off x="5958624" y="4238962"/>
                <a:ext cx="360040" cy="360040"/>
                <a:chOff x="6051476" y="3306320"/>
                <a:chExt cx="360040" cy="360040"/>
              </a:xfrm>
            </p:grpSpPr>
            <p:sp>
              <p:nvSpPr>
                <p:cNvPr id="24" name="Oval 23">
                  <a:extLst>
                    <a:ext uri="{FF2B5EF4-FFF2-40B4-BE49-F238E27FC236}">
                      <a16:creationId xmlns="" xmlns:a16="http://schemas.microsoft.com/office/drawing/2014/main" id="{3F105D29-5277-40B7-97B2-4D6F9C44D18B}"/>
                    </a:ext>
                  </a:extLst>
                </p:cNvPr>
                <p:cNvSpPr/>
                <p:nvPr/>
              </p:nvSpPr>
              <p:spPr>
                <a:xfrm>
                  <a:off x="6051476" y="3306320"/>
                  <a:ext cx="360040" cy="36004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25" name="Oval 24"/>
                <p:cNvSpPr/>
                <p:nvPr/>
              </p:nvSpPr>
              <p:spPr>
                <a:xfrm>
                  <a:off x="6139624" y="3388950"/>
                  <a:ext cx="181088" cy="178878"/>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grpSp>
          <p:nvGrpSpPr>
            <p:cNvPr id="19" name="Group 18"/>
            <p:cNvGrpSpPr/>
            <p:nvPr/>
          </p:nvGrpSpPr>
          <p:grpSpPr>
            <a:xfrm>
              <a:off x="498000" y="2150709"/>
              <a:ext cx="759112" cy="871724"/>
              <a:chOff x="4139951" y="1919117"/>
              <a:chExt cx="1780007" cy="1800200"/>
            </a:xfrm>
          </p:grpSpPr>
          <p:sp>
            <p:nvSpPr>
              <p:cNvPr id="20" name="Hexagon 19"/>
              <p:cNvSpPr/>
              <p:nvPr/>
            </p:nvSpPr>
            <p:spPr>
              <a:xfrm rot="5400000">
                <a:off x="4129855" y="1929213"/>
                <a:ext cx="1800200" cy="1780007"/>
              </a:xfrm>
              <a:prstGeom prst="hexagon">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Hexagon 20"/>
              <p:cNvSpPr/>
              <p:nvPr/>
            </p:nvSpPr>
            <p:spPr>
              <a:xfrm rot="5400000">
                <a:off x="4420171" y="2207148"/>
                <a:ext cx="1219568" cy="1224136"/>
              </a:xfrm>
              <a:prstGeom prst="hexagon">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IN" sz="2400" dirty="0" smtClean="0">
                    <a:solidFill>
                      <a:schemeClr val="tx1"/>
                    </a:solidFill>
                  </a:rPr>
                  <a:t>2</a:t>
                </a:r>
                <a:endParaRPr lang="en-IN" sz="2400" dirty="0">
                  <a:solidFill>
                    <a:schemeClr val="tx1"/>
                  </a:solidFill>
                </a:endParaRPr>
              </a:p>
            </p:txBody>
          </p:sp>
        </p:grpSp>
        <p:sp>
          <p:nvSpPr>
            <p:cNvPr id="38" name="TextBox 37"/>
            <p:cNvSpPr txBox="1"/>
            <p:nvPr/>
          </p:nvSpPr>
          <p:spPr>
            <a:xfrm>
              <a:off x="2124201" y="2319434"/>
              <a:ext cx="7280583" cy="461665"/>
            </a:xfrm>
            <a:prstGeom prst="rect">
              <a:avLst/>
            </a:prstGeom>
            <a:noFill/>
          </p:spPr>
          <p:txBody>
            <a:bodyPr wrap="none" rtlCol="0">
              <a:spAutoFit/>
            </a:bodyPr>
            <a:lstStyle/>
            <a:p>
              <a:r>
                <a:rPr lang="en-IN" sz="2400" dirty="0" smtClean="0"/>
                <a:t>Why did the donkey fall in the river the 2</a:t>
              </a:r>
              <a:r>
                <a:rPr lang="en-IN" sz="2400" baseline="30000" dirty="0" smtClean="0"/>
                <a:t>nd</a:t>
              </a:r>
              <a:r>
                <a:rPr lang="en-IN" sz="2400" dirty="0" smtClean="0"/>
                <a:t> and 3</a:t>
              </a:r>
              <a:r>
                <a:rPr lang="en-IN" sz="2400" baseline="30000" dirty="0" smtClean="0"/>
                <a:t>rd</a:t>
              </a:r>
              <a:r>
                <a:rPr lang="en-IN" sz="2400" dirty="0" smtClean="0"/>
                <a:t>  time?</a:t>
              </a:r>
              <a:endParaRPr lang="en-US" sz="2400" dirty="0"/>
            </a:p>
          </p:txBody>
        </p:sp>
      </p:grpSp>
      <p:grpSp>
        <p:nvGrpSpPr>
          <p:cNvPr id="87" name="Group 86"/>
          <p:cNvGrpSpPr/>
          <p:nvPr/>
        </p:nvGrpSpPr>
        <p:grpSpPr>
          <a:xfrm>
            <a:off x="1063250" y="3132830"/>
            <a:ext cx="9416530" cy="871724"/>
            <a:chOff x="498000" y="2885817"/>
            <a:chExt cx="9416530" cy="871724"/>
          </a:xfrm>
        </p:grpSpPr>
        <p:grpSp>
          <p:nvGrpSpPr>
            <p:cNvPr id="27" name="Group 26"/>
            <p:cNvGrpSpPr/>
            <p:nvPr/>
          </p:nvGrpSpPr>
          <p:grpSpPr>
            <a:xfrm>
              <a:off x="1163917" y="3217805"/>
              <a:ext cx="803526" cy="207868"/>
              <a:chOff x="4870463" y="4199207"/>
              <a:chExt cx="1448201" cy="360040"/>
            </a:xfrm>
          </p:grpSpPr>
          <p:sp>
            <p:nvSpPr>
              <p:cNvPr id="31" name="Minus 30"/>
              <p:cNvSpPr/>
              <p:nvPr/>
            </p:nvSpPr>
            <p:spPr>
              <a:xfrm>
                <a:off x="4870463" y="4289788"/>
                <a:ext cx="1283393" cy="178878"/>
              </a:xfrm>
              <a:prstGeom prst="mathMinus">
                <a:avLst/>
              </a:prstGeom>
              <a:solidFill>
                <a:schemeClr val="bg1">
                  <a:lumMod val="85000"/>
                </a:schemeClr>
              </a:solidFill>
              <a:ln w="3810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32" name="Group 31"/>
              <p:cNvGrpSpPr/>
              <p:nvPr/>
            </p:nvGrpSpPr>
            <p:grpSpPr>
              <a:xfrm>
                <a:off x="5958624" y="4199207"/>
                <a:ext cx="360040" cy="360040"/>
                <a:chOff x="6051476" y="3266565"/>
                <a:chExt cx="360040" cy="360040"/>
              </a:xfrm>
            </p:grpSpPr>
            <p:sp>
              <p:nvSpPr>
                <p:cNvPr id="33" name="Oval 32">
                  <a:extLst>
                    <a:ext uri="{FF2B5EF4-FFF2-40B4-BE49-F238E27FC236}">
                      <a16:creationId xmlns="" xmlns:a16="http://schemas.microsoft.com/office/drawing/2014/main" id="{3F105D29-5277-40B7-97B2-4D6F9C44D18B}"/>
                    </a:ext>
                  </a:extLst>
                </p:cNvPr>
                <p:cNvSpPr/>
                <p:nvPr/>
              </p:nvSpPr>
              <p:spPr>
                <a:xfrm>
                  <a:off x="6051476" y="3266565"/>
                  <a:ext cx="360040" cy="36004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4" name="Oval 33"/>
                <p:cNvSpPr/>
                <p:nvPr/>
              </p:nvSpPr>
              <p:spPr>
                <a:xfrm>
                  <a:off x="6147575" y="3365097"/>
                  <a:ext cx="181088" cy="178878"/>
                </a:xfrm>
                <a:prstGeom prst="ellipse">
                  <a:avLst/>
                </a:prstGeom>
                <a:solidFill>
                  <a:srgbClr val="296F8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grpSp>
          <p:nvGrpSpPr>
            <p:cNvPr id="28" name="Group 27"/>
            <p:cNvGrpSpPr/>
            <p:nvPr/>
          </p:nvGrpSpPr>
          <p:grpSpPr>
            <a:xfrm>
              <a:off x="498000" y="2885817"/>
              <a:ext cx="759112" cy="871724"/>
              <a:chOff x="4139951" y="1919117"/>
              <a:chExt cx="1780007" cy="1800200"/>
            </a:xfrm>
          </p:grpSpPr>
          <p:sp>
            <p:nvSpPr>
              <p:cNvPr id="29" name="Hexagon 28"/>
              <p:cNvSpPr/>
              <p:nvPr/>
            </p:nvSpPr>
            <p:spPr>
              <a:xfrm rot="5400000">
                <a:off x="4129855" y="1929213"/>
                <a:ext cx="1800200" cy="1780007"/>
              </a:xfrm>
              <a:prstGeom prst="hexagon">
                <a:avLst/>
              </a:prstGeom>
              <a:solidFill>
                <a:srgbClr val="296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0" name="Hexagon 29"/>
              <p:cNvSpPr/>
              <p:nvPr/>
            </p:nvSpPr>
            <p:spPr>
              <a:xfrm rot="5400000">
                <a:off x="4420171" y="2207148"/>
                <a:ext cx="1219568" cy="1224136"/>
              </a:xfrm>
              <a:prstGeom prst="hexagon">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IN" sz="2400" dirty="0" smtClean="0">
                    <a:solidFill>
                      <a:schemeClr val="tx1"/>
                    </a:solidFill>
                  </a:rPr>
                  <a:t>3</a:t>
                </a:r>
                <a:endParaRPr lang="en-IN" sz="2400" dirty="0">
                  <a:solidFill>
                    <a:schemeClr val="tx1"/>
                  </a:solidFill>
                </a:endParaRPr>
              </a:p>
            </p:txBody>
          </p:sp>
        </p:grpSp>
        <p:sp>
          <p:nvSpPr>
            <p:cNvPr id="39" name="TextBox 38"/>
            <p:cNvSpPr txBox="1"/>
            <p:nvPr/>
          </p:nvSpPr>
          <p:spPr>
            <a:xfrm>
              <a:off x="2124201" y="3029800"/>
              <a:ext cx="7790329" cy="533131"/>
            </a:xfrm>
            <a:prstGeom prst="rect">
              <a:avLst/>
            </a:prstGeom>
            <a:noFill/>
          </p:spPr>
          <p:txBody>
            <a:bodyPr wrap="none" rtlCol="0">
              <a:spAutoFit/>
            </a:bodyPr>
            <a:lstStyle/>
            <a:p>
              <a:r>
                <a:rPr lang="en-IN" sz="2400" dirty="0" smtClean="0"/>
                <a:t>Who do you think is intelligent? Dev or his donkey? Why?</a:t>
              </a:r>
              <a:endParaRPr lang="en-US" sz="2400" dirty="0"/>
            </a:p>
          </p:txBody>
        </p:sp>
      </p:grpSp>
      <p:grpSp>
        <p:nvGrpSpPr>
          <p:cNvPr id="88" name="Group 87"/>
          <p:cNvGrpSpPr/>
          <p:nvPr/>
        </p:nvGrpSpPr>
        <p:grpSpPr>
          <a:xfrm>
            <a:off x="1063250" y="3873276"/>
            <a:ext cx="7242628" cy="871724"/>
            <a:chOff x="498000" y="3629037"/>
            <a:chExt cx="7242628" cy="871724"/>
          </a:xfrm>
        </p:grpSpPr>
        <p:grpSp>
          <p:nvGrpSpPr>
            <p:cNvPr id="41" name="Group 40"/>
            <p:cNvGrpSpPr/>
            <p:nvPr/>
          </p:nvGrpSpPr>
          <p:grpSpPr>
            <a:xfrm>
              <a:off x="1149507" y="3952302"/>
              <a:ext cx="803526" cy="207868"/>
              <a:chOff x="4870463" y="4238962"/>
              <a:chExt cx="1448201" cy="360040"/>
            </a:xfrm>
          </p:grpSpPr>
          <p:sp>
            <p:nvSpPr>
              <p:cNvPr id="45" name="Minus 44"/>
              <p:cNvSpPr/>
              <p:nvPr/>
            </p:nvSpPr>
            <p:spPr>
              <a:xfrm>
                <a:off x="4870463" y="4329543"/>
                <a:ext cx="1283393" cy="178878"/>
              </a:xfrm>
              <a:prstGeom prst="mathMinus">
                <a:avLst/>
              </a:prstGeom>
              <a:solidFill>
                <a:schemeClr val="bg1">
                  <a:lumMod val="85000"/>
                </a:schemeClr>
              </a:solidFill>
              <a:ln w="3810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46" name="Group 45"/>
              <p:cNvGrpSpPr/>
              <p:nvPr/>
            </p:nvGrpSpPr>
            <p:grpSpPr>
              <a:xfrm>
                <a:off x="5958624" y="4238962"/>
                <a:ext cx="360040" cy="360040"/>
                <a:chOff x="6051476" y="3306320"/>
                <a:chExt cx="360040" cy="360040"/>
              </a:xfrm>
            </p:grpSpPr>
            <p:sp>
              <p:nvSpPr>
                <p:cNvPr id="47" name="Oval 46">
                  <a:extLst>
                    <a:ext uri="{FF2B5EF4-FFF2-40B4-BE49-F238E27FC236}">
                      <a16:creationId xmlns="" xmlns:a16="http://schemas.microsoft.com/office/drawing/2014/main" id="{3F105D29-5277-40B7-97B2-4D6F9C44D18B}"/>
                    </a:ext>
                  </a:extLst>
                </p:cNvPr>
                <p:cNvSpPr/>
                <p:nvPr/>
              </p:nvSpPr>
              <p:spPr>
                <a:xfrm>
                  <a:off x="6051476" y="3306320"/>
                  <a:ext cx="360040" cy="36004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8" name="Oval 47"/>
                <p:cNvSpPr/>
                <p:nvPr/>
              </p:nvSpPr>
              <p:spPr>
                <a:xfrm>
                  <a:off x="6139624" y="3388950"/>
                  <a:ext cx="181088" cy="178878"/>
                </a:xfrm>
                <a:prstGeom prst="ellipse">
                  <a:avLst/>
                </a:prstGeom>
                <a:solidFill>
                  <a:schemeClr val="accent4">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grpSp>
          <p:nvGrpSpPr>
            <p:cNvPr id="42" name="Group 41"/>
            <p:cNvGrpSpPr/>
            <p:nvPr/>
          </p:nvGrpSpPr>
          <p:grpSpPr>
            <a:xfrm>
              <a:off x="498000" y="3629037"/>
              <a:ext cx="759112" cy="871724"/>
              <a:chOff x="4139951" y="1919117"/>
              <a:chExt cx="1780007" cy="1800200"/>
            </a:xfrm>
          </p:grpSpPr>
          <p:sp>
            <p:nvSpPr>
              <p:cNvPr id="43" name="Hexagon 42"/>
              <p:cNvSpPr/>
              <p:nvPr/>
            </p:nvSpPr>
            <p:spPr>
              <a:xfrm rot="5400000">
                <a:off x="4129855" y="1929213"/>
                <a:ext cx="1800200" cy="1780007"/>
              </a:xfrm>
              <a:prstGeom prst="hexago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4" name="Hexagon 43"/>
              <p:cNvSpPr/>
              <p:nvPr/>
            </p:nvSpPr>
            <p:spPr>
              <a:xfrm rot="5400000">
                <a:off x="4420171" y="2207148"/>
                <a:ext cx="1219568" cy="1224136"/>
              </a:xfrm>
              <a:prstGeom prst="hexagon">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IN" sz="2400" dirty="0" smtClean="0">
                    <a:solidFill>
                      <a:schemeClr val="tx1"/>
                    </a:solidFill>
                  </a:rPr>
                  <a:t>4</a:t>
                </a:r>
                <a:endParaRPr lang="en-IN" sz="2400" dirty="0">
                  <a:solidFill>
                    <a:schemeClr val="tx1"/>
                  </a:solidFill>
                </a:endParaRPr>
              </a:p>
            </p:txBody>
          </p:sp>
        </p:grpSp>
        <p:sp>
          <p:nvSpPr>
            <p:cNvPr id="58" name="TextBox 57"/>
            <p:cNvSpPr txBox="1"/>
            <p:nvPr/>
          </p:nvSpPr>
          <p:spPr>
            <a:xfrm>
              <a:off x="2124201" y="3797763"/>
              <a:ext cx="5616427" cy="533131"/>
            </a:xfrm>
            <a:prstGeom prst="rect">
              <a:avLst/>
            </a:prstGeom>
            <a:noFill/>
          </p:spPr>
          <p:txBody>
            <a:bodyPr wrap="none" rtlCol="0">
              <a:spAutoFit/>
            </a:bodyPr>
            <a:lstStyle/>
            <a:p>
              <a:r>
                <a:rPr lang="en-IN" sz="2400" dirty="0" smtClean="0"/>
                <a:t>Can we fool everyone all the time? Why?</a:t>
              </a:r>
              <a:endParaRPr lang="en-US" sz="2400" dirty="0"/>
            </a:p>
          </p:txBody>
        </p:sp>
      </p:grpSp>
      <p:grpSp>
        <p:nvGrpSpPr>
          <p:cNvPr id="89" name="Group 88"/>
          <p:cNvGrpSpPr/>
          <p:nvPr/>
        </p:nvGrpSpPr>
        <p:grpSpPr>
          <a:xfrm>
            <a:off x="1063250" y="4613722"/>
            <a:ext cx="10644567" cy="871724"/>
            <a:chOff x="498000" y="4364146"/>
            <a:chExt cx="10644567" cy="871724"/>
          </a:xfrm>
        </p:grpSpPr>
        <p:grpSp>
          <p:nvGrpSpPr>
            <p:cNvPr id="50" name="Group 49"/>
            <p:cNvGrpSpPr/>
            <p:nvPr/>
          </p:nvGrpSpPr>
          <p:grpSpPr>
            <a:xfrm>
              <a:off x="1163917" y="4696134"/>
              <a:ext cx="803526" cy="207868"/>
              <a:chOff x="4870463" y="4199207"/>
              <a:chExt cx="1448201" cy="360040"/>
            </a:xfrm>
          </p:grpSpPr>
          <p:sp>
            <p:nvSpPr>
              <p:cNvPr id="54" name="Minus 53"/>
              <p:cNvSpPr/>
              <p:nvPr/>
            </p:nvSpPr>
            <p:spPr>
              <a:xfrm>
                <a:off x="4870463" y="4289788"/>
                <a:ext cx="1283393" cy="178878"/>
              </a:xfrm>
              <a:prstGeom prst="mathMinus">
                <a:avLst/>
              </a:prstGeom>
              <a:solidFill>
                <a:schemeClr val="bg1">
                  <a:lumMod val="85000"/>
                </a:schemeClr>
              </a:solidFill>
              <a:ln w="3810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55" name="Group 54"/>
              <p:cNvGrpSpPr/>
              <p:nvPr/>
            </p:nvGrpSpPr>
            <p:grpSpPr>
              <a:xfrm>
                <a:off x="5958624" y="4199207"/>
                <a:ext cx="360040" cy="360040"/>
                <a:chOff x="6051476" y="3266565"/>
                <a:chExt cx="360040" cy="360040"/>
              </a:xfrm>
            </p:grpSpPr>
            <p:sp>
              <p:nvSpPr>
                <p:cNvPr id="56" name="Oval 55">
                  <a:extLst>
                    <a:ext uri="{FF2B5EF4-FFF2-40B4-BE49-F238E27FC236}">
                      <a16:creationId xmlns="" xmlns:a16="http://schemas.microsoft.com/office/drawing/2014/main" id="{3F105D29-5277-40B7-97B2-4D6F9C44D18B}"/>
                    </a:ext>
                  </a:extLst>
                </p:cNvPr>
                <p:cNvSpPr/>
                <p:nvPr/>
              </p:nvSpPr>
              <p:spPr>
                <a:xfrm>
                  <a:off x="6051476" y="3266565"/>
                  <a:ext cx="360040" cy="36004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7" name="Oval 56"/>
                <p:cNvSpPr/>
                <p:nvPr/>
              </p:nvSpPr>
              <p:spPr>
                <a:xfrm>
                  <a:off x="6147575" y="3365097"/>
                  <a:ext cx="181088" cy="178878"/>
                </a:xfrm>
                <a:prstGeom prst="ellipse">
                  <a:avLst/>
                </a:prstGeom>
                <a:solidFill>
                  <a:srgbClr val="92D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grpSp>
          <p:nvGrpSpPr>
            <p:cNvPr id="51" name="Group 50"/>
            <p:cNvGrpSpPr/>
            <p:nvPr/>
          </p:nvGrpSpPr>
          <p:grpSpPr>
            <a:xfrm>
              <a:off x="498000" y="4364146"/>
              <a:ext cx="759112" cy="871724"/>
              <a:chOff x="4139951" y="1919117"/>
              <a:chExt cx="1780007" cy="1800200"/>
            </a:xfrm>
          </p:grpSpPr>
          <p:sp>
            <p:nvSpPr>
              <p:cNvPr id="52" name="Hexagon 51"/>
              <p:cNvSpPr/>
              <p:nvPr/>
            </p:nvSpPr>
            <p:spPr>
              <a:xfrm rot="5400000">
                <a:off x="4129855" y="1929213"/>
                <a:ext cx="1800200" cy="1780007"/>
              </a:xfrm>
              <a:prstGeom prst="hexag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3" name="Hexagon 52"/>
              <p:cNvSpPr/>
              <p:nvPr/>
            </p:nvSpPr>
            <p:spPr>
              <a:xfrm rot="5400000">
                <a:off x="4420171" y="2207148"/>
                <a:ext cx="1219568" cy="1224136"/>
              </a:xfrm>
              <a:prstGeom prst="hexagon">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IN" sz="2400" dirty="0" smtClean="0">
                    <a:solidFill>
                      <a:schemeClr val="tx1"/>
                    </a:solidFill>
                  </a:rPr>
                  <a:t>5</a:t>
                </a:r>
                <a:endParaRPr lang="en-IN" sz="2400" dirty="0">
                  <a:solidFill>
                    <a:schemeClr val="tx1"/>
                  </a:solidFill>
                </a:endParaRPr>
              </a:p>
            </p:txBody>
          </p:sp>
        </p:grpSp>
        <p:sp>
          <p:nvSpPr>
            <p:cNvPr id="59" name="TextBox 58"/>
            <p:cNvSpPr txBox="1"/>
            <p:nvPr/>
          </p:nvSpPr>
          <p:spPr>
            <a:xfrm>
              <a:off x="2124201" y="4527329"/>
              <a:ext cx="9018366" cy="461665"/>
            </a:xfrm>
            <a:prstGeom prst="rect">
              <a:avLst/>
            </a:prstGeom>
            <a:noFill/>
          </p:spPr>
          <p:txBody>
            <a:bodyPr wrap="none" rtlCol="0">
              <a:spAutoFit/>
            </a:bodyPr>
            <a:lstStyle/>
            <a:p>
              <a:r>
                <a:rPr lang="en-IN" sz="2400" dirty="0" smtClean="0"/>
                <a:t>Write the antonyms for the words in </a:t>
              </a:r>
              <a:r>
                <a:rPr lang="en-IN" sz="2400" dirty="0" smtClean="0">
                  <a:solidFill>
                    <a:srgbClr val="FF0000"/>
                  </a:solidFill>
                </a:rPr>
                <a:t>red</a:t>
              </a:r>
              <a:r>
                <a:rPr lang="en-IN" sz="2400" dirty="0" smtClean="0"/>
                <a:t>: </a:t>
              </a:r>
              <a:r>
                <a:rPr lang="en-IN" sz="2400" dirty="0" smtClean="0">
                  <a:solidFill>
                    <a:srgbClr val="FF0000"/>
                  </a:solidFill>
                </a:rPr>
                <a:t>started, reduced and heavier </a:t>
              </a:r>
              <a:endParaRPr lang="en-US" sz="2400" dirty="0">
                <a:solidFill>
                  <a:srgbClr val="FF0000"/>
                </a:solidFill>
              </a:endParaRPr>
            </a:p>
          </p:txBody>
        </p:sp>
      </p:grpSp>
      <p:grpSp>
        <p:nvGrpSpPr>
          <p:cNvPr id="90" name="Group 89"/>
          <p:cNvGrpSpPr/>
          <p:nvPr/>
        </p:nvGrpSpPr>
        <p:grpSpPr>
          <a:xfrm>
            <a:off x="1063250" y="5354167"/>
            <a:ext cx="9118573" cy="871724"/>
            <a:chOff x="498000" y="5088167"/>
            <a:chExt cx="9118573" cy="871724"/>
          </a:xfrm>
        </p:grpSpPr>
        <p:grpSp>
          <p:nvGrpSpPr>
            <p:cNvPr id="61" name="Group 60"/>
            <p:cNvGrpSpPr/>
            <p:nvPr/>
          </p:nvGrpSpPr>
          <p:grpSpPr>
            <a:xfrm>
              <a:off x="1149507" y="5411431"/>
              <a:ext cx="803526" cy="207868"/>
              <a:chOff x="4870463" y="4238962"/>
              <a:chExt cx="1448201" cy="360040"/>
            </a:xfrm>
          </p:grpSpPr>
          <p:sp>
            <p:nvSpPr>
              <p:cNvPr id="65" name="Minus 64"/>
              <p:cNvSpPr/>
              <p:nvPr/>
            </p:nvSpPr>
            <p:spPr>
              <a:xfrm>
                <a:off x="4870463" y="4329543"/>
                <a:ext cx="1283393" cy="178878"/>
              </a:xfrm>
              <a:prstGeom prst="mathMinus">
                <a:avLst/>
              </a:prstGeom>
              <a:solidFill>
                <a:schemeClr val="bg1">
                  <a:lumMod val="85000"/>
                </a:schemeClr>
              </a:solidFill>
              <a:ln w="3810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66" name="Group 65"/>
              <p:cNvGrpSpPr/>
              <p:nvPr/>
            </p:nvGrpSpPr>
            <p:grpSpPr>
              <a:xfrm>
                <a:off x="5958624" y="4238962"/>
                <a:ext cx="360040" cy="360040"/>
                <a:chOff x="6051476" y="3306320"/>
                <a:chExt cx="360040" cy="360040"/>
              </a:xfrm>
            </p:grpSpPr>
            <p:sp>
              <p:nvSpPr>
                <p:cNvPr id="67" name="Oval 66">
                  <a:extLst>
                    <a:ext uri="{FF2B5EF4-FFF2-40B4-BE49-F238E27FC236}">
                      <a16:creationId xmlns="" xmlns:a16="http://schemas.microsoft.com/office/drawing/2014/main" id="{3F105D29-5277-40B7-97B2-4D6F9C44D18B}"/>
                    </a:ext>
                  </a:extLst>
                </p:cNvPr>
                <p:cNvSpPr/>
                <p:nvPr/>
              </p:nvSpPr>
              <p:spPr>
                <a:xfrm>
                  <a:off x="6051476" y="3306320"/>
                  <a:ext cx="360040" cy="36004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Oval 67"/>
                <p:cNvSpPr/>
                <p:nvPr/>
              </p:nvSpPr>
              <p:spPr>
                <a:xfrm>
                  <a:off x="6139624" y="3388950"/>
                  <a:ext cx="181088" cy="178878"/>
                </a:xfrm>
                <a:prstGeom prst="ellipse">
                  <a:avLst/>
                </a:prstGeom>
                <a:solidFill>
                  <a:srgbClr val="7030A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grpSp>
          <p:nvGrpSpPr>
            <p:cNvPr id="62" name="Group 61"/>
            <p:cNvGrpSpPr/>
            <p:nvPr/>
          </p:nvGrpSpPr>
          <p:grpSpPr>
            <a:xfrm>
              <a:off x="498000" y="5088167"/>
              <a:ext cx="759112" cy="871724"/>
              <a:chOff x="4139951" y="1919117"/>
              <a:chExt cx="1780007" cy="1800200"/>
            </a:xfrm>
          </p:grpSpPr>
          <p:sp>
            <p:nvSpPr>
              <p:cNvPr id="63" name="Hexagon 62"/>
              <p:cNvSpPr/>
              <p:nvPr/>
            </p:nvSpPr>
            <p:spPr>
              <a:xfrm rot="5400000">
                <a:off x="4129855" y="1929213"/>
                <a:ext cx="1800200" cy="1780007"/>
              </a:xfrm>
              <a:prstGeom prst="hexagon">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4" name="Hexagon 63"/>
              <p:cNvSpPr/>
              <p:nvPr/>
            </p:nvSpPr>
            <p:spPr>
              <a:xfrm rot="5400000">
                <a:off x="4420171" y="2207148"/>
                <a:ext cx="1219568" cy="1224136"/>
              </a:xfrm>
              <a:prstGeom prst="hexagon">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IN" sz="2400" dirty="0" smtClean="0">
                    <a:solidFill>
                      <a:schemeClr val="tx1"/>
                    </a:solidFill>
                  </a:rPr>
                  <a:t>6</a:t>
                </a:r>
                <a:endParaRPr lang="en-IN" sz="2400" dirty="0">
                  <a:solidFill>
                    <a:schemeClr val="tx1"/>
                  </a:solidFill>
                </a:endParaRPr>
              </a:p>
            </p:txBody>
          </p:sp>
        </p:grpSp>
        <p:sp>
          <p:nvSpPr>
            <p:cNvPr id="78" name="TextBox 77"/>
            <p:cNvSpPr txBox="1"/>
            <p:nvPr/>
          </p:nvSpPr>
          <p:spPr>
            <a:xfrm>
              <a:off x="2124201" y="5276093"/>
              <a:ext cx="7492372" cy="461665"/>
            </a:xfrm>
            <a:prstGeom prst="rect">
              <a:avLst/>
            </a:prstGeom>
            <a:noFill/>
          </p:spPr>
          <p:txBody>
            <a:bodyPr wrap="none" rtlCol="0">
              <a:spAutoFit/>
            </a:bodyPr>
            <a:lstStyle/>
            <a:p>
              <a:r>
                <a:rPr lang="en-IN" sz="2400" dirty="0" smtClean="0"/>
                <a:t>Write the synonyms for the words in </a:t>
              </a:r>
              <a:r>
                <a:rPr lang="en-IN" sz="2400" dirty="0" smtClean="0">
                  <a:solidFill>
                    <a:srgbClr val="00B0F0"/>
                  </a:solidFill>
                </a:rPr>
                <a:t>blue</a:t>
              </a:r>
              <a:r>
                <a:rPr lang="en-IN" sz="2400" dirty="0" smtClean="0"/>
                <a:t>: </a:t>
              </a:r>
              <a:r>
                <a:rPr lang="en-IN" sz="2400" dirty="0" smtClean="0">
                  <a:solidFill>
                    <a:srgbClr val="00B0F0"/>
                  </a:solidFill>
                </a:rPr>
                <a:t>bulk and loaded</a:t>
              </a:r>
              <a:endParaRPr lang="en-US" sz="2400" dirty="0">
                <a:solidFill>
                  <a:srgbClr val="00B0F0"/>
                </a:solidFill>
              </a:endParaRPr>
            </a:p>
          </p:txBody>
        </p:sp>
      </p:grpSp>
    </p:spTree>
    <p:extLst>
      <p:ext uri="{BB962C8B-B14F-4D97-AF65-F5344CB8AC3E}">
        <p14:creationId xmlns="" xmlns:p14="http://schemas.microsoft.com/office/powerpoint/2010/main" val="96689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anim calcmode="lin" valueType="num">
                                      <p:cBhvr>
                                        <p:cTn id="8" dur="500" fill="hold"/>
                                        <p:tgtEl>
                                          <p:spTgt spid="85"/>
                                        </p:tgtEl>
                                        <p:attrNameLst>
                                          <p:attrName>ppt_x</p:attrName>
                                        </p:attrNameLst>
                                      </p:cBhvr>
                                      <p:tavLst>
                                        <p:tav tm="0">
                                          <p:val>
                                            <p:strVal val="#ppt_x"/>
                                          </p:val>
                                        </p:tav>
                                        <p:tav tm="100000">
                                          <p:val>
                                            <p:strVal val="#ppt_x"/>
                                          </p:val>
                                        </p:tav>
                                      </p:tavLst>
                                    </p:anim>
                                    <p:anim calcmode="lin" valueType="num">
                                      <p:cBhvr>
                                        <p:cTn id="9" dur="500" fill="hold"/>
                                        <p:tgtEl>
                                          <p:spTgt spid="8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86"/>
                                        </p:tgtEl>
                                        <p:attrNameLst>
                                          <p:attrName>style.visibility</p:attrName>
                                        </p:attrNameLst>
                                      </p:cBhvr>
                                      <p:to>
                                        <p:strVal val="visible"/>
                                      </p:to>
                                    </p:set>
                                    <p:animEffect transition="in" filter="fade">
                                      <p:cBhvr>
                                        <p:cTn id="13" dur="500"/>
                                        <p:tgtEl>
                                          <p:spTgt spid="86"/>
                                        </p:tgtEl>
                                      </p:cBhvr>
                                    </p:animEffect>
                                    <p:anim calcmode="lin" valueType="num">
                                      <p:cBhvr>
                                        <p:cTn id="14" dur="500" fill="hold"/>
                                        <p:tgtEl>
                                          <p:spTgt spid="86"/>
                                        </p:tgtEl>
                                        <p:attrNameLst>
                                          <p:attrName>ppt_x</p:attrName>
                                        </p:attrNameLst>
                                      </p:cBhvr>
                                      <p:tavLst>
                                        <p:tav tm="0">
                                          <p:val>
                                            <p:strVal val="#ppt_x"/>
                                          </p:val>
                                        </p:tav>
                                        <p:tav tm="100000">
                                          <p:val>
                                            <p:strVal val="#ppt_x"/>
                                          </p:val>
                                        </p:tav>
                                      </p:tavLst>
                                    </p:anim>
                                    <p:anim calcmode="lin" valueType="num">
                                      <p:cBhvr>
                                        <p:cTn id="15" dur="500" fill="hold"/>
                                        <p:tgtEl>
                                          <p:spTgt spid="8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nodeType="afterEffect">
                                  <p:stCondLst>
                                    <p:cond delay="0"/>
                                  </p:stCondLst>
                                  <p:childTnLst>
                                    <p:set>
                                      <p:cBhvr>
                                        <p:cTn id="18" dur="1" fill="hold">
                                          <p:stCondLst>
                                            <p:cond delay="0"/>
                                          </p:stCondLst>
                                        </p:cTn>
                                        <p:tgtEl>
                                          <p:spTgt spid="87"/>
                                        </p:tgtEl>
                                        <p:attrNameLst>
                                          <p:attrName>style.visibility</p:attrName>
                                        </p:attrNameLst>
                                      </p:cBhvr>
                                      <p:to>
                                        <p:strVal val="visible"/>
                                      </p:to>
                                    </p:set>
                                    <p:animEffect transition="in" filter="fade">
                                      <p:cBhvr>
                                        <p:cTn id="19" dur="500"/>
                                        <p:tgtEl>
                                          <p:spTgt spid="87"/>
                                        </p:tgtEl>
                                      </p:cBhvr>
                                    </p:animEffect>
                                    <p:anim calcmode="lin" valueType="num">
                                      <p:cBhvr>
                                        <p:cTn id="20" dur="500" fill="hold"/>
                                        <p:tgtEl>
                                          <p:spTgt spid="87"/>
                                        </p:tgtEl>
                                        <p:attrNameLst>
                                          <p:attrName>ppt_x</p:attrName>
                                        </p:attrNameLst>
                                      </p:cBhvr>
                                      <p:tavLst>
                                        <p:tav tm="0">
                                          <p:val>
                                            <p:strVal val="#ppt_x"/>
                                          </p:val>
                                        </p:tav>
                                        <p:tav tm="100000">
                                          <p:val>
                                            <p:strVal val="#ppt_x"/>
                                          </p:val>
                                        </p:tav>
                                      </p:tavLst>
                                    </p:anim>
                                    <p:anim calcmode="lin" valueType="num">
                                      <p:cBhvr>
                                        <p:cTn id="21" dur="500" fill="hold"/>
                                        <p:tgtEl>
                                          <p:spTgt spid="87"/>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7" presetClass="entr" presetSubtype="0" fill="hold"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fade">
                                      <p:cBhvr>
                                        <p:cTn id="25" dur="500"/>
                                        <p:tgtEl>
                                          <p:spTgt spid="88"/>
                                        </p:tgtEl>
                                      </p:cBhvr>
                                    </p:animEffect>
                                    <p:anim calcmode="lin" valueType="num">
                                      <p:cBhvr>
                                        <p:cTn id="26" dur="500" fill="hold"/>
                                        <p:tgtEl>
                                          <p:spTgt spid="88"/>
                                        </p:tgtEl>
                                        <p:attrNameLst>
                                          <p:attrName>ppt_x</p:attrName>
                                        </p:attrNameLst>
                                      </p:cBhvr>
                                      <p:tavLst>
                                        <p:tav tm="0">
                                          <p:val>
                                            <p:strVal val="#ppt_x"/>
                                          </p:val>
                                        </p:tav>
                                        <p:tav tm="100000">
                                          <p:val>
                                            <p:strVal val="#ppt_x"/>
                                          </p:val>
                                        </p:tav>
                                      </p:tavLst>
                                    </p:anim>
                                    <p:anim calcmode="lin" valueType="num">
                                      <p:cBhvr>
                                        <p:cTn id="27" dur="500" fill="hold"/>
                                        <p:tgtEl>
                                          <p:spTgt spid="88"/>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7" presetClass="entr" presetSubtype="0" fill="hold" nodeType="afterEffect">
                                  <p:stCondLst>
                                    <p:cond delay="0"/>
                                  </p:stCondLst>
                                  <p:childTnLst>
                                    <p:set>
                                      <p:cBhvr>
                                        <p:cTn id="30" dur="1" fill="hold">
                                          <p:stCondLst>
                                            <p:cond delay="0"/>
                                          </p:stCondLst>
                                        </p:cTn>
                                        <p:tgtEl>
                                          <p:spTgt spid="89"/>
                                        </p:tgtEl>
                                        <p:attrNameLst>
                                          <p:attrName>style.visibility</p:attrName>
                                        </p:attrNameLst>
                                      </p:cBhvr>
                                      <p:to>
                                        <p:strVal val="visible"/>
                                      </p:to>
                                    </p:set>
                                    <p:animEffect transition="in" filter="fade">
                                      <p:cBhvr>
                                        <p:cTn id="31" dur="500"/>
                                        <p:tgtEl>
                                          <p:spTgt spid="89"/>
                                        </p:tgtEl>
                                      </p:cBhvr>
                                    </p:animEffect>
                                    <p:anim calcmode="lin" valueType="num">
                                      <p:cBhvr>
                                        <p:cTn id="32" dur="500" fill="hold"/>
                                        <p:tgtEl>
                                          <p:spTgt spid="89"/>
                                        </p:tgtEl>
                                        <p:attrNameLst>
                                          <p:attrName>ppt_x</p:attrName>
                                        </p:attrNameLst>
                                      </p:cBhvr>
                                      <p:tavLst>
                                        <p:tav tm="0">
                                          <p:val>
                                            <p:strVal val="#ppt_x"/>
                                          </p:val>
                                        </p:tav>
                                        <p:tav tm="100000">
                                          <p:val>
                                            <p:strVal val="#ppt_x"/>
                                          </p:val>
                                        </p:tav>
                                      </p:tavLst>
                                    </p:anim>
                                    <p:anim calcmode="lin" valueType="num">
                                      <p:cBhvr>
                                        <p:cTn id="33" dur="500" fill="hold"/>
                                        <p:tgtEl>
                                          <p:spTgt spid="89"/>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7" presetClass="entr" presetSubtype="0" fill="hold" nodeType="afterEffect">
                                  <p:stCondLst>
                                    <p:cond delay="0"/>
                                  </p:stCondLst>
                                  <p:childTnLst>
                                    <p:set>
                                      <p:cBhvr>
                                        <p:cTn id="36" dur="1" fill="hold">
                                          <p:stCondLst>
                                            <p:cond delay="0"/>
                                          </p:stCondLst>
                                        </p:cTn>
                                        <p:tgtEl>
                                          <p:spTgt spid="90"/>
                                        </p:tgtEl>
                                        <p:attrNameLst>
                                          <p:attrName>style.visibility</p:attrName>
                                        </p:attrNameLst>
                                      </p:cBhvr>
                                      <p:to>
                                        <p:strVal val="visible"/>
                                      </p:to>
                                    </p:set>
                                    <p:animEffect transition="in" filter="fade">
                                      <p:cBhvr>
                                        <p:cTn id="37" dur="500"/>
                                        <p:tgtEl>
                                          <p:spTgt spid="90"/>
                                        </p:tgtEl>
                                      </p:cBhvr>
                                    </p:animEffect>
                                    <p:anim calcmode="lin" valueType="num">
                                      <p:cBhvr>
                                        <p:cTn id="38" dur="500" fill="hold"/>
                                        <p:tgtEl>
                                          <p:spTgt spid="90"/>
                                        </p:tgtEl>
                                        <p:attrNameLst>
                                          <p:attrName>ppt_x</p:attrName>
                                        </p:attrNameLst>
                                      </p:cBhvr>
                                      <p:tavLst>
                                        <p:tav tm="0">
                                          <p:val>
                                            <p:strVal val="#ppt_x"/>
                                          </p:val>
                                        </p:tav>
                                        <p:tav tm="100000">
                                          <p:val>
                                            <p:strVal val="#ppt_x"/>
                                          </p:val>
                                        </p:tav>
                                      </p:tavLst>
                                    </p:anim>
                                    <p:anim calcmode="lin" valueType="num">
                                      <p:cBhvr>
                                        <p:cTn id="39" dur="5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L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Q">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M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Q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S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VC">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Attributi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2248</TotalTime>
  <Words>1279</Words>
  <Application>Microsoft Office PowerPoint</Application>
  <PresentationFormat>Custom</PresentationFormat>
  <Paragraphs>288</Paragraphs>
  <Slides>12</Slides>
  <Notes>10</Notes>
  <HiddenSlides>0</HiddenSlides>
  <MMClips>0</MMClips>
  <ScaleCrop>false</ScaleCrop>
  <HeadingPairs>
    <vt:vector size="4" baseType="variant">
      <vt:variant>
        <vt:lpstr>Theme</vt:lpstr>
      </vt:variant>
      <vt:variant>
        <vt:i4>9</vt:i4>
      </vt:variant>
      <vt:variant>
        <vt:lpstr>Slide Titles</vt:lpstr>
      </vt:variant>
      <vt:variant>
        <vt:i4>12</vt:i4>
      </vt:variant>
    </vt:vector>
  </HeadingPairs>
  <TitlesOfParts>
    <vt:vector size="21" baseType="lpstr">
      <vt:lpstr>MLP</vt:lpstr>
      <vt:lpstr>1_DD</vt:lpstr>
      <vt:lpstr>IA</vt:lpstr>
      <vt:lpstr>IQ</vt:lpstr>
      <vt:lpstr>MS</vt:lpstr>
      <vt:lpstr>QA</vt:lpstr>
      <vt:lpstr>SA</vt:lpstr>
      <vt:lpstr>VC</vt:lpstr>
      <vt:lpstr>Attribution</vt:lpstr>
      <vt:lpstr>Reading Comprehension</vt:lpstr>
      <vt:lpstr>Slide 2</vt:lpstr>
      <vt:lpstr>Slide 3</vt:lpstr>
      <vt:lpstr>Slide 4</vt:lpstr>
      <vt:lpstr>Slide 5</vt:lpstr>
      <vt:lpstr>Slide 6</vt:lpstr>
      <vt:lpstr>Slide 7</vt:lpstr>
      <vt:lpstr>Slide 8</vt:lpstr>
      <vt:lpstr>Slide 9</vt:lpstr>
      <vt:lpstr>Slide 10</vt:lpstr>
      <vt:lpstr>Attribution / Citation</vt:lpstr>
      <vt:lpstr>Attribution / Citation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prabha acharya</dc:creator>
  <cp:lastModifiedBy>Madhumika</cp:lastModifiedBy>
  <cp:revision>180</cp:revision>
  <dcterms:created xsi:type="dcterms:W3CDTF">2023-08-23T08:06:50Z</dcterms:created>
  <dcterms:modified xsi:type="dcterms:W3CDTF">2023-11-09T06:46:55Z</dcterms:modified>
</cp:coreProperties>
</file>