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theme/theme8.xml" ContentType="application/vnd.openxmlformats-officedocument.theme+xml"/>
  <Override PartName="/ppt/theme/theme9.xml" ContentType="application/vnd.openxmlformats-officedocument.them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 id="2147483735" r:id="rId2"/>
    <p:sldMasterId id="2147483724" r:id="rId3"/>
    <p:sldMasterId id="2147483703" r:id="rId4"/>
    <p:sldMasterId id="2147483706" r:id="rId5"/>
    <p:sldMasterId id="2147483709" r:id="rId6"/>
    <p:sldMasterId id="2147483712" r:id="rId7"/>
    <p:sldMasterId id="2147483715" r:id="rId8"/>
    <p:sldMasterId id="2147483718" r:id="rId9"/>
  </p:sldMasterIdLst>
  <p:notesMasterIdLst>
    <p:notesMasterId r:id="rId23"/>
  </p:notesMasterIdLst>
  <p:handoutMasterIdLst>
    <p:handoutMasterId r:id="rId24"/>
  </p:handoutMasterIdLst>
  <p:sldIdLst>
    <p:sldId id="299" r:id="rId10"/>
    <p:sldId id="287" r:id="rId11"/>
    <p:sldId id="291" r:id="rId12"/>
    <p:sldId id="303" r:id="rId13"/>
    <p:sldId id="302" r:id="rId14"/>
    <p:sldId id="301" r:id="rId15"/>
    <p:sldId id="300" r:id="rId16"/>
    <p:sldId id="304" r:id="rId17"/>
    <p:sldId id="305" r:id="rId18"/>
    <p:sldId id="289" r:id="rId19"/>
    <p:sldId id="293" r:id="rId20"/>
    <p:sldId id="306"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MLP_Title" id="{6B626AA4-BA5D-4D32-93EF-DBBC2F782403}">
          <p14:sldIdLst>
            <p14:sldId id="299"/>
          </p14:sldIdLst>
        </p14:section>
        <p14:section name="DD" id="{893503E9-36A2-4F67-A3A4-F47D7BEA5CD0}">
          <p14:sldIdLst>
            <p14:sldId id="300"/>
          </p14:sldIdLst>
        </p14:section>
        <p14:section name="IQ" id="{2DCB904F-FD08-4947-941C-FEA6DB02F0FA}">
          <p14:sldIdLst>
            <p14:sldId id="287"/>
          </p14:sldIdLst>
        </p14:section>
        <p14:section name="IA" id="{E3B6FFC3-ED1B-40B9-8B5C-817756C79A05}">
          <p14:sldIdLst>
            <p14:sldId id="289"/>
          </p14:sldIdLst>
        </p14:section>
        <p14:section name="MS" id="{D5999F0B-1B72-4169-897F-04B7AC628456}">
          <p14:sldIdLst>
            <p14:sldId id="291"/>
          </p14:sldIdLst>
        </p14:section>
        <p14:section name="QA" id="{4D285A77-8423-422F-83D2-7E6DE753A074}">
          <p14:sldIdLst>
            <p14:sldId id="293"/>
          </p14:sldIdLst>
        </p14:section>
        <p14:section name="SA" id="{C76B19E0-8267-489C-B5BB-BA23087C75B7}">
          <p14:sldIdLst>
            <p14:sldId id="295"/>
          </p14:sldIdLst>
        </p14:section>
        <p14:section name="VC" id="{D909E318-D914-443C-9FE1-4ED22658A7EE}">
          <p14:sldIdLst>
            <p14:sldId id="297"/>
          </p14:sldIdLst>
        </p14:section>
        <p14:section name="Attribution" id="{2BD668D8-2D90-4CBF-86B2-CFB5A75F1EE3}">
          <p14:sldIdLst>
            <p14:sldId id="283"/>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4726" autoAdjust="0"/>
    <p:restoredTop sz="87992" autoAdjust="0"/>
  </p:normalViewPr>
  <p:slideViewPr>
    <p:cSldViewPr snapToGrid="0" showGuides="1">
      <p:cViewPr varScale="1">
        <p:scale>
          <a:sx n="52" d="100"/>
          <a:sy n="52" d="100"/>
        </p:scale>
        <p:origin x="-197" y="-8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1" d="100"/>
          <a:sy n="71" d="100"/>
        </p:scale>
        <p:origin x="2966" y="26"/>
      </p:cViewPr>
      <p:guideLst/>
    </p:cSldViewPr>
  </p:notesViewPr>
  <p:gridSpacing cx="92171838" cy="9217183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78311AD-E730-4716-23B5-5DF4375143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ECBD2727-782E-D253-FC19-48FB82C38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22DA7F-E0F8-4D1F-B605-A30715B2DF51}" type="datetimeFigureOut">
              <a:rPr lang="en-IN" smtClean="0"/>
              <a:pPr/>
              <a:t>02-09-2023</a:t>
            </a:fld>
            <a:endParaRPr lang="en-IN"/>
          </a:p>
        </p:txBody>
      </p:sp>
      <p:sp>
        <p:nvSpPr>
          <p:cNvPr id="4" name="Footer Placeholder 3">
            <a:extLst>
              <a:ext uri="{FF2B5EF4-FFF2-40B4-BE49-F238E27FC236}">
                <a16:creationId xmlns:a16="http://schemas.microsoft.com/office/drawing/2014/main" xmlns="" id="{05369FD7-7C6B-A60F-24F6-693E673EBD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4CB877C3-E570-6DF6-E545-C5B3FEF7F5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8EB71C-4582-455B-82D6-8BB031D342F3}" type="slidenum">
              <a:rPr lang="en-IN" smtClean="0"/>
              <a:pPr/>
              <a:t>‹#›</a:t>
            </a:fld>
            <a:endParaRPr lang="en-IN"/>
          </a:p>
        </p:txBody>
      </p:sp>
    </p:spTree>
    <p:extLst>
      <p:ext uri="{BB962C8B-B14F-4D97-AF65-F5344CB8AC3E}">
        <p14:creationId xmlns:p14="http://schemas.microsoft.com/office/powerpoint/2010/main" xmlns="" val="22453112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1783AA-05B1-4BE7-A299-7BB48A5CCE87}" type="datetimeFigureOut">
              <a:rPr lang="en-US" smtClean="0"/>
              <a:pPr/>
              <a:t>9/2/2023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pPr rtl="0">
              <a:spcBef>
                <a:spcPts val="0"/>
              </a:spcBef>
              <a:spcAft>
                <a:spcPts val="0"/>
              </a:spcAft>
            </a:pP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482B13-599C-4672-8AC8-930C8AAFB213}" type="slidenum">
              <a:rPr lang="en-US" smtClean="0"/>
              <a:pPr/>
              <a:t>‹#›</a:t>
            </a:fld>
            <a:endParaRPr lang="en-US"/>
          </a:p>
        </p:txBody>
      </p:sp>
    </p:spTree>
    <p:extLst>
      <p:ext uri="{BB962C8B-B14F-4D97-AF65-F5344CB8AC3E}">
        <p14:creationId xmlns:p14="http://schemas.microsoft.com/office/powerpoint/2010/main" xmlns="" val="602276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spcBef>
                <a:spcPts val="0"/>
              </a:spcBef>
              <a:spcAft>
                <a:spcPts val="0"/>
              </a:spcAft>
            </a:pPr>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 &lt; Information for further reference or explanation &gt;</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 </a:t>
            </a:r>
            <a:r>
              <a:rPr lang="en-US" sz="1200" b="0" i="0" u="none" strike="noStrike" dirty="0" smtClean="0">
                <a:solidFill>
                  <a:srgbClr val="000000"/>
                </a:solidFill>
                <a:effectLst/>
                <a:latin typeface="Calibri" panose="020F0502020204030204" pitchFamily="34" charset="0"/>
              </a:rPr>
              <a:t>&lt;Ideas/ Images/ Animations / Others – To make better representation of the content &gt;</a:t>
            </a:r>
            <a:endParaRPr lang="en-US" b="0" dirty="0" smtClean="0">
              <a:effectLst/>
            </a:endParaRPr>
          </a:p>
          <a:p>
            <a:r>
              <a:rPr lang="en-US" sz="1200" b="1" i="0" u="none" strike="noStrike" dirty="0" smtClean="0">
                <a:solidFill>
                  <a:srgbClr val="000000"/>
                </a:solidFill>
                <a:effectLst/>
                <a:latin typeface="Calibri" panose="020F0502020204030204" pitchFamily="34" charset="0"/>
              </a:rPr>
              <a:t>Source of Multimedia used in this slide - </a:t>
            </a:r>
            <a:r>
              <a:rPr lang="en-US" sz="1200" b="0" i="0" u="none" strike="noStrike" dirty="0" smtClean="0">
                <a:solidFill>
                  <a:srgbClr val="000000"/>
                </a:solidFill>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IN" sz="1200" b="0" i="0" u="none" strike="noStrike" dirty="0" smtClean="0">
                <a:solidFill>
                  <a:schemeClr val="dk1"/>
                </a:solidFill>
                <a:latin typeface="+mn-lt"/>
                <a:ea typeface="Calibri"/>
                <a:cs typeface="Calibri"/>
                <a:sym typeface="Calibri"/>
              </a:rPr>
              <a:t>1. Zoo:</a:t>
            </a:r>
            <a:r>
              <a:rPr lang="en-IN" sz="1200" b="0" i="0" u="none" strike="noStrike" baseline="0" dirty="0" smtClean="0">
                <a:solidFill>
                  <a:schemeClr val="dk1"/>
                </a:solidFill>
                <a:latin typeface="+mn-lt"/>
                <a:ea typeface="Calibri"/>
                <a:cs typeface="Calibri"/>
                <a:sym typeface="Calibri"/>
              </a:rPr>
              <a:t> https://www.freepik.com/free-vector/border-template-with-cute-animals_5769817.htm#query=ZOO&amp;position=35&amp;from_view=search&amp;track=sph (Attribution: </a:t>
            </a:r>
            <a:r>
              <a:rPr lang="en-IN" sz="1200" b="0" i="0" u="none" strike="noStrike" baseline="0" dirty="0" err="1" smtClean="0">
                <a:solidFill>
                  <a:schemeClr val="dk1"/>
                </a:solidFill>
                <a:latin typeface="+mn-lt"/>
                <a:ea typeface="Calibri"/>
                <a:cs typeface="Calibri"/>
                <a:sym typeface="Calibri"/>
              </a:rPr>
              <a:t>brgfx</a:t>
            </a:r>
            <a:r>
              <a:rPr lang="en-IN" sz="1200" b="0" i="0" u="none" strike="noStrike" baseline="0" dirty="0" smtClean="0">
                <a:solidFill>
                  <a:schemeClr val="dk1"/>
                </a:solidFill>
                <a:latin typeface="+mn-lt"/>
                <a:ea typeface="Calibri"/>
                <a:cs typeface="Calibri"/>
                <a:sym typeface="Calibri"/>
              </a:rPr>
              <a:t>)</a:t>
            </a:r>
            <a:endParaRPr lang="en-IN" sz="1200" b="0" i="0" u="none" strike="noStrike" dirty="0" smtClean="0">
              <a:solidFill>
                <a:schemeClr val="dk1"/>
              </a:solidFill>
              <a:latin typeface="+mn-lt"/>
              <a:ea typeface="Calibri"/>
              <a:cs typeface="Calibri"/>
              <a:sym typeface="Calibri"/>
            </a:endParaRPr>
          </a:p>
          <a:p>
            <a:endParaRPr lang="en-US" dirty="0"/>
          </a:p>
        </p:txBody>
      </p:sp>
      <p:sp>
        <p:nvSpPr>
          <p:cNvPr id="4" name="Slide Number Placeholder 3"/>
          <p:cNvSpPr>
            <a:spLocks noGrp="1"/>
          </p:cNvSpPr>
          <p:nvPr>
            <p:ph type="sldNum" sz="quarter" idx="10"/>
          </p:nvPr>
        </p:nvSpPr>
        <p:spPr/>
        <p:txBody>
          <a:bodyPr/>
          <a:lstStyle/>
          <a:p>
            <a:fld id="{78482B13-599C-4672-8AC8-930C8AAFB2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a:t>
            </a:r>
            <a:r>
              <a:rPr lang="en-US" sz="1200" b="0" i="0" u="none" strike="noStrike" dirty="0" smtClean="0">
                <a:solidFill>
                  <a:srgbClr val="000000"/>
                </a:solidFill>
                <a:effectLst/>
                <a:latin typeface="Calibri" panose="020F0502020204030204" pitchFamily="34" charset="0"/>
              </a:rPr>
              <a:t>-</a:t>
            </a:r>
            <a:endParaRPr lang="en-US" b="0" dirty="0">
              <a:effectLst/>
            </a:endParaRPr>
          </a:p>
          <a:p>
            <a:pPr rtl="0" fontAlgn="base"/>
            <a:r>
              <a:rPr lang="en-US" sz="1200" b="0" i="0" u="none" strike="noStrike" kern="1200" dirty="0" smtClean="0">
                <a:solidFill>
                  <a:schemeClr val="tx1"/>
                </a:solidFill>
                <a:latin typeface="+mn-lt"/>
                <a:ea typeface="+mn-ea"/>
                <a:cs typeface="+mn-cs"/>
              </a:rPr>
              <a:t>Can you name the stories?</a:t>
            </a:r>
          </a:p>
          <a:p>
            <a:pPr rtl="0" fontAlgn="base"/>
            <a:r>
              <a:rPr lang="en-US" sz="1200" b="0" i="0" u="none" strike="noStrike" kern="1200" dirty="0" smtClean="0">
                <a:solidFill>
                  <a:schemeClr val="tx1"/>
                </a:solidFill>
                <a:latin typeface="+mn-lt"/>
                <a:ea typeface="+mn-ea"/>
                <a:cs typeface="+mn-cs"/>
              </a:rPr>
              <a:t>Do you know the names of the authors who wrote those stories?</a:t>
            </a:r>
          </a:p>
          <a:p>
            <a:pPr rtl="0" fontAlgn="base"/>
            <a:r>
              <a:rPr lang="en-US" sz="1200" b="0" i="0" u="none" strike="noStrike" kern="1200" dirty="0" smtClean="0">
                <a:solidFill>
                  <a:schemeClr val="tx1"/>
                </a:solidFill>
                <a:latin typeface="+mn-lt"/>
                <a:ea typeface="+mn-ea"/>
                <a:cs typeface="+mn-cs"/>
              </a:rPr>
              <a:t>Do you think the authors wrote the stories with a plan or </a:t>
            </a:r>
            <a:r>
              <a:rPr lang="en-US" sz="1200" b="0" i="0" u="none" strike="noStrike" kern="1200" dirty="0" smtClean="0">
                <a:solidFill>
                  <a:schemeClr val="tx1"/>
                </a:solidFill>
                <a:latin typeface="+mn-lt"/>
                <a:ea typeface="+mn-ea"/>
                <a:cs typeface="+mn-cs"/>
              </a:rPr>
              <a:t>strategy?</a:t>
            </a:r>
            <a:endParaRPr lang="en-US" sz="1200" b="0" i="0" u="none" strike="noStrike" kern="1200" dirty="0" smtClean="0">
              <a:solidFill>
                <a:schemeClr val="tx1"/>
              </a:solidFill>
              <a:latin typeface="+mn-lt"/>
              <a:ea typeface="+mn-ea"/>
              <a:cs typeface="+mn-cs"/>
            </a:endParaRPr>
          </a:p>
          <a:p>
            <a:pPr rtl="0" fontAlgn="base"/>
            <a:r>
              <a:rPr lang="en-US" sz="1200" b="0" i="0" u="none" strike="noStrike" kern="1200" dirty="0" smtClean="0">
                <a:solidFill>
                  <a:schemeClr val="tx1"/>
                </a:solidFill>
                <a:latin typeface="+mn-lt"/>
                <a:ea typeface="+mn-ea"/>
                <a:cs typeface="+mn-cs"/>
              </a:rPr>
              <a:t>How do you think the authors came up with those stories?</a:t>
            </a:r>
          </a:p>
          <a:p>
            <a:pPr rtl="0" fontAlgn="base"/>
            <a:r>
              <a:rPr lang="en-US" sz="1200" b="0" i="0" u="none" strike="noStrike" kern="1200" dirty="0" smtClean="0">
                <a:solidFill>
                  <a:schemeClr val="tx1"/>
                </a:solidFill>
                <a:latin typeface="+mn-lt"/>
                <a:ea typeface="+mn-ea"/>
                <a:cs typeface="+mn-cs"/>
              </a:rPr>
              <a:t>Why do you think the authors wrote those stories?</a:t>
            </a:r>
          </a:p>
          <a:p>
            <a:pPr rtl="0">
              <a:spcBef>
                <a:spcPts val="0"/>
              </a:spcBef>
              <a:spcAft>
                <a:spcPts val="0"/>
              </a:spcAft>
            </a:pPr>
            <a:endParaRPr lang="en-US" sz="1200" b="0"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cs typeface="Calibri"/>
                <a:sym typeface="Calibri"/>
              </a:rPr>
              <a:t>Thirsty</a:t>
            </a:r>
            <a:r>
              <a:rPr lang="en-IN" sz="1200" b="0" i="0" u="none" strike="noStrike" baseline="0" dirty="0" smtClean="0">
                <a:solidFill>
                  <a:schemeClr val="dk1"/>
                </a:solidFill>
                <a:latin typeface="+mn-lt"/>
                <a:cs typeface="Calibri"/>
                <a:sym typeface="Calibri"/>
              </a:rPr>
              <a:t> crow: Aesop’s fables-Greek origin</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mn-lt"/>
                <a:cs typeface="Calibri"/>
                <a:sym typeface="Calibri"/>
              </a:rPr>
              <a:t>Aladdin and the magic lamp: Arabian Nights-Middle Eastern origin</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mn-lt"/>
                <a:cs typeface="Calibri"/>
                <a:sym typeface="Calibri"/>
              </a:rPr>
              <a:t>Monkey and the crocodile: </a:t>
            </a:r>
            <a:r>
              <a:rPr lang="en-IN" sz="1200" b="0" i="0" u="none" strike="noStrike" baseline="0" dirty="0" err="1" smtClean="0">
                <a:solidFill>
                  <a:schemeClr val="dk1"/>
                </a:solidFill>
                <a:latin typeface="+mn-lt"/>
                <a:cs typeface="Calibri"/>
                <a:sym typeface="Calibri"/>
              </a:rPr>
              <a:t>Panchatantra</a:t>
            </a:r>
            <a:r>
              <a:rPr lang="en-IN" sz="1200" b="0" i="0" u="none" strike="noStrike" baseline="0" dirty="0" smtClean="0">
                <a:solidFill>
                  <a:schemeClr val="dk1"/>
                </a:solidFill>
                <a:latin typeface="+mn-lt"/>
                <a:cs typeface="Calibri"/>
                <a:sym typeface="Calibri"/>
              </a:rPr>
              <a:t> Stories-Indian origin</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endParaRPr lang="en-US" b="0" dirty="0">
              <a:effectLst/>
            </a:endParaRPr>
          </a:p>
          <a:p>
            <a:r>
              <a:rPr lang="en-US" sz="1200" b="1" i="0" u="none" strike="noStrike" dirty="0">
                <a:solidFill>
                  <a:srgbClr val="000000"/>
                </a:solidFill>
                <a:effectLst/>
                <a:latin typeface="Calibri" panose="020F0502020204030204" pitchFamily="34" charset="0"/>
              </a:rPr>
              <a:t>Source of </a:t>
            </a:r>
            <a:r>
              <a:rPr lang="en-US" sz="1200" b="1" i="0" u="none" strike="noStrike" dirty="0" smtClean="0">
                <a:solidFill>
                  <a:srgbClr val="000000"/>
                </a:solidFill>
                <a:effectLst/>
                <a:latin typeface="Calibri" panose="020F0502020204030204" pitchFamily="34" charset="0"/>
              </a:rPr>
              <a:t>Multimedia </a:t>
            </a:r>
            <a:r>
              <a:rPr lang="en-US" sz="1200" b="1" i="0" u="none" strike="noStrike" dirty="0">
                <a:solidFill>
                  <a:srgbClr val="000000"/>
                </a:solidFill>
                <a:effectLst/>
                <a:latin typeface="Calibri" panose="020F0502020204030204" pitchFamily="34" charset="0"/>
              </a:rPr>
              <a:t>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baseline="0" dirty="0" smtClean="0">
                <a:solidFill>
                  <a:schemeClr val="dk1"/>
                </a:solidFill>
                <a:latin typeface="+mn-lt"/>
                <a:ea typeface="Calibri"/>
                <a:cs typeface="Calibri"/>
                <a:sym typeface="Calibri"/>
              </a:rPr>
              <a:t>Thirsty Crow: https://youtu.be/ZQ27PS14_sI (Attribution: Free Hug Point)</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mn-lt"/>
                <a:ea typeface="Calibri"/>
                <a:cs typeface="Calibri"/>
                <a:sym typeface="Calibri"/>
              </a:rPr>
              <a:t>Aladdin: https://youtu.be/64NCM2mP_ms (Attribution: </a:t>
            </a:r>
            <a:r>
              <a:rPr lang="en-IN" sz="1200" b="0" i="0" u="none" strike="noStrike" baseline="0" dirty="0" err="1" smtClean="0">
                <a:solidFill>
                  <a:schemeClr val="dk1"/>
                </a:solidFill>
                <a:latin typeface="+mn-lt"/>
                <a:ea typeface="Calibri"/>
                <a:cs typeface="Calibri"/>
                <a:sym typeface="Calibri"/>
              </a:rPr>
              <a:t>Storytime</a:t>
            </a:r>
            <a:r>
              <a:rPr lang="en-IN" sz="1200" b="0" i="0" u="none" strike="noStrike" baseline="0" dirty="0" smtClean="0">
                <a:solidFill>
                  <a:schemeClr val="dk1"/>
                </a:solidFill>
                <a:latin typeface="+mn-lt"/>
                <a:ea typeface="Calibri"/>
                <a:cs typeface="Calibri"/>
                <a:sym typeface="Calibri"/>
              </a:rPr>
              <a:t> for Kids)</a:t>
            </a:r>
          </a:p>
          <a:p>
            <a:pPr marL="228600" lvl="0" indent="-228600" algn="l" rtl="0">
              <a:spcBef>
                <a:spcPts val="0"/>
              </a:spcBef>
              <a:spcAft>
                <a:spcPts val="0"/>
              </a:spcAft>
              <a:buAutoNum type="arabicPeriod"/>
            </a:pPr>
            <a:r>
              <a:rPr lang="en-IN" sz="1200" b="0" i="0" u="none" strike="noStrike" baseline="0" dirty="0" smtClean="0">
                <a:solidFill>
                  <a:schemeClr val="dk1"/>
                </a:solidFill>
                <a:latin typeface="+mn-lt"/>
                <a:ea typeface="Calibri"/>
                <a:cs typeface="Calibri"/>
                <a:sym typeface="Calibri"/>
              </a:rPr>
              <a:t>Monkey and crocodile: https://youtu.be/L1Khwb1Ucbg (Attribution: </a:t>
            </a:r>
            <a:r>
              <a:rPr lang="en-IN" sz="1200" b="0" i="0" u="none" strike="noStrike" baseline="0" dirty="0" err="1" smtClean="0">
                <a:solidFill>
                  <a:schemeClr val="dk1"/>
                </a:solidFill>
                <a:latin typeface="+mn-lt"/>
                <a:ea typeface="Calibri"/>
                <a:cs typeface="Calibri"/>
                <a:sym typeface="Calibri"/>
              </a:rPr>
              <a:t>padma</a:t>
            </a:r>
            <a:r>
              <a:rPr lang="en-IN" sz="1200" b="0" i="0" u="none" strike="noStrike" baseline="0" dirty="0" smtClean="0">
                <a:solidFill>
                  <a:schemeClr val="dk1"/>
                </a:solidFill>
                <a:latin typeface="+mn-lt"/>
                <a:ea typeface="Calibri"/>
                <a:cs typeface="Calibri"/>
                <a:sym typeface="Calibri"/>
              </a:rPr>
              <a:t>)</a:t>
            </a:r>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2</a:t>
            </a:fld>
            <a:endParaRPr lang="en-US"/>
          </a:p>
        </p:txBody>
      </p:sp>
    </p:spTree>
    <p:extLst>
      <p:ext uri="{BB962C8B-B14F-4D97-AF65-F5344CB8AC3E}">
        <p14:creationId xmlns:p14="http://schemas.microsoft.com/office/powerpoint/2010/main" xmlns="" val="2373386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a:t>
            </a:r>
            <a:r>
              <a:rPr lang="en-US" sz="1200" b="0" i="0" u="none" strike="noStrike" dirty="0" smtClean="0">
                <a:solidFill>
                  <a:srgbClr val="000000"/>
                </a:solidFill>
                <a:effectLst/>
                <a:latin typeface="Calibri" panose="020F0502020204030204" pitchFamily="34" charset="0"/>
              </a:rPr>
              <a:t>&gt;</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3</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4</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US" sz="1200" b="0" i="0" u="none" strike="noStrike"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78482B13-599C-4672-8AC8-930C8AAFB213}" type="slidenum">
              <a:rPr lang="en-US" smtClean="0"/>
              <a:pPr/>
              <a:t>5</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6</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endParaRPr lang="en-US" sz="1200" b="1"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7</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8</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sz="1200" b="0" i="0" u="none" strike="noStrike" dirty="0" smtClean="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Farm: https://www.freepik.com/free-vector/farmer-rural-countryside-house_31235965.htm#page=5&amp;query=farmer%20and%20his%20farm&amp;position=21&amp;from_view=search&amp;track=ais (Attribution: </a:t>
            </a:r>
            <a:r>
              <a:rPr lang="en-IN" sz="1200" b="0" i="0" u="none" strike="noStrike" dirty="0" err="1" smtClean="0">
                <a:solidFill>
                  <a:schemeClr val="dk1"/>
                </a:solidFill>
                <a:latin typeface="+mn-lt"/>
                <a:ea typeface="Calibri"/>
                <a:cs typeface="Calibri"/>
                <a:sym typeface="Calibri"/>
              </a:rPr>
              <a:t>brgfx</a:t>
            </a:r>
            <a:r>
              <a:rPr lang="en-IN" sz="1200" b="0" i="0" u="none" strike="noStrike" dirty="0" smtClean="0">
                <a:solidFill>
                  <a:schemeClr val="dk1"/>
                </a:solidFill>
                <a:latin typeface="+mn-lt"/>
                <a:ea typeface="Calibri"/>
                <a:cs typeface="Calibri"/>
                <a:sym typeface="Calibri"/>
              </a:rPr>
              <a:t>)</a:t>
            </a:r>
          </a:p>
          <a:p>
            <a:pPr marL="228600" lvl="0" indent="-228600" algn="l" rtl="0">
              <a:spcBef>
                <a:spcPts val="0"/>
              </a:spcBef>
              <a:spcAft>
                <a:spcPts val="0"/>
              </a:spcAft>
              <a:buAutoNum type="arabicPeriod"/>
            </a:pPr>
            <a:r>
              <a:rPr lang="en-IN" sz="1200" b="0" i="0" u="none" strike="noStrike" dirty="0" smtClean="0">
                <a:solidFill>
                  <a:schemeClr val="dk1"/>
                </a:solidFill>
                <a:latin typeface="+mn-lt"/>
                <a:ea typeface="Calibri"/>
                <a:cs typeface="Calibri"/>
                <a:sym typeface="Calibri"/>
              </a:rPr>
              <a:t>Tiger: https://www.freepik.com/free-photo/amazing-bengal-tiger-nature_18520710.htm#query=Tiger&amp;position=9&amp;from_view=search&amp;track=sph</a:t>
            </a:r>
            <a:r>
              <a:rPr lang="en-IN" sz="1200" b="0" i="0" u="none" strike="noStrike" baseline="0" dirty="0" smtClean="0">
                <a:solidFill>
                  <a:schemeClr val="dk1"/>
                </a:solidFill>
                <a:latin typeface="+mn-lt"/>
                <a:ea typeface="Calibri"/>
                <a:cs typeface="Calibri"/>
                <a:sym typeface="Calibri"/>
              </a:rPr>
              <a:t> </a:t>
            </a:r>
            <a:r>
              <a:rPr lang="en-IN" sz="1200" b="0" i="0" u="none" strike="noStrike" dirty="0" smtClean="0">
                <a:solidFill>
                  <a:schemeClr val="dk1"/>
                </a:solidFill>
                <a:latin typeface="+mn-lt"/>
                <a:ea typeface="Calibri"/>
                <a:cs typeface="Calibri"/>
                <a:sym typeface="Calibri"/>
              </a:rPr>
              <a:t>(Attribution: </a:t>
            </a:r>
            <a:r>
              <a:rPr lang="en-IN" sz="1200" b="0" i="0" u="none" strike="noStrike" dirty="0" err="1" smtClean="0">
                <a:solidFill>
                  <a:schemeClr val="dk1"/>
                </a:solidFill>
                <a:latin typeface="+mn-lt"/>
                <a:ea typeface="Calibri"/>
                <a:cs typeface="Calibri"/>
                <a:sym typeface="Calibri"/>
              </a:rPr>
              <a:t>vladimircech</a:t>
            </a:r>
            <a:r>
              <a:rPr lang="en-IN" sz="1200" b="0" i="0" u="none" strike="noStrike" dirty="0" smtClean="0">
                <a:solidFill>
                  <a:schemeClr val="dk1"/>
                </a:solidFill>
                <a:latin typeface="+mn-lt"/>
                <a:ea typeface="Calibri"/>
                <a:cs typeface="Calibri"/>
                <a:sym typeface="Calibri"/>
              </a:rPr>
              <a:t>)</a:t>
            </a:r>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9</a:t>
            </a:fld>
            <a:endParaRPr lang="en-US"/>
          </a:p>
        </p:txBody>
      </p:sp>
    </p:spTree>
    <p:extLst>
      <p:ext uri="{BB962C8B-B14F-4D97-AF65-F5344CB8AC3E}">
        <p14:creationId xmlns:p14="http://schemas.microsoft.com/office/powerpoint/2010/main" xmlns="" val="961799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endParaRPr lang="en-US" sz="1200" b="0" i="0" u="none" strike="noStrike" dirty="0">
              <a:solidFill>
                <a:srgbClr val="000000"/>
              </a:solidFill>
              <a:effectLst/>
              <a:latin typeface="Calibri" panose="020F0502020204030204" pitchFamily="34" charset="0"/>
            </a:endParaRPr>
          </a:p>
          <a:p>
            <a:pPr marL="228600" lvl="0" indent="-228600" algn="l" rtl="0">
              <a:spcBef>
                <a:spcPts val="0"/>
              </a:spcBef>
              <a:spcAft>
                <a:spcPts val="0"/>
              </a:spcAft>
              <a:buAutoNum type="arabicPeriod"/>
            </a:pPr>
            <a:r>
              <a:rPr lang="en-IN" sz="1200" b="0" i="0" u="none" strike="noStrike" dirty="0" smtClean="0">
                <a:solidFill>
                  <a:schemeClr val="dk1"/>
                </a:solidFill>
                <a:latin typeface="+mn-lt"/>
                <a:cs typeface="Calibri"/>
                <a:sym typeface="Calibri"/>
              </a:rPr>
              <a:t>Cuneiform: https://commons.wikimedia.org/wiki/File:Sales_contract_Shuruppak_Louvre_AO3766.jpg (Attribution: Unknown artist)</a:t>
            </a:r>
          </a:p>
          <a:p>
            <a:pPr marL="228600" lvl="0" indent="-228600" algn="l" rtl="0">
              <a:spcBef>
                <a:spcPts val="0"/>
              </a:spcBef>
              <a:spcAft>
                <a:spcPts val="0"/>
              </a:spcAft>
              <a:buAutoNum type="arabicPeriod"/>
            </a:pPr>
            <a:r>
              <a:rPr lang="en-IN" sz="1200" b="0" i="0" u="none" strike="noStrike" dirty="0" smtClean="0">
                <a:solidFill>
                  <a:schemeClr val="dk1"/>
                </a:solidFill>
                <a:latin typeface="+mn-lt"/>
                <a:cs typeface="Calibri"/>
                <a:sym typeface="Calibri"/>
              </a:rPr>
              <a:t>Hieroglyphs: https://commons.wikimedia.org/wiki/File:Hieroglifos_em_parede.jpg (Attribution: </a:t>
            </a:r>
            <a:r>
              <a:rPr lang="en-IN" sz="1200" b="0" i="0" u="none" strike="noStrike" cap="none" dirty="0" err="1" smtClean="0">
                <a:solidFill>
                  <a:schemeClr val="dk1"/>
                </a:solidFill>
                <a:latin typeface="+mn-lt"/>
                <a:ea typeface="Calibri"/>
                <a:cs typeface="Calibri"/>
                <a:sym typeface="Calibri"/>
              </a:rPr>
              <a:t>Fedor</a:t>
            </a:r>
            <a:r>
              <a:rPr lang="en-IN" sz="1200" b="0" i="0" u="none" strike="noStrike" cap="none" dirty="0" smtClean="0">
                <a:solidFill>
                  <a:schemeClr val="dk1"/>
                </a:solidFill>
                <a:latin typeface="+mn-lt"/>
                <a:ea typeface="Calibri"/>
                <a:cs typeface="Calibri"/>
                <a:sym typeface="Calibri"/>
              </a:rPr>
              <a:t> </a:t>
            </a:r>
            <a:r>
              <a:rPr lang="en-IN" sz="1200" b="0" i="0" u="none" strike="noStrike" cap="none" dirty="0" err="1" smtClean="0">
                <a:solidFill>
                  <a:schemeClr val="dk1"/>
                </a:solidFill>
                <a:latin typeface="+mn-lt"/>
                <a:ea typeface="Calibri"/>
                <a:cs typeface="Calibri"/>
                <a:sym typeface="Calibri"/>
              </a:rPr>
              <a:t>Selivanov</a:t>
            </a:r>
            <a:r>
              <a:rPr lang="en-IN" sz="1200" b="0" i="0" u="none" strike="noStrike" cap="none" dirty="0" smtClean="0">
                <a:solidFill>
                  <a:schemeClr val="dk1"/>
                </a:solidFill>
                <a:latin typeface="+mn-lt"/>
                <a:ea typeface="Calibri"/>
                <a:cs typeface="Calibri"/>
                <a:sym typeface="Calibri"/>
              </a:rPr>
              <a:t>)</a:t>
            </a:r>
            <a:endParaRPr lang="en-IN" sz="1200" b="0" i="0" u="none" strike="noStrike" dirty="0" smtClean="0">
              <a:solidFill>
                <a:schemeClr val="dk1"/>
              </a:solidFill>
              <a:latin typeface="+mn-lt"/>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IN" sz="1200" b="0" i="0" u="none" strike="noStrike" dirty="0" smtClean="0">
                <a:solidFill>
                  <a:schemeClr val="dk1"/>
                </a:solidFill>
                <a:latin typeface="+mn-lt"/>
                <a:cs typeface="Calibri"/>
                <a:sym typeface="Calibri"/>
              </a:rPr>
              <a:t>Edict: https://commons.wikimedia.org/wiki/File:3rd-century_BCE_Jonnagiri_Erragudi_Yerragudi_Asoka_rock_edict_inscription,_Andhra_Pradesh_India_-_05.jpg Hieroglyphs: https://commons.wikimedia.org/wiki/File:Hieroglifos_em_parede.jpg (Attribution: </a:t>
            </a:r>
            <a:r>
              <a:rPr lang="en-IN" sz="1200" b="0" i="0" u="none" strike="noStrike" cap="none" dirty="0" smtClean="0">
                <a:solidFill>
                  <a:schemeClr val="dk1"/>
                </a:solidFill>
                <a:latin typeface="+mn-lt"/>
                <a:ea typeface="Calibri"/>
                <a:cs typeface="Calibri"/>
                <a:sym typeface="Calibri"/>
              </a:rPr>
              <a:t>Ms Sarah Welch)</a:t>
            </a:r>
            <a:endParaRPr lang="en-IN" sz="1200" b="0" i="0" u="none" strike="noStrike" dirty="0" smtClean="0">
              <a:solidFill>
                <a:schemeClr val="dk1"/>
              </a:solidFill>
              <a:latin typeface="+mn-lt"/>
              <a:cs typeface="Calibri"/>
              <a:sym typeface="Calibri"/>
            </a:endParaRPr>
          </a:p>
          <a:p>
            <a:pPr marL="228600" lvl="0" indent="-228600" algn="l" rtl="0">
              <a:spcBef>
                <a:spcPts val="0"/>
              </a:spcBef>
              <a:spcAft>
                <a:spcPts val="0"/>
              </a:spcAft>
              <a:buNone/>
            </a:pPr>
            <a:endParaRPr lang="en-IN" dirty="0" smtClean="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10</a:t>
            </a:fld>
            <a:endParaRPr lang="en-US"/>
          </a:p>
        </p:txBody>
      </p:sp>
    </p:spTree>
    <p:extLst>
      <p:ext uri="{BB962C8B-B14F-4D97-AF65-F5344CB8AC3E}">
        <p14:creationId xmlns:p14="http://schemas.microsoft.com/office/powerpoint/2010/main" xmlns="" val="2161516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&gt;</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&lt;Please provide source URL where we find the image and the license agreement&gt; </a:t>
            </a:r>
            <a:endParaRPr lang="en-US" dirty="0"/>
          </a:p>
          <a:p>
            <a:endParaRPr lang="en-IN" dirty="0"/>
          </a:p>
        </p:txBody>
      </p:sp>
      <p:sp>
        <p:nvSpPr>
          <p:cNvPr id="4" name="Slide Number Placeholder 3"/>
          <p:cNvSpPr>
            <a:spLocks noGrp="1"/>
          </p:cNvSpPr>
          <p:nvPr>
            <p:ph type="sldNum" sz="quarter" idx="5"/>
          </p:nvPr>
        </p:nvSpPr>
        <p:spPr/>
        <p:txBody>
          <a:bodyPr/>
          <a:lstStyle/>
          <a:p>
            <a:fld id="{78482B13-599C-4672-8AC8-930C8AAFB213}" type="slidenum">
              <a:rPr lang="en-US" smtClean="0"/>
              <a:pPr/>
              <a:t>11</a:t>
            </a:fld>
            <a:endParaRPr lang="en-US"/>
          </a:p>
        </p:txBody>
      </p:sp>
    </p:spTree>
    <p:extLst>
      <p:ext uri="{BB962C8B-B14F-4D97-AF65-F5344CB8AC3E}">
        <p14:creationId xmlns:p14="http://schemas.microsoft.com/office/powerpoint/2010/main" xmlns="" val="538166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200" b="1" i="0" u="none" strike="noStrike" dirty="0">
                <a:solidFill>
                  <a:srgbClr val="000000"/>
                </a:solidFill>
                <a:effectLst/>
                <a:latin typeface="Calibri" panose="020F0502020204030204" pitchFamily="34" charset="0"/>
              </a:rPr>
              <a:t>Notes for Teacher</a:t>
            </a:r>
            <a:r>
              <a:rPr lang="en-US" sz="1200" b="0" i="0" u="none" strike="noStrike" dirty="0">
                <a:solidFill>
                  <a:srgbClr val="000000"/>
                </a:solidFill>
                <a:effectLst/>
                <a:latin typeface="Calibri" panose="020F0502020204030204" pitchFamily="34" charset="0"/>
              </a:rPr>
              <a:t> - &lt; Information for further reference or explanation &gt;</a:t>
            </a:r>
            <a:endParaRPr lang="en-US" b="0" dirty="0">
              <a:effectLst/>
            </a:endParaRPr>
          </a:p>
          <a:p>
            <a:pPr rtl="0">
              <a:spcBef>
                <a:spcPts val="0"/>
              </a:spcBef>
              <a:spcAft>
                <a:spcPts val="0"/>
              </a:spcAft>
            </a:pP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r>
              <a:rPr lang="en-US" sz="1200" b="1" i="0" u="none" strike="noStrike" dirty="0">
                <a:solidFill>
                  <a:srgbClr val="000000"/>
                </a:solidFill>
                <a:effectLst/>
                <a:latin typeface="Calibri" panose="020F0502020204030204" pitchFamily="34" charset="0"/>
              </a:rPr>
              <a:t>Suggestions: </a:t>
            </a:r>
            <a:r>
              <a:rPr lang="en-US" sz="1200" b="0" i="0" u="none" strike="noStrike" dirty="0">
                <a:solidFill>
                  <a:srgbClr val="000000"/>
                </a:solidFill>
                <a:effectLst/>
                <a:latin typeface="Calibri" panose="020F0502020204030204" pitchFamily="34" charset="0"/>
              </a:rPr>
              <a:t>&lt;Ideas/ Images/ Animations / Others – To make better representation of the content </a:t>
            </a:r>
            <a:r>
              <a:rPr lang="en-US" sz="1200" b="0" i="0" u="none" strike="noStrike" dirty="0" smtClean="0">
                <a:solidFill>
                  <a:srgbClr val="000000"/>
                </a:solidFill>
                <a:effectLst/>
                <a:latin typeface="Calibri" panose="020F0502020204030204" pitchFamily="34" charset="0"/>
              </a:rPr>
              <a:t>&gt;</a:t>
            </a:r>
            <a:r>
              <a:rPr lang="en-US" sz="1200" b="0" i="0" u="none" strike="noStrike" dirty="0">
                <a:solidFill>
                  <a:srgbClr val="000000"/>
                </a:solidFill>
                <a:effectLst/>
                <a:latin typeface="Calibri" panose="020F0502020204030204" pitchFamily="34" charset="0"/>
              </a:rPr>
              <a:t/>
            </a:r>
            <a:br>
              <a:rPr lang="en-US" sz="1200" b="0" i="0" u="none" strike="noStrike" dirty="0">
                <a:solidFill>
                  <a:srgbClr val="000000"/>
                </a:solidFill>
                <a:effectLst/>
                <a:latin typeface="Calibri" panose="020F0502020204030204" pitchFamily="34" charset="0"/>
              </a:rPr>
            </a:br>
            <a:endParaRPr lang="en-US" b="0" dirty="0">
              <a:effectLst/>
            </a:endParaRPr>
          </a:p>
          <a:p>
            <a:r>
              <a:rPr lang="en-US" sz="1200" b="1" i="0" u="none" strike="noStrike" dirty="0">
                <a:solidFill>
                  <a:srgbClr val="000000"/>
                </a:solidFill>
                <a:effectLst/>
                <a:latin typeface="Calibri" panose="020F0502020204030204" pitchFamily="34" charset="0"/>
              </a:rPr>
              <a:t>Source of Multimedia used in this slide - </a:t>
            </a:r>
            <a:r>
              <a:rPr lang="en-US" sz="1200" b="0" i="0" u="none" strike="noStrike" dirty="0">
                <a:solidFill>
                  <a:srgbClr val="000000"/>
                </a:solidFill>
                <a:effectLst/>
                <a:latin typeface="Calibri" panose="020F0502020204030204" pitchFamily="34" charset="0"/>
              </a:rPr>
              <a:t> </a:t>
            </a:r>
            <a:endParaRPr lang="en-US" dirty="0"/>
          </a:p>
          <a:p>
            <a:pPr marL="228600" lvl="0" indent="-228600" algn="l" rtl="0">
              <a:spcBef>
                <a:spcPts val="0"/>
              </a:spcBef>
              <a:spcAft>
                <a:spcPts val="0"/>
              </a:spcAft>
              <a:buNone/>
            </a:pPr>
            <a:r>
              <a:rPr lang="en-IN" sz="1200" b="0" i="0" u="none" strike="noStrike" baseline="0" dirty="0" smtClean="0">
                <a:solidFill>
                  <a:schemeClr val="dk1"/>
                </a:solidFill>
                <a:latin typeface="+mn-lt"/>
                <a:cs typeface="Calibri"/>
                <a:sym typeface="Calibri"/>
              </a:rPr>
              <a:t>1.  Animals: https://www.freepik.com/free-vector/wild-animals-cartoon-characters-forest-scene_27175542.htm#page=16&amp;query=big%20zoo&amp;position=47&amp;from_view=search&amp;track=ais </a:t>
            </a:r>
          </a:p>
          <a:p>
            <a:pPr marL="228600" lvl="0" indent="-228600" algn="l" rtl="0">
              <a:spcBef>
                <a:spcPts val="0"/>
              </a:spcBef>
              <a:spcAft>
                <a:spcPts val="0"/>
              </a:spcAft>
              <a:buNone/>
            </a:pPr>
            <a:r>
              <a:rPr lang="en-IN" sz="1200" b="0" i="0" u="none" strike="noStrike" baseline="0" dirty="0" smtClean="0">
                <a:solidFill>
                  <a:schemeClr val="dk1"/>
                </a:solidFill>
                <a:latin typeface="+mn-lt"/>
                <a:cs typeface="Calibri"/>
                <a:sym typeface="Calibri"/>
              </a:rPr>
              <a:t>2.  Zoo keeper: https://www.freepik.com/free-vector/boy-safari-outfit-doing-different-activities_6874065.htm#query=zoo%20keeper&amp;position=46&amp;from_view=search&amp;track=ais</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N" sz="1200" b="0" i="0" u="none" strike="noStrike" baseline="0" dirty="0" smtClean="0">
                <a:solidFill>
                  <a:schemeClr val="dk1"/>
                </a:solidFill>
                <a:latin typeface="+mn-lt"/>
                <a:cs typeface="Calibri"/>
                <a:sym typeface="Calibri"/>
              </a:rPr>
              <a:t>3.  Frog: https://www.freepik.com/free-vector/happy-frong-sitting-lotus-leaf_6952752.htm#query=frogs&amp;position=39&amp;from_view=search&amp;track=sph </a:t>
            </a:r>
            <a:endParaRPr lang="en-US" sz="1200" b="0" i="0" u="none" strike="noStrike" dirty="0" smtClean="0">
              <a:solidFill>
                <a:srgbClr val="000000"/>
              </a:solidFill>
              <a:effectLst/>
              <a:latin typeface="Calibri" panose="020F0502020204030204" pitchFamily="34" charset="0"/>
            </a:endParaRPr>
          </a:p>
          <a:p>
            <a:endParaRPr lang="en-IN" dirty="0" smtClean="0"/>
          </a:p>
        </p:txBody>
      </p:sp>
      <p:sp>
        <p:nvSpPr>
          <p:cNvPr id="4" name="Slide Number Placeholder 3"/>
          <p:cNvSpPr>
            <a:spLocks noGrp="1"/>
          </p:cNvSpPr>
          <p:nvPr>
            <p:ph type="sldNum" sz="quarter" idx="5"/>
          </p:nvPr>
        </p:nvSpPr>
        <p:spPr/>
        <p:txBody>
          <a:bodyPr/>
          <a:lstStyle/>
          <a:p>
            <a:fld id="{78482B13-599C-4672-8AC8-930C8AAFB213}" type="slidenum">
              <a:rPr lang="en-US" smtClean="0"/>
              <a:pPr/>
              <a:t>12</a:t>
            </a:fld>
            <a:endParaRPr lang="en-US"/>
          </a:p>
        </p:txBody>
      </p:sp>
    </p:spTree>
    <p:extLst>
      <p:ext uri="{BB962C8B-B14F-4D97-AF65-F5344CB8AC3E}">
        <p14:creationId xmlns:p14="http://schemas.microsoft.com/office/powerpoint/2010/main" xmlns="" val="538166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spcBef>
                <a:spcPts val="0"/>
              </a:spcBef>
              <a:spcAft>
                <a:spcPts val="0"/>
              </a:spcAft>
            </a:pPr>
            <a:r>
              <a:rPr lang="en-US" sz="1200" b="1" i="0" u="none" strike="noStrike" dirty="0" smtClean="0">
                <a:solidFill>
                  <a:srgbClr val="000000"/>
                </a:solidFill>
                <a:effectLst/>
                <a:latin typeface="Calibri" panose="020F0502020204030204" pitchFamily="34" charset="0"/>
              </a:rPr>
              <a:t>Notes for Teacher</a:t>
            </a:r>
            <a:r>
              <a:rPr lang="en-US" sz="1200" b="0" i="0" u="none" strike="noStrike" dirty="0" smtClean="0">
                <a:solidFill>
                  <a:srgbClr val="000000"/>
                </a:solidFill>
                <a:effectLst/>
                <a:latin typeface="Calibri" panose="020F0502020204030204" pitchFamily="34" charset="0"/>
              </a:rPr>
              <a:t> - &lt; Information for further reference or explanation &gt;</a:t>
            </a:r>
            <a:br>
              <a:rPr lang="en-US" sz="1200" b="0" i="0" u="none" strike="noStrike" dirty="0" smtClean="0">
                <a:solidFill>
                  <a:srgbClr val="000000"/>
                </a:solidFill>
                <a:effectLst/>
                <a:latin typeface="Calibri" panose="020F0502020204030204" pitchFamily="34" charset="0"/>
              </a:rPr>
            </a:br>
            <a:r>
              <a:rPr lang="en-US" sz="1200" b="1" i="0" u="none" strike="noStrike" dirty="0" smtClean="0">
                <a:solidFill>
                  <a:srgbClr val="000000"/>
                </a:solidFill>
                <a:effectLst/>
                <a:latin typeface="Calibri" panose="020F0502020204030204" pitchFamily="34" charset="0"/>
              </a:rPr>
              <a:t>Suggestions: </a:t>
            </a:r>
            <a:r>
              <a:rPr lang="en-US" sz="1200" b="0" i="0" u="none" strike="noStrike" dirty="0" smtClean="0">
                <a:solidFill>
                  <a:srgbClr val="000000"/>
                </a:solidFill>
                <a:effectLst/>
                <a:latin typeface="Calibri" panose="020F0502020204030204" pitchFamily="34" charset="0"/>
              </a:rPr>
              <a:t>&lt;Ideas/ Images/ Animations / Others – To make better representation of the content &gt;</a:t>
            </a:r>
            <a:endParaRPr lang="en-US" b="0" dirty="0" smtClean="0">
              <a:effectLst/>
            </a:endParaRPr>
          </a:p>
          <a:p>
            <a:r>
              <a:rPr lang="en-US" sz="1200" b="1" i="0" u="none" strike="noStrike" dirty="0" smtClean="0">
                <a:solidFill>
                  <a:srgbClr val="000000"/>
                </a:solidFill>
                <a:effectLst/>
                <a:latin typeface="Calibri" panose="020F0502020204030204" pitchFamily="34" charset="0"/>
              </a:rPr>
              <a:t>Source of Multimedia used in this slide - </a:t>
            </a:r>
            <a:r>
              <a:rPr lang="en-US" sz="1200" b="0" i="0" u="none" strike="noStrike" dirty="0" smtClean="0">
                <a:solidFill>
                  <a:srgbClr val="000000"/>
                </a:solidFill>
                <a:effectLst/>
                <a:latin typeface="Calibri" panose="020F0502020204030204" pitchFamily="34" charset="0"/>
              </a:rPr>
              <a:t> &lt;Please provide source URL where we find the image and the license agreement&gt; </a:t>
            </a:r>
            <a:endParaRPr lang="en-US" dirty="0" smtClean="0"/>
          </a:p>
          <a:p>
            <a:endParaRPr lang="en-US" dirty="0"/>
          </a:p>
        </p:txBody>
      </p:sp>
      <p:sp>
        <p:nvSpPr>
          <p:cNvPr id="4" name="Slide Number Placeholder 3"/>
          <p:cNvSpPr>
            <a:spLocks noGrp="1"/>
          </p:cNvSpPr>
          <p:nvPr>
            <p:ph type="sldNum" sz="quarter" idx="10"/>
          </p:nvPr>
        </p:nvSpPr>
        <p:spPr/>
        <p:txBody>
          <a:bodyPr/>
          <a:lstStyle/>
          <a:p>
            <a:fld id="{78482B13-599C-4672-8AC8-930C8AAFB213}"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reserve="1" userDrawn="1">
  <p:cSld name="MLP_Title">
    <p:spTree>
      <p:nvGrpSpPr>
        <p:cNvPr id="1" name="Shape 24"/>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a16="http://schemas.microsoft.com/office/drawing/2014/main" xmlns=""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2644988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userDrawn="1">
  <p:cSld name="MLP_Body">
    <p:spTree>
      <p:nvGrpSpPr>
        <p:cNvPr id="1" name="Shape 24"/>
        <p:cNvGrpSpPr/>
        <p:nvPr/>
      </p:nvGrpSpPr>
      <p:grpSpPr>
        <a:xfrm>
          <a:off x="0" y="0"/>
          <a:ext cx="0" cy="0"/>
          <a:chOff x="0" y="0"/>
          <a:chExt cx="0" cy="0"/>
        </a:xfrm>
      </p:grpSpPr>
      <p:sp>
        <p:nvSpPr>
          <p:cNvPr id="5" name="Google Shape;20;p6">
            <a:extLst>
              <a:ext uri="{FF2B5EF4-FFF2-40B4-BE49-F238E27FC236}">
                <a16:creationId xmlns:a16="http://schemas.microsoft.com/office/drawing/2014/main" xmlns=""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a16="http://schemas.microsoft.com/office/drawing/2014/main" xmlns=""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138989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preserve="1" userDrawn="1">
  <p:cSld name="DD_Title">
    <p:spTree>
      <p:nvGrpSpPr>
        <p:cNvPr id="1" name="Shape 24"/>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F838FF9A-5317-A8A8-44A0-21C74893ABFA}"/>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0125A18B-0AF0-49DE-7DB6-CAA88406DBDB}"/>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 name="Google Shape;14;p5">
            <a:extLst>
              <a:ext uri="{FF2B5EF4-FFF2-40B4-BE49-F238E27FC236}">
                <a16:creationId xmlns:a16="http://schemas.microsoft.com/office/drawing/2014/main" xmlns="" id="{DD041DD2-3BF3-2439-CC4A-12CDBD3665BE}"/>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8F98EBD0-DC26-AD24-936D-1C833447C6F1}"/>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082324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reserve="1" userDrawn="1">
  <p:cSld name="DD_Body">
    <p:spTree>
      <p:nvGrpSpPr>
        <p:cNvPr id="1" name="Shape 24"/>
        <p:cNvGrpSpPr/>
        <p:nvPr/>
      </p:nvGrpSpPr>
      <p:grpSpPr>
        <a:xfrm>
          <a:off x="0" y="0"/>
          <a:ext cx="0" cy="0"/>
          <a:chOff x="0" y="0"/>
          <a:chExt cx="0" cy="0"/>
        </a:xfrm>
      </p:grpSpPr>
      <p:sp>
        <p:nvSpPr>
          <p:cNvPr id="5" name="Google Shape;20;p6">
            <a:extLst>
              <a:ext uri="{FF2B5EF4-FFF2-40B4-BE49-F238E27FC236}">
                <a16:creationId xmlns:a16="http://schemas.microsoft.com/office/drawing/2014/main" xmlns="" id="{B713672C-4C83-3792-9E6D-296113CBF092}"/>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 name="Google Shape;21;p6">
            <a:extLst>
              <a:ext uri="{FF2B5EF4-FFF2-40B4-BE49-F238E27FC236}">
                <a16:creationId xmlns:a16="http://schemas.microsoft.com/office/drawing/2014/main" xmlns="" id="{6D2E89A9-5021-D80F-8801-28AFC04CE8DB}"/>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786060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6BA5ACE6-4AD1-2DD7-CADB-8963E57DFC20}"/>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99266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320884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Q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5E00D278-0C8F-D404-27E9-631D25648F8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753788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Q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1184990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S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0C49CE3E-0B72-054F-9D7D-549C48E57256}"/>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77705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S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92137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3942DA6F-1009-0A0C-9D10-73CB9AEEF68C}"/>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2838263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4320822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B39C5CB5-97D2-3625-D9D7-0932D04ECE2B}"/>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554428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A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37067090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C_Title">
    <p:spTree>
      <p:nvGrpSpPr>
        <p:cNvPr id="1" name=""/>
        <p:cNvGrpSpPr/>
        <p:nvPr/>
      </p:nvGrpSpPr>
      <p:grpSpPr>
        <a:xfrm>
          <a:off x="0" y="0"/>
          <a:ext cx="0" cy="0"/>
          <a:chOff x="0" y="0"/>
          <a:chExt cx="0" cy="0"/>
        </a:xfrm>
      </p:grpSpPr>
      <p:sp>
        <p:nvSpPr>
          <p:cNvPr id="7" name="Google Shape;12;p5">
            <a:extLst>
              <a:ext uri="{FF2B5EF4-FFF2-40B4-BE49-F238E27FC236}">
                <a16:creationId xmlns:a16="http://schemas.microsoft.com/office/drawing/2014/main" xmlns="" id="{99CF8B0C-4A74-913A-B6FC-05EA9519D490}"/>
              </a:ext>
            </a:extLst>
          </p:cNvPr>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13;p5">
            <a:extLst>
              <a:ext uri="{FF2B5EF4-FFF2-40B4-BE49-F238E27FC236}">
                <a16:creationId xmlns:a16="http://schemas.microsoft.com/office/drawing/2014/main" xmlns="" id="{64181679-5E11-EBCD-5296-95E1CFF8917F}"/>
              </a:ext>
            </a:extLst>
          </p:cNvPr>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 name="Google Shape;14;p5">
            <a:extLst>
              <a:ext uri="{FF2B5EF4-FFF2-40B4-BE49-F238E27FC236}">
                <a16:creationId xmlns:a16="http://schemas.microsoft.com/office/drawing/2014/main" xmlns="" id="{63B6DCE1-0525-0936-38E6-1CAA35393FD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pic>
        <p:nvPicPr>
          <p:cNvPr id="2" name="Google Shape;17;p5" descr="A picture containing text, clock&#10;&#10;Description automatically generated">
            <a:extLst>
              <a:ext uri="{FF2B5EF4-FFF2-40B4-BE49-F238E27FC236}">
                <a16:creationId xmlns:a16="http://schemas.microsoft.com/office/drawing/2014/main" xmlns="" id="{37A325DB-D4BD-0B2B-9853-B4DC89BB1FCF}"/>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extLst>
      <p:ext uri="{BB962C8B-B14F-4D97-AF65-F5344CB8AC3E}">
        <p14:creationId xmlns:p14="http://schemas.microsoft.com/office/powerpoint/2010/main" xmlns="" val="1429429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C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351884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ttribution_Body">
    <p:spTree>
      <p:nvGrpSpPr>
        <p:cNvPr id="1" name=""/>
        <p:cNvGrpSpPr/>
        <p:nvPr/>
      </p:nvGrpSpPr>
      <p:grpSpPr>
        <a:xfrm>
          <a:off x="0" y="0"/>
          <a:ext cx="0" cy="0"/>
          <a:chOff x="0" y="0"/>
          <a:chExt cx="0" cy="0"/>
        </a:xfrm>
      </p:grpSpPr>
      <p:sp>
        <p:nvSpPr>
          <p:cNvPr id="3" name="Google Shape;20;p6">
            <a:extLst>
              <a:ext uri="{FF2B5EF4-FFF2-40B4-BE49-F238E27FC236}">
                <a16:creationId xmlns:a16="http://schemas.microsoft.com/office/drawing/2014/main" xmlns="" id="{4936243D-45B8-8953-F1D3-2AEA3FDF4F94}"/>
              </a:ext>
            </a:extLst>
          </p:cNvPr>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21;p6">
            <a:extLst>
              <a:ext uri="{FF2B5EF4-FFF2-40B4-BE49-F238E27FC236}">
                <a16:creationId xmlns:a16="http://schemas.microsoft.com/office/drawing/2014/main" xmlns="" id="{232CA2A7-5BCF-3C5F-7BED-BC5BB6A6DEA2}"/>
              </a:ext>
            </a:extLst>
          </p:cNvPr>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xmlns="" val="23162265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hyperlink" Target="http://www.srisathyasaividyavahini.org/" TargetMode="External"/></Relationships>
</file>

<file path=ppt/slideMasters/_rels/slideMaster9.xml.rels><?xml version="1.0" encoding="UTF-8" standalone="yes"?>
<Relationships xmlns="http://schemas.openxmlformats.org/package/2006/relationships"><Relationship Id="rId3" Type="http://schemas.openxmlformats.org/officeDocument/2006/relationships/hyperlink" Target="http://www.srisathyasaividyavahini.org/" TargetMode="External"/><Relationship Id="rId2" Type="http://schemas.openxmlformats.org/officeDocument/2006/relationships/theme" Target="../theme/theme9.xml"/><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7;p5" descr="A picture containing text, clock&#10;&#10;Description automatically generated">
            <a:extLst>
              <a:ext uri="{FF2B5EF4-FFF2-40B4-BE49-F238E27FC236}">
                <a16:creationId xmlns:a16="http://schemas.microsoft.com/office/drawing/2014/main" xmlns="" id="{7176D82F-BDCF-8590-8A54-BE30B7F84F1A}"/>
              </a:ext>
            </a:extLst>
          </p:cNvPr>
          <p:cNvPicPr preferRelativeResize="0"/>
          <p:nvPr userDrawn="1"/>
        </p:nvPicPr>
        <p:blipFill rotWithShape="1">
          <a:blip r:embed="rId6">
            <a:alphaModFix/>
          </a:blip>
          <a:srcRect/>
          <a:stretch/>
        </p:blipFill>
        <p:spPr>
          <a:xfrm>
            <a:off x="205167" y="96174"/>
            <a:ext cx="678726" cy="720000"/>
          </a:xfrm>
          <a:prstGeom prst="rect">
            <a:avLst/>
          </a:prstGeom>
          <a:noFill/>
          <a:ln>
            <a:noFill/>
          </a:ln>
        </p:spPr>
      </p:pic>
      <p:sp>
        <p:nvSpPr>
          <p:cNvPr id="4" name="Google Shape;14;p5">
            <a:extLst>
              <a:ext uri="{FF2B5EF4-FFF2-40B4-BE49-F238E27FC236}">
                <a16:creationId xmlns:a16="http://schemas.microsoft.com/office/drawing/2014/main" xmlns="" id="{B94700B9-0533-85C1-CD73-124C9E0E369C}"/>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2367888809"/>
      </p:ext>
    </p:extLst>
  </p:cSld>
  <p:clrMap bg1="lt1" tx1="dk1" bg2="lt2" tx2="dk2" accent1="accent1" accent2="accent2" accent3="accent3" accent4="accent4" accent5="accent5" accent6="accent6" hlink="hlink" folHlink="folHlink"/>
  <p:sldLayoutIdLst>
    <p:sldLayoutId id="2147483733" r:id="rId1"/>
    <p:sldLayoutId id="21474837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Graphical user interface&#10;&#10;Description automatically generated">
            <a:extLst>
              <a:ext uri="{FF2B5EF4-FFF2-40B4-BE49-F238E27FC236}">
                <a16:creationId xmlns:a16="http://schemas.microsoft.com/office/drawing/2014/main" xmlns="" id="{1D61F54E-4AE9-4CD1-F2F2-41087B4B9CBE}"/>
              </a:ext>
            </a:extLst>
          </p:cNvPr>
          <p:cNvPicPr preferRelativeResize="0"/>
          <p:nvPr userDrawn="1"/>
        </p:nvPicPr>
        <p:blipFill rotWithShape="1">
          <a:blip r:embed="rId6">
            <a:alphaModFix/>
          </a:blip>
          <a:srcRect/>
          <a:stretch/>
        </p:blipFill>
        <p:spPr>
          <a:xfrm>
            <a:off x="11323857" y="6093376"/>
            <a:ext cx="720000" cy="720000"/>
          </a:xfrm>
          <a:prstGeom prst="rect">
            <a:avLst/>
          </a:prstGeom>
          <a:noFill/>
          <a:ln>
            <a:noFill/>
          </a:ln>
        </p:spPr>
      </p:pic>
    </p:spTree>
    <p:extLst>
      <p:ext uri="{BB962C8B-B14F-4D97-AF65-F5344CB8AC3E}">
        <p14:creationId xmlns:p14="http://schemas.microsoft.com/office/powerpoint/2010/main" xmlns="" val="3453082325"/>
      </p:ext>
    </p:extLst>
  </p:cSld>
  <p:clrMap bg1="lt1" tx1="dk1" bg2="lt2" tx2="dk2" accent1="accent1" accent2="accent2" accent3="accent3" accent4="accent4" accent5="accent5" accent6="accent6" hlink="hlink" folHlink="folHlink"/>
  <p:sldLayoutIdLst>
    <p:sldLayoutId id="2147483736" r:id="rId1"/>
    <p:sldLayoutId id="214748373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5;p5" descr="A close - up of a flame&#10;&#10;Description automatically generated with medium confidence">
            <a:extLst>
              <a:ext uri="{FF2B5EF4-FFF2-40B4-BE49-F238E27FC236}">
                <a16:creationId xmlns:a16="http://schemas.microsoft.com/office/drawing/2014/main" xmlns="" id="{5293D979-2412-AE92-409B-03BBA11F1FC0}"/>
              </a:ext>
            </a:extLst>
          </p:cNvPr>
          <p:cNvPicPr preferRelativeResize="0"/>
          <p:nvPr userDrawn="1"/>
        </p:nvPicPr>
        <p:blipFill rotWithShape="1">
          <a:blip r:embed="rId6">
            <a:alphaModFix/>
          </a:blip>
          <a:srcRect/>
          <a:stretch/>
        </p:blipFill>
        <p:spPr>
          <a:xfrm>
            <a:off x="11277600" y="6034851"/>
            <a:ext cx="715200" cy="720000"/>
          </a:xfrm>
          <a:prstGeom prst="rect">
            <a:avLst/>
          </a:prstGeom>
          <a:noFill/>
          <a:ln>
            <a:noFill/>
          </a:ln>
        </p:spPr>
      </p:pic>
    </p:spTree>
    <p:extLst>
      <p:ext uri="{BB962C8B-B14F-4D97-AF65-F5344CB8AC3E}">
        <p14:creationId xmlns:p14="http://schemas.microsoft.com/office/powerpoint/2010/main" xmlns="" val="3464551454"/>
      </p:ext>
    </p:extLst>
  </p:cSld>
  <p:clrMap bg1="lt1" tx1="dk1" bg2="lt2" tx2="dk2" accent1="accent1" accent2="accent2" accent3="accent3" accent4="accent4" accent5="accent5" accent6="accent6" hlink="hlink" folHlink="folHlink"/>
  <p:sldLayoutIdLst>
    <p:sldLayoutId id="2147483725" r:id="rId1"/>
    <p:sldLayoutId id="21474837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7;p5" descr="A picture containing text, clipart&#10;&#10;Description automatically generated">
            <a:extLst>
              <a:ext uri="{FF2B5EF4-FFF2-40B4-BE49-F238E27FC236}">
                <a16:creationId xmlns:a16="http://schemas.microsoft.com/office/drawing/2014/main" xmlns="" id="{7288CD64-CD81-7080-A480-BDFE1C40D14F}"/>
              </a:ext>
            </a:extLst>
          </p:cNvPr>
          <p:cNvPicPr preferRelativeResize="0"/>
          <p:nvPr userDrawn="1"/>
        </p:nvPicPr>
        <p:blipFill rotWithShape="1">
          <a:blip r:embed="rId6">
            <a:alphaModFix/>
          </a:blip>
          <a:srcRect/>
          <a:stretch/>
        </p:blipFill>
        <p:spPr>
          <a:xfrm>
            <a:off x="11286950" y="6062852"/>
            <a:ext cx="720000" cy="720000"/>
          </a:xfrm>
          <a:prstGeom prst="rect">
            <a:avLst/>
          </a:prstGeom>
          <a:noFill/>
          <a:ln>
            <a:noFill/>
          </a:ln>
        </p:spPr>
      </p:pic>
    </p:spTree>
    <p:extLst>
      <p:ext uri="{BB962C8B-B14F-4D97-AF65-F5344CB8AC3E}">
        <p14:creationId xmlns:p14="http://schemas.microsoft.com/office/powerpoint/2010/main" xmlns="" val="3448555468"/>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light&#10;&#10;Description automatically generated">
            <a:extLst>
              <a:ext uri="{FF2B5EF4-FFF2-40B4-BE49-F238E27FC236}">
                <a16:creationId xmlns:a16="http://schemas.microsoft.com/office/drawing/2014/main" xmlns="" id="{0D92CFA4-240F-397C-B597-6E0ECD97798C}"/>
              </a:ext>
            </a:extLst>
          </p:cNvPr>
          <p:cNvPicPr preferRelativeResize="0"/>
          <p:nvPr userDrawn="1"/>
        </p:nvPicPr>
        <p:blipFill rotWithShape="1">
          <a:blip r:embed="rId6">
            <a:alphaModFix/>
          </a:blip>
          <a:srcRect/>
          <a:stretch/>
        </p:blipFill>
        <p:spPr>
          <a:xfrm>
            <a:off x="11311473" y="6064332"/>
            <a:ext cx="720000" cy="720000"/>
          </a:xfrm>
          <a:prstGeom prst="rect">
            <a:avLst/>
          </a:prstGeom>
          <a:noFill/>
          <a:ln>
            <a:noFill/>
          </a:ln>
        </p:spPr>
      </p:pic>
    </p:spTree>
    <p:extLst>
      <p:ext uri="{BB962C8B-B14F-4D97-AF65-F5344CB8AC3E}">
        <p14:creationId xmlns:p14="http://schemas.microsoft.com/office/powerpoint/2010/main" xmlns="" val="2332550184"/>
      </p:ext>
    </p:extLst>
  </p:cSld>
  <p:clrMap bg1="lt1" tx1="dk1" bg2="lt2" tx2="dk2" accent1="accent1" accent2="accent2" accent3="accent3" accent4="accent4" accent5="accent5" accent6="accent6" hlink="hlink" folHlink="folHlink"/>
  <p:sldLayoutIdLst>
    <p:sldLayoutId id="2147483707" r:id="rId1"/>
    <p:sldLayoutId id="214748370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3" name="Google Shape;16;p5" descr="Graphical user interface, application&#10;&#10;Description automatically generated">
            <a:extLst>
              <a:ext uri="{FF2B5EF4-FFF2-40B4-BE49-F238E27FC236}">
                <a16:creationId xmlns:a16="http://schemas.microsoft.com/office/drawing/2014/main" xmlns="" id="{1AC5C26C-CE82-BBD8-9C15-5894883E5D5E}"/>
              </a:ext>
            </a:extLst>
          </p:cNvPr>
          <p:cNvPicPr preferRelativeResize="0"/>
          <p:nvPr userDrawn="1"/>
        </p:nvPicPr>
        <p:blipFill rotWithShape="1">
          <a:blip r:embed="rId6">
            <a:alphaModFix/>
          </a:blip>
          <a:srcRect/>
          <a:stretch/>
        </p:blipFill>
        <p:spPr>
          <a:xfrm>
            <a:off x="11331299" y="6042792"/>
            <a:ext cx="720000" cy="720000"/>
          </a:xfrm>
          <a:prstGeom prst="rect">
            <a:avLst/>
          </a:prstGeom>
          <a:noFill/>
          <a:ln>
            <a:noFill/>
          </a:ln>
        </p:spPr>
      </p:pic>
    </p:spTree>
    <p:extLst>
      <p:ext uri="{BB962C8B-B14F-4D97-AF65-F5344CB8AC3E}">
        <p14:creationId xmlns:p14="http://schemas.microsoft.com/office/powerpoint/2010/main" xmlns="" val="2205739734"/>
      </p:ext>
    </p:extLst>
  </p:cSld>
  <p:clrMap bg1="lt1" tx1="dk1" bg2="lt2" tx2="dk2" accent1="accent1" accent2="accent2" accent3="accent3" accent4="accent4" accent5="accent5" accent6="accent6" hlink="hlink" folHlink="folHlink"/>
  <p:sldLayoutIdLst>
    <p:sldLayoutId id="2147483710" r:id="rId1"/>
    <p:sldLayoutId id="21474837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4" name="Google Shape;16;p5" descr="A picture containing text, lamp&#10;&#10;Description automatically generated">
            <a:extLst>
              <a:ext uri="{FF2B5EF4-FFF2-40B4-BE49-F238E27FC236}">
                <a16:creationId xmlns:a16="http://schemas.microsoft.com/office/drawing/2014/main" xmlns="" id="{4B23A585-8A62-72F1-10F0-99922BFF517A}"/>
              </a:ext>
            </a:extLst>
          </p:cNvPr>
          <p:cNvPicPr preferRelativeResize="0"/>
          <p:nvPr userDrawn="1"/>
        </p:nvPicPr>
        <p:blipFill rotWithShape="1">
          <a:blip r:embed="rId6">
            <a:alphaModFix/>
          </a:blip>
          <a:srcRect/>
          <a:stretch/>
        </p:blipFill>
        <p:spPr>
          <a:xfrm>
            <a:off x="11382943" y="6042792"/>
            <a:ext cx="720000" cy="720000"/>
          </a:xfrm>
          <a:prstGeom prst="rect">
            <a:avLst/>
          </a:prstGeom>
          <a:noFill/>
          <a:ln>
            <a:noFill/>
          </a:ln>
        </p:spPr>
      </p:pic>
    </p:spTree>
    <p:extLst>
      <p:ext uri="{BB962C8B-B14F-4D97-AF65-F5344CB8AC3E}">
        <p14:creationId xmlns:p14="http://schemas.microsoft.com/office/powerpoint/2010/main" xmlns="" val="1882822011"/>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4"/>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5">
            <a:alphaModFix/>
          </a:blip>
          <a:srcRect/>
          <a:stretch/>
        </p:blipFill>
        <p:spPr>
          <a:xfrm>
            <a:off x="11305651" y="96174"/>
            <a:ext cx="738701" cy="720000"/>
          </a:xfrm>
          <a:prstGeom prst="rect">
            <a:avLst/>
          </a:prstGeom>
          <a:noFill/>
          <a:ln>
            <a:noFill/>
          </a:ln>
        </p:spPr>
      </p:pic>
      <p:pic>
        <p:nvPicPr>
          <p:cNvPr id="2" name="Google Shape;16;p5" descr="A picture containing text, night sky&#10;&#10;Description automatically generated">
            <a:extLst>
              <a:ext uri="{FF2B5EF4-FFF2-40B4-BE49-F238E27FC236}">
                <a16:creationId xmlns:a16="http://schemas.microsoft.com/office/drawing/2014/main" xmlns="" id="{C243C0DB-A816-CD8F-EDEF-40B4425DD2DB}"/>
              </a:ext>
            </a:extLst>
          </p:cNvPr>
          <p:cNvPicPr preferRelativeResize="0"/>
          <p:nvPr userDrawn="1"/>
        </p:nvPicPr>
        <p:blipFill rotWithShape="1">
          <a:blip r:embed="rId6">
            <a:alphaModFix/>
          </a:blip>
          <a:srcRect/>
          <a:stretch/>
        </p:blipFill>
        <p:spPr>
          <a:xfrm>
            <a:off x="11331546" y="6042792"/>
            <a:ext cx="720000" cy="720000"/>
          </a:xfrm>
          <a:prstGeom prst="rect">
            <a:avLst/>
          </a:prstGeom>
          <a:noFill/>
          <a:ln>
            <a:noFill/>
          </a:ln>
        </p:spPr>
      </p:pic>
    </p:spTree>
    <p:extLst>
      <p:ext uri="{BB962C8B-B14F-4D97-AF65-F5344CB8AC3E}">
        <p14:creationId xmlns:p14="http://schemas.microsoft.com/office/powerpoint/2010/main" xmlns="" val="2697882079"/>
      </p:ext>
    </p:extLst>
  </p:cSld>
  <p:clrMap bg1="lt1" tx1="dk1" bg2="lt2" tx2="dk2" accent1="accent1" accent2="accent2" accent3="accent3" accent4="accent4" accent5="accent5" accent6="accent6" hlink="hlink" folHlink="folHlink"/>
  <p:sldLayoutIdLst>
    <p:sldLayoutId id="2147483716" r:id="rId1"/>
    <p:sldLayoutId id="214748371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13;p5">
            <a:hlinkClick r:id="rId3"/>
            <a:extLst>
              <a:ext uri="{FF2B5EF4-FFF2-40B4-BE49-F238E27FC236}">
                <a16:creationId xmlns:a16="http://schemas.microsoft.com/office/drawing/2014/main" xmlns="" id="{A9E48060-17CD-B132-6D73-9582F062AFF7}"/>
              </a:ext>
            </a:extLst>
          </p:cNvPr>
          <p:cNvSpPr/>
          <p:nvPr userDrawn="1"/>
        </p:nvSpPr>
        <p:spPr>
          <a:xfrm>
            <a:off x="-406400" y="6480175"/>
            <a:ext cx="3942080" cy="377825"/>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Clr>
                <a:srgbClr val="0000CC"/>
              </a:buClr>
              <a:buSzPts val="1100"/>
              <a:buFont typeface="Calibri"/>
              <a:buNone/>
            </a:pPr>
            <a:r>
              <a:rPr lang="en-IN" sz="1100" b="1" i="0" u="none" strike="noStrike" cap="none" dirty="0">
                <a:solidFill>
                  <a:srgbClr val="0000CC"/>
                </a:solidFill>
                <a:latin typeface="Calibri"/>
                <a:ea typeface="Calibri"/>
                <a:cs typeface="Calibri"/>
                <a:sym typeface="Calibri"/>
              </a:rPr>
              <a:t>©Sri Sathya Sai Central Trust, </a:t>
            </a:r>
            <a:r>
              <a:rPr lang="en-IN" sz="1100" b="1" i="0" u="none" strike="noStrike" cap="none" dirty="0" err="1">
                <a:solidFill>
                  <a:srgbClr val="0000CC"/>
                </a:solidFill>
                <a:latin typeface="Calibri"/>
                <a:ea typeface="Calibri"/>
                <a:cs typeface="Calibri"/>
                <a:sym typeface="Calibri"/>
              </a:rPr>
              <a:t>Prasanthi</a:t>
            </a:r>
            <a:r>
              <a:rPr lang="en-IN" sz="1100" b="1" i="0" u="none" strike="noStrike" cap="none" dirty="0">
                <a:solidFill>
                  <a:srgbClr val="0000CC"/>
                </a:solidFill>
                <a:latin typeface="Calibri"/>
                <a:ea typeface="Calibri"/>
                <a:cs typeface="Calibri"/>
                <a:sym typeface="Calibri"/>
              </a:rPr>
              <a:t> Nilayam, 2023  </a:t>
            </a:r>
            <a:endParaRPr sz="1100" b="1" i="0" u="none" strike="noStrike" cap="none" dirty="0">
              <a:solidFill>
                <a:srgbClr val="0000CC"/>
              </a:solidFill>
              <a:latin typeface="Calibri"/>
              <a:ea typeface="Calibri"/>
              <a:cs typeface="Calibri"/>
              <a:sym typeface="Calibri"/>
            </a:endParaRPr>
          </a:p>
        </p:txBody>
      </p:sp>
      <p:pic>
        <p:nvPicPr>
          <p:cNvPr id="8" name="Google Shape;18;p5" descr="Calendar&#10;&#10;Description automatically generated with low confidence">
            <a:extLst>
              <a:ext uri="{FF2B5EF4-FFF2-40B4-BE49-F238E27FC236}">
                <a16:creationId xmlns:a16="http://schemas.microsoft.com/office/drawing/2014/main" xmlns="" id="{207662C1-9F18-A42F-B26D-C1B830A5FD3A}"/>
              </a:ext>
            </a:extLst>
          </p:cNvPr>
          <p:cNvPicPr preferRelativeResize="0"/>
          <p:nvPr userDrawn="1"/>
        </p:nvPicPr>
        <p:blipFill rotWithShape="1">
          <a:blip r:embed="rId4">
            <a:alphaModFix/>
          </a:blip>
          <a:srcRect/>
          <a:stretch/>
        </p:blipFill>
        <p:spPr>
          <a:xfrm>
            <a:off x="11305651" y="96174"/>
            <a:ext cx="738701" cy="720000"/>
          </a:xfrm>
          <a:prstGeom prst="rect">
            <a:avLst/>
          </a:prstGeom>
          <a:noFill/>
          <a:ln>
            <a:noFill/>
          </a:ln>
        </p:spPr>
      </p:pic>
      <p:pic>
        <p:nvPicPr>
          <p:cNvPr id="9" name="Google Shape;17;p5" descr="A picture containing text, clock&#10;&#10;Description automatically generated">
            <a:extLst>
              <a:ext uri="{FF2B5EF4-FFF2-40B4-BE49-F238E27FC236}">
                <a16:creationId xmlns:a16="http://schemas.microsoft.com/office/drawing/2014/main" xmlns="" id="{35DB7C42-773F-04FD-AB55-8B866F38414E}"/>
              </a:ext>
            </a:extLst>
          </p:cNvPr>
          <p:cNvPicPr preferRelativeResize="0"/>
          <p:nvPr userDrawn="1"/>
        </p:nvPicPr>
        <p:blipFill rotWithShape="1">
          <a:blip r:embed="rId5">
            <a:alphaModFix/>
          </a:blip>
          <a:srcRect/>
          <a:stretch/>
        </p:blipFill>
        <p:spPr>
          <a:xfrm>
            <a:off x="205167" y="96174"/>
            <a:ext cx="678726" cy="720000"/>
          </a:xfrm>
          <a:prstGeom prst="rect">
            <a:avLst/>
          </a:prstGeom>
          <a:noFill/>
          <a:ln>
            <a:noFill/>
          </a:ln>
        </p:spPr>
      </p:pic>
      <p:sp>
        <p:nvSpPr>
          <p:cNvPr id="3" name="Google Shape;14;p5">
            <a:extLst>
              <a:ext uri="{FF2B5EF4-FFF2-40B4-BE49-F238E27FC236}">
                <a16:creationId xmlns:a16="http://schemas.microsoft.com/office/drawing/2014/main" xmlns="" id="{F64C43DD-E8EF-524F-6A80-6D90AFDF0572}"/>
              </a:ext>
            </a:extLst>
          </p:cNvPr>
          <p:cNvSpPr/>
          <p:nvPr userDrawn="1"/>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IN" sz="1400" b="1" i="0" u="none" strike="noStrike" cap="none" dirty="0">
                <a:solidFill>
                  <a:srgbClr val="08482B"/>
                </a:solidFill>
                <a:latin typeface="Calibri"/>
                <a:ea typeface="Calibri"/>
                <a:cs typeface="Calibri"/>
                <a:sym typeface="Calibri"/>
              </a:rPr>
              <a:t>Integral Education</a:t>
            </a:r>
            <a:r>
              <a:rPr lang="en-IN" sz="1400" b="0" i="0" u="none" strike="noStrike" cap="none" dirty="0">
                <a:solidFill>
                  <a:srgbClr val="08482B"/>
                </a:solidFill>
                <a:latin typeface="Calibri"/>
                <a:ea typeface="Calibri"/>
                <a:cs typeface="Calibri"/>
                <a:sym typeface="Calibri"/>
              </a:rPr>
              <a:t> </a:t>
            </a:r>
            <a:r>
              <a:rPr lang="en-IN" sz="1400" b="1" i="0" u="none" strike="noStrike" cap="none" dirty="0">
                <a:solidFill>
                  <a:srgbClr val="002060"/>
                </a:solidFill>
                <a:latin typeface="Calibri"/>
                <a:ea typeface="Calibri"/>
                <a:cs typeface="Calibri"/>
                <a:sym typeface="Calibri"/>
              </a:rPr>
              <a:t>FOR  </a:t>
            </a:r>
            <a:r>
              <a:rPr lang="en-IN" sz="1400" b="1" i="0" u="none" strike="noStrike" cap="none" dirty="0">
                <a:solidFill>
                  <a:srgbClr val="C00000"/>
                </a:solidFill>
                <a:latin typeface="Calibri"/>
                <a:ea typeface="Calibri"/>
                <a:cs typeface="Calibri"/>
                <a:sym typeface="Calibri"/>
              </a:rPr>
              <a:t>ALL, </a:t>
            </a:r>
            <a:r>
              <a:rPr lang="en-IN" sz="1400" b="1" i="0" u="none" strike="noStrike" cap="none" dirty="0">
                <a:solidFill>
                  <a:srgbClr val="002060"/>
                </a:solidFill>
                <a:latin typeface="Calibri"/>
                <a:ea typeface="Calibri"/>
                <a:cs typeface="Calibri"/>
                <a:sym typeface="Calibri"/>
              </a:rPr>
              <a:t>BY</a:t>
            </a:r>
            <a:r>
              <a:rPr lang="en-IN" sz="1400" b="1" i="0" u="none" strike="noStrike" cap="none" dirty="0">
                <a:solidFill>
                  <a:srgbClr val="C00000"/>
                </a:solidFill>
                <a:latin typeface="Calibri"/>
                <a:ea typeface="Calibri"/>
                <a:cs typeface="Calibri"/>
                <a:sym typeface="Calibri"/>
              </a:rPr>
              <a:t> ALL</a:t>
            </a: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xmlns="" val="3852436786"/>
      </p:ext>
    </p:extLst>
  </p:cSld>
  <p:clrMap bg1="lt1" tx1="dk1" bg2="lt2" tx2="dk2" accent1="accent1" accent2="accent2" accent3="accent3" accent4="accent4" accent5="accent5" accent6="accent6" hlink="hlink" folHlink="folHlink"/>
  <p:sldLayoutIdLst>
    <p:sldLayoutId id="214748372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jpeg"/><Relationship Id="rId3" Type="http://schemas.openxmlformats.org/officeDocument/2006/relationships/image" Target="../media/image31.jpeg"/><Relationship Id="rId7" Type="http://schemas.openxmlformats.org/officeDocument/2006/relationships/image" Target="../media/image35.png"/><Relationship Id="rId12"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png"/><Relationship Id="rId1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vector border template with cute animals"/>
          <p:cNvPicPr>
            <a:picLocks noChangeAspect="1" noChangeArrowheads="1"/>
          </p:cNvPicPr>
          <p:nvPr/>
        </p:nvPicPr>
        <p:blipFill>
          <a:blip r:embed="rId3"/>
          <a:srcRect/>
          <a:stretch>
            <a:fillRect/>
          </a:stretch>
        </p:blipFill>
        <p:spPr bwMode="auto">
          <a:xfrm>
            <a:off x="1992000" y="132923"/>
            <a:ext cx="8208000" cy="6241224"/>
          </a:xfrm>
          <a:prstGeom prst="rect">
            <a:avLst/>
          </a:prstGeom>
          <a:noFill/>
        </p:spPr>
      </p:pic>
      <p:sp>
        <p:nvSpPr>
          <p:cNvPr id="5" name="TextBox 4"/>
          <p:cNvSpPr txBox="1"/>
          <p:nvPr/>
        </p:nvSpPr>
        <p:spPr>
          <a:xfrm>
            <a:off x="4846814" y="3347634"/>
            <a:ext cx="2340705" cy="1754326"/>
          </a:xfrm>
          <a:prstGeom prst="rect">
            <a:avLst/>
          </a:prstGeom>
          <a:noFill/>
        </p:spPr>
        <p:txBody>
          <a:bodyPr wrap="none" rtlCol="0">
            <a:spAutoFit/>
          </a:bodyPr>
          <a:lstStyle/>
          <a:p>
            <a:r>
              <a:rPr lang="en-IN" sz="5400" b="1" dirty="0" smtClean="0">
                <a:latin typeface="Calibri" pitchFamily="34" charset="0"/>
                <a:cs typeface="Calibri" pitchFamily="34" charset="0"/>
              </a:rPr>
              <a:t>Story </a:t>
            </a:r>
          </a:p>
          <a:p>
            <a:r>
              <a:rPr lang="en-IN" sz="5400" b="1" dirty="0" smtClean="0">
                <a:latin typeface="Calibri" pitchFamily="34" charset="0"/>
                <a:cs typeface="Calibri" pitchFamily="34" charset="0"/>
              </a:rPr>
              <a:t>Writing</a:t>
            </a:r>
            <a:endParaRPr lang="en-US" sz="5400" b="1" dirty="0">
              <a:latin typeface="Calibri" pitchFamily="34" charset="0"/>
              <a:cs typeface="Calibri" pitchFamily="34" charset="0"/>
            </a:endParaRPr>
          </a:p>
        </p:txBody>
      </p:sp>
    </p:spTree>
    <p:extLst>
      <p:ext uri="{BB962C8B-B14F-4D97-AF65-F5344CB8AC3E}">
        <p14:creationId xmlns:p14="http://schemas.microsoft.com/office/powerpoint/2010/main" xmlns="" val="173585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xmlns="" id="{93724B0A-F7CE-4831-BFE0-ED8B67AF4853}"/>
              </a:ext>
            </a:extLst>
          </p:cNvPr>
          <p:cNvGrpSpPr/>
          <p:nvPr/>
        </p:nvGrpSpPr>
        <p:grpSpPr>
          <a:xfrm>
            <a:off x="2121214" y="55627"/>
            <a:ext cx="7949573" cy="935998"/>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8056" y="1537952"/>
              <a:ext cx="1440159" cy="570539"/>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098938" y="1519860"/>
              <a:ext cx="1358395" cy="578812"/>
            </a:xfrm>
            <a:prstGeom prst="rect">
              <a:avLst/>
            </a:prstGeom>
            <a:noFill/>
          </p:spPr>
          <p:txBody>
            <a:bodyPr wrap="square" rtlCol="0">
              <a:spAutoFit/>
            </a:bodyPr>
            <a:lstStyle/>
            <a:p>
              <a:pPr algn="ctr"/>
              <a:r>
                <a:rPr lang="en-IN" sz="3600" dirty="0" smtClean="0">
                  <a:latin typeface="Calibri" pitchFamily="34" charset="0"/>
                  <a:cs typeface="Calibri" pitchFamily="34" charset="0"/>
                </a:rPr>
                <a:t>Introducing Story Writing</a:t>
              </a:r>
              <a:endParaRPr lang="en-IN" sz="3600" dirty="0">
                <a:latin typeface="Calibri" pitchFamily="34" charset="0"/>
                <a:cs typeface="Calibri" pitchFamily="34" charset="0"/>
              </a:endParaRPr>
            </a:p>
          </p:txBody>
        </p:sp>
      </p:grpSp>
      <p:pic>
        <p:nvPicPr>
          <p:cNvPr id="9" name="Picture 2"/>
          <p:cNvPicPr preferRelativeResize="0">
            <a:picLocks noChangeAspect="1" noChangeArrowheads="1"/>
          </p:cNvPicPr>
          <p:nvPr/>
        </p:nvPicPr>
        <p:blipFill>
          <a:blip r:embed="rId3"/>
          <a:srcRect l="1315" t="29391" r="38325" b="9929"/>
          <a:stretch>
            <a:fillRect/>
          </a:stretch>
        </p:blipFill>
        <p:spPr bwMode="auto">
          <a:xfrm>
            <a:off x="103691" y="2438301"/>
            <a:ext cx="4613145" cy="2484000"/>
          </a:xfrm>
          <a:prstGeom prst="rect">
            <a:avLst/>
          </a:prstGeom>
          <a:noFill/>
          <a:ln w="9525">
            <a:noFill/>
            <a:miter lim="800000"/>
            <a:headEnd/>
            <a:tailEnd/>
          </a:ln>
          <a:effectLst/>
          <a:scene3d>
            <a:camera prst="orthographicFront"/>
            <a:lightRig rig="threePt" dir="t"/>
          </a:scene3d>
          <a:sp3d>
            <a:bevelT/>
          </a:sp3d>
        </p:spPr>
      </p:pic>
      <p:pic>
        <p:nvPicPr>
          <p:cNvPr id="10" name="Picture 3"/>
          <p:cNvPicPr>
            <a:picLocks noChangeAspect="1" noChangeArrowheads="1"/>
          </p:cNvPicPr>
          <p:nvPr/>
        </p:nvPicPr>
        <p:blipFill>
          <a:blip r:embed="rId4"/>
          <a:srcRect l="53004" t="31099" r="33054" b="24748"/>
          <a:stretch>
            <a:fillRect/>
          </a:stretch>
        </p:blipFill>
        <p:spPr bwMode="auto">
          <a:xfrm>
            <a:off x="4857136" y="2328452"/>
            <a:ext cx="2477729" cy="4411564"/>
          </a:xfrm>
          <a:prstGeom prst="rect">
            <a:avLst/>
          </a:prstGeom>
          <a:noFill/>
          <a:ln w="9525">
            <a:noFill/>
            <a:miter lim="800000"/>
            <a:headEnd/>
            <a:tailEnd/>
          </a:ln>
          <a:effectLst/>
          <a:scene3d>
            <a:camera prst="orthographicFront"/>
            <a:lightRig rig="threePt" dir="t"/>
          </a:scene3d>
          <a:sp3d>
            <a:bevelT/>
          </a:sp3d>
        </p:spPr>
      </p:pic>
      <p:pic>
        <p:nvPicPr>
          <p:cNvPr id="11" name="Picture 4"/>
          <p:cNvPicPr preferRelativeResize="0">
            <a:picLocks noChangeAspect="1" noChangeArrowheads="1"/>
          </p:cNvPicPr>
          <p:nvPr/>
        </p:nvPicPr>
        <p:blipFill>
          <a:blip r:embed="rId5"/>
          <a:srcRect l="15768" t="30494" r="41215" b="18700"/>
          <a:stretch>
            <a:fillRect/>
          </a:stretch>
        </p:blipFill>
        <p:spPr bwMode="auto">
          <a:xfrm>
            <a:off x="7475167" y="2453049"/>
            <a:ext cx="4613141" cy="2484000"/>
          </a:xfrm>
          <a:prstGeom prst="rect">
            <a:avLst/>
          </a:prstGeom>
          <a:noFill/>
          <a:ln w="9525">
            <a:noFill/>
            <a:miter lim="800000"/>
            <a:headEnd/>
            <a:tailEnd/>
          </a:ln>
          <a:effectLst/>
          <a:scene3d>
            <a:camera prst="orthographicFront"/>
            <a:lightRig rig="threePt" dir="t"/>
          </a:scene3d>
          <a:sp3d>
            <a:bevelT/>
          </a:sp3d>
        </p:spPr>
      </p:pic>
      <p:sp>
        <p:nvSpPr>
          <p:cNvPr id="12" name="TextBox 11"/>
          <p:cNvSpPr txBox="1"/>
          <p:nvPr/>
        </p:nvSpPr>
        <p:spPr>
          <a:xfrm>
            <a:off x="1163401" y="5020887"/>
            <a:ext cx="2294218" cy="461665"/>
          </a:xfrm>
          <a:prstGeom prst="rect">
            <a:avLst/>
          </a:prstGeom>
          <a:solidFill>
            <a:schemeClr val="bg1">
              <a:lumMod val="85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The Thirsty Crow</a:t>
            </a:r>
            <a:endParaRPr lang="en-US" sz="2400" dirty="0">
              <a:latin typeface="Calibri" pitchFamily="34" charset="0"/>
              <a:cs typeface="Calibri" pitchFamily="34" charset="0"/>
            </a:endParaRPr>
          </a:p>
        </p:txBody>
      </p:sp>
      <p:sp>
        <p:nvSpPr>
          <p:cNvPr id="13" name="TextBox 12"/>
          <p:cNvSpPr txBox="1"/>
          <p:nvPr/>
        </p:nvSpPr>
        <p:spPr>
          <a:xfrm>
            <a:off x="4155994" y="1762300"/>
            <a:ext cx="3682418" cy="461665"/>
          </a:xfrm>
          <a:prstGeom prst="rect">
            <a:avLst/>
          </a:prstGeom>
          <a:solidFill>
            <a:schemeClr val="accent2">
              <a:lumMod val="40000"/>
              <a:lumOff val="6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Aladdin and the Magic lamp</a:t>
            </a:r>
            <a:endParaRPr lang="en-US" sz="2400" dirty="0">
              <a:latin typeface="Calibri" pitchFamily="34" charset="0"/>
              <a:cs typeface="Calibri" pitchFamily="34" charset="0"/>
            </a:endParaRPr>
          </a:p>
        </p:txBody>
      </p:sp>
      <p:sp>
        <p:nvSpPr>
          <p:cNvPr id="14" name="TextBox 13"/>
          <p:cNvSpPr txBox="1"/>
          <p:nvPr/>
        </p:nvSpPr>
        <p:spPr>
          <a:xfrm>
            <a:off x="8040716" y="5020887"/>
            <a:ext cx="3482043" cy="461665"/>
          </a:xfrm>
          <a:prstGeom prst="rect">
            <a:avLst/>
          </a:prstGeom>
          <a:solidFill>
            <a:schemeClr val="accent5">
              <a:lumMod val="40000"/>
              <a:lumOff val="60000"/>
            </a:schemeClr>
          </a:solidFill>
          <a:scene3d>
            <a:camera prst="orthographicFront"/>
            <a:lightRig rig="threePt" dir="t"/>
          </a:scene3d>
          <a:sp3d>
            <a:bevelT/>
          </a:sp3d>
        </p:spPr>
        <p:txBody>
          <a:bodyPr wrap="none" rtlCol="0">
            <a:spAutoFit/>
          </a:bodyPr>
          <a:lstStyle/>
          <a:p>
            <a:r>
              <a:rPr lang="en-IN" sz="2400" dirty="0" smtClean="0">
                <a:latin typeface="Calibri" pitchFamily="34" charset="0"/>
                <a:cs typeface="Calibri" pitchFamily="34" charset="0"/>
              </a:rPr>
              <a:t>Monkey and the Crocodile</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78298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1000"/>
                                        <p:tgtEl>
                                          <p:spTgt spid="13"/>
                                        </p:tgtEl>
                                      </p:cBhvr>
                                    </p:animEffect>
                                  </p:childTnLst>
                                </p:cTn>
                              </p:par>
                            </p:childTnLst>
                          </p:cTn>
                        </p:par>
                        <p:par>
                          <p:cTn id="22" fill="hold">
                            <p:stCondLst>
                              <p:cond delay="1000"/>
                            </p:stCondLst>
                            <p:childTnLst>
                              <p:par>
                                <p:cTn id="23" presetID="22" presetClass="entr" presetSubtype="8" fill="hold" nodeType="afterEffect">
                                  <p:stCondLst>
                                    <p:cond delay="50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93724B0A-F7CE-4831-BFE0-ED8B67AF4853}"/>
              </a:ext>
            </a:extLst>
          </p:cNvPr>
          <p:cNvGrpSpPr/>
          <p:nvPr/>
        </p:nvGrpSpPr>
        <p:grpSpPr>
          <a:xfrm>
            <a:off x="2121214" y="164112"/>
            <a:ext cx="7949573" cy="936000"/>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7658" y="1527954"/>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286591" y="1523818"/>
              <a:ext cx="982293" cy="578811"/>
            </a:xfrm>
            <a:prstGeom prst="rect">
              <a:avLst/>
            </a:prstGeom>
            <a:noFill/>
          </p:spPr>
          <p:txBody>
            <a:bodyPr wrap="square" rtlCol="0">
              <a:spAutoFit/>
            </a:bodyPr>
            <a:lstStyle/>
            <a:p>
              <a:r>
                <a:rPr lang="en-IN" sz="3600" dirty="0" smtClean="0">
                  <a:latin typeface="Calibri" pitchFamily="34" charset="0"/>
                  <a:cs typeface="Calibri" pitchFamily="34" charset="0"/>
                </a:rPr>
                <a:t>Story Writing - Process</a:t>
              </a:r>
              <a:endParaRPr lang="en-IN" sz="3600" dirty="0">
                <a:latin typeface="Calibri" pitchFamily="34" charset="0"/>
                <a:cs typeface="Calibri" pitchFamily="34" charset="0"/>
              </a:endParaRPr>
            </a:p>
          </p:txBody>
        </p:sp>
      </p:grpSp>
      <p:cxnSp>
        <p:nvCxnSpPr>
          <p:cNvPr id="9" name="Straight Connector 8">
            <a:extLst>
              <a:ext uri="{FF2B5EF4-FFF2-40B4-BE49-F238E27FC236}">
                <a16:creationId xmlns:a16="http://schemas.microsoft.com/office/drawing/2014/main" xmlns="" id="{0B29721E-3507-4A15-ACDA-F4F7FDAF1949}"/>
              </a:ext>
            </a:extLst>
          </p:cNvPr>
          <p:cNvCxnSpPr/>
          <p:nvPr/>
        </p:nvCxnSpPr>
        <p:spPr>
          <a:xfrm flipH="1">
            <a:off x="4616377" y="3390006"/>
            <a:ext cx="674979" cy="910881"/>
          </a:xfrm>
          <a:prstGeom prst="line">
            <a:avLst/>
          </a:prstGeom>
        </p:spPr>
        <p:style>
          <a:lnRef idx="2">
            <a:schemeClr val="accent3"/>
          </a:lnRef>
          <a:fillRef idx="0">
            <a:schemeClr val="accent3"/>
          </a:fillRef>
          <a:effectRef idx="1">
            <a:schemeClr val="accent3"/>
          </a:effectRef>
          <a:fontRef idx="minor">
            <a:schemeClr val="tx1"/>
          </a:fontRef>
        </p:style>
      </p:cxnSp>
      <p:cxnSp>
        <p:nvCxnSpPr>
          <p:cNvPr id="10" name="Straight Connector 9">
            <a:extLst>
              <a:ext uri="{FF2B5EF4-FFF2-40B4-BE49-F238E27FC236}">
                <a16:creationId xmlns:a16="http://schemas.microsoft.com/office/drawing/2014/main" xmlns="" id="{06C53826-7979-4460-BC50-63AFBD889667}"/>
              </a:ext>
            </a:extLst>
          </p:cNvPr>
          <p:cNvCxnSpPr/>
          <p:nvPr/>
        </p:nvCxnSpPr>
        <p:spPr>
          <a:xfrm flipH="1">
            <a:off x="6063760" y="3658529"/>
            <a:ext cx="2063" cy="1138424"/>
          </a:xfrm>
          <a:prstGeom prst="line">
            <a:avLst/>
          </a:prstGeom>
        </p:spPr>
        <p:style>
          <a:lnRef idx="2">
            <a:schemeClr val="accent4"/>
          </a:lnRef>
          <a:fillRef idx="0">
            <a:schemeClr val="accent4"/>
          </a:fillRef>
          <a:effectRef idx="1">
            <a:schemeClr val="accent4"/>
          </a:effectRef>
          <a:fontRef idx="minor">
            <a:schemeClr val="tx1"/>
          </a:fontRef>
        </p:style>
      </p:cxnSp>
      <p:cxnSp>
        <p:nvCxnSpPr>
          <p:cNvPr id="11" name="Straight Connector 10">
            <a:extLst>
              <a:ext uri="{FF2B5EF4-FFF2-40B4-BE49-F238E27FC236}">
                <a16:creationId xmlns:a16="http://schemas.microsoft.com/office/drawing/2014/main" xmlns="" id="{40634C8A-26C2-4C90-9548-627EDAF09AD8}"/>
              </a:ext>
            </a:extLst>
          </p:cNvPr>
          <p:cNvCxnSpPr/>
          <p:nvPr/>
        </p:nvCxnSpPr>
        <p:spPr>
          <a:xfrm flipH="1" flipV="1">
            <a:off x="6872559" y="3409602"/>
            <a:ext cx="663601" cy="930477"/>
          </a:xfrm>
          <a:prstGeom prst="line">
            <a:avLst/>
          </a:prstGeom>
        </p:spPr>
        <p:style>
          <a:lnRef idx="2">
            <a:schemeClr val="accent5"/>
          </a:lnRef>
          <a:fillRef idx="0">
            <a:schemeClr val="accent5"/>
          </a:fillRef>
          <a:effectRef idx="1">
            <a:schemeClr val="accent5"/>
          </a:effectRef>
          <a:fontRef idx="minor">
            <a:schemeClr val="tx1"/>
          </a:fontRef>
        </p:style>
      </p:cxnSp>
      <p:cxnSp>
        <p:nvCxnSpPr>
          <p:cNvPr id="12" name="Straight Connector 11">
            <a:extLst>
              <a:ext uri="{FF2B5EF4-FFF2-40B4-BE49-F238E27FC236}">
                <a16:creationId xmlns:a16="http://schemas.microsoft.com/office/drawing/2014/main" xmlns="" id="{8270F71F-12C7-42CC-9E7A-FE029B4C011E}"/>
              </a:ext>
            </a:extLst>
          </p:cNvPr>
          <p:cNvCxnSpPr/>
          <p:nvPr/>
        </p:nvCxnSpPr>
        <p:spPr>
          <a:xfrm flipH="1" flipV="1">
            <a:off x="7398003" y="2724520"/>
            <a:ext cx="1131059" cy="388663"/>
          </a:xfrm>
          <a:prstGeom prst="line">
            <a:avLst/>
          </a:prstGeom>
        </p:spPr>
        <p:style>
          <a:lnRef idx="2">
            <a:schemeClr val="accent6"/>
          </a:lnRef>
          <a:fillRef idx="0">
            <a:schemeClr val="accent6"/>
          </a:fillRef>
          <a:effectRef idx="1">
            <a:schemeClr val="accent6"/>
          </a:effectRef>
          <a:fontRef idx="minor">
            <a:schemeClr val="tx1"/>
          </a:fontRef>
        </p:style>
      </p:cxnSp>
      <p:cxnSp>
        <p:nvCxnSpPr>
          <p:cNvPr id="13" name="Straight Connector 12">
            <a:extLst>
              <a:ext uri="{FF2B5EF4-FFF2-40B4-BE49-F238E27FC236}">
                <a16:creationId xmlns:a16="http://schemas.microsoft.com/office/drawing/2014/main" xmlns="" id="{33F6C102-7A10-44AF-9FE3-44349206FEE8}"/>
              </a:ext>
            </a:extLst>
          </p:cNvPr>
          <p:cNvCxnSpPr/>
          <p:nvPr/>
        </p:nvCxnSpPr>
        <p:spPr>
          <a:xfrm flipH="1">
            <a:off x="3665365" y="2724522"/>
            <a:ext cx="1100546" cy="388661"/>
          </a:xfrm>
          <a:prstGeom prst="line">
            <a:avLst/>
          </a:prstGeom>
        </p:spPr>
        <p:style>
          <a:lnRef idx="2">
            <a:schemeClr val="accent2"/>
          </a:lnRef>
          <a:fillRef idx="0">
            <a:schemeClr val="accent2"/>
          </a:fillRef>
          <a:effectRef idx="1">
            <a:schemeClr val="accent2"/>
          </a:effectRef>
          <a:fontRef idx="minor">
            <a:schemeClr val="tx1"/>
          </a:fontRef>
        </p:style>
      </p:cxnSp>
      <p:grpSp>
        <p:nvGrpSpPr>
          <p:cNvPr id="14" name="Group 13">
            <a:extLst>
              <a:ext uri="{FF2B5EF4-FFF2-40B4-BE49-F238E27FC236}">
                <a16:creationId xmlns:a16="http://schemas.microsoft.com/office/drawing/2014/main" xmlns="" id="{44999B34-2778-499E-95D6-8D5C1228C810}"/>
              </a:ext>
            </a:extLst>
          </p:cNvPr>
          <p:cNvGrpSpPr/>
          <p:nvPr/>
        </p:nvGrpSpPr>
        <p:grpSpPr>
          <a:xfrm>
            <a:off x="3489728" y="3051084"/>
            <a:ext cx="228600" cy="228600"/>
            <a:chOff x="3029658" y="3836508"/>
            <a:chExt cx="228600" cy="228600"/>
          </a:xfrm>
        </p:grpSpPr>
        <p:sp>
          <p:nvSpPr>
            <p:cNvPr id="15" name="Oval 14">
              <a:extLst>
                <a:ext uri="{FF2B5EF4-FFF2-40B4-BE49-F238E27FC236}">
                  <a16:creationId xmlns:a16="http://schemas.microsoft.com/office/drawing/2014/main" xmlns="" id="{D441FA21-1240-4B9A-A9D7-A5CAF7051F67}"/>
                </a:ext>
              </a:extLst>
            </p:cNvPr>
            <p:cNvSpPr/>
            <p:nvPr/>
          </p:nvSpPr>
          <p:spPr>
            <a:xfrm>
              <a:off x="3029658" y="3836508"/>
              <a:ext cx="228600" cy="2286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xmlns="" id="{C0597D0F-3CD1-4FA4-AB8B-43D0B18DABEC}"/>
                </a:ext>
              </a:extLst>
            </p:cNvPr>
            <p:cNvSpPr/>
            <p:nvPr/>
          </p:nvSpPr>
          <p:spPr>
            <a:xfrm rot="14632260">
              <a:off x="3079950" y="3886800"/>
              <a:ext cx="128016" cy="128016"/>
            </a:xfrm>
            <a:prstGeom prst="ellips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xmlns="" id="{8336DA5B-0E35-41BF-B331-F21C3077D3D4}"/>
              </a:ext>
            </a:extLst>
          </p:cNvPr>
          <p:cNvGrpSpPr/>
          <p:nvPr/>
        </p:nvGrpSpPr>
        <p:grpSpPr>
          <a:xfrm>
            <a:off x="4444068" y="4306114"/>
            <a:ext cx="228600" cy="228600"/>
            <a:chOff x="3029658" y="3836508"/>
            <a:chExt cx="228600" cy="228600"/>
          </a:xfrm>
        </p:grpSpPr>
        <p:sp>
          <p:nvSpPr>
            <p:cNvPr id="18" name="Oval 17">
              <a:extLst>
                <a:ext uri="{FF2B5EF4-FFF2-40B4-BE49-F238E27FC236}">
                  <a16:creationId xmlns:a16="http://schemas.microsoft.com/office/drawing/2014/main" xmlns="" id="{0D6F313B-0E39-47A2-A529-14F61FA42A51}"/>
                </a:ext>
              </a:extLst>
            </p:cNvPr>
            <p:cNvSpPr/>
            <p:nvPr/>
          </p:nvSpPr>
          <p:spPr>
            <a:xfrm>
              <a:off x="3029658" y="3836508"/>
              <a:ext cx="228600" cy="2286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F09A4D71-F46A-4930-BBF3-EF714C1C9F0A}"/>
                </a:ext>
              </a:extLst>
            </p:cNvPr>
            <p:cNvSpPr/>
            <p:nvPr/>
          </p:nvSpPr>
          <p:spPr>
            <a:xfrm rot="14632260">
              <a:off x="3079950" y="3886800"/>
              <a:ext cx="128016" cy="128016"/>
            </a:xfrm>
            <a:prstGeom prst="ellips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xmlns="" id="{99276700-34A5-43AA-9EB5-884FA081A674}"/>
              </a:ext>
            </a:extLst>
          </p:cNvPr>
          <p:cNvGrpSpPr/>
          <p:nvPr/>
        </p:nvGrpSpPr>
        <p:grpSpPr>
          <a:xfrm>
            <a:off x="5949460" y="4796953"/>
            <a:ext cx="228600" cy="228600"/>
            <a:chOff x="3029658" y="3836508"/>
            <a:chExt cx="228600" cy="228600"/>
          </a:xfrm>
        </p:grpSpPr>
        <p:sp>
          <p:nvSpPr>
            <p:cNvPr id="21" name="Oval 20">
              <a:extLst>
                <a:ext uri="{FF2B5EF4-FFF2-40B4-BE49-F238E27FC236}">
                  <a16:creationId xmlns:a16="http://schemas.microsoft.com/office/drawing/2014/main" xmlns="" id="{13709D07-AB00-499A-9CA6-B82272ED3AB2}"/>
                </a:ext>
              </a:extLst>
            </p:cNvPr>
            <p:cNvSpPr/>
            <p:nvPr/>
          </p:nvSpPr>
          <p:spPr>
            <a:xfrm>
              <a:off x="3029658" y="3836508"/>
              <a:ext cx="228600" cy="2286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xmlns="" id="{27156ECA-EA99-4E23-A797-E5EFA055A281}"/>
                </a:ext>
              </a:extLst>
            </p:cNvPr>
            <p:cNvSpPr/>
            <p:nvPr/>
          </p:nvSpPr>
          <p:spPr>
            <a:xfrm rot="14632260">
              <a:off x="3079950" y="3886800"/>
              <a:ext cx="128016" cy="128016"/>
            </a:xfrm>
            <a:prstGeom prst="ellips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xmlns="" id="{239783ED-D91D-4D71-BE9E-C6125636BF2F}"/>
              </a:ext>
            </a:extLst>
          </p:cNvPr>
          <p:cNvGrpSpPr/>
          <p:nvPr/>
        </p:nvGrpSpPr>
        <p:grpSpPr>
          <a:xfrm>
            <a:off x="7493868" y="4321156"/>
            <a:ext cx="228600" cy="228600"/>
            <a:chOff x="3029658" y="3836508"/>
            <a:chExt cx="228600" cy="228600"/>
          </a:xfrm>
        </p:grpSpPr>
        <p:sp>
          <p:nvSpPr>
            <p:cNvPr id="24" name="Oval 23">
              <a:extLst>
                <a:ext uri="{FF2B5EF4-FFF2-40B4-BE49-F238E27FC236}">
                  <a16:creationId xmlns:a16="http://schemas.microsoft.com/office/drawing/2014/main" xmlns="" id="{9656C421-3143-4C9B-AE23-29A6300B6502}"/>
                </a:ext>
              </a:extLst>
            </p:cNvPr>
            <p:cNvSpPr/>
            <p:nvPr/>
          </p:nvSpPr>
          <p:spPr>
            <a:xfrm>
              <a:off x="3029658" y="3836508"/>
              <a:ext cx="228600" cy="2286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xmlns="" id="{AE1B6C55-6D7F-405F-8723-D9C3D3AEDE75}"/>
                </a:ext>
              </a:extLst>
            </p:cNvPr>
            <p:cNvSpPr/>
            <p:nvPr/>
          </p:nvSpPr>
          <p:spPr>
            <a:xfrm rot="14632260">
              <a:off x="3079950" y="3886800"/>
              <a:ext cx="128016" cy="128016"/>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xmlns="" id="{57BB20EB-9F0F-4750-BE00-0E24A29DC6EB}"/>
              </a:ext>
            </a:extLst>
          </p:cNvPr>
          <p:cNvGrpSpPr/>
          <p:nvPr/>
        </p:nvGrpSpPr>
        <p:grpSpPr>
          <a:xfrm>
            <a:off x="8521715" y="3028518"/>
            <a:ext cx="228600" cy="228600"/>
            <a:chOff x="3029658" y="3836508"/>
            <a:chExt cx="228600" cy="228600"/>
          </a:xfrm>
        </p:grpSpPr>
        <p:sp>
          <p:nvSpPr>
            <p:cNvPr id="27" name="Oval 26">
              <a:extLst>
                <a:ext uri="{FF2B5EF4-FFF2-40B4-BE49-F238E27FC236}">
                  <a16:creationId xmlns:a16="http://schemas.microsoft.com/office/drawing/2014/main" xmlns="" id="{8D654867-35C1-4230-92B2-32EF02E7595E}"/>
                </a:ext>
              </a:extLst>
            </p:cNvPr>
            <p:cNvSpPr/>
            <p:nvPr/>
          </p:nvSpPr>
          <p:spPr>
            <a:xfrm>
              <a:off x="3029658" y="3836508"/>
              <a:ext cx="228600" cy="22860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A47A5414-0D1E-4D52-9FB2-4FEFA9770E80}"/>
                </a:ext>
              </a:extLst>
            </p:cNvPr>
            <p:cNvSpPr/>
            <p:nvPr/>
          </p:nvSpPr>
          <p:spPr>
            <a:xfrm rot="14632260">
              <a:off x="3079950" y="3886800"/>
              <a:ext cx="128016" cy="128016"/>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xmlns="" id="{3AA294F1-2604-446D-B5BF-F7BFE0AEDFB9}"/>
              </a:ext>
            </a:extLst>
          </p:cNvPr>
          <p:cNvGrpSpPr/>
          <p:nvPr/>
        </p:nvGrpSpPr>
        <p:grpSpPr>
          <a:xfrm>
            <a:off x="3994607" y="2435289"/>
            <a:ext cx="792088" cy="831692"/>
            <a:chOff x="3994607" y="3256683"/>
            <a:chExt cx="792088" cy="831692"/>
          </a:xfrm>
        </p:grpSpPr>
        <p:sp>
          <p:nvSpPr>
            <p:cNvPr id="30" name="Regular Pentagon 14">
              <a:extLst>
                <a:ext uri="{FF2B5EF4-FFF2-40B4-BE49-F238E27FC236}">
                  <a16:creationId xmlns:a16="http://schemas.microsoft.com/office/drawing/2014/main" xmlns="" id="{F95BE5ED-4078-4503-BA9A-8E93DC8DA6EC}"/>
                </a:ext>
              </a:extLst>
            </p:cNvPr>
            <p:cNvSpPr/>
            <p:nvPr/>
          </p:nvSpPr>
          <p:spPr>
            <a:xfrm rot="4281335" flipH="1" flipV="1">
              <a:off x="3974805" y="3276485"/>
              <a:ext cx="831692" cy="792088"/>
            </a:xfrm>
            <a:prstGeom prst="pentagon">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xmlns="" id="{17714365-AD5D-4F5B-AAC9-4844B1D12B55}"/>
                </a:ext>
              </a:extLst>
            </p:cNvPr>
            <p:cNvSpPr txBox="1"/>
            <p:nvPr/>
          </p:nvSpPr>
          <p:spPr>
            <a:xfrm>
              <a:off x="4303582" y="3376867"/>
              <a:ext cx="237610" cy="523220"/>
            </a:xfrm>
            <a:prstGeom prst="rect">
              <a:avLst/>
            </a:prstGeom>
            <a:noFill/>
          </p:spPr>
          <p:txBody>
            <a:bodyPr wrap="square" rtlCol="0" anchor="ctr">
              <a:spAutoFit/>
            </a:bodyPr>
            <a:lstStyle/>
            <a:p>
              <a:pPr algn="ctr"/>
              <a:r>
                <a:rPr lang="en-US" sz="2800" b="1" dirty="0">
                  <a:solidFill>
                    <a:schemeClr val="bg1"/>
                  </a:solidFill>
                  <a:effectLst>
                    <a:outerShdw blurRad="38100" dist="38100" dir="2700000" algn="tl">
                      <a:srgbClr val="000000">
                        <a:alpha val="43137"/>
                      </a:srgbClr>
                    </a:outerShdw>
                  </a:effectLst>
                </a:rPr>
                <a:t>1</a:t>
              </a:r>
            </a:p>
          </p:txBody>
        </p:sp>
      </p:grpSp>
      <p:grpSp>
        <p:nvGrpSpPr>
          <p:cNvPr id="32" name="Group 31">
            <a:extLst>
              <a:ext uri="{FF2B5EF4-FFF2-40B4-BE49-F238E27FC236}">
                <a16:creationId xmlns:a16="http://schemas.microsoft.com/office/drawing/2014/main" xmlns="" id="{F63526E8-05DE-4777-9E6F-751C9A135F32}"/>
              </a:ext>
            </a:extLst>
          </p:cNvPr>
          <p:cNvGrpSpPr/>
          <p:nvPr/>
        </p:nvGrpSpPr>
        <p:grpSpPr>
          <a:xfrm>
            <a:off x="4638142" y="3310991"/>
            <a:ext cx="831692" cy="792088"/>
            <a:chOff x="4638142" y="4132385"/>
            <a:chExt cx="831692" cy="792088"/>
          </a:xfrm>
        </p:grpSpPr>
        <p:sp>
          <p:nvSpPr>
            <p:cNvPr id="33" name="Regular Pentagon 13">
              <a:extLst>
                <a:ext uri="{FF2B5EF4-FFF2-40B4-BE49-F238E27FC236}">
                  <a16:creationId xmlns:a16="http://schemas.microsoft.com/office/drawing/2014/main" xmlns="" id="{522E1E36-1B99-4A33-85B6-3DA5ED72E0D3}"/>
                </a:ext>
              </a:extLst>
            </p:cNvPr>
            <p:cNvSpPr/>
            <p:nvPr/>
          </p:nvSpPr>
          <p:spPr>
            <a:xfrm rot="2209388" flipH="1" flipV="1">
              <a:off x="4638142" y="4132385"/>
              <a:ext cx="831692" cy="792088"/>
            </a:xfrm>
            <a:prstGeom prst="pentagon">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xmlns="" id="{9677DD71-67DE-4AE9-B66E-476B0853E3F4}"/>
                </a:ext>
              </a:extLst>
            </p:cNvPr>
            <p:cNvSpPr txBox="1"/>
            <p:nvPr/>
          </p:nvSpPr>
          <p:spPr>
            <a:xfrm>
              <a:off x="4945759" y="4230996"/>
              <a:ext cx="237610" cy="523220"/>
            </a:xfrm>
            <a:prstGeom prst="rect">
              <a:avLst/>
            </a:prstGeom>
            <a:noFill/>
          </p:spPr>
          <p:txBody>
            <a:bodyPr wrap="square" rtlCol="0" anchor="ctr">
              <a:spAutoFit/>
            </a:bodyPr>
            <a:lstStyle/>
            <a:p>
              <a:pPr algn="ctr"/>
              <a:r>
                <a:rPr lang="en-US" sz="2800" b="1" dirty="0">
                  <a:solidFill>
                    <a:schemeClr val="bg1"/>
                  </a:solidFill>
                  <a:effectLst>
                    <a:outerShdw blurRad="38100" dist="38100" dir="2700000" algn="tl">
                      <a:srgbClr val="000000">
                        <a:alpha val="43137"/>
                      </a:srgbClr>
                    </a:outerShdw>
                  </a:effectLst>
                </a:rPr>
                <a:t>2</a:t>
              </a:r>
            </a:p>
          </p:txBody>
        </p:sp>
      </p:grpSp>
      <p:grpSp>
        <p:nvGrpSpPr>
          <p:cNvPr id="35" name="Group 34">
            <a:extLst>
              <a:ext uri="{FF2B5EF4-FFF2-40B4-BE49-F238E27FC236}">
                <a16:creationId xmlns:a16="http://schemas.microsoft.com/office/drawing/2014/main" xmlns="" id="{8BC56EFA-F700-4A9E-8067-1FC048C95EFF}"/>
              </a:ext>
            </a:extLst>
          </p:cNvPr>
          <p:cNvGrpSpPr/>
          <p:nvPr/>
        </p:nvGrpSpPr>
        <p:grpSpPr>
          <a:xfrm>
            <a:off x="5649977" y="3658529"/>
            <a:ext cx="831692" cy="792088"/>
            <a:chOff x="5649977" y="4479923"/>
            <a:chExt cx="831692" cy="792088"/>
          </a:xfrm>
        </p:grpSpPr>
        <p:sp>
          <p:nvSpPr>
            <p:cNvPr id="36" name="Regular Pentagon 2">
              <a:extLst>
                <a:ext uri="{FF2B5EF4-FFF2-40B4-BE49-F238E27FC236}">
                  <a16:creationId xmlns:a16="http://schemas.microsoft.com/office/drawing/2014/main" xmlns="" id="{E797DEBC-CCC5-4EC1-AB36-E34CB4D00699}"/>
                </a:ext>
              </a:extLst>
            </p:cNvPr>
            <p:cNvSpPr/>
            <p:nvPr/>
          </p:nvSpPr>
          <p:spPr>
            <a:xfrm flipV="1">
              <a:off x="5649977" y="4479923"/>
              <a:ext cx="831692" cy="792088"/>
            </a:xfrm>
            <a:prstGeom prst="pentagon">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EA6CEF4F-5691-45BB-99DC-04C2B3A9D58F}"/>
                </a:ext>
              </a:extLst>
            </p:cNvPr>
            <p:cNvSpPr txBox="1"/>
            <p:nvPr/>
          </p:nvSpPr>
          <p:spPr>
            <a:xfrm>
              <a:off x="5944954" y="4601674"/>
              <a:ext cx="237610" cy="523220"/>
            </a:xfrm>
            <a:prstGeom prst="rect">
              <a:avLst/>
            </a:prstGeom>
            <a:noFill/>
          </p:spPr>
          <p:txBody>
            <a:bodyPr wrap="square" rtlCol="0" anchor="ctr">
              <a:spAutoFit/>
            </a:bodyPr>
            <a:lstStyle/>
            <a:p>
              <a:pPr algn="ctr"/>
              <a:r>
                <a:rPr lang="en-US" sz="2800" b="1" dirty="0">
                  <a:solidFill>
                    <a:schemeClr val="bg1"/>
                  </a:solidFill>
                  <a:effectLst>
                    <a:outerShdw blurRad="38100" dist="38100" dir="2700000" algn="tl">
                      <a:srgbClr val="000000">
                        <a:alpha val="43137"/>
                      </a:srgbClr>
                    </a:outerShdw>
                  </a:effectLst>
                </a:rPr>
                <a:t>3</a:t>
              </a:r>
            </a:p>
          </p:txBody>
        </p:sp>
      </p:grpSp>
      <p:grpSp>
        <p:nvGrpSpPr>
          <p:cNvPr id="38" name="Group 37">
            <a:extLst>
              <a:ext uri="{FF2B5EF4-FFF2-40B4-BE49-F238E27FC236}">
                <a16:creationId xmlns:a16="http://schemas.microsoft.com/office/drawing/2014/main" xmlns="" id="{E4DF2F1A-889A-46BD-BFF7-962D5D5CD5B3}"/>
              </a:ext>
            </a:extLst>
          </p:cNvPr>
          <p:cNvGrpSpPr/>
          <p:nvPr/>
        </p:nvGrpSpPr>
        <p:grpSpPr>
          <a:xfrm>
            <a:off x="6694081" y="3330587"/>
            <a:ext cx="831692" cy="792088"/>
            <a:chOff x="6694081" y="4151981"/>
            <a:chExt cx="831692" cy="792088"/>
          </a:xfrm>
        </p:grpSpPr>
        <p:sp>
          <p:nvSpPr>
            <p:cNvPr id="39" name="Regular Pentagon 11">
              <a:extLst>
                <a:ext uri="{FF2B5EF4-FFF2-40B4-BE49-F238E27FC236}">
                  <a16:creationId xmlns:a16="http://schemas.microsoft.com/office/drawing/2014/main" xmlns="" id="{D0BE6E58-DB28-4EF6-9183-4994875C4AD4}"/>
                </a:ext>
              </a:extLst>
            </p:cNvPr>
            <p:cNvSpPr/>
            <p:nvPr/>
          </p:nvSpPr>
          <p:spPr>
            <a:xfrm rot="19390612" flipV="1">
              <a:off x="6694081" y="4151981"/>
              <a:ext cx="831692" cy="792088"/>
            </a:xfrm>
            <a:prstGeom prst="pentagon">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xmlns="" id="{C1F80906-2806-48E9-9D72-FF0C819FE478}"/>
                </a:ext>
              </a:extLst>
            </p:cNvPr>
            <p:cNvSpPr txBox="1"/>
            <p:nvPr/>
          </p:nvSpPr>
          <p:spPr>
            <a:xfrm>
              <a:off x="6955525" y="4261582"/>
              <a:ext cx="247238" cy="523220"/>
            </a:xfrm>
            <a:prstGeom prst="rect">
              <a:avLst/>
            </a:prstGeom>
            <a:noFill/>
          </p:spPr>
          <p:txBody>
            <a:bodyPr wrap="square" rtlCol="0" anchor="ctr">
              <a:spAutoFit/>
            </a:bodyPr>
            <a:lstStyle/>
            <a:p>
              <a:pPr algn="ctr"/>
              <a:r>
                <a:rPr lang="en-US" sz="2800" b="1" dirty="0">
                  <a:solidFill>
                    <a:schemeClr val="bg1"/>
                  </a:solidFill>
                  <a:effectLst>
                    <a:outerShdw blurRad="38100" dist="38100" dir="2700000" algn="tl">
                      <a:srgbClr val="000000">
                        <a:alpha val="43137"/>
                      </a:srgbClr>
                    </a:outerShdw>
                  </a:effectLst>
                </a:rPr>
                <a:t>4</a:t>
              </a:r>
            </a:p>
          </p:txBody>
        </p:sp>
      </p:grpSp>
      <p:grpSp>
        <p:nvGrpSpPr>
          <p:cNvPr id="41" name="Group 40">
            <a:extLst>
              <a:ext uri="{FF2B5EF4-FFF2-40B4-BE49-F238E27FC236}">
                <a16:creationId xmlns:a16="http://schemas.microsoft.com/office/drawing/2014/main" xmlns="" id="{F23314ED-6FC9-43CD-BF2A-D55AFE0FF849}"/>
              </a:ext>
            </a:extLst>
          </p:cNvPr>
          <p:cNvGrpSpPr/>
          <p:nvPr/>
        </p:nvGrpSpPr>
        <p:grpSpPr>
          <a:xfrm>
            <a:off x="7377219" y="2435287"/>
            <a:ext cx="792088" cy="831692"/>
            <a:chOff x="7377219" y="3256681"/>
            <a:chExt cx="792088" cy="831692"/>
          </a:xfrm>
        </p:grpSpPr>
        <p:sp>
          <p:nvSpPr>
            <p:cNvPr id="42" name="Regular Pentagon 12">
              <a:extLst>
                <a:ext uri="{FF2B5EF4-FFF2-40B4-BE49-F238E27FC236}">
                  <a16:creationId xmlns:a16="http://schemas.microsoft.com/office/drawing/2014/main" xmlns="" id="{7D206C43-5303-43F1-8999-8CAF4D9B9146}"/>
                </a:ext>
              </a:extLst>
            </p:cNvPr>
            <p:cNvSpPr/>
            <p:nvPr/>
          </p:nvSpPr>
          <p:spPr>
            <a:xfrm rot="17318665" flipV="1">
              <a:off x="7357417" y="3276483"/>
              <a:ext cx="831692" cy="792088"/>
            </a:xfrm>
            <a:prstGeom prst="pentagon">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xmlns="" id="{DCF14364-74E2-4E1C-8F9B-BDAB5DEC038D}"/>
                </a:ext>
              </a:extLst>
            </p:cNvPr>
            <p:cNvSpPr txBox="1"/>
            <p:nvPr/>
          </p:nvSpPr>
          <p:spPr>
            <a:xfrm>
              <a:off x="7616963" y="3380539"/>
              <a:ext cx="237610" cy="523220"/>
            </a:xfrm>
            <a:prstGeom prst="rect">
              <a:avLst/>
            </a:prstGeom>
            <a:noFill/>
          </p:spPr>
          <p:txBody>
            <a:bodyPr wrap="square" rtlCol="0" anchor="ctr">
              <a:spAutoFit/>
            </a:bodyPr>
            <a:lstStyle/>
            <a:p>
              <a:pPr algn="ctr"/>
              <a:r>
                <a:rPr lang="en-US" sz="2800" b="1" dirty="0">
                  <a:solidFill>
                    <a:schemeClr val="bg1"/>
                  </a:solidFill>
                  <a:effectLst>
                    <a:outerShdw blurRad="38100" dist="38100" dir="2700000" algn="tl">
                      <a:srgbClr val="000000">
                        <a:alpha val="43137"/>
                      </a:srgbClr>
                    </a:outerShdw>
                  </a:effectLst>
                </a:rPr>
                <a:t>5</a:t>
              </a:r>
            </a:p>
          </p:txBody>
        </p:sp>
      </p:grpSp>
      <p:grpSp>
        <p:nvGrpSpPr>
          <p:cNvPr id="44" name="Group 43"/>
          <p:cNvGrpSpPr/>
          <p:nvPr/>
        </p:nvGrpSpPr>
        <p:grpSpPr>
          <a:xfrm>
            <a:off x="426001" y="1289750"/>
            <a:ext cx="11339999" cy="828000"/>
            <a:chOff x="525140" y="1320746"/>
            <a:chExt cx="11339999" cy="889508"/>
          </a:xfrm>
        </p:grpSpPr>
        <p:grpSp>
          <p:nvGrpSpPr>
            <p:cNvPr id="45" name="Group 44">
              <a:extLst>
                <a:ext uri="{FF2B5EF4-FFF2-40B4-BE49-F238E27FC236}">
                  <a16:creationId xmlns:a16="http://schemas.microsoft.com/office/drawing/2014/main" xmlns="" id="{5CD6EDEA-EF61-4E6B-BBFE-FF42ABC1135B}"/>
                </a:ext>
              </a:extLst>
            </p:cNvPr>
            <p:cNvGrpSpPr/>
            <p:nvPr/>
          </p:nvGrpSpPr>
          <p:grpSpPr>
            <a:xfrm>
              <a:off x="525140" y="1320746"/>
              <a:ext cx="11339999" cy="889508"/>
              <a:chOff x="1487488" y="1610446"/>
              <a:chExt cx="9281920" cy="1026470"/>
            </a:xfrm>
          </p:grpSpPr>
          <p:sp>
            <p:nvSpPr>
              <p:cNvPr id="47" name="Rectangle 46">
                <a:extLst>
                  <a:ext uri="{FF2B5EF4-FFF2-40B4-BE49-F238E27FC236}">
                    <a16:creationId xmlns:a16="http://schemas.microsoft.com/office/drawing/2014/main" xmlns="" id="{EB2EEB8B-1366-4400-B24C-B1D693AD192A}"/>
                  </a:ext>
                </a:extLst>
              </p:cNvPr>
              <p:cNvSpPr/>
              <p:nvPr/>
            </p:nvSpPr>
            <p:spPr>
              <a:xfrm>
                <a:off x="1487488" y="1610446"/>
                <a:ext cx="9217024" cy="1008113"/>
              </a:xfrm>
              <a:prstGeom prst="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48" name="Freeform: Shape 15">
                <a:extLst>
                  <a:ext uri="{FF2B5EF4-FFF2-40B4-BE49-F238E27FC236}">
                    <a16:creationId xmlns:a16="http://schemas.microsoft.com/office/drawing/2014/main" xmlns="" id="{6786F886-B4D2-46D5-8E56-01B737892DBB}"/>
                  </a:ext>
                </a:extLst>
              </p:cNvPr>
              <p:cNvSpPr/>
              <p:nvPr/>
            </p:nvSpPr>
            <p:spPr>
              <a:xfrm rot="16200000">
                <a:off x="9987088" y="1854595"/>
                <a:ext cx="720080" cy="844561"/>
              </a:xfrm>
              <a:custGeom>
                <a:avLst/>
                <a:gdLst>
                  <a:gd name="connsiteX0" fmla="*/ 1008112 w 1008112"/>
                  <a:gd name="connsiteY0" fmla="*/ 576064 h 1656184"/>
                  <a:gd name="connsiteX1" fmla="*/ 1008112 w 1008112"/>
                  <a:gd name="connsiteY1" fmla="*/ 1656184 h 1656184"/>
                  <a:gd name="connsiteX2" fmla="*/ 0 w 1008112"/>
                  <a:gd name="connsiteY2" fmla="*/ 1656184 h 1656184"/>
                  <a:gd name="connsiteX3" fmla="*/ 0 w 1008112"/>
                  <a:gd name="connsiteY3" fmla="*/ 576064 h 1656184"/>
                  <a:gd name="connsiteX4" fmla="*/ 0 w 1008112"/>
                  <a:gd name="connsiteY4" fmla="*/ 0 h 165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656184">
                    <a:moveTo>
                      <a:pt x="1008112" y="576064"/>
                    </a:moveTo>
                    <a:lnTo>
                      <a:pt x="1008112" y="1656184"/>
                    </a:lnTo>
                    <a:lnTo>
                      <a:pt x="0" y="1656184"/>
                    </a:lnTo>
                    <a:lnTo>
                      <a:pt x="0" y="576064"/>
                    </a:lnTo>
                    <a:lnTo>
                      <a:pt x="0" y="0"/>
                    </a:lnTo>
                    <a:close/>
                  </a:path>
                </a:pathLst>
              </a:custGeom>
              <a:solidFill>
                <a:srgbClr val="FCBF49"/>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2400" dirty="0"/>
              </a:p>
            </p:txBody>
          </p:sp>
        </p:grpSp>
        <p:sp>
          <p:nvSpPr>
            <p:cNvPr id="46" name="Rectangle 45"/>
            <p:cNvSpPr/>
            <p:nvPr/>
          </p:nvSpPr>
          <p:spPr>
            <a:xfrm>
              <a:off x="542442" y="1339353"/>
              <a:ext cx="10692000" cy="792000"/>
            </a:xfrm>
            <a:prstGeom prst="rect">
              <a:avLst/>
            </a:prstGeom>
          </p:spPr>
          <p:txBody>
            <a:bodyPr wrap="square">
              <a:spAutoFit/>
            </a:bodyPr>
            <a:lstStyle/>
            <a:p>
              <a:r>
                <a:rPr lang="en-US" sz="2200" dirty="0" smtClean="0">
                  <a:latin typeface="Calibri" pitchFamily="34" charset="0"/>
                  <a:cs typeface="Calibri" pitchFamily="34" charset="0"/>
                </a:rPr>
                <a:t>A story is a narration of real or imaginary events involving people, animals, birds, insects etc</a:t>
              </a:r>
            </a:p>
            <a:p>
              <a:r>
                <a:rPr lang="en-US" sz="2200" dirty="0" smtClean="0">
                  <a:latin typeface="Calibri" pitchFamily="34" charset="0"/>
                  <a:cs typeface="Calibri" pitchFamily="34" charset="0"/>
                </a:rPr>
                <a:t>Every story follows the process given below:</a:t>
              </a:r>
              <a:endParaRPr lang="en-US" sz="2200" dirty="0">
                <a:latin typeface="Calibri" pitchFamily="34" charset="0"/>
                <a:cs typeface="Calibri" pitchFamily="34" charset="0"/>
              </a:endParaRPr>
            </a:p>
          </p:txBody>
        </p:sp>
      </p:grpSp>
      <p:sp>
        <p:nvSpPr>
          <p:cNvPr id="49" name="Rectangle 48"/>
          <p:cNvSpPr/>
          <p:nvPr/>
        </p:nvSpPr>
        <p:spPr>
          <a:xfrm>
            <a:off x="418443" y="2579988"/>
            <a:ext cx="3223647" cy="2123658"/>
          </a:xfrm>
          <a:prstGeom prst="rect">
            <a:avLst/>
          </a:prstGeom>
        </p:spPr>
        <p:txBody>
          <a:bodyPr wrap="square">
            <a:spAutoFit/>
          </a:bodyPr>
          <a:lstStyle/>
          <a:p>
            <a:pPr algn="ctr" fontAlgn="base"/>
            <a:r>
              <a:rPr lang="en-US" sz="2200" b="1" dirty="0" smtClean="0">
                <a:latin typeface="Calibri" pitchFamily="34" charset="0"/>
                <a:cs typeface="Calibri" pitchFamily="34" charset="0"/>
              </a:rPr>
              <a:t>Introduction</a:t>
            </a:r>
            <a:endParaRPr lang="en-US" sz="2200" dirty="0" smtClean="0">
              <a:latin typeface="Calibri" pitchFamily="34" charset="0"/>
              <a:cs typeface="Calibri" pitchFamily="34" charset="0"/>
            </a:endParaRPr>
          </a:p>
          <a:p>
            <a:pPr fontAlgn="base">
              <a:buFont typeface="Arial" pitchFamily="34" charset="0"/>
              <a:buChar char="•"/>
            </a:pPr>
            <a:r>
              <a:rPr lang="en-US" sz="2200" dirty="0" smtClean="0">
                <a:latin typeface="Calibri" pitchFamily="34" charset="0"/>
                <a:cs typeface="Calibri" pitchFamily="34" charset="0"/>
              </a:rPr>
              <a:t> a catchy introductory </a:t>
            </a:r>
          </a:p>
          <a:p>
            <a:pPr fontAlgn="base"/>
            <a:r>
              <a:rPr lang="en-US" sz="2200" dirty="0" smtClean="0">
                <a:latin typeface="Calibri" pitchFamily="34" charset="0"/>
                <a:cs typeface="Calibri" pitchFamily="34" charset="0"/>
              </a:rPr>
              <a:t>   sentence </a:t>
            </a:r>
          </a:p>
          <a:p>
            <a:pPr fontAlgn="base">
              <a:buFont typeface="Arial" pitchFamily="34" charset="0"/>
              <a:buChar char="•"/>
            </a:pPr>
            <a:r>
              <a:rPr lang="en-US" sz="2200" dirty="0" smtClean="0">
                <a:latin typeface="Calibri" pitchFamily="34" charset="0"/>
                <a:cs typeface="Calibri" pitchFamily="34" charset="0"/>
              </a:rPr>
              <a:t> an introduction to the   </a:t>
            </a:r>
          </a:p>
          <a:p>
            <a:pPr fontAlgn="base"/>
            <a:r>
              <a:rPr lang="en-US" sz="2200" dirty="0" smtClean="0">
                <a:latin typeface="Calibri" pitchFamily="34" charset="0"/>
                <a:cs typeface="Calibri" pitchFamily="34" charset="0"/>
              </a:rPr>
              <a:t>   characters </a:t>
            </a:r>
          </a:p>
          <a:p>
            <a:pPr fontAlgn="base">
              <a:buFont typeface="Arial" pitchFamily="34" charset="0"/>
              <a:buChar char="•"/>
            </a:pPr>
            <a:r>
              <a:rPr lang="en-US" sz="2200" dirty="0" smtClean="0">
                <a:latin typeface="Calibri" pitchFamily="34" charset="0"/>
                <a:cs typeface="Calibri" pitchFamily="34" charset="0"/>
              </a:rPr>
              <a:t> a setting for the story</a:t>
            </a:r>
          </a:p>
        </p:txBody>
      </p:sp>
      <p:sp>
        <p:nvSpPr>
          <p:cNvPr id="50" name="Rectangle 49"/>
          <p:cNvSpPr/>
          <p:nvPr/>
        </p:nvSpPr>
        <p:spPr>
          <a:xfrm>
            <a:off x="292311" y="4686990"/>
            <a:ext cx="4104000" cy="1785104"/>
          </a:xfrm>
          <a:prstGeom prst="rect">
            <a:avLst/>
          </a:prstGeom>
        </p:spPr>
        <p:txBody>
          <a:bodyPr wrap="square">
            <a:spAutoFit/>
          </a:bodyPr>
          <a:lstStyle/>
          <a:p>
            <a:pPr algn="ctr"/>
            <a:r>
              <a:rPr lang="en-US" sz="2200" b="1" dirty="0" smtClean="0">
                <a:latin typeface="Calibri" pitchFamily="34" charset="0"/>
                <a:cs typeface="Calibri" pitchFamily="34" charset="0"/>
              </a:rPr>
              <a:t>Plot</a:t>
            </a:r>
            <a:endParaRPr lang="en-US" sz="2200" dirty="0" smtClean="0">
              <a:latin typeface="Calibri" pitchFamily="34" charset="0"/>
              <a:cs typeface="Calibri" pitchFamily="34" charset="0"/>
            </a:endParaRPr>
          </a:p>
          <a:p>
            <a:pPr>
              <a:buFont typeface="Arial" pitchFamily="34" charset="0"/>
              <a:buChar char="•"/>
            </a:pPr>
            <a:r>
              <a:rPr lang="en-US" sz="2200" dirty="0" smtClean="0">
                <a:latin typeface="Calibri" pitchFamily="34" charset="0"/>
                <a:cs typeface="Calibri" pitchFamily="34" charset="0"/>
              </a:rPr>
              <a:t> build the story with a series of  </a:t>
            </a:r>
          </a:p>
          <a:p>
            <a:r>
              <a:rPr lang="en-US" sz="2200" dirty="0" smtClean="0">
                <a:latin typeface="Calibri" pitchFamily="34" charset="0"/>
                <a:cs typeface="Calibri" pitchFamily="34" charset="0"/>
              </a:rPr>
              <a:t>   events </a:t>
            </a:r>
          </a:p>
          <a:p>
            <a:pPr>
              <a:buFont typeface="Arial" pitchFamily="34" charset="0"/>
              <a:buChar char="•"/>
            </a:pPr>
            <a:r>
              <a:rPr lang="en-US" sz="2200" dirty="0" smtClean="0">
                <a:latin typeface="Calibri" pitchFamily="34" charset="0"/>
                <a:cs typeface="Calibri" pitchFamily="34" charset="0"/>
              </a:rPr>
              <a:t> events connect with one another </a:t>
            </a:r>
          </a:p>
          <a:p>
            <a:r>
              <a:rPr lang="en-US" sz="2200" dirty="0" smtClean="0">
                <a:latin typeface="Calibri" pitchFamily="34" charset="0"/>
                <a:cs typeface="Calibri" pitchFamily="34" charset="0"/>
              </a:rPr>
              <a:t>   - takes the story forward</a:t>
            </a:r>
            <a:endParaRPr lang="en-US" sz="2200" dirty="0">
              <a:latin typeface="Calibri" pitchFamily="34" charset="0"/>
              <a:cs typeface="Calibri" pitchFamily="34" charset="0"/>
            </a:endParaRPr>
          </a:p>
        </p:txBody>
      </p:sp>
      <p:sp>
        <p:nvSpPr>
          <p:cNvPr id="51" name="Rectangle 50"/>
          <p:cNvSpPr/>
          <p:nvPr/>
        </p:nvSpPr>
        <p:spPr>
          <a:xfrm>
            <a:off x="4456595" y="5166671"/>
            <a:ext cx="3252061" cy="1446550"/>
          </a:xfrm>
          <a:prstGeom prst="rect">
            <a:avLst/>
          </a:prstGeom>
        </p:spPr>
        <p:txBody>
          <a:bodyPr wrap="square">
            <a:spAutoFit/>
          </a:bodyPr>
          <a:lstStyle/>
          <a:p>
            <a:pPr algn="ctr"/>
            <a:r>
              <a:rPr lang="en-US" b="1" dirty="0" smtClean="0"/>
              <a:t> </a:t>
            </a:r>
            <a:r>
              <a:rPr lang="en-US" sz="2200" b="1" dirty="0" smtClean="0">
                <a:latin typeface="Calibri" pitchFamily="34" charset="0"/>
                <a:cs typeface="Calibri" pitchFamily="34" charset="0"/>
              </a:rPr>
              <a:t>Climax</a:t>
            </a:r>
            <a:endParaRPr lang="en-US" sz="2200" dirty="0" smtClean="0">
              <a:latin typeface="Calibri" pitchFamily="34" charset="0"/>
              <a:cs typeface="Calibri" pitchFamily="34" charset="0"/>
            </a:endParaRPr>
          </a:p>
          <a:p>
            <a:pPr>
              <a:buFont typeface="Arial" pitchFamily="34" charset="0"/>
              <a:buChar char="•"/>
            </a:pPr>
            <a:r>
              <a:rPr lang="en-US" sz="2200" dirty="0" smtClean="0">
                <a:latin typeface="Calibri" pitchFamily="34" charset="0"/>
                <a:cs typeface="Calibri" pitchFamily="34" charset="0"/>
              </a:rPr>
              <a:t> turning point of the story</a:t>
            </a:r>
          </a:p>
          <a:p>
            <a:pPr>
              <a:buFont typeface="Arial" pitchFamily="34" charset="0"/>
              <a:buChar char="•"/>
            </a:pPr>
            <a:r>
              <a:rPr lang="en-US" sz="2200" dirty="0" smtClean="0">
                <a:latin typeface="Calibri" pitchFamily="34" charset="0"/>
                <a:cs typeface="Calibri" pitchFamily="34" charset="0"/>
              </a:rPr>
              <a:t> main character faces a </a:t>
            </a:r>
          </a:p>
          <a:p>
            <a:r>
              <a:rPr lang="en-US" sz="2200" dirty="0" smtClean="0">
                <a:latin typeface="Calibri" pitchFamily="34" charset="0"/>
                <a:cs typeface="Calibri" pitchFamily="34" charset="0"/>
              </a:rPr>
              <a:t>   problem</a:t>
            </a:r>
          </a:p>
        </p:txBody>
      </p:sp>
      <p:sp>
        <p:nvSpPr>
          <p:cNvPr id="52" name="Rectangle 51"/>
          <p:cNvSpPr/>
          <p:nvPr/>
        </p:nvSpPr>
        <p:spPr>
          <a:xfrm>
            <a:off x="7728000" y="4223354"/>
            <a:ext cx="3996000" cy="1480022"/>
          </a:xfrm>
          <a:prstGeom prst="rect">
            <a:avLst/>
          </a:prstGeom>
        </p:spPr>
        <p:txBody>
          <a:bodyPr wrap="square">
            <a:spAutoFit/>
          </a:bodyPr>
          <a:lstStyle/>
          <a:p>
            <a:r>
              <a:rPr lang="en-US" sz="2200" b="1" dirty="0" smtClean="0">
                <a:latin typeface="Calibri" pitchFamily="34" charset="0"/>
                <a:cs typeface="Calibri" pitchFamily="34" charset="0"/>
              </a:rPr>
              <a:t>                Resolution</a:t>
            </a:r>
            <a:endParaRPr lang="en-US" sz="2200" dirty="0" smtClean="0">
              <a:latin typeface="Calibri" pitchFamily="34" charset="0"/>
              <a:cs typeface="Calibri" pitchFamily="34" charset="0"/>
            </a:endParaRPr>
          </a:p>
          <a:p>
            <a:pPr>
              <a:buFont typeface="Arial" pitchFamily="34" charset="0"/>
              <a:buChar char="•"/>
            </a:pPr>
            <a:r>
              <a:rPr lang="en-US" sz="2200" dirty="0" smtClean="0">
                <a:latin typeface="Calibri" pitchFamily="34" charset="0"/>
                <a:cs typeface="Calibri" pitchFamily="34" charset="0"/>
              </a:rPr>
              <a:t> problem is solved and the story</a:t>
            </a:r>
          </a:p>
          <a:p>
            <a:r>
              <a:rPr lang="en-US" sz="2200" dirty="0" smtClean="0">
                <a:latin typeface="Calibri" pitchFamily="34" charset="0"/>
                <a:cs typeface="Calibri" pitchFamily="34" charset="0"/>
              </a:rPr>
              <a:t>    comes to a satisfying and   </a:t>
            </a:r>
          </a:p>
          <a:p>
            <a:r>
              <a:rPr lang="en-US" sz="2200" dirty="0" smtClean="0">
                <a:latin typeface="Calibri" pitchFamily="34" charset="0"/>
                <a:cs typeface="Calibri" pitchFamily="34" charset="0"/>
              </a:rPr>
              <a:t>    interesting end</a:t>
            </a:r>
          </a:p>
        </p:txBody>
      </p:sp>
      <p:sp>
        <p:nvSpPr>
          <p:cNvPr id="53" name="Rectangle 52"/>
          <p:cNvSpPr/>
          <p:nvPr/>
        </p:nvSpPr>
        <p:spPr>
          <a:xfrm>
            <a:off x="8797872" y="2240776"/>
            <a:ext cx="3276000" cy="1785104"/>
          </a:xfrm>
          <a:prstGeom prst="rect">
            <a:avLst/>
          </a:prstGeom>
        </p:spPr>
        <p:txBody>
          <a:bodyPr wrap="square">
            <a:spAutoFit/>
          </a:bodyPr>
          <a:lstStyle/>
          <a:p>
            <a:r>
              <a:rPr lang="en-US" sz="2200" b="1" dirty="0" smtClean="0">
                <a:latin typeface="Calibri" pitchFamily="34" charset="0"/>
                <a:cs typeface="Calibri" pitchFamily="34" charset="0"/>
              </a:rPr>
              <a:t>             Conclusion</a:t>
            </a:r>
            <a:endParaRPr lang="en-US" sz="2200" dirty="0" smtClean="0">
              <a:latin typeface="Calibri" pitchFamily="34" charset="0"/>
              <a:cs typeface="Calibri" pitchFamily="34" charset="0"/>
            </a:endParaRPr>
          </a:p>
          <a:p>
            <a:pPr>
              <a:buFont typeface="Arial" pitchFamily="34" charset="0"/>
              <a:buChar char="•"/>
            </a:pPr>
            <a:r>
              <a:rPr lang="en-US" sz="2200" dirty="0" smtClean="0">
                <a:latin typeface="Calibri" pitchFamily="34" charset="0"/>
                <a:cs typeface="Calibri" pitchFamily="34" charset="0"/>
              </a:rPr>
              <a:t> story ends with a     </a:t>
            </a:r>
          </a:p>
          <a:p>
            <a:r>
              <a:rPr lang="en-US" sz="2200" dirty="0" smtClean="0">
                <a:latin typeface="Calibri" pitchFamily="34" charset="0"/>
                <a:cs typeface="Calibri" pitchFamily="34" charset="0"/>
              </a:rPr>
              <a:t>   memorable moral or </a:t>
            </a:r>
          </a:p>
          <a:p>
            <a:pPr>
              <a:buFont typeface="Arial" pitchFamily="34" charset="0"/>
              <a:buChar char="•"/>
            </a:pPr>
            <a:r>
              <a:rPr lang="en-US" sz="2200" dirty="0" smtClean="0">
                <a:latin typeface="Calibri" pitchFamily="34" charset="0"/>
                <a:cs typeface="Calibri" pitchFamily="34" charset="0"/>
              </a:rPr>
              <a:t> a closing sentence that </a:t>
            </a:r>
          </a:p>
          <a:p>
            <a:r>
              <a:rPr lang="en-US" sz="2200" dirty="0" smtClean="0">
                <a:latin typeface="Calibri" pitchFamily="34" charset="0"/>
                <a:cs typeface="Calibri" pitchFamily="34" charset="0"/>
              </a:rPr>
              <a:t>   impacts the reader</a:t>
            </a:r>
          </a:p>
        </p:txBody>
      </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right)">
                                      <p:cBhvr>
                                        <p:cTn id="12" dur="750"/>
                                        <p:tgtEl>
                                          <p:spTgt spid="29"/>
                                        </p:tgtEl>
                                      </p:cBhvr>
                                    </p:animEffect>
                                  </p:childTnLst>
                                </p:cTn>
                              </p:par>
                              <p:par>
                                <p:cTn id="13" presetID="22" presetClass="entr" presetSubtype="2" fill="hold" nodeType="withEffect">
                                  <p:stCondLst>
                                    <p:cond delay="40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9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400"/>
                            </p:stCondLst>
                            <p:childTnLst>
                              <p:par>
                                <p:cTn id="23" presetID="22" presetClass="entr" presetSubtype="8"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10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up)">
                                      <p:cBhvr>
                                        <p:cTn id="30" dur="750"/>
                                        <p:tgtEl>
                                          <p:spTgt spid="32"/>
                                        </p:tgtEl>
                                      </p:cBhvr>
                                    </p:animEffect>
                                  </p:childTnLst>
                                </p:cTn>
                              </p:par>
                              <p:par>
                                <p:cTn id="31" presetID="22" presetClass="entr" presetSubtype="1" fill="hold" nodeType="withEffect">
                                  <p:stCondLst>
                                    <p:cond delay="40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9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400"/>
                            </p:stCondLst>
                            <p:childTnLst>
                              <p:par>
                                <p:cTn id="41" presetID="22" presetClass="entr" presetSubtype="8"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left)">
                                      <p:cBhvr>
                                        <p:cTn id="43" dur="1000"/>
                                        <p:tgtEl>
                                          <p:spTgt spid="5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750"/>
                                        <p:tgtEl>
                                          <p:spTgt spid="35"/>
                                        </p:tgtEl>
                                      </p:cBhvr>
                                    </p:animEffect>
                                  </p:childTnLst>
                                </p:cTn>
                              </p:par>
                              <p:par>
                                <p:cTn id="49" presetID="22" presetClass="entr" presetSubtype="1" fill="hold" nodeType="withEffect">
                                  <p:stCondLst>
                                    <p:cond delay="40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par>
                          <p:cTn id="52" fill="hold">
                            <p:stCondLst>
                              <p:cond delay="9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1400"/>
                            </p:stCondLst>
                            <p:childTnLst>
                              <p:par>
                                <p:cTn id="59" presetID="22" presetClass="entr" presetSubtype="8"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left)">
                                      <p:cBhvr>
                                        <p:cTn id="61" dur="10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up)">
                                      <p:cBhvr>
                                        <p:cTn id="66" dur="750"/>
                                        <p:tgtEl>
                                          <p:spTgt spid="38"/>
                                        </p:tgtEl>
                                      </p:cBhvr>
                                    </p:animEffect>
                                  </p:childTnLst>
                                </p:cTn>
                              </p:par>
                              <p:par>
                                <p:cTn id="67" presetID="22" presetClass="entr" presetSubtype="1" fill="hold" nodeType="withEffect">
                                  <p:stCondLst>
                                    <p:cond delay="40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900"/>
                            </p:stCondLst>
                            <p:childTnLst>
                              <p:par>
                                <p:cTn id="71" presetID="53" presetClass="entr" presetSubtype="16"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childTnLst>
                          </p:cTn>
                        </p:par>
                        <p:par>
                          <p:cTn id="76" fill="hold">
                            <p:stCondLst>
                              <p:cond delay="1400"/>
                            </p:stCondLst>
                            <p:childTnLst>
                              <p:par>
                                <p:cTn id="77" presetID="22" presetClass="entr" presetSubtype="8"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ipe(left)">
                                      <p:cBhvr>
                                        <p:cTn id="79" dur="1000"/>
                                        <p:tgtEl>
                                          <p:spTgt spid="52"/>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wipe(left)">
                                      <p:cBhvr>
                                        <p:cTn id="84" dur="750"/>
                                        <p:tgtEl>
                                          <p:spTgt spid="41"/>
                                        </p:tgtEl>
                                      </p:cBhvr>
                                    </p:animEffect>
                                  </p:childTnLst>
                                </p:cTn>
                              </p:par>
                              <p:par>
                                <p:cTn id="85" presetID="22" presetClass="entr" presetSubtype="8" fill="hold" nodeType="withEffect">
                                  <p:stCondLst>
                                    <p:cond delay="4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par>
                          <p:cTn id="88" fill="hold">
                            <p:stCondLst>
                              <p:cond delay="900"/>
                            </p:stCondLst>
                            <p:childTnLst>
                              <p:par>
                                <p:cTn id="89" presetID="5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1400"/>
                            </p:stCondLst>
                            <p:childTnLst>
                              <p:par>
                                <p:cTn id="95" presetID="22" presetClass="entr" presetSubtype="8"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left)">
                                      <p:cBhvr>
                                        <p:cTn id="97"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32000" y="1162367"/>
            <a:ext cx="10728000" cy="5364000"/>
            <a:chOff x="206472" y="238542"/>
            <a:chExt cx="11046543" cy="6264000"/>
          </a:xfrm>
        </p:grpSpPr>
        <p:pic>
          <p:nvPicPr>
            <p:cNvPr id="5"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6"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7" name="Picture 10"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8" name="Picture 10"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9" name="Group 8">
            <a:extLst>
              <a:ext uri="{FF2B5EF4-FFF2-40B4-BE49-F238E27FC236}">
                <a16:creationId xmlns:a16="http://schemas.microsoft.com/office/drawing/2014/main" xmlns="" id="{93724B0A-F7CE-4831-BFE0-ED8B67AF4853}"/>
              </a:ext>
            </a:extLst>
          </p:cNvPr>
          <p:cNvGrpSpPr/>
          <p:nvPr/>
        </p:nvGrpSpPr>
        <p:grpSpPr>
          <a:xfrm>
            <a:off x="2121214" y="55626"/>
            <a:ext cx="7949573" cy="935998"/>
            <a:chOff x="9892548" y="1406820"/>
            <a:chExt cx="1749285" cy="838219"/>
          </a:xfrm>
        </p:grpSpPr>
        <p:sp>
          <p:nvSpPr>
            <p:cNvPr id="10"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1"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2" name="Rectangle 11">
              <a:extLst>
                <a:ext uri="{FF2B5EF4-FFF2-40B4-BE49-F238E27FC236}">
                  <a16:creationId xmlns:a16="http://schemas.microsoft.com/office/drawing/2014/main" xmlns="" id="{5DBD1787-2EDF-46A9-B7F0-9917BC3FA111}"/>
                </a:ext>
              </a:extLst>
            </p:cNvPr>
            <p:cNvSpPr/>
            <p:nvPr/>
          </p:nvSpPr>
          <p:spPr>
            <a:xfrm>
              <a:off x="10058056" y="1537953"/>
              <a:ext cx="1440159" cy="570539"/>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3" name="TextBox 12">
              <a:extLst>
                <a:ext uri="{FF2B5EF4-FFF2-40B4-BE49-F238E27FC236}">
                  <a16:creationId xmlns:a16="http://schemas.microsoft.com/office/drawing/2014/main" xmlns="" id="{68A94448-B0C4-4134-9007-6B250E516C1F}"/>
                </a:ext>
              </a:extLst>
            </p:cNvPr>
            <p:cNvSpPr txBox="1"/>
            <p:nvPr/>
          </p:nvSpPr>
          <p:spPr>
            <a:xfrm>
              <a:off x="10319178" y="1533069"/>
              <a:ext cx="917914" cy="580307"/>
            </a:xfrm>
            <a:prstGeom prst="rect">
              <a:avLst/>
            </a:prstGeom>
            <a:noFill/>
          </p:spPr>
          <p:txBody>
            <a:bodyPr wrap="square" rtlCol="0">
              <a:spAutoFit/>
            </a:bodyPr>
            <a:lstStyle/>
            <a:p>
              <a:r>
                <a:rPr lang="en-IN" sz="3600" dirty="0" smtClean="0">
                  <a:latin typeface="Calibri" pitchFamily="34" charset="0"/>
                  <a:cs typeface="Calibri" pitchFamily="34" charset="0"/>
                </a:rPr>
                <a:t>Let us write a story...</a:t>
              </a:r>
              <a:endParaRPr lang="en-IN" sz="3600" dirty="0">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xmlns="" id="{93724B0A-F7CE-4831-BFE0-ED8B67AF4853}"/>
              </a:ext>
            </a:extLst>
          </p:cNvPr>
          <p:cNvGrpSpPr/>
          <p:nvPr/>
        </p:nvGrpSpPr>
        <p:grpSpPr>
          <a:xfrm>
            <a:off x="2121214" y="117618"/>
            <a:ext cx="7949573" cy="935998"/>
            <a:chOff x="9892548" y="1406820"/>
            <a:chExt cx="1749285" cy="838219"/>
          </a:xfrm>
        </p:grpSpPr>
        <p:sp>
          <p:nvSpPr>
            <p:cNvPr id="16"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w="25400" cap="flat" cmpd="sng" algn="ctr">
              <a:noFill/>
              <a:prstDash val="solid"/>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rgbClr val="FFFFFF"/>
                </a:solidFill>
                <a:effectLst/>
                <a:uLnTx/>
                <a:uFillTx/>
                <a:latin typeface="Arial"/>
                <a:ea typeface="+mn-ea"/>
                <a:cs typeface="+mn-cs"/>
              </a:endParaRPr>
            </a:p>
          </p:txBody>
        </p:sp>
        <p:sp>
          <p:nvSpPr>
            <p:cNvPr id="17"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rgbClr val="92D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rgbClr val="FFFFFF"/>
                </a:solidFill>
                <a:effectLst/>
                <a:uLnTx/>
                <a:uFillTx/>
                <a:latin typeface="Arial"/>
                <a:ea typeface="+mn-ea"/>
                <a:cs typeface="+mn-cs"/>
              </a:endParaRPr>
            </a:p>
          </p:txBody>
        </p:sp>
        <p:sp>
          <p:nvSpPr>
            <p:cNvPr id="18" name="Rectangle 17">
              <a:extLst>
                <a:ext uri="{FF2B5EF4-FFF2-40B4-BE49-F238E27FC236}">
                  <a16:creationId xmlns:a16="http://schemas.microsoft.com/office/drawing/2014/main" xmlns="" id="{5DBD1787-2EDF-46A9-B7F0-9917BC3FA111}"/>
                </a:ext>
              </a:extLst>
            </p:cNvPr>
            <p:cNvSpPr/>
            <p:nvPr/>
          </p:nvSpPr>
          <p:spPr>
            <a:xfrm>
              <a:off x="10058056" y="1528702"/>
              <a:ext cx="1440159" cy="570539"/>
            </a:xfrm>
            <a:prstGeom prst="rect">
              <a:avLst/>
            </a:prstGeom>
            <a:solidFill>
              <a:srgbClr val="FFFFFF"/>
            </a:solidFill>
            <a:ln w="25400" cap="flat" cmpd="sng" algn="ctr">
              <a:noFill/>
              <a:prstDash val="solid"/>
            </a:ln>
            <a:effectLst>
              <a:outerShdw blurRad="50800" dist="38100" dir="16200000"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1" i="0" u="none" strike="noStrike" kern="0" cap="none" spc="0" normalizeH="0" baseline="0" noProof="0">
                <a:ln>
                  <a:noFill/>
                </a:ln>
                <a:solidFill>
                  <a:srgbClr val="FFFFFF"/>
                </a:solidFill>
                <a:effectLst/>
                <a:uLnTx/>
                <a:uFillTx/>
                <a:latin typeface="Arial"/>
                <a:ea typeface="+mn-ea"/>
                <a:cs typeface="+mn-cs"/>
              </a:endParaRPr>
            </a:p>
          </p:txBody>
        </p:sp>
        <p:sp>
          <p:nvSpPr>
            <p:cNvPr id="19" name="TextBox 18">
              <a:extLst>
                <a:ext uri="{FF2B5EF4-FFF2-40B4-BE49-F238E27FC236}">
                  <a16:creationId xmlns:a16="http://schemas.microsoft.com/office/drawing/2014/main" xmlns="" id="{68A94448-B0C4-4134-9007-6B250E516C1F}"/>
                </a:ext>
              </a:extLst>
            </p:cNvPr>
            <p:cNvSpPr txBox="1"/>
            <p:nvPr/>
          </p:nvSpPr>
          <p:spPr>
            <a:xfrm>
              <a:off x="10172124" y="1523818"/>
              <a:ext cx="1212023" cy="5803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36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Story Writing - Introduction</a:t>
              </a:r>
              <a:endParaRPr kumimoji="0" lang="en-IN" sz="3600" b="0" i="0" u="none" strike="noStrike" kern="0" cap="none" spc="0" normalizeH="0" baseline="0" noProof="0" dirty="0">
                <a:ln>
                  <a:noFill/>
                </a:ln>
                <a:solidFill>
                  <a:sysClr val="windowText" lastClr="000000"/>
                </a:solidFill>
                <a:effectLst/>
                <a:uLnTx/>
                <a:uFillTx/>
                <a:latin typeface="Calibri" pitchFamily="34" charset="0"/>
                <a:cs typeface="Calibri" pitchFamily="34" charset="0"/>
              </a:endParaRPr>
            </a:p>
          </p:txBody>
        </p:sp>
      </p:grpSp>
      <p:grpSp>
        <p:nvGrpSpPr>
          <p:cNvPr id="20" name="Group 19"/>
          <p:cNvGrpSpPr/>
          <p:nvPr/>
        </p:nvGrpSpPr>
        <p:grpSpPr>
          <a:xfrm>
            <a:off x="190972" y="1208868"/>
            <a:ext cx="7524000" cy="5292000"/>
            <a:chOff x="206472" y="238542"/>
            <a:chExt cx="11046543" cy="6264000"/>
          </a:xfrm>
        </p:grpSpPr>
        <p:pic>
          <p:nvPicPr>
            <p:cNvPr id="21"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22"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23" name="Picture 22"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24" name="Picture 10"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25" name="Group 24"/>
          <p:cNvGrpSpPr/>
          <p:nvPr/>
        </p:nvGrpSpPr>
        <p:grpSpPr>
          <a:xfrm>
            <a:off x="7919367" y="1255380"/>
            <a:ext cx="3595873" cy="1131358"/>
            <a:chOff x="7919367" y="1255380"/>
            <a:chExt cx="3595873" cy="1131358"/>
          </a:xfrm>
        </p:grpSpPr>
        <p:sp>
          <p:nvSpPr>
            <p:cNvPr id="26" name="Pentagon 25">
              <a:extLst>
                <a:ext uri="{FF2B5EF4-FFF2-40B4-BE49-F238E27FC236}">
                  <a16:creationId xmlns:a16="http://schemas.microsoft.com/office/drawing/2014/main" xmlns="" id="{B3B7E1E5-519F-1041-9535-50D0B9AA36B5}"/>
                </a:ext>
              </a:extLst>
            </p:cNvPr>
            <p:cNvSpPr/>
            <p:nvPr/>
          </p:nvSpPr>
          <p:spPr>
            <a:xfrm>
              <a:off x="7919367" y="1259365"/>
              <a:ext cx="3595873" cy="1127373"/>
            </a:xfrm>
            <a:prstGeom prst="homePlate">
              <a:avLst/>
            </a:prstGeom>
            <a:noFill/>
            <a:ln w="57150" cap="flat" cmpd="sng" algn="ctr">
              <a:solidFill>
                <a:srgbClr val="92D050"/>
              </a:solid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a:ea typeface="+mn-ea"/>
                <a:cs typeface="+mn-cs"/>
              </a:endParaRPr>
            </a:p>
          </p:txBody>
        </p:sp>
        <p:sp>
          <p:nvSpPr>
            <p:cNvPr id="27" name="TextBox 26"/>
            <p:cNvSpPr txBox="1"/>
            <p:nvPr/>
          </p:nvSpPr>
          <p:spPr>
            <a:xfrm>
              <a:off x="7935138" y="1255380"/>
              <a:ext cx="2925801" cy="110799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IN" sz="20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 </a:t>
              </a:r>
              <a:r>
                <a:rPr kumimoji="0" lang="en-IN" sz="22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Catchy sentence</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IN" sz="22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 Introducing characters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IN" sz="22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 Setting the story</a:t>
              </a:r>
              <a:endParaRPr kumimoji="0" lang="en-US" sz="2200" b="0" i="0" u="none" strike="noStrike" kern="0" cap="none" spc="0" normalizeH="0" baseline="0" noProof="0" dirty="0">
                <a:ln>
                  <a:noFill/>
                </a:ln>
                <a:solidFill>
                  <a:sysClr val="windowText" lastClr="000000"/>
                </a:solidFill>
                <a:effectLst/>
                <a:uLnTx/>
                <a:uFillTx/>
                <a:latin typeface="Calibri" pitchFamily="34" charset="0"/>
                <a:cs typeface="Calibri" pitchFamily="34" charset="0"/>
              </a:endParaRPr>
            </a:p>
          </p:txBody>
        </p:sp>
      </p:grpSp>
      <p:grpSp>
        <p:nvGrpSpPr>
          <p:cNvPr id="28" name="Group 27"/>
          <p:cNvGrpSpPr/>
          <p:nvPr/>
        </p:nvGrpSpPr>
        <p:grpSpPr>
          <a:xfrm>
            <a:off x="7919368" y="2436461"/>
            <a:ext cx="3924000" cy="3576873"/>
            <a:chOff x="7919368" y="2436461"/>
            <a:chExt cx="3924000" cy="3576873"/>
          </a:xfrm>
        </p:grpSpPr>
        <p:sp>
          <p:nvSpPr>
            <p:cNvPr id="29" name="Rounded Rectangle 28">
              <a:extLst>
                <a:ext uri="{FF2B5EF4-FFF2-40B4-BE49-F238E27FC236}">
                  <a16:creationId xmlns:a16="http://schemas.microsoft.com/office/drawing/2014/main" xmlns="" id="{02862A0A-B089-DE47-A9E3-DBF592219955}"/>
                </a:ext>
              </a:extLst>
            </p:cNvPr>
            <p:cNvSpPr/>
            <p:nvPr/>
          </p:nvSpPr>
          <p:spPr>
            <a:xfrm>
              <a:off x="7919368" y="2436461"/>
              <a:ext cx="3924000" cy="3576873"/>
            </a:xfrm>
            <a:prstGeom prst="roundRect">
              <a:avLst>
                <a:gd name="adj" fmla="val 0"/>
              </a:avLst>
            </a:prstGeom>
            <a:solidFill>
              <a:srgbClr val="FFFFFF">
                <a:lumMod val="95000"/>
              </a:srgbClr>
            </a:solidFill>
            <a:ln w="38100" cap="flat" cmpd="sng" algn="ctr">
              <a:solidFill>
                <a:srgbClr val="92D050"/>
              </a:solid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rgbClr val="FFFFFF"/>
                  </a:solidFill>
                  <a:effectLst/>
                  <a:uLnTx/>
                  <a:uFillTx/>
                  <a:latin typeface="Arial"/>
                  <a:ea typeface="+mn-ea"/>
                  <a:cs typeface="+mn-cs"/>
                </a:rPr>
                <a:t>One clear spring morning, the Sun had risen, ‘The Best Farm’ came to life. The smart ducks, innocent sheep and the intelligent cow, woke up to the chirping of the birds. They greeted one another and off they went to drink water and have some food</a:t>
              </a:r>
              <a:endParaRPr kumimoji="0" lang="en-US" sz="2000" b="0" i="0" u="none" strike="noStrike" kern="0" cap="none" spc="0" normalizeH="0" baseline="0" noProof="0" dirty="0">
                <a:ln>
                  <a:noFill/>
                </a:ln>
                <a:solidFill>
                  <a:srgbClr val="FFFFFF"/>
                </a:solidFill>
                <a:effectLst/>
                <a:uLnTx/>
                <a:uFillTx/>
                <a:latin typeface="Arial"/>
                <a:ea typeface="+mn-ea"/>
                <a:cs typeface="+mn-cs"/>
              </a:endParaRPr>
            </a:p>
          </p:txBody>
        </p:sp>
        <p:sp>
          <p:nvSpPr>
            <p:cNvPr id="30" name="Rectangle 29"/>
            <p:cNvSpPr/>
            <p:nvPr/>
          </p:nvSpPr>
          <p:spPr>
            <a:xfrm>
              <a:off x="8111979" y="2655237"/>
              <a:ext cx="3538779" cy="31393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One clear spring morning, ‘The Best Farm’ came to life. The smart ducks, innocent sheep, happy hens and the intelligent cows, woke up to the chirping of birds. They greeted one another and off they went to drink water and have some food</a:t>
              </a:r>
              <a:r>
                <a:rPr kumimoji="0" lang="en-US" sz="2000" b="0" i="0" u="none" strike="noStrike" kern="0" cap="none" spc="0" normalizeH="0" baseline="0" noProof="0" dirty="0" smtClean="0">
                  <a:ln>
                    <a:noFill/>
                  </a:ln>
                  <a:solidFill>
                    <a:sysClr val="windowText" lastClr="000000"/>
                  </a:solidFill>
                  <a:effectLst/>
                  <a:uLnTx/>
                  <a:uFillTx/>
                  <a:latin typeface="Calibri" pitchFamily="34" charset="0"/>
                  <a:cs typeface="Calibri" pitchFamily="34" charset="0"/>
                </a:rPr>
                <a:t>.</a:t>
              </a:r>
              <a:endParaRPr kumimoji="0" lang="en-US" sz="2000" b="0" i="0" u="none" strike="noStrike" kern="0" cap="none" spc="0" normalizeH="0" baseline="0" noProof="0" dirty="0">
                <a:ln>
                  <a:noFill/>
                </a:ln>
                <a:solidFill>
                  <a:sysClr val="windowText" lastClr="000000"/>
                </a:solidFill>
                <a:effectLst/>
                <a:uLnTx/>
                <a:uFillTx/>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10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93724B0A-F7CE-4831-BFE0-ED8B67AF4853}"/>
              </a:ext>
            </a:extLst>
          </p:cNvPr>
          <p:cNvGrpSpPr/>
          <p:nvPr/>
        </p:nvGrpSpPr>
        <p:grpSpPr>
          <a:xfrm>
            <a:off x="2121214" y="117618"/>
            <a:ext cx="7949573" cy="936000"/>
            <a:chOff x="9892548" y="1406820"/>
            <a:chExt cx="1749285" cy="838219"/>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57658" y="1527954"/>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365783" y="1523818"/>
              <a:ext cx="823910" cy="578811"/>
            </a:xfrm>
            <a:prstGeom prst="rect">
              <a:avLst/>
            </a:prstGeom>
            <a:noFill/>
          </p:spPr>
          <p:txBody>
            <a:bodyPr wrap="square" rtlCol="0">
              <a:spAutoFit/>
            </a:bodyPr>
            <a:lstStyle/>
            <a:p>
              <a:r>
                <a:rPr lang="en-IN" sz="3600" dirty="0" smtClean="0">
                  <a:latin typeface="Calibri" pitchFamily="34" charset="0"/>
                  <a:cs typeface="Calibri" pitchFamily="34" charset="0"/>
                </a:rPr>
                <a:t>Story Writing - Plot</a:t>
              </a:r>
              <a:endParaRPr lang="en-IN" sz="3600" dirty="0">
                <a:latin typeface="Calibri" pitchFamily="34" charset="0"/>
                <a:cs typeface="Calibri" pitchFamily="34" charset="0"/>
              </a:endParaRPr>
            </a:p>
          </p:txBody>
        </p:sp>
      </p:grpSp>
      <p:grpSp>
        <p:nvGrpSpPr>
          <p:cNvPr id="9" name="Group 8"/>
          <p:cNvGrpSpPr/>
          <p:nvPr/>
        </p:nvGrpSpPr>
        <p:grpSpPr>
          <a:xfrm>
            <a:off x="190972" y="1208868"/>
            <a:ext cx="7524000" cy="5292000"/>
            <a:chOff x="206472" y="238542"/>
            <a:chExt cx="11046543" cy="6264000"/>
          </a:xfrm>
        </p:grpSpPr>
        <p:pic>
          <p:nvPicPr>
            <p:cNvPr id="10"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11"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12" name="Picture 11"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13" name="Picture 12"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14" name="Group 13"/>
          <p:cNvGrpSpPr/>
          <p:nvPr/>
        </p:nvGrpSpPr>
        <p:grpSpPr>
          <a:xfrm>
            <a:off x="7903868" y="1332870"/>
            <a:ext cx="3924000" cy="1785104"/>
            <a:chOff x="7919366" y="1177890"/>
            <a:chExt cx="3924000" cy="1700788"/>
          </a:xfrm>
        </p:grpSpPr>
        <p:sp>
          <p:nvSpPr>
            <p:cNvPr id="15" name="Pentagon 14">
              <a:extLst>
                <a:ext uri="{FF2B5EF4-FFF2-40B4-BE49-F238E27FC236}">
                  <a16:creationId xmlns:a16="http://schemas.microsoft.com/office/drawing/2014/main" xmlns="" id="{B3B7E1E5-519F-1041-9535-50D0B9AA36B5}"/>
                </a:ext>
              </a:extLst>
            </p:cNvPr>
            <p:cNvSpPr/>
            <p:nvPr/>
          </p:nvSpPr>
          <p:spPr>
            <a:xfrm>
              <a:off x="7919366" y="1181874"/>
              <a:ext cx="3924000" cy="1368000"/>
            </a:xfrm>
            <a:prstGeom prst="homePlate">
              <a:avLst/>
            </a:prstGeom>
            <a:noFill/>
            <a:ln w="57150">
              <a:solidFill>
                <a:schemeClr val="accent2">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p:cNvSpPr txBox="1"/>
            <p:nvPr/>
          </p:nvSpPr>
          <p:spPr>
            <a:xfrm>
              <a:off x="7935136" y="1177890"/>
              <a:ext cx="3462807" cy="1700788"/>
            </a:xfrm>
            <a:prstGeom prst="rect">
              <a:avLst/>
            </a:prstGeom>
            <a:noFill/>
            <a:ln>
              <a:noFill/>
            </a:ln>
          </p:spPr>
          <p:txBody>
            <a:bodyPr wrap="none" rtlCol="0">
              <a:spAutoFit/>
            </a:bodyPr>
            <a:lstStyle/>
            <a:p>
              <a:pPr>
                <a:buFont typeface="Arial" pitchFamily="34" charset="0"/>
                <a:buChar char="•"/>
              </a:pPr>
              <a:r>
                <a:rPr lang="en-IN" sz="2000" dirty="0" smtClean="0">
                  <a:latin typeface="Calibri" pitchFamily="34" charset="0"/>
                  <a:cs typeface="Calibri" pitchFamily="34" charset="0"/>
                </a:rPr>
                <a:t> </a:t>
              </a:r>
              <a:r>
                <a:rPr lang="en-US" sz="2200" dirty="0" smtClean="0">
                  <a:latin typeface="Calibri" pitchFamily="34" charset="0"/>
                  <a:cs typeface="Calibri" pitchFamily="34" charset="0"/>
                </a:rPr>
                <a:t>Build the story with events </a:t>
              </a:r>
            </a:p>
            <a:p>
              <a:pPr>
                <a:buFont typeface="Arial" pitchFamily="34" charset="0"/>
                <a:buChar char="•"/>
              </a:pPr>
              <a:r>
                <a:rPr lang="en-US" sz="2200" dirty="0" smtClean="0">
                  <a:latin typeface="Calibri" pitchFamily="34" charset="0"/>
                  <a:cs typeface="Calibri" pitchFamily="34" charset="0"/>
                </a:rPr>
                <a:t> Events connect with one </a:t>
              </a:r>
            </a:p>
            <a:p>
              <a:r>
                <a:rPr lang="en-US" sz="2200" dirty="0" smtClean="0">
                  <a:latin typeface="Calibri" pitchFamily="34" charset="0"/>
                  <a:cs typeface="Calibri" pitchFamily="34" charset="0"/>
                </a:rPr>
                <a:t>   another-take the story </a:t>
              </a:r>
            </a:p>
            <a:p>
              <a:r>
                <a:rPr lang="en-US" sz="2200" dirty="0" smtClean="0">
                  <a:latin typeface="Calibri" pitchFamily="34" charset="0"/>
                  <a:cs typeface="Calibri" pitchFamily="34" charset="0"/>
                </a:rPr>
                <a:t>   forward</a:t>
              </a:r>
            </a:p>
            <a:p>
              <a:pPr>
                <a:buFont typeface="Arial" pitchFamily="34" charset="0"/>
                <a:buChar char="•"/>
              </a:pPr>
              <a:endParaRPr lang="en-US" sz="2200" dirty="0">
                <a:latin typeface="Calibri" pitchFamily="34" charset="0"/>
                <a:cs typeface="Calibri" pitchFamily="34" charset="0"/>
              </a:endParaRPr>
            </a:p>
          </p:txBody>
        </p:sp>
      </p:grpSp>
      <p:grpSp>
        <p:nvGrpSpPr>
          <p:cNvPr id="17" name="Group 16"/>
          <p:cNvGrpSpPr/>
          <p:nvPr/>
        </p:nvGrpSpPr>
        <p:grpSpPr>
          <a:xfrm>
            <a:off x="7919368" y="2934196"/>
            <a:ext cx="3962666" cy="3145699"/>
            <a:chOff x="7919368" y="2934196"/>
            <a:chExt cx="3962666" cy="3145699"/>
          </a:xfrm>
        </p:grpSpPr>
        <p:sp>
          <p:nvSpPr>
            <p:cNvPr id="18" name="Rounded Rectangle 17">
              <a:extLst>
                <a:ext uri="{FF2B5EF4-FFF2-40B4-BE49-F238E27FC236}">
                  <a16:creationId xmlns:a16="http://schemas.microsoft.com/office/drawing/2014/main" xmlns="" id="{02862A0A-B089-DE47-A9E3-DBF592219955}"/>
                </a:ext>
              </a:extLst>
            </p:cNvPr>
            <p:cNvSpPr/>
            <p:nvPr/>
          </p:nvSpPr>
          <p:spPr>
            <a:xfrm>
              <a:off x="7919368" y="2947895"/>
              <a:ext cx="3924000" cy="3132000"/>
            </a:xfrm>
            <a:prstGeom prst="roundRect">
              <a:avLst>
                <a:gd name="adj" fmla="val 0"/>
              </a:avLst>
            </a:prstGeom>
            <a:solidFill>
              <a:schemeClr val="bg1">
                <a:lumMod val="95000"/>
              </a:schemeClr>
            </a:solidFill>
            <a:ln w="38100">
              <a:solidFill>
                <a:schemeClr val="accent2">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One clear spring morning, the Sun had risen, ‘The Best Farm’ came to life. The smart ducks, innocent sheep and the intelligent cow, woke up to the chirping of the birds. They greeted one another and off they went to drink water and have some food</a:t>
              </a:r>
              <a:endParaRPr lang="en-US" sz="2000" dirty="0"/>
            </a:p>
          </p:txBody>
        </p:sp>
        <p:sp>
          <p:nvSpPr>
            <p:cNvPr id="19" name="Rectangle 18"/>
            <p:cNvSpPr/>
            <p:nvPr/>
          </p:nvSpPr>
          <p:spPr>
            <a:xfrm>
              <a:off x="7922034" y="2934196"/>
              <a:ext cx="3960000" cy="3139321"/>
            </a:xfrm>
            <a:prstGeom prst="rect">
              <a:avLst/>
            </a:prstGeom>
            <a:ln w="38100">
              <a:noFill/>
            </a:ln>
          </p:spPr>
          <p:txBody>
            <a:bodyPr wrap="square">
              <a:spAutoFit/>
            </a:bodyPr>
            <a:lstStyle/>
            <a:p>
              <a:r>
                <a:rPr lang="en-US" sz="2200" dirty="0" smtClean="0">
                  <a:latin typeface="Calibri" pitchFamily="34" charset="0"/>
                  <a:cs typeface="Calibri" pitchFamily="34" charset="0"/>
                </a:rPr>
                <a:t>The farmer had his breakfast and went to water the plants. The cows were lazy so they stayed at the farm. The ducks quacked and went to bathe in the nearby pond. The tiny birds were busy   </a:t>
              </a:r>
            </a:p>
            <a:p>
              <a:r>
                <a:rPr lang="en-US" sz="2200" dirty="0" smtClean="0">
                  <a:latin typeface="Calibri" pitchFamily="34" charset="0"/>
                  <a:cs typeface="Calibri" pitchFamily="34" charset="0"/>
                </a:rPr>
                <a:t>searching for grains. It was getting warmer so the sheep went back to their pen.</a:t>
              </a:r>
              <a:endParaRPr lang="en-US" sz="2200" dirty="0">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0972" y="1208868"/>
            <a:ext cx="7524000" cy="5292000"/>
            <a:chOff x="206472" y="238542"/>
            <a:chExt cx="11046543" cy="6264000"/>
          </a:xfrm>
        </p:grpSpPr>
        <p:pic>
          <p:nvPicPr>
            <p:cNvPr id="5"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6"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7" name="Picture 6"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8" name="Picture 10"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9" name="Group 8"/>
          <p:cNvGrpSpPr/>
          <p:nvPr/>
        </p:nvGrpSpPr>
        <p:grpSpPr>
          <a:xfrm>
            <a:off x="7919367" y="1317372"/>
            <a:ext cx="3595873" cy="1162354"/>
            <a:chOff x="7919367" y="1255380"/>
            <a:chExt cx="3595873" cy="1162354"/>
          </a:xfrm>
        </p:grpSpPr>
        <p:sp>
          <p:nvSpPr>
            <p:cNvPr id="10" name="Pentagon 9">
              <a:extLst>
                <a:ext uri="{FF2B5EF4-FFF2-40B4-BE49-F238E27FC236}">
                  <a16:creationId xmlns:a16="http://schemas.microsoft.com/office/drawing/2014/main" xmlns="" id="{B3B7E1E5-519F-1041-9535-50D0B9AA36B5}"/>
                </a:ext>
              </a:extLst>
            </p:cNvPr>
            <p:cNvSpPr/>
            <p:nvPr/>
          </p:nvSpPr>
          <p:spPr>
            <a:xfrm>
              <a:off x="7919367" y="1290361"/>
              <a:ext cx="3595873" cy="1127373"/>
            </a:xfrm>
            <a:prstGeom prst="homePlate">
              <a:avLst/>
            </a:prstGeom>
            <a:noFill/>
            <a:ln w="57150">
              <a:solidFill>
                <a:schemeClr val="accent1">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1" name="TextBox 10"/>
            <p:cNvSpPr txBox="1"/>
            <p:nvPr/>
          </p:nvSpPr>
          <p:spPr>
            <a:xfrm>
              <a:off x="7935138" y="1255380"/>
              <a:ext cx="3281668" cy="1107996"/>
            </a:xfrm>
            <a:prstGeom prst="rect">
              <a:avLst/>
            </a:prstGeom>
            <a:noFill/>
          </p:spPr>
          <p:txBody>
            <a:bodyPr wrap="none" rtlCol="0">
              <a:spAutoFit/>
            </a:bodyPr>
            <a:lstStyle/>
            <a:p>
              <a:pPr>
                <a:buFont typeface="Arial" pitchFamily="34" charset="0"/>
                <a:buChar char="•"/>
              </a:pPr>
              <a:r>
                <a:rPr lang="en-IN" sz="2200" dirty="0" smtClean="0">
                  <a:latin typeface="Calibri" pitchFamily="34" charset="0"/>
                  <a:cs typeface="Calibri" pitchFamily="34" charset="0"/>
                </a:rPr>
                <a:t> </a:t>
              </a:r>
              <a:r>
                <a:rPr lang="en-US" sz="2200" dirty="0" smtClean="0">
                  <a:latin typeface="Calibri" pitchFamily="34" charset="0"/>
                  <a:cs typeface="Calibri" pitchFamily="34" charset="0"/>
                </a:rPr>
                <a:t>Turning point of the story</a:t>
              </a:r>
            </a:p>
            <a:p>
              <a:pPr>
                <a:buFont typeface="Arial" pitchFamily="34" charset="0"/>
                <a:buChar char="•"/>
              </a:pPr>
              <a:r>
                <a:rPr lang="en-US" sz="2200" dirty="0" smtClean="0">
                  <a:latin typeface="Calibri" pitchFamily="34" charset="0"/>
                  <a:cs typeface="Calibri" pitchFamily="34" charset="0"/>
                </a:rPr>
                <a:t> Main character faces a </a:t>
              </a:r>
            </a:p>
            <a:p>
              <a:r>
                <a:rPr lang="en-US" sz="2200" dirty="0" smtClean="0">
                  <a:latin typeface="Calibri" pitchFamily="34" charset="0"/>
                  <a:cs typeface="Calibri" pitchFamily="34" charset="0"/>
                </a:rPr>
                <a:t>   problem</a:t>
              </a:r>
            </a:p>
          </p:txBody>
        </p:sp>
      </p:grpSp>
      <p:grpSp>
        <p:nvGrpSpPr>
          <p:cNvPr id="12" name="Group 11"/>
          <p:cNvGrpSpPr/>
          <p:nvPr/>
        </p:nvGrpSpPr>
        <p:grpSpPr>
          <a:xfrm>
            <a:off x="7919368" y="2779308"/>
            <a:ext cx="3924000" cy="3137649"/>
            <a:chOff x="7919368" y="2977749"/>
            <a:chExt cx="3924000" cy="3096003"/>
          </a:xfrm>
        </p:grpSpPr>
        <p:sp>
          <p:nvSpPr>
            <p:cNvPr id="13" name="Rounded Rectangle 12">
              <a:extLst>
                <a:ext uri="{FF2B5EF4-FFF2-40B4-BE49-F238E27FC236}">
                  <a16:creationId xmlns:a16="http://schemas.microsoft.com/office/drawing/2014/main" xmlns="" id="{02862A0A-B089-DE47-A9E3-DBF592219955}"/>
                </a:ext>
              </a:extLst>
            </p:cNvPr>
            <p:cNvSpPr/>
            <p:nvPr/>
          </p:nvSpPr>
          <p:spPr>
            <a:xfrm>
              <a:off x="7919368" y="2977749"/>
              <a:ext cx="3924000" cy="3096003"/>
            </a:xfrm>
            <a:prstGeom prst="roundRect">
              <a:avLst>
                <a:gd name="adj" fmla="val 0"/>
              </a:avLst>
            </a:prstGeom>
            <a:solidFill>
              <a:schemeClr val="bg1">
                <a:lumMod val="95000"/>
              </a:schemeClr>
            </a:solidFill>
            <a:ln w="38100">
              <a:solidFill>
                <a:schemeClr val="accent1">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One clear spring morning, the Sun had risen, ‘The Best Farm’ came to life. The smart ducks, innocent sheep and the intelligent cow, woke up to the chirping of the birds. They greeted one another and off they went to drink water and have some food</a:t>
              </a:r>
              <a:endParaRPr lang="en-US" sz="2000" dirty="0"/>
            </a:p>
          </p:txBody>
        </p:sp>
        <p:sp>
          <p:nvSpPr>
            <p:cNvPr id="14" name="Rectangle 13"/>
            <p:cNvSpPr/>
            <p:nvPr/>
          </p:nvSpPr>
          <p:spPr>
            <a:xfrm>
              <a:off x="8083455" y="3127876"/>
              <a:ext cx="3600000" cy="2770729"/>
            </a:xfrm>
            <a:prstGeom prst="rect">
              <a:avLst/>
            </a:prstGeom>
          </p:spPr>
          <p:txBody>
            <a:bodyPr wrap="square">
              <a:spAutoFit/>
            </a:bodyPr>
            <a:lstStyle/>
            <a:p>
              <a:r>
                <a:rPr lang="en-US" sz="2200" dirty="0" smtClean="0">
                  <a:latin typeface="Calibri" pitchFamily="34" charset="0"/>
                  <a:cs typeface="Calibri" pitchFamily="34" charset="0"/>
                </a:rPr>
                <a:t>The cows were feeling very uncomfortable. They could sense danger nearby. Slowly they got up and noticed 3 tigers walking quietly towards their farm. They knew that the sheep, hens and the ducks would be in danger</a:t>
              </a:r>
              <a:r>
                <a:rPr lang="en-US" sz="2400" dirty="0" smtClean="0"/>
                <a:t>.</a:t>
              </a:r>
            </a:p>
            <a:p>
              <a:r>
                <a:rPr lang="en-US" sz="2400" dirty="0" smtClean="0"/>
                <a:t/>
              </a:r>
              <a:br>
                <a:rPr lang="en-US" sz="2400" dirty="0" smtClean="0"/>
              </a:br>
              <a:endParaRPr lang="en-US" sz="2000" dirty="0">
                <a:latin typeface="Calibri" pitchFamily="34" charset="0"/>
                <a:cs typeface="Calibri" pitchFamily="34" charset="0"/>
              </a:endParaRPr>
            </a:p>
          </p:txBody>
        </p:sp>
      </p:grpSp>
      <p:grpSp>
        <p:nvGrpSpPr>
          <p:cNvPr id="15" name="Group 14">
            <a:extLst>
              <a:ext uri="{FF2B5EF4-FFF2-40B4-BE49-F238E27FC236}">
                <a16:creationId xmlns:a16="http://schemas.microsoft.com/office/drawing/2014/main" xmlns="" id="{93724B0A-F7CE-4831-BFE0-ED8B67AF4853}"/>
              </a:ext>
            </a:extLst>
          </p:cNvPr>
          <p:cNvGrpSpPr/>
          <p:nvPr/>
        </p:nvGrpSpPr>
        <p:grpSpPr>
          <a:xfrm>
            <a:off x="2121214" y="102120"/>
            <a:ext cx="7949573" cy="936000"/>
            <a:chOff x="9892548" y="1406820"/>
            <a:chExt cx="1749285" cy="838219"/>
          </a:xfrm>
        </p:grpSpPr>
        <p:sp>
          <p:nvSpPr>
            <p:cNvPr id="16"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7"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19"/>
            </a:xfrm>
            <a:prstGeom prst="round2Same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8" name="Rectangle 17">
              <a:extLst>
                <a:ext uri="{FF2B5EF4-FFF2-40B4-BE49-F238E27FC236}">
                  <a16:creationId xmlns:a16="http://schemas.microsoft.com/office/drawing/2014/main" xmlns="" id="{5DBD1787-2EDF-46A9-B7F0-9917BC3FA111}"/>
                </a:ext>
              </a:extLst>
            </p:cNvPr>
            <p:cNvSpPr/>
            <p:nvPr/>
          </p:nvSpPr>
          <p:spPr>
            <a:xfrm>
              <a:off x="10057658" y="1527954"/>
              <a:ext cx="1440159" cy="570538"/>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9" name="TextBox 18">
              <a:extLst>
                <a:ext uri="{FF2B5EF4-FFF2-40B4-BE49-F238E27FC236}">
                  <a16:creationId xmlns:a16="http://schemas.microsoft.com/office/drawing/2014/main" xmlns="" id="{68A94448-B0C4-4134-9007-6B250E516C1F}"/>
                </a:ext>
              </a:extLst>
            </p:cNvPr>
            <p:cNvSpPr txBox="1"/>
            <p:nvPr/>
          </p:nvSpPr>
          <p:spPr>
            <a:xfrm>
              <a:off x="10306395" y="1523818"/>
              <a:ext cx="942684" cy="578811"/>
            </a:xfrm>
            <a:prstGeom prst="rect">
              <a:avLst/>
            </a:prstGeom>
            <a:noFill/>
          </p:spPr>
          <p:txBody>
            <a:bodyPr wrap="square" rtlCol="0">
              <a:spAutoFit/>
            </a:bodyPr>
            <a:lstStyle/>
            <a:p>
              <a:r>
                <a:rPr lang="en-IN" sz="3600" dirty="0" smtClean="0">
                  <a:latin typeface="Calibri" pitchFamily="34" charset="0"/>
                  <a:cs typeface="Calibri" pitchFamily="34" charset="0"/>
                </a:rPr>
                <a:t>Story Writing - Climax</a:t>
              </a:r>
              <a:endParaRPr lang="en-IN" sz="3600" dirty="0">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xmlns="" id="{93724B0A-F7CE-4831-BFE0-ED8B67AF4853}"/>
              </a:ext>
            </a:extLst>
          </p:cNvPr>
          <p:cNvGrpSpPr/>
          <p:nvPr/>
        </p:nvGrpSpPr>
        <p:grpSpPr>
          <a:xfrm>
            <a:off x="2121214" y="128942"/>
            <a:ext cx="7949573" cy="936000"/>
            <a:chOff x="9892548" y="1406820"/>
            <a:chExt cx="1749285" cy="838221"/>
          </a:xfrm>
        </p:grpSpPr>
        <p:sp>
          <p:nvSpPr>
            <p:cNvPr id="5"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6"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21"/>
            </a:xfrm>
            <a:prstGeom prst="round2Same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7" name="Rectangle 6">
              <a:extLst>
                <a:ext uri="{FF2B5EF4-FFF2-40B4-BE49-F238E27FC236}">
                  <a16:creationId xmlns:a16="http://schemas.microsoft.com/office/drawing/2014/main" xmlns="" id="{5DBD1787-2EDF-46A9-B7F0-9917BC3FA111}"/>
                </a:ext>
              </a:extLst>
            </p:cNvPr>
            <p:cNvSpPr/>
            <p:nvPr/>
          </p:nvSpPr>
          <p:spPr>
            <a:xfrm>
              <a:off x="10047111" y="1540661"/>
              <a:ext cx="1440159" cy="570539"/>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8" name="TextBox 7">
              <a:extLst>
                <a:ext uri="{FF2B5EF4-FFF2-40B4-BE49-F238E27FC236}">
                  <a16:creationId xmlns:a16="http://schemas.microsoft.com/office/drawing/2014/main" xmlns="" id="{68A94448-B0C4-4134-9007-6B250E516C1F}"/>
                </a:ext>
              </a:extLst>
            </p:cNvPr>
            <p:cNvSpPr txBox="1"/>
            <p:nvPr/>
          </p:nvSpPr>
          <p:spPr>
            <a:xfrm>
              <a:off x="10204749" y="1535777"/>
              <a:ext cx="1124884" cy="580307"/>
            </a:xfrm>
            <a:prstGeom prst="rect">
              <a:avLst/>
            </a:prstGeom>
            <a:noFill/>
          </p:spPr>
          <p:txBody>
            <a:bodyPr wrap="square" rtlCol="0">
              <a:spAutoFit/>
            </a:bodyPr>
            <a:lstStyle/>
            <a:p>
              <a:r>
                <a:rPr lang="en-IN" sz="3600" dirty="0" smtClean="0">
                  <a:latin typeface="Calibri" pitchFamily="34" charset="0"/>
                  <a:cs typeface="Calibri" pitchFamily="34" charset="0"/>
                </a:rPr>
                <a:t>Story Writing - Resolution</a:t>
              </a:r>
              <a:endParaRPr lang="en-IN" sz="3600" dirty="0">
                <a:latin typeface="Calibri" pitchFamily="34" charset="0"/>
                <a:cs typeface="Calibri" pitchFamily="34" charset="0"/>
              </a:endParaRPr>
            </a:p>
          </p:txBody>
        </p:sp>
      </p:grpSp>
      <p:grpSp>
        <p:nvGrpSpPr>
          <p:cNvPr id="9" name="Group 8"/>
          <p:cNvGrpSpPr/>
          <p:nvPr/>
        </p:nvGrpSpPr>
        <p:grpSpPr>
          <a:xfrm>
            <a:off x="190972" y="1348350"/>
            <a:ext cx="7344000" cy="5148000"/>
            <a:chOff x="206472" y="238542"/>
            <a:chExt cx="11046543" cy="6264000"/>
          </a:xfrm>
        </p:grpSpPr>
        <p:pic>
          <p:nvPicPr>
            <p:cNvPr id="10"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11"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12" name="Picture 11"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13" name="Picture 10"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14" name="Group 13"/>
          <p:cNvGrpSpPr/>
          <p:nvPr/>
        </p:nvGrpSpPr>
        <p:grpSpPr>
          <a:xfrm>
            <a:off x="7779886" y="1264526"/>
            <a:ext cx="3595873" cy="1121003"/>
            <a:chOff x="7919367" y="1179003"/>
            <a:chExt cx="3595873" cy="1161241"/>
          </a:xfrm>
        </p:grpSpPr>
        <p:sp>
          <p:nvSpPr>
            <p:cNvPr id="15" name="Pentagon 14">
              <a:extLst>
                <a:ext uri="{FF2B5EF4-FFF2-40B4-BE49-F238E27FC236}">
                  <a16:creationId xmlns:a16="http://schemas.microsoft.com/office/drawing/2014/main" xmlns="" id="{B3B7E1E5-519F-1041-9535-50D0B9AA36B5}"/>
                </a:ext>
              </a:extLst>
            </p:cNvPr>
            <p:cNvSpPr/>
            <p:nvPr/>
          </p:nvSpPr>
          <p:spPr>
            <a:xfrm>
              <a:off x="7919367" y="1212871"/>
              <a:ext cx="3595873" cy="1127373"/>
            </a:xfrm>
            <a:prstGeom prst="homePlate">
              <a:avLst/>
            </a:prstGeom>
            <a:noFill/>
            <a:ln w="57150">
              <a:solidFill>
                <a:schemeClr val="accent4">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TextBox 15"/>
            <p:cNvSpPr txBox="1"/>
            <p:nvPr/>
          </p:nvSpPr>
          <p:spPr>
            <a:xfrm>
              <a:off x="7935138" y="1179003"/>
              <a:ext cx="3411511" cy="1147767"/>
            </a:xfrm>
            <a:prstGeom prst="rect">
              <a:avLst/>
            </a:prstGeom>
            <a:noFill/>
          </p:spPr>
          <p:txBody>
            <a:bodyPr wrap="none" rtlCol="0">
              <a:spAutoFit/>
            </a:bodyPr>
            <a:lstStyle/>
            <a:p>
              <a:pPr>
                <a:buFont typeface="Arial" pitchFamily="34" charset="0"/>
                <a:buChar char="•"/>
              </a:pPr>
              <a:r>
                <a:rPr lang="en-US" sz="2000" dirty="0" smtClean="0">
                  <a:latin typeface="Calibri" pitchFamily="34" charset="0"/>
                  <a:cs typeface="Calibri" pitchFamily="34" charset="0"/>
                </a:rPr>
                <a:t> </a:t>
              </a:r>
              <a:r>
                <a:rPr lang="en-US" sz="2200" dirty="0" smtClean="0">
                  <a:latin typeface="Calibri" pitchFamily="34" charset="0"/>
                  <a:cs typeface="Calibri" pitchFamily="34" charset="0"/>
                </a:rPr>
                <a:t>Problem is solved and the </a:t>
              </a:r>
            </a:p>
            <a:p>
              <a:r>
                <a:rPr lang="en-US" sz="2200" dirty="0" smtClean="0">
                  <a:latin typeface="Calibri" pitchFamily="34" charset="0"/>
                  <a:cs typeface="Calibri" pitchFamily="34" charset="0"/>
                </a:rPr>
                <a:t>  story comes to a satisfying</a:t>
              </a:r>
            </a:p>
            <a:p>
              <a:r>
                <a:rPr lang="en-US" sz="2200" dirty="0" smtClean="0">
                  <a:latin typeface="Calibri" pitchFamily="34" charset="0"/>
                  <a:cs typeface="Calibri" pitchFamily="34" charset="0"/>
                </a:rPr>
                <a:t>  and interesting end</a:t>
              </a:r>
            </a:p>
          </p:txBody>
        </p:sp>
      </p:grpSp>
      <p:grpSp>
        <p:nvGrpSpPr>
          <p:cNvPr id="17" name="Group 16"/>
          <p:cNvGrpSpPr/>
          <p:nvPr/>
        </p:nvGrpSpPr>
        <p:grpSpPr>
          <a:xfrm>
            <a:off x="7731305" y="2529351"/>
            <a:ext cx="4254634" cy="3508769"/>
            <a:chOff x="7748890" y="2451959"/>
            <a:chExt cx="4254634" cy="3252921"/>
          </a:xfrm>
        </p:grpSpPr>
        <p:sp>
          <p:nvSpPr>
            <p:cNvPr id="18" name="Rounded Rectangle 17">
              <a:extLst>
                <a:ext uri="{FF2B5EF4-FFF2-40B4-BE49-F238E27FC236}">
                  <a16:creationId xmlns:a16="http://schemas.microsoft.com/office/drawing/2014/main" xmlns="" id="{02862A0A-B089-DE47-A9E3-DBF592219955}"/>
                </a:ext>
              </a:extLst>
            </p:cNvPr>
            <p:cNvSpPr/>
            <p:nvPr/>
          </p:nvSpPr>
          <p:spPr>
            <a:xfrm>
              <a:off x="7748890" y="2451959"/>
              <a:ext cx="4248000" cy="3204000"/>
            </a:xfrm>
            <a:prstGeom prst="roundRect">
              <a:avLst>
                <a:gd name="adj" fmla="val 0"/>
              </a:avLst>
            </a:prstGeom>
            <a:solidFill>
              <a:schemeClr val="bg1">
                <a:lumMod val="95000"/>
              </a:schemeClr>
            </a:solidFill>
            <a:ln w="38100">
              <a:solidFill>
                <a:schemeClr val="accent4">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One clear spring morning, the Sun had risen, ‘The Best Farm’ came to life. The smart ducks, innocent sheep and the intelligent cow, woke up to the chirping of the birds. They greeted one another and off they went to drink water and have some food</a:t>
              </a:r>
              <a:endParaRPr lang="en-US" sz="2000" dirty="0"/>
            </a:p>
          </p:txBody>
        </p:sp>
        <p:sp>
          <p:nvSpPr>
            <p:cNvPr id="19" name="Rectangle 18"/>
            <p:cNvSpPr/>
            <p:nvPr/>
          </p:nvSpPr>
          <p:spPr>
            <a:xfrm>
              <a:off x="7755524" y="2480600"/>
              <a:ext cx="4248000" cy="3224280"/>
            </a:xfrm>
            <a:prstGeom prst="rect">
              <a:avLst/>
            </a:prstGeom>
          </p:spPr>
          <p:txBody>
            <a:bodyPr wrap="square">
              <a:spAutoFit/>
            </a:bodyPr>
            <a:lstStyle/>
            <a:p>
              <a:r>
                <a:rPr lang="en-US" sz="2200" dirty="0" smtClean="0">
                  <a:latin typeface="Calibri" pitchFamily="34" charset="0"/>
                  <a:cs typeface="Calibri" pitchFamily="34" charset="0"/>
                </a:rPr>
                <a:t>The farmer was still watering the plants and plucking some fruits and vegetables for his midday meal. He noticed  the cows walking towards him. He knew danger was ahead. He saw 3 tigers walking towards the farm. The moment the tigers saw the farmer, they walked away knowing that they would not have any food that day.</a:t>
              </a:r>
              <a:endParaRPr lang="en-US" sz="2200" dirty="0">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919366" y="1890798"/>
            <a:ext cx="4176000" cy="1785104"/>
            <a:chOff x="7919366" y="1255380"/>
            <a:chExt cx="4176000" cy="1785104"/>
          </a:xfrm>
        </p:grpSpPr>
        <p:sp>
          <p:nvSpPr>
            <p:cNvPr id="5" name="Pentagon 4">
              <a:extLst>
                <a:ext uri="{FF2B5EF4-FFF2-40B4-BE49-F238E27FC236}">
                  <a16:creationId xmlns:a16="http://schemas.microsoft.com/office/drawing/2014/main" xmlns="" id="{B3B7E1E5-519F-1041-9535-50D0B9AA36B5}"/>
                </a:ext>
              </a:extLst>
            </p:cNvPr>
            <p:cNvSpPr/>
            <p:nvPr/>
          </p:nvSpPr>
          <p:spPr>
            <a:xfrm>
              <a:off x="7919366" y="1259364"/>
              <a:ext cx="4176000" cy="1440000"/>
            </a:xfrm>
            <a:prstGeom prst="homePlate">
              <a:avLst/>
            </a:prstGeom>
            <a:noFill/>
            <a:ln w="57150">
              <a:solidFill>
                <a:schemeClr val="accent6">
                  <a:lumMod val="75000"/>
                </a:schemeClr>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TextBox 5"/>
            <p:cNvSpPr txBox="1"/>
            <p:nvPr/>
          </p:nvSpPr>
          <p:spPr>
            <a:xfrm>
              <a:off x="7935138" y="1255380"/>
              <a:ext cx="3701654" cy="1785104"/>
            </a:xfrm>
            <a:prstGeom prst="rect">
              <a:avLst/>
            </a:prstGeom>
            <a:noFill/>
          </p:spPr>
          <p:txBody>
            <a:bodyPr wrap="none" rtlCol="0">
              <a:spAutoFit/>
            </a:bodyPr>
            <a:lstStyle/>
            <a:p>
              <a:pPr>
                <a:buFont typeface="Arial" pitchFamily="34" charset="0"/>
                <a:buChar char="•"/>
              </a:pPr>
              <a:r>
                <a:rPr lang="en-US" sz="2200" dirty="0" smtClean="0">
                  <a:latin typeface="Calibri" pitchFamily="34" charset="0"/>
                  <a:cs typeface="Calibri" pitchFamily="34" charset="0"/>
                </a:rPr>
                <a:t> story ends with a memorable</a:t>
              </a:r>
            </a:p>
            <a:p>
              <a:r>
                <a:rPr lang="en-US" sz="2200" dirty="0" smtClean="0">
                  <a:latin typeface="Calibri" pitchFamily="34" charset="0"/>
                  <a:cs typeface="Calibri" pitchFamily="34" charset="0"/>
                </a:rPr>
                <a:t>    moral or </a:t>
              </a:r>
            </a:p>
            <a:p>
              <a:pPr>
                <a:buFont typeface="Arial" pitchFamily="34" charset="0"/>
                <a:buChar char="•"/>
              </a:pPr>
              <a:r>
                <a:rPr lang="en-US" sz="2200" dirty="0" smtClean="0">
                  <a:latin typeface="Calibri" pitchFamily="34" charset="0"/>
                  <a:cs typeface="Calibri" pitchFamily="34" charset="0"/>
                </a:rPr>
                <a:t> a closing sentence that </a:t>
              </a:r>
            </a:p>
            <a:p>
              <a:r>
                <a:rPr lang="en-US" sz="2200" dirty="0" smtClean="0">
                  <a:latin typeface="Calibri" pitchFamily="34" charset="0"/>
                  <a:cs typeface="Calibri" pitchFamily="34" charset="0"/>
                </a:rPr>
                <a:t>   impacts the reader</a:t>
              </a:r>
            </a:p>
            <a:p>
              <a:pPr>
                <a:buFont typeface="Arial" pitchFamily="34" charset="0"/>
                <a:buChar char="•"/>
              </a:pPr>
              <a:endParaRPr lang="en-US" sz="2200" dirty="0">
                <a:latin typeface="Calibri" pitchFamily="34" charset="0"/>
                <a:cs typeface="Calibri" pitchFamily="34" charset="0"/>
              </a:endParaRPr>
            </a:p>
          </p:txBody>
        </p:sp>
      </p:grpSp>
      <p:grpSp>
        <p:nvGrpSpPr>
          <p:cNvPr id="7" name="Group 6"/>
          <p:cNvGrpSpPr/>
          <p:nvPr/>
        </p:nvGrpSpPr>
        <p:grpSpPr>
          <a:xfrm>
            <a:off x="7919368" y="3505823"/>
            <a:ext cx="3924000" cy="2484000"/>
            <a:chOff x="7919368" y="2885903"/>
            <a:chExt cx="3924000" cy="2484000"/>
          </a:xfrm>
        </p:grpSpPr>
        <p:sp>
          <p:nvSpPr>
            <p:cNvPr id="8" name="Rounded Rectangle 7">
              <a:extLst>
                <a:ext uri="{FF2B5EF4-FFF2-40B4-BE49-F238E27FC236}">
                  <a16:creationId xmlns:a16="http://schemas.microsoft.com/office/drawing/2014/main" xmlns="" id="{02862A0A-B089-DE47-A9E3-DBF592219955}"/>
                </a:ext>
              </a:extLst>
            </p:cNvPr>
            <p:cNvSpPr/>
            <p:nvPr/>
          </p:nvSpPr>
          <p:spPr>
            <a:xfrm>
              <a:off x="7919368" y="2885903"/>
              <a:ext cx="3924000" cy="2484000"/>
            </a:xfrm>
            <a:prstGeom prst="roundRect">
              <a:avLst>
                <a:gd name="adj" fmla="val 0"/>
              </a:avLst>
            </a:prstGeom>
            <a:solidFill>
              <a:schemeClr val="bg1">
                <a:lumMod val="95000"/>
              </a:schemeClr>
            </a:solidFill>
            <a:ln w="38100">
              <a:solidFill>
                <a:schemeClr val="accent6">
                  <a:lumMod val="7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9" name="Rectangle 8"/>
            <p:cNvSpPr/>
            <p:nvPr/>
          </p:nvSpPr>
          <p:spPr>
            <a:xfrm>
              <a:off x="8111979" y="3173903"/>
              <a:ext cx="3538779" cy="1908000"/>
            </a:xfrm>
            <a:prstGeom prst="rect">
              <a:avLst/>
            </a:prstGeom>
          </p:spPr>
          <p:txBody>
            <a:bodyPr wrap="square">
              <a:spAutoFit/>
            </a:bodyPr>
            <a:lstStyle/>
            <a:p>
              <a:r>
                <a:rPr lang="en-US" sz="2200" dirty="0" smtClean="0">
                  <a:latin typeface="Calibri" pitchFamily="34" charset="0"/>
                  <a:cs typeface="Calibri" pitchFamily="34" charset="0"/>
                </a:rPr>
                <a:t>The farmer patted the caring cows for saving everybody’s life. When everyone works hand in hand, we’ll be safe and happy. </a:t>
              </a:r>
              <a:r>
                <a:rPr lang="en-US" sz="2200" b="1" dirty="0" smtClean="0">
                  <a:latin typeface="Calibri" pitchFamily="34" charset="0"/>
                  <a:cs typeface="Calibri" pitchFamily="34" charset="0"/>
                </a:rPr>
                <a:t>Unity is Strength</a:t>
              </a:r>
              <a:r>
                <a:rPr lang="en-US" sz="2200" dirty="0" smtClean="0">
                  <a:latin typeface="Calibri" pitchFamily="34" charset="0"/>
                  <a:cs typeface="Calibri" pitchFamily="34" charset="0"/>
                </a:rPr>
                <a:t>.</a:t>
              </a:r>
            </a:p>
            <a:p>
              <a:r>
                <a:rPr lang="en-US" sz="2400" dirty="0" smtClean="0"/>
                <a:t/>
              </a:r>
              <a:br>
                <a:rPr lang="en-US" sz="2400" dirty="0" smtClean="0"/>
              </a:br>
              <a:endParaRPr lang="en-US" sz="2200" dirty="0">
                <a:latin typeface="Calibri" pitchFamily="34" charset="0"/>
                <a:cs typeface="Calibri" pitchFamily="34" charset="0"/>
              </a:endParaRPr>
            </a:p>
          </p:txBody>
        </p:sp>
      </p:grpSp>
      <p:grpSp>
        <p:nvGrpSpPr>
          <p:cNvPr id="10" name="Group 9"/>
          <p:cNvGrpSpPr/>
          <p:nvPr/>
        </p:nvGrpSpPr>
        <p:grpSpPr>
          <a:xfrm>
            <a:off x="190972" y="1208868"/>
            <a:ext cx="7524000" cy="5292000"/>
            <a:chOff x="206472" y="238542"/>
            <a:chExt cx="11046543" cy="6264000"/>
          </a:xfrm>
        </p:grpSpPr>
        <p:pic>
          <p:nvPicPr>
            <p:cNvPr id="11" name="Picture 4" descr="Free vector farmer at rural countryside house"/>
            <p:cNvPicPr>
              <a:picLocks noChangeAspect="1" noChangeArrowheads="1"/>
            </p:cNvPicPr>
            <p:nvPr/>
          </p:nvPicPr>
          <p:blipFill>
            <a:blip r:embed="rId3"/>
            <a:srcRect/>
            <a:stretch>
              <a:fillRect/>
            </a:stretch>
          </p:blipFill>
          <p:spPr bwMode="auto">
            <a:xfrm>
              <a:off x="206472" y="238542"/>
              <a:ext cx="11046543" cy="6264000"/>
            </a:xfrm>
            <a:prstGeom prst="rect">
              <a:avLst/>
            </a:prstGeom>
            <a:noFill/>
            <a:scene3d>
              <a:camera prst="orthographicFront"/>
              <a:lightRig rig="threePt" dir="t"/>
            </a:scene3d>
            <a:sp3d>
              <a:bevelT/>
            </a:sp3d>
          </p:spPr>
        </p:pic>
        <p:pic>
          <p:nvPicPr>
            <p:cNvPr id="12" name="Picture 10" descr="Free photo amazing bengal tiger in the nature"/>
            <p:cNvPicPr>
              <a:picLocks noChangeAspect="1" noChangeArrowheads="1"/>
            </p:cNvPicPr>
            <p:nvPr/>
          </p:nvPicPr>
          <p:blipFill>
            <a:blip r:embed="rId4" cstate="print">
              <a:clrChange>
                <a:clrFrom>
                  <a:srgbClr val="BBBFC8"/>
                </a:clrFrom>
                <a:clrTo>
                  <a:srgbClr val="BBBFC8">
                    <a:alpha val="0"/>
                  </a:srgbClr>
                </a:clrTo>
              </a:clrChange>
            </a:blip>
            <a:srcRect l="19885" t="6855" r="37583" b="16467"/>
            <a:stretch>
              <a:fillRect/>
            </a:stretch>
          </p:blipFill>
          <p:spPr bwMode="auto">
            <a:xfrm>
              <a:off x="6881248" y="2138765"/>
              <a:ext cx="750171" cy="1472340"/>
            </a:xfrm>
            <a:prstGeom prst="rect">
              <a:avLst/>
            </a:prstGeom>
            <a:noFill/>
            <a:effectLst>
              <a:softEdge rad="63500"/>
            </a:effectLst>
          </p:spPr>
        </p:pic>
        <p:pic>
          <p:nvPicPr>
            <p:cNvPr id="13" name="Picture 12" descr="Free photo amazing bengal tiger in the nature"/>
            <p:cNvPicPr>
              <a:picLocks noChangeAspect="1" noChangeArrowheads="1"/>
            </p:cNvPicPr>
            <p:nvPr/>
          </p:nvPicPr>
          <p:blipFill>
            <a:blip r:embed="rId5" cstate="print">
              <a:clrChange>
                <a:clrFrom>
                  <a:srgbClr val="BBBFC8"/>
                </a:clrFrom>
                <a:clrTo>
                  <a:srgbClr val="BBBFC8">
                    <a:alpha val="0"/>
                  </a:srgbClr>
                </a:clrTo>
              </a:clrChange>
            </a:blip>
            <a:srcRect l="19885" t="6855" r="37583" b="16467"/>
            <a:stretch>
              <a:fillRect/>
            </a:stretch>
          </p:blipFill>
          <p:spPr bwMode="auto">
            <a:xfrm>
              <a:off x="10523350" y="2222743"/>
              <a:ext cx="588935" cy="1155887"/>
            </a:xfrm>
            <a:prstGeom prst="rect">
              <a:avLst/>
            </a:prstGeom>
            <a:noFill/>
            <a:effectLst>
              <a:softEdge rad="31750"/>
            </a:effectLst>
          </p:spPr>
        </p:pic>
        <p:pic>
          <p:nvPicPr>
            <p:cNvPr id="14" name="Picture 13" descr="Free photo amazing bengal tiger in the nature"/>
            <p:cNvPicPr>
              <a:picLocks noChangeAspect="1" noChangeArrowheads="1"/>
            </p:cNvPicPr>
            <p:nvPr/>
          </p:nvPicPr>
          <p:blipFill>
            <a:blip r:embed="rId6" cstate="print">
              <a:clrChange>
                <a:clrFrom>
                  <a:srgbClr val="BBBFC8"/>
                </a:clrFrom>
                <a:clrTo>
                  <a:srgbClr val="BBBFC8">
                    <a:alpha val="0"/>
                  </a:srgbClr>
                </a:clrTo>
              </a:clrChange>
            </a:blip>
            <a:srcRect l="19885" t="6855" r="37583" b="16467"/>
            <a:stretch>
              <a:fillRect/>
            </a:stretch>
          </p:blipFill>
          <p:spPr bwMode="auto">
            <a:xfrm>
              <a:off x="1983785" y="3084162"/>
              <a:ext cx="560654" cy="1100381"/>
            </a:xfrm>
            <a:prstGeom prst="rect">
              <a:avLst/>
            </a:prstGeom>
            <a:noFill/>
            <a:effectLst>
              <a:softEdge rad="63500"/>
            </a:effectLst>
          </p:spPr>
        </p:pic>
      </p:grpSp>
      <p:grpSp>
        <p:nvGrpSpPr>
          <p:cNvPr id="15" name="Group 14">
            <a:extLst>
              <a:ext uri="{FF2B5EF4-FFF2-40B4-BE49-F238E27FC236}">
                <a16:creationId xmlns:a16="http://schemas.microsoft.com/office/drawing/2014/main" xmlns="" id="{93724B0A-F7CE-4831-BFE0-ED8B67AF4853}"/>
              </a:ext>
            </a:extLst>
          </p:cNvPr>
          <p:cNvGrpSpPr/>
          <p:nvPr/>
        </p:nvGrpSpPr>
        <p:grpSpPr>
          <a:xfrm>
            <a:off x="2121214" y="164112"/>
            <a:ext cx="7949573" cy="936000"/>
            <a:chOff x="9892548" y="1406820"/>
            <a:chExt cx="1749285" cy="838221"/>
          </a:xfrm>
        </p:grpSpPr>
        <p:sp>
          <p:nvSpPr>
            <p:cNvPr id="16" name="Arrow: Pentagon 8">
              <a:extLst>
                <a:ext uri="{FF2B5EF4-FFF2-40B4-BE49-F238E27FC236}">
                  <a16:creationId xmlns:a16="http://schemas.microsoft.com/office/drawing/2014/main" xmlns="" id="{6CD53C58-50BE-48CF-B576-897373F2B366}"/>
                </a:ext>
              </a:extLst>
            </p:cNvPr>
            <p:cNvSpPr/>
            <p:nvPr/>
          </p:nvSpPr>
          <p:spPr>
            <a:xfrm rot="16200000">
              <a:off x="10498465" y="1778140"/>
              <a:ext cx="325403" cy="563363"/>
            </a:xfrm>
            <a:prstGeom prst="homePlate">
              <a:avLst/>
            </a:prstGeom>
            <a:solidFill>
              <a:srgbClr val="5BE1D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7" name="Rectangle: Top Corners Rounded 9">
              <a:extLst>
                <a:ext uri="{FF2B5EF4-FFF2-40B4-BE49-F238E27FC236}">
                  <a16:creationId xmlns:a16="http://schemas.microsoft.com/office/drawing/2014/main" xmlns="" id="{EFD680B1-A2D1-49E4-8A21-65DCA74E4FF7}"/>
                </a:ext>
              </a:extLst>
            </p:cNvPr>
            <p:cNvSpPr/>
            <p:nvPr/>
          </p:nvSpPr>
          <p:spPr>
            <a:xfrm>
              <a:off x="9892548" y="1406820"/>
              <a:ext cx="1749285" cy="838221"/>
            </a:xfrm>
            <a:prstGeom prst="round2Same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8" name="Rectangle 17">
              <a:extLst>
                <a:ext uri="{FF2B5EF4-FFF2-40B4-BE49-F238E27FC236}">
                  <a16:creationId xmlns:a16="http://schemas.microsoft.com/office/drawing/2014/main" xmlns="" id="{5DBD1787-2EDF-46A9-B7F0-9917BC3FA111}"/>
                </a:ext>
              </a:extLst>
            </p:cNvPr>
            <p:cNvSpPr/>
            <p:nvPr/>
          </p:nvSpPr>
          <p:spPr>
            <a:xfrm>
              <a:off x="10047111" y="1540661"/>
              <a:ext cx="1440159" cy="570539"/>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b="1"/>
            </a:p>
          </p:txBody>
        </p:sp>
        <p:sp>
          <p:nvSpPr>
            <p:cNvPr id="19" name="TextBox 18">
              <a:extLst>
                <a:ext uri="{FF2B5EF4-FFF2-40B4-BE49-F238E27FC236}">
                  <a16:creationId xmlns:a16="http://schemas.microsoft.com/office/drawing/2014/main" xmlns="" id="{68A94448-B0C4-4134-9007-6B250E516C1F}"/>
                </a:ext>
              </a:extLst>
            </p:cNvPr>
            <p:cNvSpPr txBox="1"/>
            <p:nvPr/>
          </p:nvSpPr>
          <p:spPr>
            <a:xfrm>
              <a:off x="10204749" y="1535777"/>
              <a:ext cx="1124884" cy="580307"/>
            </a:xfrm>
            <a:prstGeom prst="rect">
              <a:avLst/>
            </a:prstGeom>
            <a:noFill/>
          </p:spPr>
          <p:txBody>
            <a:bodyPr wrap="square" rtlCol="0">
              <a:spAutoFit/>
            </a:bodyPr>
            <a:lstStyle/>
            <a:p>
              <a:r>
                <a:rPr lang="en-IN" sz="3600" dirty="0" smtClean="0">
                  <a:latin typeface="Calibri" pitchFamily="34" charset="0"/>
                  <a:cs typeface="Calibri" pitchFamily="34" charset="0"/>
                </a:rPr>
                <a:t>Story Writing - Conclusion</a:t>
              </a:r>
              <a:endParaRPr lang="en-IN" sz="3600" dirty="0">
                <a:latin typeface="Calibri" pitchFamily="34" charset="0"/>
                <a:cs typeface="Calibri" pitchFamily="34" charset="0"/>
              </a:endParaRPr>
            </a:p>
          </p:txBody>
        </p:sp>
      </p:grpSp>
    </p:spTree>
    <p:extLst>
      <p:ext uri="{BB962C8B-B14F-4D97-AF65-F5344CB8AC3E}">
        <p14:creationId xmlns:p14="http://schemas.microsoft.com/office/powerpoint/2010/main" xmlns="" val="94492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0771" y="1723027"/>
            <a:ext cx="7812000" cy="720000"/>
            <a:chOff x="764365" y="1583545"/>
            <a:chExt cx="7812000" cy="720000"/>
          </a:xfrm>
        </p:grpSpPr>
        <p:sp>
          <p:nvSpPr>
            <p:cNvPr id="5" name="Arrow: Pentagon 15">
              <a:extLst>
                <a:ext uri="{FF2B5EF4-FFF2-40B4-BE49-F238E27FC236}">
                  <a16:creationId xmlns="" xmlns:a16="http://schemas.microsoft.com/office/drawing/2014/main" id="{B8A8753B-9534-C7EC-0F82-2147B3587D79}"/>
                </a:ext>
              </a:extLst>
            </p:cNvPr>
            <p:cNvSpPr/>
            <p:nvPr/>
          </p:nvSpPr>
          <p:spPr>
            <a:xfrm>
              <a:off x="764365" y="1583545"/>
              <a:ext cx="7812000" cy="720000"/>
            </a:xfrm>
            <a:prstGeom prst="homePlate">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 xmlns:a16="http://schemas.microsoft.com/office/drawing/2014/main" id="{DA6449E8-A350-9BE3-01CA-74DED2C8733E}"/>
                </a:ext>
              </a:extLst>
            </p:cNvPr>
            <p:cNvSpPr txBox="1"/>
            <p:nvPr/>
          </p:nvSpPr>
          <p:spPr>
            <a:xfrm>
              <a:off x="785363" y="1727545"/>
              <a:ext cx="7488000" cy="432000"/>
            </a:xfrm>
            <a:prstGeom prst="rect">
              <a:avLst/>
            </a:prstGeom>
            <a:noFill/>
          </p:spPr>
          <p:txBody>
            <a:bodyPr wrap="square" rtlCol="0">
              <a:spAutoFit/>
            </a:bodyPr>
            <a:lstStyle/>
            <a:p>
              <a:r>
                <a:rPr lang="en-US" sz="2200" dirty="0" smtClean="0">
                  <a:latin typeface="Calibri" pitchFamily="34" charset="0"/>
                  <a:cs typeface="Calibri" pitchFamily="34" charset="0"/>
                </a:rPr>
                <a:t>First form of writing – Cuneiform script Mesopotamia 3200 B.C. </a:t>
              </a:r>
              <a:endParaRPr lang="en-US" sz="2200" dirty="0">
                <a:latin typeface="Calibri" pitchFamily="34" charset="0"/>
                <a:cs typeface="Calibri" pitchFamily="34" charset="0"/>
              </a:endParaRPr>
            </a:p>
          </p:txBody>
        </p:sp>
      </p:grpSp>
      <p:grpSp>
        <p:nvGrpSpPr>
          <p:cNvPr id="7" name="Group 6"/>
          <p:cNvGrpSpPr/>
          <p:nvPr/>
        </p:nvGrpSpPr>
        <p:grpSpPr>
          <a:xfrm>
            <a:off x="130771" y="2706477"/>
            <a:ext cx="7812000" cy="720000"/>
            <a:chOff x="766191" y="2590874"/>
            <a:chExt cx="7812000" cy="720000"/>
          </a:xfrm>
        </p:grpSpPr>
        <p:sp>
          <p:nvSpPr>
            <p:cNvPr id="8" name="Arrow: Pentagon 39">
              <a:extLst>
                <a:ext uri="{FF2B5EF4-FFF2-40B4-BE49-F238E27FC236}">
                  <a16:creationId xmlns="" xmlns:a16="http://schemas.microsoft.com/office/drawing/2014/main" id="{9A4AF447-FCE4-B4F9-D063-57AA430F6DF9}"/>
                </a:ext>
              </a:extLst>
            </p:cNvPr>
            <p:cNvSpPr/>
            <p:nvPr/>
          </p:nvSpPr>
          <p:spPr>
            <a:xfrm>
              <a:off x="766191" y="2590874"/>
              <a:ext cx="7812000" cy="720000"/>
            </a:xfrm>
            <a:prstGeom prst="homePlate">
              <a:avLst/>
            </a:prstGeom>
            <a:solidFill>
              <a:schemeClr val="accent2">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 xmlns:a16="http://schemas.microsoft.com/office/drawing/2014/main" id="{342DBFBF-76F0-3A7C-F6DF-ECB5253A85F4}"/>
                </a:ext>
              </a:extLst>
            </p:cNvPr>
            <p:cNvSpPr txBox="1"/>
            <p:nvPr/>
          </p:nvSpPr>
          <p:spPr>
            <a:xfrm>
              <a:off x="815309" y="2735431"/>
              <a:ext cx="6984000" cy="430887"/>
            </a:xfrm>
            <a:prstGeom prst="rect">
              <a:avLst/>
            </a:prstGeom>
            <a:noFill/>
          </p:spPr>
          <p:txBody>
            <a:bodyPr wrap="square" rtlCol="0">
              <a:spAutoFit/>
            </a:bodyPr>
            <a:lstStyle/>
            <a:p>
              <a:r>
                <a:rPr lang="en-US" sz="2200" dirty="0" smtClean="0">
                  <a:latin typeface="Calibri" pitchFamily="34" charset="0"/>
                  <a:cs typeface="Calibri" pitchFamily="34" charset="0"/>
                </a:rPr>
                <a:t>Among the earliest – The Egyptian hieroglyphs </a:t>
              </a:r>
            </a:p>
          </p:txBody>
        </p:sp>
      </p:grpSp>
      <p:grpSp>
        <p:nvGrpSpPr>
          <p:cNvPr id="10" name="Group 9"/>
          <p:cNvGrpSpPr/>
          <p:nvPr/>
        </p:nvGrpSpPr>
        <p:grpSpPr>
          <a:xfrm>
            <a:off x="130771" y="3689927"/>
            <a:ext cx="7813514" cy="720000"/>
            <a:chOff x="764677" y="3598202"/>
            <a:chExt cx="7813514" cy="720000"/>
          </a:xfrm>
        </p:grpSpPr>
        <p:sp>
          <p:nvSpPr>
            <p:cNvPr id="11" name="Arrow: Pentagon 46">
              <a:extLst>
                <a:ext uri="{FF2B5EF4-FFF2-40B4-BE49-F238E27FC236}">
                  <a16:creationId xmlns="" xmlns:a16="http://schemas.microsoft.com/office/drawing/2014/main" id="{1E66411F-E2FC-E025-3AEC-56C7E5631E83}"/>
                </a:ext>
              </a:extLst>
            </p:cNvPr>
            <p:cNvSpPr/>
            <p:nvPr/>
          </p:nvSpPr>
          <p:spPr>
            <a:xfrm>
              <a:off x="766191" y="3598202"/>
              <a:ext cx="7812000" cy="720000"/>
            </a:xfrm>
            <a:prstGeom prst="homePlate">
              <a:avLst/>
            </a:prstGeom>
            <a:solidFill>
              <a:schemeClr val="bg1">
                <a:lumMod val="8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 xmlns:a16="http://schemas.microsoft.com/office/drawing/2014/main" id="{3C2F9B51-0838-1B99-717B-3E79A44D6122}"/>
                </a:ext>
              </a:extLst>
            </p:cNvPr>
            <p:cNvSpPr txBox="1"/>
            <p:nvPr/>
          </p:nvSpPr>
          <p:spPr>
            <a:xfrm>
              <a:off x="764677" y="3742759"/>
              <a:ext cx="7740000" cy="430887"/>
            </a:xfrm>
            <a:prstGeom prst="rect">
              <a:avLst/>
            </a:prstGeom>
            <a:noFill/>
          </p:spPr>
          <p:txBody>
            <a:bodyPr wrap="square" rtlCol="0">
              <a:spAutoFit/>
            </a:bodyPr>
            <a:lstStyle/>
            <a:p>
              <a:r>
                <a:rPr lang="en-US" sz="2200" dirty="0" smtClean="0">
                  <a:latin typeface="Calibri" pitchFamily="34" charset="0"/>
                  <a:cs typeface="Calibri" pitchFamily="34" charset="0"/>
                </a:rPr>
                <a:t>Appearance of writing in India is Ashoka’s edicts-3rd century B.C.</a:t>
              </a:r>
              <a:endParaRPr lang="en-IN" sz="2200" dirty="0">
                <a:latin typeface="Calibri" pitchFamily="34" charset="0"/>
                <a:cs typeface="Calibri" pitchFamily="34" charset="0"/>
              </a:endParaRPr>
            </a:p>
          </p:txBody>
        </p:sp>
      </p:grpSp>
      <p:grpSp>
        <p:nvGrpSpPr>
          <p:cNvPr id="13" name="Group 12"/>
          <p:cNvGrpSpPr/>
          <p:nvPr/>
        </p:nvGrpSpPr>
        <p:grpSpPr>
          <a:xfrm>
            <a:off x="130771" y="4673377"/>
            <a:ext cx="7841493" cy="769441"/>
            <a:chOff x="688699" y="4487708"/>
            <a:chExt cx="7841493" cy="769441"/>
          </a:xfrm>
        </p:grpSpPr>
        <p:sp>
          <p:nvSpPr>
            <p:cNvPr id="14" name="Arrow: Pentagon 55">
              <a:extLst>
                <a:ext uri="{FF2B5EF4-FFF2-40B4-BE49-F238E27FC236}">
                  <a16:creationId xmlns="" xmlns:a16="http://schemas.microsoft.com/office/drawing/2014/main" id="{59D4078C-8131-8CE7-8940-43FF8222E07E}"/>
                </a:ext>
              </a:extLst>
            </p:cNvPr>
            <p:cNvSpPr/>
            <p:nvPr/>
          </p:nvSpPr>
          <p:spPr>
            <a:xfrm>
              <a:off x="688699" y="4512428"/>
              <a:ext cx="7812000" cy="720000"/>
            </a:xfrm>
            <a:prstGeom prst="homePlate">
              <a:avLst/>
            </a:prstGeom>
            <a:solidFill>
              <a:schemeClr val="accent6">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 xmlns:a16="http://schemas.microsoft.com/office/drawing/2014/main" id="{0C46FBC7-D6B9-5A2A-52B6-FF6F7F8F9E37}"/>
                </a:ext>
              </a:extLst>
            </p:cNvPr>
            <p:cNvSpPr txBox="1"/>
            <p:nvPr/>
          </p:nvSpPr>
          <p:spPr>
            <a:xfrm>
              <a:off x="718192" y="4487708"/>
              <a:ext cx="7812000" cy="769441"/>
            </a:xfrm>
            <a:prstGeom prst="rect">
              <a:avLst/>
            </a:prstGeom>
            <a:noFill/>
          </p:spPr>
          <p:txBody>
            <a:bodyPr wrap="square" rtlCol="0">
              <a:spAutoFit/>
            </a:bodyPr>
            <a:lstStyle/>
            <a:p>
              <a:pPr fontAlgn="base"/>
              <a:r>
                <a:rPr lang="en-US" sz="2200" dirty="0" smtClean="0">
                  <a:latin typeface="Calibri" pitchFamily="34" charset="0"/>
                  <a:cs typeface="Calibri" pitchFamily="34" charset="0"/>
                </a:rPr>
                <a:t>First written story - poem about king Gilgamesh - ruled modern </a:t>
              </a:r>
            </a:p>
            <a:p>
              <a:pPr fontAlgn="base"/>
              <a:r>
                <a:rPr lang="en-US" sz="2200" dirty="0" smtClean="0">
                  <a:latin typeface="Calibri" pitchFamily="34" charset="0"/>
                  <a:cs typeface="Calibri" pitchFamily="34" charset="0"/>
                </a:rPr>
                <a:t>day Iraq in 2700 B.C.</a:t>
              </a:r>
            </a:p>
          </p:txBody>
        </p:sp>
      </p:grpSp>
      <p:grpSp>
        <p:nvGrpSpPr>
          <p:cNvPr id="16" name="Group 15">
            <a:extLst>
              <a:ext uri="{FF2B5EF4-FFF2-40B4-BE49-F238E27FC236}">
                <a16:creationId xmlns:a16="http://schemas.microsoft.com/office/drawing/2014/main" xmlns="" id="{095862E6-3E6D-4EEB-9071-F7D7BA271D42}"/>
              </a:ext>
            </a:extLst>
          </p:cNvPr>
          <p:cNvGrpSpPr/>
          <p:nvPr/>
        </p:nvGrpSpPr>
        <p:grpSpPr>
          <a:xfrm>
            <a:off x="2567608" y="44244"/>
            <a:ext cx="7056784" cy="1044000"/>
            <a:chOff x="2387588" y="197752"/>
            <a:chExt cx="7056784" cy="1080120"/>
          </a:xfrm>
        </p:grpSpPr>
        <p:sp>
          <p:nvSpPr>
            <p:cNvPr id="17" name="Rectangle: Rounded Corners 11">
              <a:extLst>
                <a:ext uri="{FF2B5EF4-FFF2-40B4-BE49-F238E27FC236}">
                  <a16:creationId xmlns:a16="http://schemas.microsoft.com/office/drawing/2014/main" xmlns="" id="{234CF44D-E5C2-4A5B-B174-100CDA8C74F7}"/>
                </a:ext>
              </a:extLst>
            </p:cNvPr>
            <p:cNvSpPr/>
            <p:nvPr/>
          </p:nvSpPr>
          <p:spPr>
            <a:xfrm>
              <a:off x="2927648" y="332656"/>
              <a:ext cx="6516724" cy="792088"/>
            </a:xfrm>
            <a:prstGeom prst="roundRect">
              <a:avLst>
                <a:gd name="adj" fmla="val 38190"/>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Rounded Corners 12">
              <a:extLst>
                <a:ext uri="{FF2B5EF4-FFF2-40B4-BE49-F238E27FC236}">
                  <a16:creationId xmlns:a16="http://schemas.microsoft.com/office/drawing/2014/main" xmlns="" id="{13DAD531-DAC4-4022-9524-B9FA8545AA7F}"/>
                </a:ext>
              </a:extLst>
            </p:cNvPr>
            <p:cNvSpPr/>
            <p:nvPr/>
          </p:nvSpPr>
          <p:spPr>
            <a:xfrm>
              <a:off x="3143672" y="240865"/>
              <a:ext cx="3456384" cy="164669"/>
            </a:xfrm>
            <a:prstGeom prst="roundRect">
              <a:avLst>
                <a:gd name="adj" fmla="val 38190"/>
              </a:avLst>
            </a:prstGeom>
            <a:solidFill>
              <a:srgbClr val="00B0F0"/>
            </a:solidFill>
            <a:ln>
              <a:noFill/>
            </a:ln>
            <a:effectLst>
              <a:outerShdw blurRad="2159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19" name="Group 13">
              <a:extLst>
                <a:ext uri="{FF2B5EF4-FFF2-40B4-BE49-F238E27FC236}">
                  <a16:creationId xmlns:a16="http://schemas.microsoft.com/office/drawing/2014/main" xmlns="" id="{107AB7B8-6E05-40DC-B547-FD8694C8215B}"/>
                </a:ext>
              </a:extLst>
            </p:cNvPr>
            <p:cNvGrpSpPr/>
            <p:nvPr/>
          </p:nvGrpSpPr>
          <p:grpSpPr>
            <a:xfrm>
              <a:off x="2387588" y="197752"/>
              <a:ext cx="1080120" cy="1080120"/>
              <a:chOff x="1055440" y="1700808"/>
              <a:chExt cx="1080120" cy="1080120"/>
            </a:xfrm>
            <a:effectLst>
              <a:outerShdw blurRad="127000" dist="88900" algn="l" rotWithShape="0">
                <a:prstClr val="black">
                  <a:alpha val="40000"/>
                </a:prstClr>
              </a:outerShdw>
            </a:effectLst>
          </p:grpSpPr>
          <p:sp>
            <p:nvSpPr>
              <p:cNvPr id="21" name="Oval 20">
                <a:extLst>
                  <a:ext uri="{FF2B5EF4-FFF2-40B4-BE49-F238E27FC236}">
                    <a16:creationId xmlns:a16="http://schemas.microsoft.com/office/drawing/2014/main" xmlns="" id="{7BA5C962-E123-4512-A16F-86D4ACB9245B}"/>
                  </a:ext>
                </a:extLst>
              </p:cNvPr>
              <p:cNvSpPr/>
              <p:nvPr/>
            </p:nvSpPr>
            <p:spPr>
              <a:xfrm>
                <a:off x="1055440" y="1700808"/>
                <a:ext cx="1080120" cy="108012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Oval 21">
                <a:extLst>
                  <a:ext uri="{FF2B5EF4-FFF2-40B4-BE49-F238E27FC236}">
                    <a16:creationId xmlns:a16="http://schemas.microsoft.com/office/drawing/2014/main" xmlns="" id="{C52FB485-5090-4AB9-A640-1B93788CBD41}"/>
                  </a:ext>
                </a:extLst>
              </p:cNvPr>
              <p:cNvSpPr/>
              <p:nvPr/>
            </p:nvSpPr>
            <p:spPr>
              <a:xfrm>
                <a:off x="1163452" y="1808820"/>
                <a:ext cx="864096" cy="864096"/>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dirty="0">
                  <a:solidFill>
                    <a:schemeClr val="tx1"/>
                  </a:solidFill>
                </a:endParaRPr>
              </a:p>
            </p:txBody>
          </p:sp>
        </p:grpSp>
        <p:sp>
          <p:nvSpPr>
            <p:cNvPr id="20" name="TextBox 19">
              <a:extLst>
                <a:ext uri="{FF2B5EF4-FFF2-40B4-BE49-F238E27FC236}">
                  <a16:creationId xmlns:a16="http://schemas.microsoft.com/office/drawing/2014/main" xmlns="" id="{F4115F3A-593E-4DB8-8CD0-6E86AA908EAA}"/>
                </a:ext>
              </a:extLst>
            </p:cNvPr>
            <p:cNvSpPr txBox="1"/>
            <p:nvPr/>
          </p:nvSpPr>
          <p:spPr>
            <a:xfrm>
              <a:off x="3829159" y="405535"/>
              <a:ext cx="4713702" cy="646331"/>
            </a:xfrm>
            <a:prstGeom prst="rect">
              <a:avLst/>
            </a:prstGeom>
            <a:noFill/>
          </p:spPr>
          <p:txBody>
            <a:bodyPr wrap="square" rtlCol="0">
              <a:spAutoFit/>
            </a:bodyPr>
            <a:lstStyle/>
            <a:p>
              <a:r>
                <a:rPr lang="en-IN" sz="3600" dirty="0" smtClean="0">
                  <a:effectLst/>
                  <a:latin typeface="Calibri" panose="020F0502020204030204" pitchFamily="34" charset="0"/>
                  <a:ea typeface="Calibri" panose="020F0502020204030204" pitchFamily="34" charset="0"/>
                  <a:cs typeface="Times New Roman" panose="02020603050405020304" pitchFamily="18" charset="0"/>
                </a:rPr>
                <a:t>History of Story Writing</a:t>
              </a:r>
              <a:endParaRPr lang="en-IN" sz="3600" dirty="0"/>
            </a:p>
          </p:txBody>
        </p:sp>
      </p:grpSp>
      <p:sp>
        <p:nvSpPr>
          <p:cNvPr id="23" name="Rectangle 22"/>
          <p:cNvSpPr/>
          <p:nvPr/>
        </p:nvSpPr>
        <p:spPr>
          <a:xfrm>
            <a:off x="2910673" y="1119346"/>
            <a:ext cx="6370655" cy="461665"/>
          </a:xfrm>
          <a:prstGeom prst="rect">
            <a:avLst/>
          </a:prstGeom>
          <a:solidFill>
            <a:schemeClr val="accent6">
              <a:lumMod val="20000"/>
              <a:lumOff val="80000"/>
            </a:schemeClr>
          </a:solidFill>
          <a:scene3d>
            <a:camera prst="orthographicFront"/>
            <a:lightRig rig="threePt" dir="t"/>
          </a:scene3d>
          <a:sp3d>
            <a:bevelT/>
          </a:sp3d>
        </p:spPr>
        <p:txBody>
          <a:bodyPr wrap="none">
            <a:spAutoFit/>
          </a:bodyPr>
          <a:lstStyle/>
          <a:p>
            <a:pPr fontAlgn="base"/>
            <a:r>
              <a:rPr lang="en-US" sz="2400" dirty="0" smtClean="0">
                <a:latin typeface="Calibri" pitchFamily="34" charset="0"/>
                <a:cs typeface="Calibri" pitchFamily="34" charset="0"/>
              </a:rPr>
              <a:t>Writing began as drawing and changed into script</a:t>
            </a:r>
            <a:endParaRPr lang="en-US" sz="2400" b="1" dirty="0" smtClean="0">
              <a:latin typeface="Calibri" pitchFamily="34" charset="0"/>
              <a:cs typeface="Calibri" pitchFamily="34" charset="0"/>
            </a:endParaRPr>
          </a:p>
        </p:txBody>
      </p:sp>
      <p:grpSp>
        <p:nvGrpSpPr>
          <p:cNvPr id="24" name="Group 23"/>
          <p:cNvGrpSpPr/>
          <p:nvPr/>
        </p:nvGrpSpPr>
        <p:grpSpPr>
          <a:xfrm>
            <a:off x="130771" y="5706268"/>
            <a:ext cx="7829003" cy="769441"/>
            <a:chOff x="749188" y="5566786"/>
            <a:chExt cx="7829003" cy="769441"/>
          </a:xfrm>
        </p:grpSpPr>
        <p:sp>
          <p:nvSpPr>
            <p:cNvPr id="25" name="Arrow: Pentagon 55">
              <a:extLst>
                <a:ext uri="{FF2B5EF4-FFF2-40B4-BE49-F238E27FC236}">
                  <a16:creationId xmlns="" xmlns:a16="http://schemas.microsoft.com/office/drawing/2014/main" id="{59D4078C-8131-8CE7-8940-43FF8222E07E}"/>
                </a:ext>
              </a:extLst>
            </p:cNvPr>
            <p:cNvSpPr/>
            <p:nvPr/>
          </p:nvSpPr>
          <p:spPr>
            <a:xfrm>
              <a:off x="766191" y="5591506"/>
              <a:ext cx="7812000" cy="720000"/>
            </a:xfrm>
            <a:prstGeom prst="homePlate">
              <a:avLst/>
            </a:prstGeom>
            <a:solidFill>
              <a:schemeClr val="accent4">
                <a:lumMod val="20000"/>
                <a:lumOff val="8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TextBox 25">
              <a:extLst>
                <a:ext uri="{FF2B5EF4-FFF2-40B4-BE49-F238E27FC236}">
                  <a16:creationId xmlns="" xmlns:a16="http://schemas.microsoft.com/office/drawing/2014/main" id="{0C46FBC7-D6B9-5A2A-52B6-FF6F7F8F9E37}"/>
                </a:ext>
              </a:extLst>
            </p:cNvPr>
            <p:cNvSpPr txBox="1"/>
            <p:nvPr/>
          </p:nvSpPr>
          <p:spPr>
            <a:xfrm>
              <a:off x="749188" y="5566786"/>
              <a:ext cx="7740000" cy="769441"/>
            </a:xfrm>
            <a:prstGeom prst="rect">
              <a:avLst/>
            </a:prstGeom>
            <a:noFill/>
          </p:spPr>
          <p:txBody>
            <a:bodyPr wrap="square" rtlCol="0">
              <a:spAutoFit/>
            </a:bodyPr>
            <a:lstStyle/>
            <a:p>
              <a:pPr fontAlgn="base"/>
              <a:r>
                <a:rPr lang="en-US" sz="2200" dirty="0" smtClean="0">
                  <a:latin typeface="Calibri" pitchFamily="34" charset="0"/>
                  <a:cs typeface="Calibri" pitchFamily="34" charset="0"/>
                </a:rPr>
                <a:t>The first collection of short stories appeared between 1810-1830 in many countries</a:t>
              </a:r>
            </a:p>
          </p:txBody>
        </p:sp>
      </p:grpSp>
      <p:pic>
        <p:nvPicPr>
          <p:cNvPr id="27" name="Picture 2" descr="File:Sales contract Shuruppak Louvre AO3766.jpg"/>
          <p:cNvPicPr>
            <a:picLocks noChangeAspect="1" noChangeArrowheads="1"/>
          </p:cNvPicPr>
          <p:nvPr/>
        </p:nvPicPr>
        <p:blipFill>
          <a:blip r:embed="rId3"/>
          <a:srcRect/>
          <a:stretch>
            <a:fillRect/>
          </a:stretch>
        </p:blipFill>
        <p:spPr bwMode="auto">
          <a:xfrm>
            <a:off x="9956304" y="1391105"/>
            <a:ext cx="1757201" cy="1656000"/>
          </a:xfrm>
          <a:prstGeom prst="rect">
            <a:avLst/>
          </a:prstGeom>
          <a:ln>
            <a:noFill/>
          </a:ln>
          <a:effectLst>
            <a:outerShdw blurRad="292100" dist="139700" dir="2700000" algn="tl" rotWithShape="0">
              <a:srgbClr val="333333">
                <a:alpha val="65000"/>
              </a:srgbClr>
            </a:outerShdw>
          </a:effectLst>
        </p:spPr>
      </p:pic>
      <p:pic>
        <p:nvPicPr>
          <p:cNvPr id="28" name="Picture 4" descr="File:Hieroglifos em parede.jpg"/>
          <p:cNvPicPr>
            <a:picLocks noChangeAspect="1" noChangeArrowheads="1"/>
          </p:cNvPicPr>
          <p:nvPr/>
        </p:nvPicPr>
        <p:blipFill>
          <a:blip r:embed="rId4"/>
          <a:srcRect/>
          <a:stretch>
            <a:fillRect/>
          </a:stretch>
        </p:blipFill>
        <p:spPr bwMode="auto">
          <a:xfrm>
            <a:off x="7962867" y="2738535"/>
            <a:ext cx="1741572" cy="1656000"/>
          </a:xfrm>
          <a:prstGeom prst="rect">
            <a:avLst/>
          </a:prstGeom>
          <a:ln>
            <a:noFill/>
          </a:ln>
          <a:effectLst>
            <a:outerShdw blurRad="292100" dist="139700" dir="2700000" algn="tl" rotWithShape="0">
              <a:srgbClr val="333333">
                <a:alpha val="65000"/>
              </a:srgbClr>
            </a:outerShdw>
          </a:effectLst>
        </p:spPr>
      </p:pic>
      <p:pic>
        <p:nvPicPr>
          <p:cNvPr id="29" name="Picture 6" descr="File:3rd-century BCE Jonnagiri Erragudi Yerragudi Asoka rock edict inscription, Andhra Pradesh India - 05.jpg"/>
          <p:cNvPicPr>
            <a:picLocks noChangeAspect="1" noChangeArrowheads="1"/>
          </p:cNvPicPr>
          <p:nvPr/>
        </p:nvPicPr>
        <p:blipFill>
          <a:blip r:embed="rId5"/>
          <a:srcRect/>
          <a:stretch>
            <a:fillRect/>
          </a:stretch>
        </p:blipFill>
        <p:spPr bwMode="auto">
          <a:xfrm>
            <a:off x="9910917" y="4343107"/>
            <a:ext cx="1847974" cy="1593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153290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000"/>
                                        <p:tgtEl>
                                          <p:spTgt spid="10"/>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10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 xmlns:a16="http://schemas.microsoft.com/office/drawing/2014/main" id="{21E72BA3-FBA2-4B34-9BCC-B736C02B9C27}"/>
              </a:ext>
            </a:extLst>
          </p:cNvPr>
          <p:cNvGrpSpPr/>
          <p:nvPr/>
        </p:nvGrpSpPr>
        <p:grpSpPr>
          <a:xfrm>
            <a:off x="3615735" y="890298"/>
            <a:ext cx="4644000" cy="720000"/>
            <a:chOff x="404831" y="1412776"/>
            <a:chExt cx="8931530" cy="815701"/>
          </a:xfrm>
          <a:effectLst>
            <a:outerShdw blurRad="50800" dist="38100" algn="l" rotWithShape="0">
              <a:prstClr val="black">
                <a:alpha val="40000"/>
              </a:prstClr>
            </a:outerShdw>
          </a:effectLst>
        </p:grpSpPr>
        <p:sp>
          <p:nvSpPr>
            <p:cNvPr id="5" name="Freeform 60">
              <a:extLst>
                <a:ext uri="{FF2B5EF4-FFF2-40B4-BE49-F238E27FC236}">
                  <a16:creationId xmlns="" xmlns:a16="http://schemas.microsoft.com/office/drawing/2014/main" id="{D4CE1A1C-AC31-4385-B49F-56131B60C5C4}"/>
                </a:ext>
              </a:extLst>
            </p:cNvPr>
            <p:cNvSpPr/>
            <p:nvPr/>
          </p:nvSpPr>
          <p:spPr>
            <a:xfrm>
              <a:off x="407369" y="1412776"/>
              <a:ext cx="8928992" cy="815701"/>
            </a:xfrm>
            <a:prstGeom prst="homePlate">
              <a:avLst/>
            </a:prstGeom>
            <a:solidFill>
              <a:srgbClr val="FFA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61">
              <a:extLst>
                <a:ext uri="{FF2B5EF4-FFF2-40B4-BE49-F238E27FC236}">
                  <a16:creationId xmlns="" xmlns:a16="http://schemas.microsoft.com/office/drawing/2014/main" id="{8A3116BC-411C-4E22-AC19-9146B0FA75FF}"/>
                </a:ext>
              </a:extLst>
            </p:cNvPr>
            <p:cNvSpPr/>
            <p:nvPr/>
          </p:nvSpPr>
          <p:spPr>
            <a:xfrm>
              <a:off x="641801" y="1495211"/>
              <a:ext cx="8060161" cy="649451"/>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27">
              <a:extLst>
                <a:ext uri="{FF2B5EF4-FFF2-40B4-BE49-F238E27FC236}">
                  <a16:creationId xmlns="" xmlns:a16="http://schemas.microsoft.com/office/drawing/2014/main" id="{8CD97006-FDD1-4FEB-ABFC-17D5D49189BC}"/>
                </a:ext>
              </a:extLst>
            </p:cNvPr>
            <p:cNvSpPr/>
            <p:nvPr/>
          </p:nvSpPr>
          <p:spPr>
            <a:xfrm>
              <a:off x="404831" y="1412776"/>
              <a:ext cx="722618" cy="735510"/>
            </a:xfrm>
            <a:custGeom>
              <a:avLst/>
              <a:gdLst>
                <a:gd name="connsiteX0" fmla="*/ 1120068 w 1665859"/>
                <a:gd name="connsiteY0" fmla="*/ 0 h 1874458"/>
                <a:gd name="connsiteX1" fmla="*/ 1665859 w 1665859"/>
                <a:gd name="connsiteY1" fmla="*/ 0 h 1874458"/>
                <a:gd name="connsiteX2" fmla="*/ 0 w 1665859"/>
                <a:gd name="connsiteY2" fmla="*/ 1874458 h 1874458"/>
                <a:gd name="connsiteX3" fmla="*/ 0 w 1665859"/>
                <a:gd name="connsiteY3" fmla="*/ 1260323 h 1874458"/>
                <a:gd name="connsiteX4" fmla="*/ 1120068 w 1665859"/>
                <a:gd name="connsiteY4" fmla="*/ 0 h 1874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859" h="1874458">
                  <a:moveTo>
                    <a:pt x="1120068" y="0"/>
                  </a:moveTo>
                  <a:lnTo>
                    <a:pt x="1665859" y="0"/>
                  </a:lnTo>
                  <a:lnTo>
                    <a:pt x="0" y="1874458"/>
                  </a:lnTo>
                  <a:lnTo>
                    <a:pt x="0" y="1260323"/>
                  </a:lnTo>
                  <a:lnTo>
                    <a:pt x="1120068" y="0"/>
                  </a:lnTo>
                  <a:close/>
                </a:path>
              </a:pathLst>
            </a:custGeom>
            <a:solidFill>
              <a:srgbClr val="FFADAD"/>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8" name="Arrow: Pentagon 28">
              <a:extLst>
                <a:ext uri="{FF2B5EF4-FFF2-40B4-BE49-F238E27FC236}">
                  <a16:creationId xmlns="" xmlns:a16="http://schemas.microsoft.com/office/drawing/2014/main" id="{AE6F2B49-2789-4EFC-AE7C-603E640A1869}"/>
                </a:ext>
              </a:extLst>
            </p:cNvPr>
            <p:cNvSpPr/>
            <p:nvPr/>
          </p:nvSpPr>
          <p:spPr>
            <a:xfrm rot="16200000">
              <a:off x="7965143" y="1784094"/>
              <a:ext cx="325403" cy="563363"/>
            </a:xfrm>
            <a:prstGeom prst="homePlate">
              <a:avLst/>
            </a:prstGeom>
            <a:solidFill>
              <a:srgbClr val="FFADAD"/>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Box 8">
              <a:extLst>
                <a:ext uri="{FF2B5EF4-FFF2-40B4-BE49-F238E27FC236}">
                  <a16:creationId xmlns="" xmlns:a16="http://schemas.microsoft.com/office/drawing/2014/main" id="{98920ABF-F962-4FA5-AFBA-ACB04409718B}"/>
                </a:ext>
              </a:extLst>
            </p:cNvPr>
            <p:cNvSpPr txBox="1"/>
            <p:nvPr/>
          </p:nvSpPr>
          <p:spPr>
            <a:xfrm>
              <a:off x="1220056" y="1546171"/>
              <a:ext cx="7515479" cy="523029"/>
            </a:xfrm>
            <a:prstGeom prst="rect">
              <a:avLst/>
            </a:prstGeom>
            <a:noFill/>
          </p:spPr>
          <p:txBody>
            <a:bodyPr wrap="square" rtlCol="0">
              <a:spAutoFit/>
            </a:bodyPr>
            <a:lstStyle/>
            <a:p>
              <a:pPr marL="457200" lvl="0" indent="-457200" algn="ctr">
                <a:tabLst>
                  <a:tab pos="1885950" algn="l"/>
                </a:tabLst>
              </a:pPr>
              <a:r>
                <a:rPr lang="en-IN" sz="2400" dirty="0" smtClean="0">
                  <a:solidFill>
                    <a:srgbClr val="000000"/>
                  </a:solidFill>
                  <a:effectLst/>
                  <a:latin typeface="Calibri" pitchFamily="34" charset="0"/>
                  <a:ea typeface="Cambria" panose="02040503050406030204" pitchFamily="18" charset="0"/>
                  <a:cs typeface="Calibri" pitchFamily="34" charset="0"/>
                </a:rPr>
                <a:t>Match the columns</a:t>
              </a:r>
              <a:endParaRPr lang="en-IN" sz="2400" dirty="0">
                <a:solidFill>
                  <a:srgbClr val="000000"/>
                </a:solidFill>
                <a:effectLst/>
                <a:latin typeface="Calibri" pitchFamily="34" charset="0"/>
                <a:ea typeface="Cambria" panose="02040503050406030204" pitchFamily="18" charset="0"/>
                <a:cs typeface="Calibri" pitchFamily="34" charset="0"/>
              </a:endParaRPr>
            </a:p>
          </p:txBody>
        </p:sp>
      </p:grpSp>
      <p:sp>
        <p:nvSpPr>
          <p:cNvPr id="10" name="Freeform 9"/>
          <p:cNvSpPr/>
          <p:nvPr/>
        </p:nvSpPr>
        <p:spPr>
          <a:xfrm flipH="1">
            <a:off x="3287688" y="80154"/>
            <a:ext cx="5616624" cy="617272"/>
          </a:xfrm>
          <a:custGeom>
            <a:avLst/>
            <a:gdLst>
              <a:gd name="connsiteX0" fmla="*/ 5220580 w 5616624"/>
              <a:gd name="connsiteY0" fmla="*/ 0 h 792088"/>
              <a:gd name="connsiteX1" fmla="*/ 5184576 w 5616624"/>
              <a:gd name="connsiteY1" fmla="*/ 0 h 792088"/>
              <a:gd name="connsiteX2" fmla="*/ 432048 w 5616624"/>
              <a:gd name="connsiteY2" fmla="*/ 0 h 792088"/>
              <a:gd name="connsiteX3" fmla="*/ 396044 w 5616624"/>
              <a:gd name="connsiteY3" fmla="*/ 0 h 792088"/>
              <a:gd name="connsiteX4" fmla="*/ 0 w 5616624"/>
              <a:gd name="connsiteY4" fmla="*/ 396044 h 792088"/>
              <a:gd name="connsiteX5" fmla="*/ 396044 w 5616624"/>
              <a:gd name="connsiteY5" fmla="*/ 792088 h 792088"/>
              <a:gd name="connsiteX6" fmla="*/ 432048 w 5616624"/>
              <a:gd name="connsiteY6" fmla="*/ 792088 h 792088"/>
              <a:gd name="connsiteX7" fmla="*/ 5184576 w 5616624"/>
              <a:gd name="connsiteY7" fmla="*/ 792088 h 792088"/>
              <a:gd name="connsiteX8" fmla="*/ 5220580 w 5616624"/>
              <a:gd name="connsiteY8" fmla="*/ 792088 h 792088"/>
              <a:gd name="connsiteX9" fmla="*/ 5616624 w 5616624"/>
              <a:gd name="connsiteY9" fmla="*/ 396044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6624" h="792088">
                <a:moveTo>
                  <a:pt x="5220580" y="0"/>
                </a:moveTo>
                <a:lnTo>
                  <a:pt x="5184576" y="0"/>
                </a:lnTo>
                <a:lnTo>
                  <a:pt x="432048" y="0"/>
                </a:lnTo>
                <a:lnTo>
                  <a:pt x="396044" y="0"/>
                </a:lnTo>
                <a:lnTo>
                  <a:pt x="0" y="396044"/>
                </a:lnTo>
                <a:lnTo>
                  <a:pt x="396044" y="792088"/>
                </a:lnTo>
                <a:lnTo>
                  <a:pt x="432048" y="792088"/>
                </a:lnTo>
                <a:lnTo>
                  <a:pt x="5184576" y="792088"/>
                </a:lnTo>
                <a:lnTo>
                  <a:pt x="5220580" y="792088"/>
                </a:lnTo>
                <a:lnTo>
                  <a:pt x="5616624" y="396044"/>
                </a:lnTo>
                <a:close/>
              </a:path>
            </a:pathLst>
          </a:custGeom>
          <a:gradFill flip="none" rotWithShape="1">
            <a:gsLst>
              <a:gs pos="0">
                <a:srgbClr val="A26E34"/>
              </a:gs>
              <a:gs pos="50000">
                <a:srgbClr val="CE9455">
                  <a:shade val="67500"/>
                  <a:satMod val="115000"/>
                </a:srgbClr>
              </a:gs>
              <a:gs pos="100000">
                <a:srgbClr val="CE9455">
                  <a:shade val="100000"/>
                  <a:satMod val="115000"/>
                </a:srgbClr>
              </a:gs>
            </a:gsLst>
            <a:path path="circl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effectLst>
                  <a:outerShdw blurRad="38100" dist="38100" dir="2700000" algn="tl">
                    <a:srgbClr val="000000">
                      <a:alpha val="43137"/>
                    </a:srgbClr>
                  </a:outerShdw>
                </a:effectLst>
                <a:latin typeface="Calibri" pitchFamily="34" charset="0"/>
                <a:cs typeface="Calibri" pitchFamily="34" charset="0"/>
              </a:rPr>
              <a:t>Testing Time - Part 1</a:t>
            </a:r>
            <a:endParaRPr lang="en-US" sz="3600" dirty="0">
              <a:effectLst>
                <a:outerShdw blurRad="38100" dist="38100" dir="2700000" algn="tl">
                  <a:srgbClr val="000000">
                    <a:alpha val="43137"/>
                  </a:srgbClr>
                </a:outerShdw>
              </a:effectLst>
              <a:latin typeface="Calibri" pitchFamily="34" charset="0"/>
              <a:cs typeface="Calibri" pitchFamily="34" charset="0"/>
            </a:endParaRPr>
          </a:p>
        </p:txBody>
      </p:sp>
      <p:sp>
        <p:nvSpPr>
          <p:cNvPr id="11" name="Rectangle 10"/>
          <p:cNvSpPr/>
          <p:nvPr/>
        </p:nvSpPr>
        <p:spPr>
          <a:xfrm>
            <a:off x="227902" y="1829860"/>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A</a:t>
            </a:r>
            <a:endParaRPr lang="en-US" sz="2400" dirty="0">
              <a:solidFill>
                <a:schemeClr val="tx1"/>
              </a:solidFill>
              <a:latin typeface="Calibri" pitchFamily="34" charset="0"/>
              <a:cs typeface="Calibri" pitchFamily="34" charset="0"/>
            </a:endParaRPr>
          </a:p>
        </p:txBody>
      </p:sp>
      <p:sp>
        <p:nvSpPr>
          <p:cNvPr id="12" name="Rectangle 11"/>
          <p:cNvSpPr/>
          <p:nvPr/>
        </p:nvSpPr>
        <p:spPr>
          <a:xfrm>
            <a:off x="982715" y="1829860"/>
            <a:ext cx="3430358"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Conclusion</a:t>
            </a:r>
            <a:endParaRPr lang="en-US" sz="2400" dirty="0">
              <a:solidFill>
                <a:schemeClr val="tx1"/>
              </a:solidFill>
              <a:latin typeface="Calibri" pitchFamily="34" charset="0"/>
              <a:cs typeface="Calibri" pitchFamily="34" charset="0"/>
            </a:endParaRPr>
          </a:p>
        </p:txBody>
      </p:sp>
      <p:sp>
        <p:nvSpPr>
          <p:cNvPr id="13" name="Rectangle 12"/>
          <p:cNvSpPr/>
          <p:nvPr/>
        </p:nvSpPr>
        <p:spPr>
          <a:xfrm>
            <a:off x="4412171" y="1829860"/>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1</a:t>
            </a:r>
            <a:endParaRPr lang="en-US" sz="2400" dirty="0">
              <a:solidFill>
                <a:schemeClr val="tx1"/>
              </a:solidFill>
              <a:latin typeface="Calibri" pitchFamily="34" charset="0"/>
              <a:cs typeface="Calibri" pitchFamily="34" charset="0"/>
            </a:endParaRPr>
          </a:p>
        </p:txBody>
      </p:sp>
      <p:sp>
        <p:nvSpPr>
          <p:cNvPr id="14" name="Rectangle 13"/>
          <p:cNvSpPr/>
          <p:nvPr/>
        </p:nvSpPr>
        <p:spPr>
          <a:xfrm>
            <a:off x="227902" y="2754608"/>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B</a:t>
            </a:r>
            <a:endParaRPr lang="en-US" dirty="0">
              <a:solidFill>
                <a:schemeClr val="tx1"/>
              </a:solidFill>
              <a:latin typeface="Calibri" pitchFamily="34" charset="0"/>
              <a:cs typeface="Calibri" pitchFamily="34" charset="0"/>
            </a:endParaRPr>
          </a:p>
        </p:txBody>
      </p:sp>
      <p:sp>
        <p:nvSpPr>
          <p:cNvPr id="15" name="Rectangle 14"/>
          <p:cNvSpPr/>
          <p:nvPr/>
        </p:nvSpPr>
        <p:spPr>
          <a:xfrm>
            <a:off x="982715" y="2754608"/>
            <a:ext cx="3430358"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Plot</a:t>
            </a:r>
            <a:endParaRPr lang="en-US" sz="2400" dirty="0">
              <a:solidFill>
                <a:schemeClr val="tx1"/>
              </a:solidFill>
              <a:latin typeface="Calibri" pitchFamily="34" charset="0"/>
              <a:cs typeface="Calibri" pitchFamily="34" charset="0"/>
            </a:endParaRPr>
          </a:p>
        </p:txBody>
      </p:sp>
      <p:sp>
        <p:nvSpPr>
          <p:cNvPr id="16" name="Rectangle 15"/>
          <p:cNvSpPr/>
          <p:nvPr/>
        </p:nvSpPr>
        <p:spPr>
          <a:xfrm>
            <a:off x="4412171" y="2754608"/>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2</a:t>
            </a:r>
            <a:endParaRPr lang="en-US" sz="2400" dirty="0">
              <a:solidFill>
                <a:schemeClr val="tx1"/>
              </a:solidFill>
              <a:latin typeface="Calibri" pitchFamily="34" charset="0"/>
              <a:cs typeface="Calibri" pitchFamily="34" charset="0"/>
            </a:endParaRPr>
          </a:p>
        </p:txBody>
      </p:sp>
      <p:sp>
        <p:nvSpPr>
          <p:cNvPr id="17" name="Rectangle 16"/>
          <p:cNvSpPr/>
          <p:nvPr/>
        </p:nvSpPr>
        <p:spPr>
          <a:xfrm>
            <a:off x="227902" y="3679357"/>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a:t>
            </a:r>
            <a:endParaRPr lang="en-US" sz="2400" dirty="0">
              <a:solidFill>
                <a:schemeClr val="tx1"/>
              </a:solidFill>
              <a:latin typeface="Calibri" pitchFamily="34" charset="0"/>
              <a:cs typeface="Calibri" pitchFamily="34" charset="0"/>
            </a:endParaRPr>
          </a:p>
        </p:txBody>
      </p:sp>
      <p:sp>
        <p:nvSpPr>
          <p:cNvPr id="18" name="Rectangle 17"/>
          <p:cNvSpPr/>
          <p:nvPr/>
        </p:nvSpPr>
        <p:spPr>
          <a:xfrm>
            <a:off x="982715" y="3679357"/>
            <a:ext cx="3430358"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Climax</a:t>
            </a:r>
            <a:endParaRPr lang="en-US" sz="2400" dirty="0">
              <a:solidFill>
                <a:schemeClr val="tx1"/>
              </a:solidFill>
              <a:latin typeface="Calibri" pitchFamily="34" charset="0"/>
              <a:cs typeface="Calibri" pitchFamily="34" charset="0"/>
            </a:endParaRPr>
          </a:p>
        </p:txBody>
      </p:sp>
      <p:sp>
        <p:nvSpPr>
          <p:cNvPr id="19" name="Rectangle 18"/>
          <p:cNvSpPr/>
          <p:nvPr/>
        </p:nvSpPr>
        <p:spPr>
          <a:xfrm>
            <a:off x="4412171" y="3679357"/>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3</a:t>
            </a:r>
            <a:endParaRPr lang="en-US" sz="2400" dirty="0">
              <a:solidFill>
                <a:schemeClr val="tx1"/>
              </a:solidFill>
              <a:latin typeface="Calibri" pitchFamily="34" charset="0"/>
              <a:cs typeface="Calibri" pitchFamily="34" charset="0"/>
            </a:endParaRPr>
          </a:p>
        </p:txBody>
      </p:sp>
      <p:sp>
        <p:nvSpPr>
          <p:cNvPr id="20" name="Rectangle 19"/>
          <p:cNvSpPr/>
          <p:nvPr/>
        </p:nvSpPr>
        <p:spPr>
          <a:xfrm>
            <a:off x="227902" y="4604105"/>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D</a:t>
            </a:r>
            <a:endParaRPr lang="en-US" sz="2400" dirty="0">
              <a:solidFill>
                <a:schemeClr val="tx1"/>
              </a:solidFill>
              <a:latin typeface="Calibri" pitchFamily="34" charset="0"/>
              <a:cs typeface="Calibri" pitchFamily="34" charset="0"/>
            </a:endParaRPr>
          </a:p>
        </p:txBody>
      </p:sp>
      <p:sp>
        <p:nvSpPr>
          <p:cNvPr id="21" name="Rectangle 20"/>
          <p:cNvSpPr/>
          <p:nvPr/>
        </p:nvSpPr>
        <p:spPr>
          <a:xfrm>
            <a:off x="982715" y="4604105"/>
            <a:ext cx="3430358"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Introduction</a:t>
            </a:r>
            <a:endParaRPr lang="en-US" sz="2400" dirty="0">
              <a:solidFill>
                <a:schemeClr val="tx1"/>
              </a:solidFill>
              <a:latin typeface="Calibri" pitchFamily="34" charset="0"/>
              <a:cs typeface="Calibri" pitchFamily="34" charset="0"/>
            </a:endParaRPr>
          </a:p>
        </p:txBody>
      </p:sp>
      <p:sp>
        <p:nvSpPr>
          <p:cNvPr id="22" name="Rectangle 21"/>
          <p:cNvSpPr/>
          <p:nvPr/>
        </p:nvSpPr>
        <p:spPr>
          <a:xfrm>
            <a:off x="4412171" y="4604105"/>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4</a:t>
            </a:r>
            <a:endParaRPr lang="en-US" sz="2400" dirty="0">
              <a:solidFill>
                <a:schemeClr val="tx1"/>
              </a:solidFill>
              <a:latin typeface="Calibri" pitchFamily="34" charset="0"/>
              <a:cs typeface="Calibri" pitchFamily="34" charset="0"/>
            </a:endParaRPr>
          </a:p>
        </p:txBody>
      </p:sp>
      <p:sp>
        <p:nvSpPr>
          <p:cNvPr id="23" name="Rectangle 22"/>
          <p:cNvSpPr/>
          <p:nvPr/>
        </p:nvSpPr>
        <p:spPr>
          <a:xfrm>
            <a:off x="227902" y="5528853"/>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E</a:t>
            </a:r>
            <a:endParaRPr lang="en-US" sz="2400" dirty="0">
              <a:solidFill>
                <a:schemeClr val="tx1"/>
              </a:solidFill>
              <a:latin typeface="Calibri" pitchFamily="34" charset="0"/>
              <a:cs typeface="Calibri" pitchFamily="34" charset="0"/>
            </a:endParaRPr>
          </a:p>
        </p:txBody>
      </p:sp>
      <p:sp>
        <p:nvSpPr>
          <p:cNvPr id="24" name="Rectangle 23"/>
          <p:cNvSpPr/>
          <p:nvPr/>
        </p:nvSpPr>
        <p:spPr>
          <a:xfrm>
            <a:off x="982715" y="5528853"/>
            <a:ext cx="3430358"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Resolution</a:t>
            </a:r>
            <a:endParaRPr lang="en-US" sz="2400" dirty="0">
              <a:solidFill>
                <a:schemeClr val="tx1"/>
              </a:solidFill>
              <a:latin typeface="Calibri" pitchFamily="34" charset="0"/>
              <a:cs typeface="Calibri" pitchFamily="34" charset="0"/>
            </a:endParaRPr>
          </a:p>
        </p:txBody>
      </p:sp>
      <p:sp>
        <p:nvSpPr>
          <p:cNvPr id="25" name="Rectangle 24"/>
          <p:cNvSpPr/>
          <p:nvPr/>
        </p:nvSpPr>
        <p:spPr>
          <a:xfrm>
            <a:off x="4412171" y="5528853"/>
            <a:ext cx="762302" cy="9339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5</a:t>
            </a:r>
            <a:endParaRPr lang="en-US" sz="2400" dirty="0">
              <a:solidFill>
                <a:schemeClr val="tx1"/>
              </a:solidFill>
              <a:latin typeface="Calibri" pitchFamily="34" charset="0"/>
              <a:cs typeface="Calibri" pitchFamily="34" charset="0"/>
            </a:endParaRPr>
          </a:p>
        </p:txBody>
      </p:sp>
      <p:grpSp>
        <p:nvGrpSpPr>
          <p:cNvPr id="26" name="Group 25"/>
          <p:cNvGrpSpPr/>
          <p:nvPr/>
        </p:nvGrpSpPr>
        <p:grpSpPr>
          <a:xfrm>
            <a:off x="5166984" y="1829860"/>
            <a:ext cx="6202541" cy="933929"/>
            <a:chOff x="5325249" y="1829860"/>
            <a:chExt cx="6202541" cy="933929"/>
          </a:xfrm>
          <a:noFill/>
        </p:grpSpPr>
        <p:sp>
          <p:nvSpPr>
            <p:cNvPr id="27" name="Rectangle 26"/>
            <p:cNvSpPr/>
            <p:nvPr/>
          </p:nvSpPr>
          <p:spPr>
            <a:xfrm>
              <a:off x="5325249" y="1829860"/>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5379796" y="1875281"/>
              <a:ext cx="5711820" cy="830997"/>
            </a:xfrm>
            <a:prstGeom prst="rect">
              <a:avLst/>
            </a:prstGeom>
            <a:grpFill/>
          </p:spPr>
          <p:txBody>
            <a:bodyPr wrap="none">
              <a:spAutoFit/>
            </a:bodyPr>
            <a:lstStyle/>
            <a:p>
              <a:pPr marR="114300" fontAlgn="t"/>
              <a:r>
                <a:rPr lang="en-US" sz="2400" dirty="0" smtClean="0">
                  <a:solidFill>
                    <a:schemeClr val="tx1"/>
                  </a:solidFill>
                  <a:latin typeface="Calibri"/>
                </a:rPr>
                <a:t>The problem is solved and the story comes </a:t>
              </a:r>
            </a:p>
            <a:p>
              <a:pPr marR="114300" fontAlgn="t"/>
              <a:r>
                <a:rPr lang="en-US" sz="2400" dirty="0" smtClean="0">
                  <a:solidFill>
                    <a:schemeClr val="tx1"/>
                  </a:solidFill>
                  <a:latin typeface="Calibri"/>
                </a:rPr>
                <a:t> to a satisfying and interesting end</a:t>
              </a:r>
              <a:endParaRPr lang="en-US" sz="2800" dirty="0">
                <a:solidFill>
                  <a:schemeClr val="tx1"/>
                </a:solidFill>
              </a:endParaRPr>
            </a:p>
          </p:txBody>
        </p:sp>
      </p:grpSp>
      <p:grpSp>
        <p:nvGrpSpPr>
          <p:cNvPr id="29" name="Group 28"/>
          <p:cNvGrpSpPr/>
          <p:nvPr/>
        </p:nvGrpSpPr>
        <p:grpSpPr>
          <a:xfrm>
            <a:off x="5166984" y="2754608"/>
            <a:ext cx="6202541" cy="933929"/>
            <a:chOff x="5325249" y="2754608"/>
            <a:chExt cx="6202541" cy="933929"/>
          </a:xfrm>
          <a:noFill/>
        </p:grpSpPr>
        <p:sp>
          <p:nvSpPr>
            <p:cNvPr id="30" name="Rectangle 29"/>
            <p:cNvSpPr/>
            <p:nvPr/>
          </p:nvSpPr>
          <p:spPr>
            <a:xfrm>
              <a:off x="5325249" y="2754608"/>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p:cNvSpPr/>
            <p:nvPr/>
          </p:nvSpPr>
          <p:spPr>
            <a:xfrm>
              <a:off x="5387277" y="2778242"/>
              <a:ext cx="5537093" cy="830997"/>
            </a:xfrm>
            <a:prstGeom prst="rect">
              <a:avLst/>
            </a:prstGeom>
            <a:grpFill/>
          </p:spPr>
          <p:txBody>
            <a:bodyPr wrap="none">
              <a:spAutoFit/>
            </a:bodyPr>
            <a:lstStyle/>
            <a:p>
              <a:r>
                <a:rPr lang="en-US" sz="2400" dirty="0" smtClean="0">
                  <a:solidFill>
                    <a:schemeClr val="tx1"/>
                  </a:solidFill>
                  <a:latin typeface="Calibri"/>
                </a:rPr>
                <a:t> A  catchy beginning sentence, introducing </a:t>
              </a:r>
            </a:p>
            <a:p>
              <a:r>
                <a:rPr lang="en-US" sz="2400" dirty="0" smtClean="0">
                  <a:solidFill>
                    <a:schemeClr val="tx1"/>
                  </a:solidFill>
                  <a:latin typeface="Calibri"/>
                </a:rPr>
                <a:t> characters and setting the story</a:t>
              </a:r>
              <a:endParaRPr lang="en-US" sz="2400" dirty="0">
                <a:solidFill>
                  <a:schemeClr val="tx1"/>
                </a:solidFill>
              </a:endParaRPr>
            </a:p>
          </p:txBody>
        </p:sp>
      </p:grpSp>
      <p:grpSp>
        <p:nvGrpSpPr>
          <p:cNvPr id="32" name="Group 31"/>
          <p:cNvGrpSpPr/>
          <p:nvPr/>
        </p:nvGrpSpPr>
        <p:grpSpPr>
          <a:xfrm>
            <a:off x="5166984" y="3679357"/>
            <a:ext cx="6202541" cy="933929"/>
            <a:chOff x="5325249" y="3679357"/>
            <a:chExt cx="6202541" cy="933929"/>
          </a:xfrm>
          <a:noFill/>
        </p:grpSpPr>
        <p:sp>
          <p:nvSpPr>
            <p:cNvPr id="33" name="Rectangle 32"/>
            <p:cNvSpPr/>
            <p:nvPr/>
          </p:nvSpPr>
          <p:spPr>
            <a:xfrm>
              <a:off x="5325249" y="3679357"/>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p:cNvSpPr/>
            <p:nvPr/>
          </p:nvSpPr>
          <p:spPr>
            <a:xfrm>
              <a:off x="5382673" y="3703980"/>
              <a:ext cx="6012000" cy="830997"/>
            </a:xfrm>
            <a:prstGeom prst="rect">
              <a:avLst/>
            </a:prstGeom>
            <a:grpFill/>
          </p:spPr>
          <p:txBody>
            <a:bodyPr>
              <a:spAutoFit/>
            </a:bodyPr>
            <a:lstStyle/>
            <a:p>
              <a:r>
                <a:rPr lang="en-US" sz="2400" dirty="0" smtClean="0">
                  <a:solidFill>
                    <a:schemeClr val="tx1"/>
                  </a:solidFill>
                  <a:latin typeface="Calibri"/>
                </a:rPr>
                <a:t> The story has to end with a memorable moral </a:t>
              </a:r>
            </a:p>
            <a:p>
              <a:r>
                <a:rPr lang="en-US" sz="2400" dirty="0" smtClean="0">
                  <a:solidFill>
                    <a:schemeClr val="tx1"/>
                  </a:solidFill>
                  <a:latin typeface="Calibri"/>
                </a:rPr>
                <a:t> or a closing sentence that impacts the reader</a:t>
              </a:r>
              <a:endParaRPr lang="en-US" sz="2400" dirty="0">
                <a:solidFill>
                  <a:schemeClr val="tx1"/>
                </a:solidFill>
              </a:endParaRPr>
            </a:p>
          </p:txBody>
        </p:sp>
      </p:grpSp>
      <p:grpSp>
        <p:nvGrpSpPr>
          <p:cNvPr id="35" name="Group 34"/>
          <p:cNvGrpSpPr/>
          <p:nvPr/>
        </p:nvGrpSpPr>
        <p:grpSpPr>
          <a:xfrm>
            <a:off x="5166984" y="4604105"/>
            <a:ext cx="6202541" cy="933929"/>
            <a:chOff x="5325249" y="4604105"/>
            <a:chExt cx="6202541" cy="933929"/>
          </a:xfrm>
          <a:noFill/>
        </p:grpSpPr>
        <p:sp>
          <p:nvSpPr>
            <p:cNvPr id="36" name="Rectangle 35"/>
            <p:cNvSpPr/>
            <p:nvPr/>
          </p:nvSpPr>
          <p:spPr>
            <a:xfrm>
              <a:off x="5325249" y="4604105"/>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5385497" y="4658732"/>
              <a:ext cx="5944256" cy="830997"/>
            </a:xfrm>
            <a:prstGeom prst="rect">
              <a:avLst/>
            </a:prstGeom>
            <a:grpFill/>
          </p:spPr>
          <p:txBody>
            <a:bodyPr wrap="none">
              <a:spAutoFit/>
            </a:bodyPr>
            <a:lstStyle/>
            <a:p>
              <a:r>
                <a:rPr lang="en-US" sz="2400" dirty="0" smtClean="0">
                  <a:solidFill>
                    <a:schemeClr val="tx1"/>
                  </a:solidFill>
                  <a:latin typeface="Calibri"/>
                </a:rPr>
                <a:t> The turning point of the story. Here the main </a:t>
              </a:r>
            </a:p>
            <a:p>
              <a:r>
                <a:rPr lang="en-US" sz="2400" dirty="0" smtClean="0">
                  <a:solidFill>
                    <a:schemeClr val="tx1"/>
                  </a:solidFill>
                  <a:latin typeface="Calibri"/>
                </a:rPr>
                <a:t> character faces a problem</a:t>
              </a:r>
              <a:endParaRPr lang="en-US" sz="2400" dirty="0">
                <a:solidFill>
                  <a:schemeClr val="tx1"/>
                </a:solidFill>
              </a:endParaRPr>
            </a:p>
          </p:txBody>
        </p:sp>
      </p:grpSp>
      <p:grpSp>
        <p:nvGrpSpPr>
          <p:cNvPr id="38" name="Group 37"/>
          <p:cNvGrpSpPr/>
          <p:nvPr/>
        </p:nvGrpSpPr>
        <p:grpSpPr>
          <a:xfrm>
            <a:off x="5166984" y="5528853"/>
            <a:ext cx="6202541" cy="933929"/>
            <a:chOff x="5325249" y="5528853"/>
            <a:chExt cx="6202541" cy="933929"/>
          </a:xfrm>
          <a:noFill/>
        </p:grpSpPr>
        <p:sp>
          <p:nvSpPr>
            <p:cNvPr id="39" name="Rectangle 38"/>
            <p:cNvSpPr/>
            <p:nvPr/>
          </p:nvSpPr>
          <p:spPr>
            <a:xfrm>
              <a:off x="5325249" y="5528853"/>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5350769" y="5564368"/>
              <a:ext cx="6156000" cy="830997"/>
            </a:xfrm>
            <a:prstGeom prst="rect">
              <a:avLst/>
            </a:prstGeom>
            <a:grpFill/>
          </p:spPr>
          <p:txBody>
            <a:bodyPr>
              <a:spAutoFit/>
            </a:bodyPr>
            <a:lstStyle/>
            <a:p>
              <a:r>
                <a:rPr lang="en-US" sz="2400" dirty="0" smtClean="0">
                  <a:solidFill>
                    <a:schemeClr val="tx1"/>
                  </a:solidFill>
                  <a:latin typeface="Calibri"/>
                </a:rPr>
                <a:t> Build up the story with a series of events that    </a:t>
              </a:r>
            </a:p>
            <a:p>
              <a:r>
                <a:rPr lang="en-US" sz="2400" dirty="0" smtClean="0">
                  <a:solidFill>
                    <a:schemeClr val="tx1"/>
                  </a:solidFill>
                  <a:latin typeface="Calibri"/>
                </a:rPr>
                <a:t> connect with one another and take it forward</a:t>
              </a:r>
              <a:endParaRPr lang="en-US" sz="2400" dirty="0">
                <a:solidFill>
                  <a:schemeClr val="tx1"/>
                </a:solidFill>
              </a:endParaRPr>
            </a:p>
          </p:txBody>
        </p:sp>
      </p:grpSp>
      <p:sp>
        <p:nvSpPr>
          <p:cNvPr id="41" name="Rectangle 40"/>
          <p:cNvSpPr/>
          <p:nvPr/>
        </p:nvSpPr>
        <p:spPr>
          <a:xfrm>
            <a:off x="225322" y="1827280"/>
            <a:ext cx="762302" cy="9339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A</a:t>
            </a:r>
            <a:endParaRPr lang="en-US" sz="2400" dirty="0">
              <a:solidFill>
                <a:schemeClr val="tx1"/>
              </a:solidFill>
              <a:latin typeface="Calibri" pitchFamily="34" charset="0"/>
              <a:cs typeface="Calibri" pitchFamily="34" charset="0"/>
            </a:endParaRPr>
          </a:p>
        </p:txBody>
      </p:sp>
      <p:sp>
        <p:nvSpPr>
          <p:cNvPr id="42" name="Rectangle 41"/>
          <p:cNvSpPr/>
          <p:nvPr/>
        </p:nvSpPr>
        <p:spPr>
          <a:xfrm>
            <a:off x="980135" y="1827280"/>
            <a:ext cx="3430358" cy="9339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Conclusion</a:t>
            </a:r>
            <a:endParaRPr lang="en-US" sz="2400" dirty="0">
              <a:solidFill>
                <a:schemeClr val="tx1"/>
              </a:solidFill>
              <a:latin typeface="Calibri" pitchFamily="34" charset="0"/>
              <a:cs typeface="Calibri" pitchFamily="34" charset="0"/>
            </a:endParaRPr>
          </a:p>
        </p:txBody>
      </p:sp>
      <p:sp>
        <p:nvSpPr>
          <p:cNvPr id="43" name="Rectangle 42"/>
          <p:cNvSpPr/>
          <p:nvPr/>
        </p:nvSpPr>
        <p:spPr>
          <a:xfrm>
            <a:off x="4409591" y="3676777"/>
            <a:ext cx="762302" cy="933929"/>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3</a:t>
            </a:r>
            <a:endParaRPr lang="en-US" sz="2400" dirty="0">
              <a:solidFill>
                <a:schemeClr val="tx1"/>
              </a:solidFill>
              <a:latin typeface="Calibri" pitchFamily="34" charset="0"/>
              <a:cs typeface="Calibri" pitchFamily="34" charset="0"/>
            </a:endParaRPr>
          </a:p>
        </p:txBody>
      </p:sp>
      <p:grpSp>
        <p:nvGrpSpPr>
          <p:cNvPr id="44" name="Group 43"/>
          <p:cNvGrpSpPr/>
          <p:nvPr/>
        </p:nvGrpSpPr>
        <p:grpSpPr>
          <a:xfrm>
            <a:off x="5164404" y="3676777"/>
            <a:ext cx="6202541" cy="933929"/>
            <a:chOff x="5325249" y="3679357"/>
            <a:chExt cx="6202541" cy="933929"/>
          </a:xfrm>
          <a:solidFill>
            <a:schemeClr val="accent2">
              <a:lumMod val="20000"/>
              <a:lumOff val="80000"/>
            </a:schemeClr>
          </a:solidFill>
        </p:grpSpPr>
        <p:sp>
          <p:nvSpPr>
            <p:cNvPr id="45" name="Rectangle 44"/>
            <p:cNvSpPr/>
            <p:nvPr/>
          </p:nvSpPr>
          <p:spPr>
            <a:xfrm>
              <a:off x="5325249" y="3679357"/>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p:cNvSpPr/>
            <p:nvPr/>
          </p:nvSpPr>
          <p:spPr>
            <a:xfrm>
              <a:off x="5382673" y="3703980"/>
              <a:ext cx="6012000" cy="830997"/>
            </a:xfrm>
            <a:prstGeom prst="rect">
              <a:avLst/>
            </a:prstGeom>
            <a:grpFill/>
          </p:spPr>
          <p:txBody>
            <a:bodyPr>
              <a:spAutoFit/>
            </a:bodyPr>
            <a:lstStyle/>
            <a:p>
              <a:r>
                <a:rPr lang="en-US" sz="2400" dirty="0" smtClean="0">
                  <a:solidFill>
                    <a:schemeClr val="tx1"/>
                  </a:solidFill>
                  <a:latin typeface="Calibri"/>
                </a:rPr>
                <a:t> The story has to end with a memorable moral </a:t>
              </a:r>
            </a:p>
            <a:p>
              <a:r>
                <a:rPr lang="en-US" sz="2400" dirty="0" smtClean="0">
                  <a:solidFill>
                    <a:schemeClr val="tx1"/>
                  </a:solidFill>
                  <a:latin typeface="Calibri"/>
                </a:rPr>
                <a:t> or a closing sentence that impacts the reader</a:t>
              </a:r>
              <a:endParaRPr lang="en-US" sz="2400" dirty="0">
                <a:solidFill>
                  <a:schemeClr val="tx1"/>
                </a:solidFill>
              </a:endParaRPr>
            </a:p>
          </p:txBody>
        </p:sp>
      </p:grpSp>
      <p:sp>
        <p:nvSpPr>
          <p:cNvPr id="47" name="Rectangle 46"/>
          <p:cNvSpPr/>
          <p:nvPr/>
        </p:nvSpPr>
        <p:spPr>
          <a:xfrm>
            <a:off x="225322" y="2767526"/>
            <a:ext cx="762302" cy="9339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B</a:t>
            </a:r>
            <a:endParaRPr lang="en-US" dirty="0">
              <a:solidFill>
                <a:schemeClr val="tx1"/>
              </a:solidFill>
              <a:latin typeface="Calibri" pitchFamily="34" charset="0"/>
              <a:cs typeface="Calibri" pitchFamily="34" charset="0"/>
            </a:endParaRPr>
          </a:p>
        </p:txBody>
      </p:sp>
      <p:sp>
        <p:nvSpPr>
          <p:cNvPr id="48" name="Rectangle 47"/>
          <p:cNvSpPr/>
          <p:nvPr/>
        </p:nvSpPr>
        <p:spPr>
          <a:xfrm>
            <a:off x="980135" y="2767526"/>
            <a:ext cx="3430358" cy="9339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Plot</a:t>
            </a:r>
            <a:endParaRPr lang="en-US" sz="2400" dirty="0">
              <a:solidFill>
                <a:schemeClr val="tx1"/>
              </a:solidFill>
              <a:latin typeface="Calibri" pitchFamily="34" charset="0"/>
              <a:cs typeface="Calibri" pitchFamily="34" charset="0"/>
            </a:endParaRPr>
          </a:p>
        </p:txBody>
      </p:sp>
      <p:sp>
        <p:nvSpPr>
          <p:cNvPr id="49" name="Rectangle 48"/>
          <p:cNvSpPr/>
          <p:nvPr/>
        </p:nvSpPr>
        <p:spPr>
          <a:xfrm>
            <a:off x="4409591" y="5541771"/>
            <a:ext cx="762302" cy="933929"/>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5</a:t>
            </a:r>
            <a:endParaRPr lang="en-US" sz="2400" dirty="0">
              <a:solidFill>
                <a:schemeClr val="tx1"/>
              </a:solidFill>
              <a:latin typeface="Calibri" pitchFamily="34" charset="0"/>
              <a:cs typeface="Calibri" pitchFamily="34" charset="0"/>
            </a:endParaRPr>
          </a:p>
        </p:txBody>
      </p:sp>
      <p:grpSp>
        <p:nvGrpSpPr>
          <p:cNvPr id="50" name="Group 49"/>
          <p:cNvGrpSpPr/>
          <p:nvPr/>
        </p:nvGrpSpPr>
        <p:grpSpPr>
          <a:xfrm>
            <a:off x="5164404" y="5541771"/>
            <a:ext cx="6202541" cy="933929"/>
            <a:chOff x="5325249" y="5528853"/>
            <a:chExt cx="6202541" cy="933929"/>
          </a:xfrm>
          <a:solidFill>
            <a:schemeClr val="accent4">
              <a:lumMod val="20000"/>
              <a:lumOff val="80000"/>
            </a:schemeClr>
          </a:solidFill>
        </p:grpSpPr>
        <p:sp>
          <p:nvSpPr>
            <p:cNvPr id="51" name="Rectangle 50"/>
            <p:cNvSpPr/>
            <p:nvPr/>
          </p:nvSpPr>
          <p:spPr>
            <a:xfrm>
              <a:off x="5325249" y="5528853"/>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p:cNvSpPr/>
            <p:nvPr/>
          </p:nvSpPr>
          <p:spPr>
            <a:xfrm>
              <a:off x="5350769" y="5564368"/>
              <a:ext cx="6156000" cy="830997"/>
            </a:xfrm>
            <a:prstGeom prst="rect">
              <a:avLst/>
            </a:prstGeom>
            <a:grpFill/>
          </p:spPr>
          <p:txBody>
            <a:bodyPr>
              <a:spAutoFit/>
            </a:bodyPr>
            <a:lstStyle/>
            <a:p>
              <a:r>
                <a:rPr lang="en-US" sz="2400" dirty="0" smtClean="0">
                  <a:solidFill>
                    <a:schemeClr val="tx1"/>
                  </a:solidFill>
                  <a:latin typeface="Calibri"/>
                </a:rPr>
                <a:t> Build up the story with a series of events that    </a:t>
              </a:r>
            </a:p>
            <a:p>
              <a:r>
                <a:rPr lang="en-US" sz="2400" dirty="0" smtClean="0">
                  <a:solidFill>
                    <a:schemeClr val="tx1"/>
                  </a:solidFill>
                  <a:latin typeface="Calibri"/>
                </a:rPr>
                <a:t> connect with one another and take it forward</a:t>
              </a:r>
              <a:endParaRPr lang="en-US" sz="2400" dirty="0">
                <a:solidFill>
                  <a:schemeClr val="tx1"/>
                </a:solidFill>
              </a:endParaRPr>
            </a:p>
          </p:txBody>
        </p:sp>
      </p:grpSp>
      <p:sp>
        <p:nvSpPr>
          <p:cNvPr id="53" name="Rectangle 52"/>
          <p:cNvSpPr/>
          <p:nvPr/>
        </p:nvSpPr>
        <p:spPr>
          <a:xfrm>
            <a:off x="209824" y="3676777"/>
            <a:ext cx="762302" cy="93392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a:t>
            </a:r>
            <a:endParaRPr lang="en-US" sz="2400" dirty="0">
              <a:solidFill>
                <a:schemeClr val="tx1"/>
              </a:solidFill>
              <a:latin typeface="Calibri" pitchFamily="34" charset="0"/>
              <a:cs typeface="Calibri" pitchFamily="34" charset="0"/>
            </a:endParaRPr>
          </a:p>
        </p:txBody>
      </p:sp>
      <p:sp>
        <p:nvSpPr>
          <p:cNvPr id="54" name="Rectangle 53"/>
          <p:cNvSpPr/>
          <p:nvPr/>
        </p:nvSpPr>
        <p:spPr>
          <a:xfrm>
            <a:off x="964637" y="3676777"/>
            <a:ext cx="3430358" cy="93392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Climax</a:t>
            </a:r>
            <a:endParaRPr lang="en-US" sz="2400" dirty="0">
              <a:solidFill>
                <a:schemeClr val="tx1"/>
              </a:solidFill>
              <a:latin typeface="Calibri" pitchFamily="34" charset="0"/>
              <a:cs typeface="Calibri" pitchFamily="34" charset="0"/>
            </a:endParaRPr>
          </a:p>
        </p:txBody>
      </p:sp>
      <p:sp>
        <p:nvSpPr>
          <p:cNvPr id="55" name="Rectangle 54"/>
          <p:cNvSpPr/>
          <p:nvPr/>
        </p:nvSpPr>
        <p:spPr>
          <a:xfrm>
            <a:off x="4394093" y="4601525"/>
            <a:ext cx="762302" cy="93392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4</a:t>
            </a:r>
            <a:endParaRPr lang="en-US" sz="2400" dirty="0">
              <a:solidFill>
                <a:schemeClr val="tx1"/>
              </a:solidFill>
              <a:latin typeface="Calibri" pitchFamily="34" charset="0"/>
              <a:cs typeface="Calibri" pitchFamily="34" charset="0"/>
            </a:endParaRPr>
          </a:p>
        </p:txBody>
      </p:sp>
      <p:grpSp>
        <p:nvGrpSpPr>
          <p:cNvPr id="56" name="Group 55"/>
          <p:cNvGrpSpPr/>
          <p:nvPr/>
        </p:nvGrpSpPr>
        <p:grpSpPr>
          <a:xfrm>
            <a:off x="5148906" y="4601525"/>
            <a:ext cx="6202541" cy="933929"/>
            <a:chOff x="5325249" y="4604105"/>
            <a:chExt cx="6202541" cy="933929"/>
          </a:xfrm>
          <a:solidFill>
            <a:schemeClr val="accent5">
              <a:lumMod val="20000"/>
              <a:lumOff val="80000"/>
            </a:schemeClr>
          </a:solidFill>
        </p:grpSpPr>
        <p:sp>
          <p:nvSpPr>
            <p:cNvPr id="57" name="Rectangle 56"/>
            <p:cNvSpPr/>
            <p:nvPr/>
          </p:nvSpPr>
          <p:spPr>
            <a:xfrm>
              <a:off x="5325249" y="4604105"/>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p:cNvSpPr/>
            <p:nvPr/>
          </p:nvSpPr>
          <p:spPr>
            <a:xfrm>
              <a:off x="5385497" y="4658732"/>
              <a:ext cx="5944256" cy="830997"/>
            </a:xfrm>
            <a:prstGeom prst="rect">
              <a:avLst/>
            </a:prstGeom>
            <a:grpFill/>
          </p:spPr>
          <p:txBody>
            <a:bodyPr wrap="none">
              <a:spAutoFit/>
            </a:bodyPr>
            <a:lstStyle/>
            <a:p>
              <a:r>
                <a:rPr lang="en-US" sz="2400" dirty="0" smtClean="0">
                  <a:solidFill>
                    <a:schemeClr val="tx1"/>
                  </a:solidFill>
                  <a:latin typeface="Calibri"/>
                </a:rPr>
                <a:t> The turning point of the story. Here the main </a:t>
              </a:r>
            </a:p>
            <a:p>
              <a:r>
                <a:rPr lang="en-US" sz="2400" dirty="0" smtClean="0">
                  <a:solidFill>
                    <a:schemeClr val="tx1"/>
                  </a:solidFill>
                  <a:latin typeface="Calibri"/>
                </a:rPr>
                <a:t> character faces a problem</a:t>
              </a:r>
              <a:endParaRPr lang="en-US" sz="2400" dirty="0">
                <a:solidFill>
                  <a:schemeClr val="tx1"/>
                </a:solidFill>
              </a:endParaRPr>
            </a:p>
          </p:txBody>
        </p:sp>
      </p:grpSp>
      <p:sp>
        <p:nvSpPr>
          <p:cNvPr id="59" name="Rectangle 58"/>
          <p:cNvSpPr/>
          <p:nvPr/>
        </p:nvSpPr>
        <p:spPr>
          <a:xfrm>
            <a:off x="4409591" y="2752028"/>
            <a:ext cx="762302" cy="933929"/>
          </a:xfrm>
          <a:prstGeom prst="rect">
            <a:avLst/>
          </a:prstGeom>
          <a:solidFill>
            <a:srgbClr val="F1F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2</a:t>
            </a:r>
            <a:endParaRPr lang="en-US" sz="2400" dirty="0">
              <a:solidFill>
                <a:schemeClr val="tx1"/>
              </a:solidFill>
              <a:latin typeface="Calibri" pitchFamily="34" charset="0"/>
              <a:cs typeface="Calibri" pitchFamily="34" charset="0"/>
            </a:endParaRPr>
          </a:p>
        </p:txBody>
      </p:sp>
      <p:sp>
        <p:nvSpPr>
          <p:cNvPr id="60" name="Rectangle 59"/>
          <p:cNvSpPr/>
          <p:nvPr/>
        </p:nvSpPr>
        <p:spPr>
          <a:xfrm>
            <a:off x="225322" y="4601525"/>
            <a:ext cx="762302" cy="933929"/>
          </a:xfrm>
          <a:prstGeom prst="rect">
            <a:avLst/>
          </a:prstGeom>
          <a:solidFill>
            <a:srgbClr val="F1F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D</a:t>
            </a:r>
            <a:endParaRPr lang="en-US" sz="2400" dirty="0">
              <a:solidFill>
                <a:schemeClr val="tx1"/>
              </a:solidFill>
              <a:latin typeface="Calibri" pitchFamily="34" charset="0"/>
              <a:cs typeface="Calibri" pitchFamily="34" charset="0"/>
            </a:endParaRPr>
          </a:p>
        </p:txBody>
      </p:sp>
      <p:sp>
        <p:nvSpPr>
          <p:cNvPr id="61" name="Rectangle 60"/>
          <p:cNvSpPr/>
          <p:nvPr/>
        </p:nvSpPr>
        <p:spPr>
          <a:xfrm>
            <a:off x="980135" y="4601525"/>
            <a:ext cx="3430358" cy="933929"/>
          </a:xfrm>
          <a:prstGeom prst="rect">
            <a:avLst/>
          </a:prstGeom>
          <a:solidFill>
            <a:srgbClr val="F1F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Introduction</a:t>
            </a:r>
            <a:endParaRPr lang="en-US" sz="2400" dirty="0">
              <a:solidFill>
                <a:schemeClr val="tx1"/>
              </a:solidFill>
              <a:latin typeface="Calibri" pitchFamily="34" charset="0"/>
              <a:cs typeface="Calibri" pitchFamily="34" charset="0"/>
            </a:endParaRPr>
          </a:p>
        </p:txBody>
      </p:sp>
      <p:grpSp>
        <p:nvGrpSpPr>
          <p:cNvPr id="62" name="Group 61"/>
          <p:cNvGrpSpPr/>
          <p:nvPr/>
        </p:nvGrpSpPr>
        <p:grpSpPr>
          <a:xfrm>
            <a:off x="5164404" y="2752028"/>
            <a:ext cx="6202541" cy="933929"/>
            <a:chOff x="5325249" y="2754608"/>
            <a:chExt cx="6202541" cy="933929"/>
          </a:xfrm>
          <a:solidFill>
            <a:srgbClr val="F1F47C"/>
          </a:solidFill>
        </p:grpSpPr>
        <p:sp>
          <p:nvSpPr>
            <p:cNvPr id="63" name="Rectangle 62"/>
            <p:cNvSpPr/>
            <p:nvPr/>
          </p:nvSpPr>
          <p:spPr>
            <a:xfrm>
              <a:off x="5325249" y="2754608"/>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p:cNvSpPr/>
            <p:nvPr/>
          </p:nvSpPr>
          <p:spPr>
            <a:xfrm>
              <a:off x="5387277" y="2778242"/>
              <a:ext cx="5537093" cy="830997"/>
            </a:xfrm>
            <a:prstGeom prst="rect">
              <a:avLst/>
            </a:prstGeom>
            <a:grpFill/>
          </p:spPr>
          <p:txBody>
            <a:bodyPr wrap="none">
              <a:spAutoFit/>
            </a:bodyPr>
            <a:lstStyle/>
            <a:p>
              <a:r>
                <a:rPr lang="en-US" sz="2400" dirty="0" smtClean="0">
                  <a:solidFill>
                    <a:schemeClr val="tx1"/>
                  </a:solidFill>
                  <a:latin typeface="Calibri"/>
                </a:rPr>
                <a:t> A  catchy beginning sentence, introducing </a:t>
              </a:r>
            </a:p>
            <a:p>
              <a:r>
                <a:rPr lang="en-US" sz="2400" dirty="0" smtClean="0">
                  <a:solidFill>
                    <a:schemeClr val="tx1"/>
                  </a:solidFill>
                  <a:latin typeface="Calibri"/>
                </a:rPr>
                <a:t> characters and setting the story</a:t>
              </a:r>
              <a:endParaRPr lang="en-US" sz="2400" dirty="0">
                <a:solidFill>
                  <a:schemeClr val="tx1"/>
                </a:solidFill>
              </a:endParaRPr>
            </a:p>
          </p:txBody>
        </p:sp>
      </p:grpSp>
      <p:sp>
        <p:nvSpPr>
          <p:cNvPr id="65" name="Rectangle 64"/>
          <p:cNvSpPr/>
          <p:nvPr/>
        </p:nvSpPr>
        <p:spPr>
          <a:xfrm>
            <a:off x="4409591" y="1827280"/>
            <a:ext cx="762302" cy="93392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1</a:t>
            </a:r>
            <a:endParaRPr lang="en-US" sz="2400" dirty="0">
              <a:solidFill>
                <a:schemeClr val="tx1"/>
              </a:solidFill>
              <a:latin typeface="Calibri" pitchFamily="34" charset="0"/>
              <a:cs typeface="Calibri" pitchFamily="34" charset="0"/>
            </a:endParaRPr>
          </a:p>
        </p:txBody>
      </p:sp>
      <p:sp>
        <p:nvSpPr>
          <p:cNvPr id="66" name="Rectangle 65"/>
          <p:cNvSpPr/>
          <p:nvPr/>
        </p:nvSpPr>
        <p:spPr>
          <a:xfrm>
            <a:off x="225322" y="5526273"/>
            <a:ext cx="762302" cy="93392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E</a:t>
            </a:r>
            <a:endParaRPr lang="en-US" sz="2400" dirty="0">
              <a:solidFill>
                <a:schemeClr val="tx1"/>
              </a:solidFill>
              <a:latin typeface="Calibri" pitchFamily="34" charset="0"/>
              <a:cs typeface="Calibri" pitchFamily="34" charset="0"/>
            </a:endParaRPr>
          </a:p>
        </p:txBody>
      </p:sp>
      <p:sp>
        <p:nvSpPr>
          <p:cNvPr id="67" name="Rectangle 66"/>
          <p:cNvSpPr/>
          <p:nvPr/>
        </p:nvSpPr>
        <p:spPr>
          <a:xfrm>
            <a:off x="980135" y="5526273"/>
            <a:ext cx="3430358" cy="93392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smtClean="0">
                <a:solidFill>
                  <a:schemeClr val="tx1"/>
                </a:solidFill>
                <a:latin typeface="Calibri" pitchFamily="34" charset="0"/>
                <a:cs typeface="Calibri" pitchFamily="34" charset="0"/>
              </a:rPr>
              <a:t>Resolution</a:t>
            </a:r>
            <a:endParaRPr lang="en-US" sz="2400" dirty="0">
              <a:solidFill>
                <a:schemeClr val="tx1"/>
              </a:solidFill>
              <a:latin typeface="Calibri" pitchFamily="34" charset="0"/>
              <a:cs typeface="Calibri" pitchFamily="34" charset="0"/>
            </a:endParaRPr>
          </a:p>
        </p:txBody>
      </p:sp>
      <p:grpSp>
        <p:nvGrpSpPr>
          <p:cNvPr id="68" name="Group 67"/>
          <p:cNvGrpSpPr/>
          <p:nvPr/>
        </p:nvGrpSpPr>
        <p:grpSpPr>
          <a:xfrm>
            <a:off x="5164404" y="1827280"/>
            <a:ext cx="6202541" cy="933929"/>
            <a:chOff x="5325249" y="1829860"/>
            <a:chExt cx="6202541" cy="933929"/>
          </a:xfrm>
          <a:solidFill>
            <a:schemeClr val="bg1">
              <a:lumMod val="85000"/>
            </a:schemeClr>
          </a:solidFill>
        </p:grpSpPr>
        <p:sp>
          <p:nvSpPr>
            <p:cNvPr id="69" name="Rectangle 68"/>
            <p:cNvSpPr/>
            <p:nvPr/>
          </p:nvSpPr>
          <p:spPr>
            <a:xfrm>
              <a:off x="5325249" y="1829860"/>
              <a:ext cx="6202541" cy="933929"/>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5379796" y="1875281"/>
              <a:ext cx="5711820" cy="830997"/>
            </a:xfrm>
            <a:prstGeom prst="rect">
              <a:avLst/>
            </a:prstGeom>
            <a:grpFill/>
          </p:spPr>
          <p:txBody>
            <a:bodyPr wrap="none">
              <a:spAutoFit/>
            </a:bodyPr>
            <a:lstStyle/>
            <a:p>
              <a:pPr marR="114300" fontAlgn="t"/>
              <a:r>
                <a:rPr lang="en-US" sz="2400" dirty="0" smtClean="0">
                  <a:solidFill>
                    <a:schemeClr val="tx1"/>
                  </a:solidFill>
                  <a:latin typeface="Calibri"/>
                </a:rPr>
                <a:t>The problem is solved and the story comes </a:t>
              </a:r>
            </a:p>
            <a:p>
              <a:pPr marR="114300" fontAlgn="t"/>
              <a:r>
                <a:rPr lang="en-US" sz="2400" dirty="0" smtClean="0">
                  <a:solidFill>
                    <a:schemeClr val="tx1"/>
                  </a:solidFill>
                  <a:latin typeface="Calibri"/>
                </a:rPr>
                <a:t> to a satisfying and interesting end</a:t>
              </a:r>
              <a:endParaRPr lang="en-US" sz="2800" dirty="0">
                <a:solidFill>
                  <a:schemeClr val="tx1"/>
                </a:solidFill>
              </a:endParaRPr>
            </a:p>
          </p:txBody>
        </p:sp>
      </p:grpSp>
    </p:spTree>
    <p:extLst>
      <p:ext uri="{BB962C8B-B14F-4D97-AF65-F5344CB8AC3E}">
        <p14:creationId xmlns:p14="http://schemas.microsoft.com/office/powerpoint/2010/main" xmlns=""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1000"/>
                                        <p:tgtEl>
                                          <p:spTgt spid="23"/>
                                        </p:tgtEl>
                                      </p:cBhvr>
                                    </p:animEffect>
                                    <p:anim calcmode="lin" valueType="num">
                                      <p:cBhvr>
                                        <p:cTn id="72" dur="1000" fill="hold"/>
                                        <p:tgtEl>
                                          <p:spTgt spid="23"/>
                                        </p:tgtEl>
                                        <p:attrNameLst>
                                          <p:attrName>ppt_x</p:attrName>
                                        </p:attrNameLst>
                                      </p:cBhvr>
                                      <p:tavLst>
                                        <p:tav tm="0">
                                          <p:val>
                                            <p:strVal val="#ppt_x"/>
                                          </p:val>
                                        </p:tav>
                                        <p:tav tm="100000">
                                          <p:val>
                                            <p:strVal val="#ppt_x"/>
                                          </p:val>
                                        </p:tav>
                                      </p:tavLst>
                                    </p:anim>
                                    <p:anim calcmode="lin" valueType="num">
                                      <p:cBhvr>
                                        <p:cTn id="73" dur="1000" fill="hold"/>
                                        <p:tgtEl>
                                          <p:spTgt spid="23"/>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1000"/>
                                        <p:tgtEl>
                                          <p:spTgt spid="24"/>
                                        </p:tgtEl>
                                      </p:cBhvr>
                                    </p:animEffect>
                                    <p:anim calcmode="lin" valueType="num">
                                      <p:cBhvr>
                                        <p:cTn id="77" dur="1000" fill="hold"/>
                                        <p:tgtEl>
                                          <p:spTgt spid="24"/>
                                        </p:tgtEl>
                                        <p:attrNameLst>
                                          <p:attrName>ppt_x</p:attrName>
                                        </p:attrNameLst>
                                      </p:cBhvr>
                                      <p:tavLst>
                                        <p:tav tm="0">
                                          <p:val>
                                            <p:strVal val="#ppt_x"/>
                                          </p:val>
                                        </p:tav>
                                        <p:tav tm="100000">
                                          <p:val>
                                            <p:strVal val="#ppt_x"/>
                                          </p:val>
                                        </p:tav>
                                      </p:tavLst>
                                    </p:anim>
                                    <p:anim calcmode="lin" valueType="num">
                                      <p:cBhvr>
                                        <p:cTn id="78" dur="1000" fill="hold"/>
                                        <p:tgtEl>
                                          <p:spTgt spid="24"/>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1000"/>
                                        <p:tgtEl>
                                          <p:spTgt spid="25"/>
                                        </p:tgtEl>
                                      </p:cBhvr>
                                    </p:animEffect>
                                    <p:anim calcmode="lin" valueType="num">
                                      <p:cBhvr>
                                        <p:cTn id="82" dur="1000" fill="hold"/>
                                        <p:tgtEl>
                                          <p:spTgt spid="25"/>
                                        </p:tgtEl>
                                        <p:attrNameLst>
                                          <p:attrName>ppt_x</p:attrName>
                                        </p:attrNameLst>
                                      </p:cBhvr>
                                      <p:tavLst>
                                        <p:tav tm="0">
                                          <p:val>
                                            <p:strVal val="#ppt_x"/>
                                          </p:val>
                                        </p:tav>
                                        <p:tav tm="100000">
                                          <p:val>
                                            <p:strVal val="#ppt_x"/>
                                          </p:val>
                                        </p:tav>
                                      </p:tavLst>
                                    </p:anim>
                                    <p:anim calcmode="lin" valueType="num">
                                      <p:cBhvr>
                                        <p:cTn id="83" dur="1000" fill="hold"/>
                                        <p:tgtEl>
                                          <p:spTgt spid="25"/>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1000"/>
                                        <p:tgtEl>
                                          <p:spTgt spid="26"/>
                                        </p:tgtEl>
                                      </p:cBhvr>
                                    </p:animEffect>
                                    <p:anim calcmode="lin" valueType="num">
                                      <p:cBhvr>
                                        <p:cTn id="87" dur="1000" fill="hold"/>
                                        <p:tgtEl>
                                          <p:spTgt spid="26"/>
                                        </p:tgtEl>
                                        <p:attrNameLst>
                                          <p:attrName>ppt_x</p:attrName>
                                        </p:attrNameLst>
                                      </p:cBhvr>
                                      <p:tavLst>
                                        <p:tav tm="0">
                                          <p:val>
                                            <p:strVal val="#ppt_x"/>
                                          </p:val>
                                        </p:tav>
                                        <p:tav tm="100000">
                                          <p:val>
                                            <p:strVal val="#ppt_x"/>
                                          </p:val>
                                        </p:tav>
                                      </p:tavLst>
                                    </p:anim>
                                    <p:anim calcmode="lin" valueType="num">
                                      <p:cBhvr>
                                        <p:cTn id="88" dur="1000" fill="hold"/>
                                        <p:tgtEl>
                                          <p:spTgt spid="26"/>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1000"/>
                                        <p:tgtEl>
                                          <p:spTgt spid="32"/>
                                        </p:tgtEl>
                                      </p:cBhvr>
                                    </p:animEffect>
                                    <p:anim calcmode="lin" valueType="num">
                                      <p:cBhvr>
                                        <p:cTn id="97" dur="1000" fill="hold"/>
                                        <p:tgtEl>
                                          <p:spTgt spid="32"/>
                                        </p:tgtEl>
                                        <p:attrNameLst>
                                          <p:attrName>ppt_x</p:attrName>
                                        </p:attrNameLst>
                                      </p:cBhvr>
                                      <p:tavLst>
                                        <p:tav tm="0">
                                          <p:val>
                                            <p:strVal val="#ppt_x"/>
                                          </p:val>
                                        </p:tav>
                                        <p:tav tm="100000">
                                          <p:val>
                                            <p:strVal val="#ppt_x"/>
                                          </p:val>
                                        </p:tav>
                                      </p:tavLst>
                                    </p:anim>
                                    <p:anim calcmode="lin" valueType="num">
                                      <p:cBhvr>
                                        <p:cTn id="98" dur="1000" fill="hold"/>
                                        <p:tgtEl>
                                          <p:spTgt spid="32"/>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1000"/>
                                        <p:tgtEl>
                                          <p:spTgt spid="35"/>
                                        </p:tgtEl>
                                      </p:cBhvr>
                                    </p:animEffect>
                                    <p:anim calcmode="lin" valueType="num">
                                      <p:cBhvr>
                                        <p:cTn id="102" dur="1000" fill="hold"/>
                                        <p:tgtEl>
                                          <p:spTgt spid="35"/>
                                        </p:tgtEl>
                                        <p:attrNameLst>
                                          <p:attrName>ppt_x</p:attrName>
                                        </p:attrNameLst>
                                      </p:cBhvr>
                                      <p:tavLst>
                                        <p:tav tm="0">
                                          <p:val>
                                            <p:strVal val="#ppt_x"/>
                                          </p:val>
                                        </p:tav>
                                        <p:tav tm="100000">
                                          <p:val>
                                            <p:strVal val="#ppt_x"/>
                                          </p:val>
                                        </p:tav>
                                      </p:tavLst>
                                    </p:anim>
                                    <p:anim calcmode="lin" valueType="num">
                                      <p:cBhvr>
                                        <p:cTn id="103" dur="1000" fill="hold"/>
                                        <p:tgtEl>
                                          <p:spTgt spid="35"/>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fade">
                                      <p:cBhvr>
                                        <p:cTn id="106" dur="1000"/>
                                        <p:tgtEl>
                                          <p:spTgt spid="38"/>
                                        </p:tgtEl>
                                      </p:cBhvr>
                                    </p:animEffect>
                                    <p:anim calcmode="lin" valueType="num">
                                      <p:cBhvr>
                                        <p:cTn id="107" dur="1000" fill="hold"/>
                                        <p:tgtEl>
                                          <p:spTgt spid="38"/>
                                        </p:tgtEl>
                                        <p:attrNameLst>
                                          <p:attrName>ppt_x</p:attrName>
                                        </p:attrNameLst>
                                      </p:cBhvr>
                                      <p:tavLst>
                                        <p:tav tm="0">
                                          <p:val>
                                            <p:strVal val="#ppt_x"/>
                                          </p:val>
                                        </p:tav>
                                        <p:tav tm="100000">
                                          <p:val>
                                            <p:strVal val="#ppt_x"/>
                                          </p:val>
                                        </p:tav>
                                      </p:tavLst>
                                    </p:anim>
                                    <p:anim calcmode="lin" valueType="num">
                                      <p:cBhvr>
                                        <p:cTn id="10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5" presetClass="entr" presetSubtype="10" fill="hold" grpId="0" nodeType="click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checkerboard(across)">
                                      <p:cBhvr>
                                        <p:cTn id="113" dur="1000"/>
                                        <p:tgtEl>
                                          <p:spTgt spid="41"/>
                                        </p:tgtEl>
                                      </p:cBhvr>
                                    </p:animEffect>
                                  </p:childTnLst>
                                </p:cTn>
                              </p:par>
                              <p:par>
                                <p:cTn id="114" presetID="5" presetClass="entr" presetSubtype="10" fill="hold" grpId="0"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checkerboard(across)">
                                      <p:cBhvr>
                                        <p:cTn id="116" dur="1000"/>
                                        <p:tgtEl>
                                          <p:spTgt spid="42"/>
                                        </p:tgtEl>
                                      </p:cBhvr>
                                    </p:animEffect>
                                  </p:childTnLst>
                                </p:cTn>
                              </p:par>
                              <p:par>
                                <p:cTn id="117" presetID="5" presetClass="entr" presetSubtype="10" fill="hold" grpId="0" nodeType="withEffect">
                                  <p:stCondLst>
                                    <p:cond delay="0"/>
                                  </p:stCondLst>
                                  <p:childTnLst>
                                    <p:set>
                                      <p:cBhvr>
                                        <p:cTn id="118" dur="1" fill="hold">
                                          <p:stCondLst>
                                            <p:cond delay="0"/>
                                          </p:stCondLst>
                                        </p:cTn>
                                        <p:tgtEl>
                                          <p:spTgt spid="43"/>
                                        </p:tgtEl>
                                        <p:attrNameLst>
                                          <p:attrName>style.visibility</p:attrName>
                                        </p:attrNameLst>
                                      </p:cBhvr>
                                      <p:to>
                                        <p:strVal val="visible"/>
                                      </p:to>
                                    </p:set>
                                    <p:animEffect transition="in" filter="checkerboard(across)">
                                      <p:cBhvr>
                                        <p:cTn id="119" dur="1000"/>
                                        <p:tgtEl>
                                          <p:spTgt spid="43"/>
                                        </p:tgtEl>
                                      </p:cBhvr>
                                    </p:animEffect>
                                  </p:childTnLst>
                                </p:cTn>
                              </p:par>
                              <p:par>
                                <p:cTn id="120" presetID="5" presetClass="entr" presetSubtype="10" fill="hold" nodeType="withEffect">
                                  <p:stCondLst>
                                    <p:cond delay="0"/>
                                  </p:stCondLst>
                                  <p:childTnLst>
                                    <p:set>
                                      <p:cBhvr>
                                        <p:cTn id="121" dur="1" fill="hold">
                                          <p:stCondLst>
                                            <p:cond delay="0"/>
                                          </p:stCondLst>
                                        </p:cTn>
                                        <p:tgtEl>
                                          <p:spTgt spid="44"/>
                                        </p:tgtEl>
                                        <p:attrNameLst>
                                          <p:attrName>style.visibility</p:attrName>
                                        </p:attrNameLst>
                                      </p:cBhvr>
                                      <p:to>
                                        <p:strVal val="visible"/>
                                      </p:to>
                                    </p:set>
                                    <p:animEffect transition="in" filter="checkerboard(across)">
                                      <p:cBhvr>
                                        <p:cTn id="122" dur="1000"/>
                                        <p:tgtEl>
                                          <p:spTgt spid="44"/>
                                        </p:tgtEl>
                                      </p:cBhvr>
                                    </p:animEffect>
                                  </p:childTnLst>
                                </p:cTn>
                              </p:par>
                            </p:childTnLst>
                          </p:cTn>
                        </p:par>
                      </p:childTnLst>
                    </p:cTn>
                  </p:par>
                  <p:par>
                    <p:cTn id="123" fill="hold">
                      <p:stCondLst>
                        <p:cond delay="indefinite"/>
                      </p:stCondLst>
                      <p:childTnLst>
                        <p:par>
                          <p:cTn id="124" fill="hold">
                            <p:stCondLst>
                              <p:cond delay="0"/>
                            </p:stCondLst>
                            <p:childTnLst>
                              <p:par>
                                <p:cTn id="125" presetID="5" presetClass="entr" presetSubtype="10" fill="hold" grpId="0" nodeType="click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checkerboard(across)">
                                      <p:cBhvr>
                                        <p:cTn id="127" dur="1000"/>
                                        <p:tgtEl>
                                          <p:spTgt spid="47"/>
                                        </p:tgtEl>
                                      </p:cBhvr>
                                    </p:animEffect>
                                  </p:childTnLst>
                                </p:cTn>
                              </p:par>
                              <p:par>
                                <p:cTn id="128" presetID="5" presetClass="entr" presetSubtype="10" fill="hold" grpId="0" nodeType="withEffect">
                                  <p:stCondLst>
                                    <p:cond delay="0"/>
                                  </p:stCondLst>
                                  <p:childTnLst>
                                    <p:set>
                                      <p:cBhvr>
                                        <p:cTn id="129" dur="1" fill="hold">
                                          <p:stCondLst>
                                            <p:cond delay="0"/>
                                          </p:stCondLst>
                                        </p:cTn>
                                        <p:tgtEl>
                                          <p:spTgt spid="48"/>
                                        </p:tgtEl>
                                        <p:attrNameLst>
                                          <p:attrName>style.visibility</p:attrName>
                                        </p:attrNameLst>
                                      </p:cBhvr>
                                      <p:to>
                                        <p:strVal val="visible"/>
                                      </p:to>
                                    </p:set>
                                    <p:animEffect transition="in" filter="checkerboard(across)">
                                      <p:cBhvr>
                                        <p:cTn id="130" dur="1000"/>
                                        <p:tgtEl>
                                          <p:spTgt spid="48"/>
                                        </p:tgtEl>
                                      </p:cBhvr>
                                    </p:animEffect>
                                  </p:childTnLst>
                                </p:cTn>
                              </p:par>
                              <p:par>
                                <p:cTn id="131" presetID="5" presetClass="entr" presetSubtype="10" fill="hold" grpId="0" nodeType="withEffect">
                                  <p:stCondLst>
                                    <p:cond delay="0"/>
                                  </p:stCondLst>
                                  <p:childTnLst>
                                    <p:set>
                                      <p:cBhvr>
                                        <p:cTn id="132" dur="1" fill="hold">
                                          <p:stCondLst>
                                            <p:cond delay="0"/>
                                          </p:stCondLst>
                                        </p:cTn>
                                        <p:tgtEl>
                                          <p:spTgt spid="49"/>
                                        </p:tgtEl>
                                        <p:attrNameLst>
                                          <p:attrName>style.visibility</p:attrName>
                                        </p:attrNameLst>
                                      </p:cBhvr>
                                      <p:to>
                                        <p:strVal val="visible"/>
                                      </p:to>
                                    </p:set>
                                    <p:animEffect transition="in" filter="checkerboard(across)">
                                      <p:cBhvr>
                                        <p:cTn id="133" dur="1000"/>
                                        <p:tgtEl>
                                          <p:spTgt spid="49"/>
                                        </p:tgtEl>
                                      </p:cBhvr>
                                    </p:animEffect>
                                  </p:childTnLst>
                                </p:cTn>
                              </p:par>
                              <p:par>
                                <p:cTn id="134" presetID="5" presetClass="entr" presetSubtype="10" fill="hold" nodeType="with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checkerboard(across)">
                                      <p:cBhvr>
                                        <p:cTn id="136" dur="1000"/>
                                        <p:tgtEl>
                                          <p:spTgt spid="50"/>
                                        </p:tgtEl>
                                      </p:cBhvr>
                                    </p:animEffect>
                                  </p:childTnLst>
                                </p:cTn>
                              </p:par>
                            </p:childTnLst>
                          </p:cTn>
                        </p:par>
                      </p:childTnLst>
                    </p:cTn>
                  </p:par>
                  <p:par>
                    <p:cTn id="137" fill="hold">
                      <p:stCondLst>
                        <p:cond delay="indefinite"/>
                      </p:stCondLst>
                      <p:childTnLst>
                        <p:par>
                          <p:cTn id="138" fill="hold">
                            <p:stCondLst>
                              <p:cond delay="0"/>
                            </p:stCondLst>
                            <p:childTnLst>
                              <p:par>
                                <p:cTn id="139" presetID="5" presetClass="entr" presetSubtype="10" fill="hold" grpId="0" nodeType="clickEffect">
                                  <p:stCondLst>
                                    <p:cond delay="0"/>
                                  </p:stCondLst>
                                  <p:childTnLst>
                                    <p:set>
                                      <p:cBhvr>
                                        <p:cTn id="140" dur="1" fill="hold">
                                          <p:stCondLst>
                                            <p:cond delay="0"/>
                                          </p:stCondLst>
                                        </p:cTn>
                                        <p:tgtEl>
                                          <p:spTgt spid="53"/>
                                        </p:tgtEl>
                                        <p:attrNameLst>
                                          <p:attrName>style.visibility</p:attrName>
                                        </p:attrNameLst>
                                      </p:cBhvr>
                                      <p:to>
                                        <p:strVal val="visible"/>
                                      </p:to>
                                    </p:set>
                                    <p:animEffect transition="in" filter="checkerboard(across)">
                                      <p:cBhvr>
                                        <p:cTn id="141" dur="1000"/>
                                        <p:tgtEl>
                                          <p:spTgt spid="53"/>
                                        </p:tgtEl>
                                      </p:cBhvr>
                                    </p:animEffect>
                                  </p:childTnLst>
                                </p:cTn>
                              </p:par>
                              <p:par>
                                <p:cTn id="142" presetID="5" presetClass="entr" presetSubtype="10" fill="hold" grpId="0" nodeType="withEffect">
                                  <p:stCondLst>
                                    <p:cond delay="0"/>
                                  </p:stCondLst>
                                  <p:childTnLst>
                                    <p:set>
                                      <p:cBhvr>
                                        <p:cTn id="143" dur="1" fill="hold">
                                          <p:stCondLst>
                                            <p:cond delay="0"/>
                                          </p:stCondLst>
                                        </p:cTn>
                                        <p:tgtEl>
                                          <p:spTgt spid="54"/>
                                        </p:tgtEl>
                                        <p:attrNameLst>
                                          <p:attrName>style.visibility</p:attrName>
                                        </p:attrNameLst>
                                      </p:cBhvr>
                                      <p:to>
                                        <p:strVal val="visible"/>
                                      </p:to>
                                    </p:set>
                                    <p:animEffect transition="in" filter="checkerboard(across)">
                                      <p:cBhvr>
                                        <p:cTn id="144" dur="1000"/>
                                        <p:tgtEl>
                                          <p:spTgt spid="54"/>
                                        </p:tgtEl>
                                      </p:cBhvr>
                                    </p:animEffect>
                                  </p:childTnLst>
                                </p:cTn>
                              </p:par>
                              <p:par>
                                <p:cTn id="145" presetID="5" presetClass="entr" presetSubtype="1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checkerboard(across)">
                                      <p:cBhvr>
                                        <p:cTn id="147" dur="1000"/>
                                        <p:tgtEl>
                                          <p:spTgt spid="55"/>
                                        </p:tgtEl>
                                      </p:cBhvr>
                                    </p:animEffect>
                                  </p:childTnLst>
                                </p:cTn>
                              </p:par>
                              <p:par>
                                <p:cTn id="148" presetID="5" presetClass="entr" presetSubtype="10" fill="hold" nodeType="withEffect">
                                  <p:stCondLst>
                                    <p:cond delay="0"/>
                                  </p:stCondLst>
                                  <p:childTnLst>
                                    <p:set>
                                      <p:cBhvr>
                                        <p:cTn id="149" dur="1" fill="hold">
                                          <p:stCondLst>
                                            <p:cond delay="0"/>
                                          </p:stCondLst>
                                        </p:cTn>
                                        <p:tgtEl>
                                          <p:spTgt spid="56"/>
                                        </p:tgtEl>
                                        <p:attrNameLst>
                                          <p:attrName>style.visibility</p:attrName>
                                        </p:attrNameLst>
                                      </p:cBhvr>
                                      <p:to>
                                        <p:strVal val="visible"/>
                                      </p:to>
                                    </p:set>
                                    <p:animEffect transition="in" filter="checkerboard(across)">
                                      <p:cBhvr>
                                        <p:cTn id="150" dur="1000"/>
                                        <p:tgtEl>
                                          <p:spTgt spid="56"/>
                                        </p:tgtEl>
                                      </p:cBhvr>
                                    </p:animEffect>
                                  </p:childTnLst>
                                </p:cTn>
                              </p:par>
                            </p:childTnLst>
                          </p:cTn>
                        </p:par>
                      </p:childTnLst>
                    </p:cTn>
                  </p:par>
                  <p:par>
                    <p:cTn id="151" fill="hold">
                      <p:stCondLst>
                        <p:cond delay="indefinite"/>
                      </p:stCondLst>
                      <p:childTnLst>
                        <p:par>
                          <p:cTn id="152" fill="hold">
                            <p:stCondLst>
                              <p:cond delay="0"/>
                            </p:stCondLst>
                            <p:childTnLst>
                              <p:par>
                                <p:cTn id="153" presetID="5" presetClass="entr" presetSubtype="10" fill="hold" grpId="0" nodeType="clickEffect">
                                  <p:stCondLst>
                                    <p:cond delay="0"/>
                                  </p:stCondLst>
                                  <p:childTnLst>
                                    <p:set>
                                      <p:cBhvr>
                                        <p:cTn id="154" dur="1" fill="hold">
                                          <p:stCondLst>
                                            <p:cond delay="0"/>
                                          </p:stCondLst>
                                        </p:cTn>
                                        <p:tgtEl>
                                          <p:spTgt spid="59"/>
                                        </p:tgtEl>
                                        <p:attrNameLst>
                                          <p:attrName>style.visibility</p:attrName>
                                        </p:attrNameLst>
                                      </p:cBhvr>
                                      <p:to>
                                        <p:strVal val="visible"/>
                                      </p:to>
                                    </p:set>
                                    <p:animEffect transition="in" filter="checkerboard(across)">
                                      <p:cBhvr>
                                        <p:cTn id="155" dur="1000"/>
                                        <p:tgtEl>
                                          <p:spTgt spid="59"/>
                                        </p:tgtEl>
                                      </p:cBhvr>
                                    </p:animEffect>
                                  </p:childTnLst>
                                </p:cTn>
                              </p:par>
                              <p:par>
                                <p:cTn id="156" presetID="5" presetClass="entr" presetSubtype="10" fill="hold" grpId="0" nodeType="withEffect">
                                  <p:stCondLst>
                                    <p:cond delay="0"/>
                                  </p:stCondLst>
                                  <p:childTnLst>
                                    <p:set>
                                      <p:cBhvr>
                                        <p:cTn id="157" dur="1" fill="hold">
                                          <p:stCondLst>
                                            <p:cond delay="0"/>
                                          </p:stCondLst>
                                        </p:cTn>
                                        <p:tgtEl>
                                          <p:spTgt spid="60"/>
                                        </p:tgtEl>
                                        <p:attrNameLst>
                                          <p:attrName>style.visibility</p:attrName>
                                        </p:attrNameLst>
                                      </p:cBhvr>
                                      <p:to>
                                        <p:strVal val="visible"/>
                                      </p:to>
                                    </p:set>
                                    <p:animEffect transition="in" filter="checkerboard(across)">
                                      <p:cBhvr>
                                        <p:cTn id="158" dur="1000"/>
                                        <p:tgtEl>
                                          <p:spTgt spid="60"/>
                                        </p:tgtEl>
                                      </p:cBhvr>
                                    </p:animEffect>
                                  </p:childTnLst>
                                </p:cTn>
                              </p:par>
                              <p:par>
                                <p:cTn id="159" presetID="5" presetClass="entr" presetSubtype="10" fill="hold" grpId="0" nodeType="withEffect">
                                  <p:stCondLst>
                                    <p:cond delay="0"/>
                                  </p:stCondLst>
                                  <p:childTnLst>
                                    <p:set>
                                      <p:cBhvr>
                                        <p:cTn id="160" dur="1" fill="hold">
                                          <p:stCondLst>
                                            <p:cond delay="0"/>
                                          </p:stCondLst>
                                        </p:cTn>
                                        <p:tgtEl>
                                          <p:spTgt spid="61"/>
                                        </p:tgtEl>
                                        <p:attrNameLst>
                                          <p:attrName>style.visibility</p:attrName>
                                        </p:attrNameLst>
                                      </p:cBhvr>
                                      <p:to>
                                        <p:strVal val="visible"/>
                                      </p:to>
                                    </p:set>
                                    <p:animEffect transition="in" filter="checkerboard(across)">
                                      <p:cBhvr>
                                        <p:cTn id="161" dur="1000"/>
                                        <p:tgtEl>
                                          <p:spTgt spid="61"/>
                                        </p:tgtEl>
                                      </p:cBhvr>
                                    </p:animEffect>
                                  </p:childTnLst>
                                </p:cTn>
                              </p:par>
                              <p:par>
                                <p:cTn id="162" presetID="5" presetClass="entr" presetSubtype="10" fill="hold" nodeType="withEffect">
                                  <p:stCondLst>
                                    <p:cond delay="0"/>
                                  </p:stCondLst>
                                  <p:childTnLst>
                                    <p:set>
                                      <p:cBhvr>
                                        <p:cTn id="163" dur="1" fill="hold">
                                          <p:stCondLst>
                                            <p:cond delay="0"/>
                                          </p:stCondLst>
                                        </p:cTn>
                                        <p:tgtEl>
                                          <p:spTgt spid="62"/>
                                        </p:tgtEl>
                                        <p:attrNameLst>
                                          <p:attrName>style.visibility</p:attrName>
                                        </p:attrNameLst>
                                      </p:cBhvr>
                                      <p:to>
                                        <p:strVal val="visible"/>
                                      </p:to>
                                    </p:set>
                                    <p:animEffect transition="in" filter="checkerboard(across)">
                                      <p:cBhvr>
                                        <p:cTn id="164" dur="1000"/>
                                        <p:tgtEl>
                                          <p:spTgt spid="62"/>
                                        </p:tgtEl>
                                      </p:cBhvr>
                                    </p:animEffect>
                                  </p:childTnLst>
                                </p:cTn>
                              </p:par>
                            </p:childTnLst>
                          </p:cTn>
                        </p:par>
                      </p:childTnLst>
                    </p:cTn>
                  </p:par>
                  <p:par>
                    <p:cTn id="165" fill="hold">
                      <p:stCondLst>
                        <p:cond delay="indefinite"/>
                      </p:stCondLst>
                      <p:childTnLst>
                        <p:par>
                          <p:cTn id="166" fill="hold">
                            <p:stCondLst>
                              <p:cond delay="0"/>
                            </p:stCondLst>
                            <p:childTnLst>
                              <p:par>
                                <p:cTn id="167" presetID="5" presetClass="entr" presetSubtype="10" fill="hold" grpId="0" nodeType="clickEffect">
                                  <p:stCondLst>
                                    <p:cond delay="0"/>
                                  </p:stCondLst>
                                  <p:childTnLst>
                                    <p:set>
                                      <p:cBhvr>
                                        <p:cTn id="168" dur="1" fill="hold">
                                          <p:stCondLst>
                                            <p:cond delay="0"/>
                                          </p:stCondLst>
                                        </p:cTn>
                                        <p:tgtEl>
                                          <p:spTgt spid="65"/>
                                        </p:tgtEl>
                                        <p:attrNameLst>
                                          <p:attrName>style.visibility</p:attrName>
                                        </p:attrNameLst>
                                      </p:cBhvr>
                                      <p:to>
                                        <p:strVal val="visible"/>
                                      </p:to>
                                    </p:set>
                                    <p:animEffect transition="in" filter="checkerboard(across)">
                                      <p:cBhvr>
                                        <p:cTn id="169" dur="1000"/>
                                        <p:tgtEl>
                                          <p:spTgt spid="65"/>
                                        </p:tgtEl>
                                      </p:cBhvr>
                                    </p:animEffect>
                                  </p:childTnLst>
                                </p:cTn>
                              </p:par>
                              <p:par>
                                <p:cTn id="170" presetID="5" presetClass="entr" presetSubtype="10" fill="hold" grpId="0" nodeType="withEffect">
                                  <p:stCondLst>
                                    <p:cond delay="0"/>
                                  </p:stCondLst>
                                  <p:childTnLst>
                                    <p:set>
                                      <p:cBhvr>
                                        <p:cTn id="171" dur="1" fill="hold">
                                          <p:stCondLst>
                                            <p:cond delay="0"/>
                                          </p:stCondLst>
                                        </p:cTn>
                                        <p:tgtEl>
                                          <p:spTgt spid="66"/>
                                        </p:tgtEl>
                                        <p:attrNameLst>
                                          <p:attrName>style.visibility</p:attrName>
                                        </p:attrNameLst>
                                      </p:cBhvr>
                                      <p:to>
                                        <p:strVal val="visible"/>
                                      </p:to>
                                    </p:set>
                                    <p:animEffect transition="in" filter="checkerboard(across)">
                                      <p:cBhvr>
                                        <p:cTn id="172" dur="1000"/>
                                        <p:tgtEl>
                                          <p:spTgt spid="66"/>
                                        </p:tgtEl>
                                      </p:cBhvr>
                                    </p:animEffect>
                                  </p:childTnLst>
                                </p:cTn>
                              </p:par>
                              <p:par>
                                <p:cTn id="173" presetID="5" presetClass="entr" presetSubtype="10" fill="hold" grpId="0" nodeType="withEffect">
                                  <p:stCondLst>
                                    <p:cond delay="0"/>
                                  </p:stCondLst>
                                  <p:childTnLst>
                                    <p:set>
                                      <p:cBhvr>
                                        <p:cTn id="174" dur="1" fill="hold">
                                          <p:stCondLst>
                                            <p:cond delay="0"/>
                                          </p:stCondLst>
                                        </p:cTn>
                                        <p:tgtEl>
                                          <p:spTgt spid="67"/>
                                        </p:tgtEl>
                                        <p:attrNameLst>
                                          <p:attrName>style.visibility</p:attrName>
                                        </p:attrNameLst>
                                      </p:cBhvr>
                                      <p:to>
                                        <p:strVal val="visible"/>
                                      </p:to>
                                    </p:set>
                                    <p:animEffect transition="in" filter="checkerboard(across)">
                                      <p:cBhvr>
                                        <p:cTn id="175" dur="1000"/>
                                        <p:tgtEl>
                                          <p:spTgt spid="67"/>
                                        </p:tgtEl>
                                      </p:cBhvr>
                                    </p:animEffect>
                                  </p:childTnLst>
                                </p:cTn>
                              </p:par>
                              <p:par>
                                <p:cTn id="176" presetID="5" presetClass="entr" presetSubtype="10" fill="hold" nodeType="withEffect">
                                  <p:stCondLst>
                                    <p:cond delay="0"/>
                                  </p:stCondLst>
                                  <p:childTnLst>
                                    <p:set>
                                      <p:cBhvr>
                                        <p:cTn id="177" dur="1" fill="hold">
                                          <p:stCondLst>
                                            <p:cond delay="0"/>
                                          </p:stCondLst>
                                        </p:cTn>
                                        <p:tgtEl>
                                          <p:spTgt spid="68"/>
                                        </p:tgtEl>
                                        <p:attrNameLst>
                                          <p:attrName>style.visibility</p:attrName>
                                        </p:attrNameLst>
                                      </p:cBhvr>
                                      <p:to>
                                        <p:strVal val="visible"/>
                                      </p:to>
                                    </p:set>
                                    <p:animEffect transition="in" filter="checkerboard(across)">
                                      <p:cBhvr>
                                        <p:cTn id="178"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7" grpId="0" animBg="1"/>
      <p:bldP spid="48" grpId="0" animBg="1"/>
      <p:bldP spid="49" grpId="0" animBg="1"/>
      <p:bldP spid="53" grpId="0" animBg="1"/>
      <p:bldP spid="54" grpId="0" animBg="1"/>
      <p:bldP spid="55" grpId="0" animBg="1"/>
      <p:bldP spid="59" grpId="0" animBg="1"/>
      <p:bldP spid="60" grpId="0" animBg="1"/>
      <p:bldP spid="61" grpId="0" animBg="1"/>
      <p:bldP spid="65" grpId="0" animBg="1"/>
      <p:bldP spid="66" grpId="0" animBg="1"/>
      <p:bldP spid="6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flipH="1">
            <a:off x="3287688" y="80154"/>
            <a:ext cx="5616624" cy="617272"/>
          </a:xfrm>
          <a:custGeom>
            <a:avLst/>
            <a:gdLst>
              <a:gd name="connsiteX0" fmla="*/ 5220580 w 5616624"/>
              <a:gd name="connsiteY0" fmla="*/ 0 h 792088"/>
              <a:gd name="connsiteX1" fmla="*/ 5184576 w 5616624"/>
              <a:gd name="connsiteY1" fmla="*/ 0 h 792088"/>
              <a:gd name="connsiteX2" fmla="*/ 432048 w 5616624"/>
              <a:gd name="connsiteY2" fmla="*/ 0 h 792088"/>
              <a:gd name="connsiteX3" fmla="*/ 396044 w 5616624"/>
              <a:gd name="connsiteY3" fmla="*/ 0 h 792088"/>
              <a:gd name="connsiteX4" fmla="*/ 0 w 5616624"/>
              <a:gd name="connsiteY4" fmla="*/ 396044 h 792088"/>
              <a:gd name="connsiteX5" fmla="*/ 396044 w 5616624"/>
              <a:gd name="connsiteY5" fmla="*/ 792088 h 792088"/>
              <a:gd name="connsiteX6" fmla="*/ 432048 w 5616624"/>
              <a:gd name="connsiteY6" fmla="*/ 792088 h 792088"/>
              <a:gd name="connsiteX7" fmla="*/ 5184576 w 5616624"/>
              <a:gd name="connsiteY7" fmla="*/ 792088 h 792088"/>
              <a:gd name="connsiteX8" fmla="*/ 5220580 w 5616624"/>
              <a:gd name="connsiteY8" fmla="*/ 792088 h 792088"/>
              <a:gd name="connsiteX9" fmla="*/ 5616624 w 5616624"/>
              <a:gd name="connsiteY9" fmla="*/ 396044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6624" h="792088">
                <a:moveTo>
                  <a:pt x="5220580" y="0"/>
                </a:moveTo>
                <a:lnTo>
                  <a:pt x="5184576" y="0"/>
                </a:lnTo>
                <a:lnTo>
                  <a:pt x="432048" y="0"/>
                </a:lnTo>
                <a:lnTo>
                  <a:pt x="396044" y="0"/>
                </a:lnTo>
                <a:lnTo>
                  <a:pt x="0" y="396044"/>
                </a:lnTo>
                <a:lnTo>
                  <a:pt x="396044" y="792088"/>
                </a:lnTo>
                <a:lnTo>
                  <a:pt x="432048" y="792088"/>
                </a:lnTo>
                <a:lnTo>
                  <a:pt x="5184576" y="792088"/>
                </a:lnTo>
                <a:lnTo>
                  <a:pt x="5220580" y="792088"/>
                </a:lnTo>
                <a:lnTo>
                  <a:pt x="5616624" y="396044"/>
                </a:lnTo>
                <a:close/>
              </a:path>
            </a:pathLst>
          </a:custGeom>
          <a:gradFill flip="none" rotWithShape="1">
            <a:gsLst>
              <a:gs pos="0">
                <a:srgbClr val="A26E34"/>
              </a:gs>
              <a:gs pos="50000">
                <a:srgbClr val="CE9455">
                  <a:shade val="67500"/>
                  <a:satMod val="115000"/>
                </a:srgbClr>
              </a:gs>
              <a:gs pos="100000">
                <a:srgbClr val="CE9455">
                  <a:shade val="100000"/>
                  <a:satMod val="115000"/>
                </a:srgbClr>
              </a:gs>
            </a:gsLst>
            <a:path path="circle">
              <a:fillToRect l="50000" t="50000" r="50000" b="50000"/>
            </a:path>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effectLst>
                  <a:outerShdw blurRad="38100" dist="38100" dir="2700000" algn="tl">
                    <a:srgbClr val="000000">
                      <a:alpha val="43137"/>
                    </a:srgbClr>
                  </a:outerShdw>
                </a:effectLst>
                <a:latin typeface="Calibri" pitchFamily="34" charset="0"/>
                <a:cs typeface="Calibri" pitchFamily="34" charset="0"/>
              </a:rPr>
              <a:t>Testing Time - Part 2</a:t>
            </a:r>
            <a:endParaRPr lang="en-US" sz="3600" dirty="0">
              <a:effectLst>
                <a:outerShdw blurRad="38100" dist="38100" dir="2700000" algn="tl">
                  <a:srgbClr val="000000">
                    <a:alpha val="43137"/>
                  </a:srgbClr>
                </a:outerShdw>
              </a:effectLst>
              <a:latin typeface="Calibri" pitchFamily="34" charset="0"/>
              <a:cs typeface="Calibri" pitchFamily="34" charset="0"/>
            </a:endParaRPr>
          </a:p>
        </p:txBody>
      </p:sp>
      <p:sp>
        <p:nvSpPr>
          <p:cNvPr id="5" name="Rectangle 4"/>
          <p:cNvSpPr/>
          <p:nvPr/>
        </p:nvSpPr>
        <p:spPr>
          <a:xfrm>
            <a:off x="2060280" y="778388"/>
            <a:ext cx="8071440" cy="461665"/>
          </a:xfrm>
          <a:prstGeom prst="rect">
            <a:avLst/>
          </a:prstGeom>
          <a:solidFill>
            <a:schemeClr val="accent4">
              <a:lumMod val="60000"/>
              <a:lumOff val="40000"/>
            </a:schemeClr>
          </a:solidFill>
          <a:scene3d>
            <a:camera prst="orthographicFront"/>
            <a:lightRig rig="threePt" dir="t"/>
          </a:scene3d>
          <a:sp3d>
            <a:bevelT/>
          </a:sp3d>
        </p:spPr>
        <p:txBody>
          <a:bodyPr wrap="none">
            <a:spAutoFit/>
          </a:bodyPr>
          <a:lstStyle/>
          <a:p>
            <a:r>
              <a:rPr lang="en-US" sz="2400" dirty="0" smtClean="0">
                <a:latin typeface="Calibri" pitchFamily="34" charset="0"/>
                <a:cs typeface="Calibri" pitchFamily="34" charset="0"/>
              </a:rPr>
              <a:t>See the image and write a story using the process taught earlier</a:t>
            </a:r>
            <a:endParaRPr lang="en-US" sz="2400" dirty="0">
              <a:latin typeface="Calibri" pitchFamily="34" charset="0"/>
              <a:cs typeface="Calibri" pitchFamily="34" charset="0"/>
            </a:endParaRPr>
          </a:p>
        </p:txBody>
      </p:sp>
      <p:grpSp>
        <p:nvGrpSpPr>
          <p:cNvPr id="6" name="Group 5"/>
          <p:cNvGrpSpPr/>
          <p:nvPr/>
        </p:nvGrpSpPr>
        <p:grpSpPr>
          <a:xfrm>
            <a:off x="247973" y="1322391"/>
            <a:ext cx="11340000" cy="5220000"/>
            <a:chOff x="0" y="315000"/>
            <a:chExt cx="11408504" cy="6248033"/>
          </a:xfrm>
        </p:grpSpPr>
        <p:pic>
          <p:nvPicPr>
            <p:cNvPr id="7" name="Picture 2" descr="Free vector wild animals cartoon characters in the forest scene"/>
            <p:cNvPicPr>
              <a:picLocks noChangeAspect="1" noChangeArrowheads="1"/>
            </p:cNvPicPr>
            <p:nvPr/>
          </p:nvPicPr>
          <p:blipFill>
            <a:blip r:embed="rId3"/>
            <a:srcRect/>
            <a:stretch>
              <a:fillRect/>
            </a:stretch>
          </p:blipFill>
          <p:spPr bwMode="auto">
            <a:xfrm>
              <a:off x="69238" y="315000"/>
              <a:ext cx="11203241" cy="6228000"/>
            </a:xfrm>
            <a:prstGeom prst="rect">
              <a:avLst/>
            </a:prstGeom>
            <a:noFill/>
          </p:spPr>
        </p:pic>
        <p:pic>
          <p:nvPicPr>
            <p:cNvPr id="8" name="Picture 7" descr="Free vector boy in safari outfit doing different activities"/>
            <p:cNvPicPr>
              <a:picLocks noChangeAspect="1" noChangeArrowheads="1"/>
            </p:cNvPicPr>
            <p:nvPr/>
          </p:nvPicPr>
          <p:blipFill>
            <a:blip r:embed="rId4" cstate="print">
              <a:clrChange>
                <a:clrFrom>
                  <a:srgbClr val="FEFEFE"/>
                </a:clrFrom>
                <a:clrTo>
                  <a:srgbClr val="FEFEFE">
                    <a:alpha val="0"/>
                  </a:srgbClr>
                </a:clrTo>
              </a:clrChange>
            </a:blip>
            <a:srcRect l="31584" t="32155" r="52002" b="33217"/>
            <a:stretch>
              <a:fillRect/>
            </a:stretch>
          </p:blipFill>
          <p:spPr bwMode="auto">
            <a:xfrm flipH="1">
              <a:off x="6046843" y="2624943"/>
              <a:ext cx="333113" cy="900000"/>
            </a:xfrm>
            <a:prstGeom prst="rect">
              <a:avLst/>
            </a:prstGeom>
            <a:noFill/>
          </p:spPr>
        </p:pic>
        <p:pic>
          <p:nvPicPr>
            <p:cNvPr id="9" name="Picture 8"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77269" t="66289"/>
            <a:stretch>
              <a:fillRect/>
            </a:stretch>
          </p:blipFill>
          <p:spPr bwMode="auto">
            <a:xfrm>
              <a:off x="10420866" y="2551463"/>
              <a:ext cx="987638" cy="1620000"/>
            </a:xfrm>
            <a:prstGeom prst="rect">
              <a:avLst/>
            </a:prstGeom>
            <a:noFill/>
          </p:spPr>
        </p:pic>
        <p:pic>
          <p:nvPicPr>
            <p:cNvPr id="10" name="Picture 2"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55657" t="66783" r="26014"/>
            <a:stretch>
              <a:fillRect/>
            </a:stretch>
          </p:blipFill>
          <p:spPr bwMode="auto">
            <a:xfrm>
              <a:off x="9911277" y="1999121"/>
              <a:ext cx="540000" cy="962329"/>
            </a:xfrm>
            <a:prstGeom prst="rect">
              <a:avLst/>
            </a:prstGeom>
            <a:noFill/>
          </p:spPr>
        </p:pic>
        <p:pic>
          <p:nvPicPr>
            <p:cNvPr id="11" name="Picture 2"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6416" t="67031" r="77991"/>
            <a:stretch>
              <a:fillRect/>
            </a:stretch>
          </p:blipFill>
          <p:spPr bwMode="auto">
            <a:xfrm>
              <a:off x="634181" y="1961524"/>
              <a:ext cx="612000" cy="1431133"/>
            </a:xfrm>
            <a:prstGeom prst="rect">
              <a:avLst/>
            </a:prstGeom>
            <a:noFill/>
          </p:spPr>
        </p:pic>
        <p:pic>
          <p:nvPicPr>
            <p:cNvPr id="12" name="Picture 2"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4103" t="32155" r="77568" b="33711"/>
            <a:stretch>
              <a:fillRect/>
            </a:stretch>
          </p:blipFill>
          <p:spPr bwMode="auto">
            <a:xfrm flipH="1">
              <a:off x="0" y="4911214"/>
              <a:ext cx="810092" cy="1592826"/>
            </a:xfrm>
            <a:prstGeom prst="rect">
              <a:avLst/>
            </a:prstGeom>
            <a:noFill/>
          </p:spPr>
        </p:pic>
        <p:pic>
          <p:nvPicPr>
            <p:cNvPr id="13" name="Picture 2"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50187" t="30424" r="27928" b="33711"/>
            <a:stretch>
              <a:fillRect/>
            </a:stretch>
          </p:blipFill>
          <p:spPr bwMode="auto">
            <a:xfrm>
              <a:off x="4365523" y="2344994"/>
              <a:ext cx="764882" cy="1386348"/>
            </a:xfrm>
            <a:prstGeom prst="rect">
              <a:avLst/>
            </a:prstGeom>
            <a:noFill/>
          </p:spPr>
        </p:pic>
        <p:pic>
          <p:nvPicPr>
            <p:cNvPr id="14" name="Picture 2" descr="Free vector boy in safari outfit doing different activities"/>
            <p:cNvPicPr>
              <a:picLocks noChangeAspect="1" noChangeArrowheads="1"/>
            </p:cNvPicPr>
            <p:nvPr/>
          </p:nvPicPr>
          <p:blipFill>
            <a:blip r:embed="rId5">
              <a:clrChange>
                <a:clrFrom>
                  <a:srgbClr val="FEFEFE"/>
                </a:clrFrom>
                <a:clrTo>
                  <a:srgbClr val="FEFEFE">
                    <a:alpha val="0"/>
                  </a:srgbClr>
                </a:clrTo>
              </a:clrChange>
            </a:blip>
            <a:srcRect l="77543" b="70318"/>
            <a:stretch>
              <a:fillRect/>
            </a:stretch>
          </p:blipFill>
          <p:spPr bwMode="auto">
            <a:xfrm>
              <a:off x="1371588" y="2271237"/>
              <a:ext cx="720000" cy="1052501"/>
            </a:xfrm>
            <a:prstGeom prst="rect">
              <a:avLst/>
            </a:prstGeom>
            <a:noFill/>
          </p:spPr>
        </p:pic>
        <p:pic>
          <p:nvPicPr>
            <p:cNvPr id="15" name="Picture 4" descr="Free vector happy frong sitting on lotus leaf"/>
            <p:cNvPicPr>
              <a:picLocks noChangeAspect="1" noChangeArrowheads="1"/>
            </p:cNvPicPr>
            <p:nvPr/>
          </p:nvPicPr>
          <p:blipFill>
            <a:blip r:embed="rId6" cstate="print">
              <a:clrChange>
                <a:clrFrom>
                  <a:srgbClr val="FEFEFE"/>
                </a:clrFrom>
                <a:clrTo>
                  <a:srgbClr val="FEFEFE">
                    <a:alpha val="0"/>
                  </a:srgbClr>
                </a:clrTo>
              </a:clrChange>
            </a:blip>
            <a:srcRect/>
            <a:stretch>
              <a:fillRect/>
            </a:stretch>
          </p:blipFill>
          <p:spPr bwMode="auto">
            <a:xfrm>
              <a:off x="10144283" y="5518253"/>
              <a:ext cx="990749" cy="1044780"/>
            </a:xfrm>
            <a:prstGeom prst="rect">
              <a:avLst/>
            </a:prstGeom>
            <a:noFill/>
          </p:spPr>
        </p:pic>
      </p:grpSp>
    </p:spTree>
    <p:extLst>
      <p:ext uri="{BB962C8B-B14F-4D97-AF65-F5344CB8AC3E}">
        <p14:creationId xmlns:p14="http://schemas.microsoft.com/office/powerpoint/2010/main" xmlns="" val="96689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46;p3">
            <a:extLst>
              <a:ext uri="{FF2B5EF4-FFF2-40B4-BE49-F238E27FC236}">
                <a16:creationId xmlns:a16="http://schemas.microsoft.com/office/drawing/2014/main" xmlns="" id="{68A28B81-9865-C098-9158-D9BF4023B239}"/>
              </a:ext>
            </a:extLst>
          </p:cNvPr>
          <p:cNvGraphicFramePr/>
          <p:nvPr>
            <p:extLst>
              <p:ext uri="{D42A27DB-BD31-4B8C-83A1-F6EECF244321}">
                <p14:modId xmlns:p14="http://schemas.microsoft.com/office/powerpoint/2010/main" xmlns="" val="2735967864"/>
              </p:ext>
            </p:extLst>
          </p:nvPr>
        </p:nvGraphicFramePr>
        <p:xfrm>
          <a:off x="1151222" y="953871"/>
          <a:ext cx="9913325" cy="5309206"/>
        </p:xfrm>
        <a:graphic>
          <a:graphicData uri="http://schemas.openxmlformats.org/drawingml/2006/table">
            <a:tbl>
              <a:tblPr firstRow="1" bandRow="1">
                <a:tableStyleId>{5C22544A-7EE6-4342-B048-85BDC9FD1C3A}</a:tableStyleId>
              </a:tblPr>
              <a:tblGrid>
                <a:gridCol w="1005688">
                  <a:extLst>
                    <a:ext uri="{9D8B030D-6E8A-4147-A177-3AD203B41FA5}">
                      <a16:colId xmlns:a16="http://schemas.microsoft.com/office/drawing/2014/main" xmlns="" val="20000"/>
                    </a:ext>
                  </a:extLst>
                </a:gridCol>
                <a:gridCol w="1508557">
                  <a:extLst>
                    <a:ext uri="{9D8B030D-6E8A-4147-A177-3AD203B41FA5}">
                      <a16:colId xmlns:a16="http://schemas.microsoft.com/office/drawing/2014/main" xmlns="" val="20001"/>
                    </a:ext>
                  </a:extLst>
                </a:gridCol>
                <a:gridCol w="5818695">
                  <a:extLst>
                    <a:ext uri="{9D8B030D-6E8A-4147-A177-3AD203B41FA5}">
                      <a16:colId xmlns:a16="http://schemas.microsoft.com/office/drawing/2014/main" xmlns="" val="20002"/>
                    </a:ext>
                  </a:extLst>
                </a:gridCol>
                <a:gridCol w="1580385">
                  <a:extLst>
                    <a:ext uri="{9D8B030D-6E8A-4147-A177-3AD203B41FA5}">
                      <a16:colId xmlns:a16="http://schemas.microsoft.com/office/drawing/2014/main" xmlns="" val="20003"/>
                    </a:ext>
                  </a:extLst>
                </a:gridCol>
              </a:tblGrid>
              <a:tr h="393492">
                <a:tc>
                  <a:txBody>
                    <a:bodyPr/>
                    <a:lstStyle/>
                    <a:p>
                      <a:pPr marL="0" marR="0" lvl="0" indent="0" algn="ctr" rtl="0">
                        <a:spcBef>
                          <a:spcPts val="0"/>
                        </a:spcBef>
                        <a:spcAft>
                          <a:spcPts val="0"/>
                        </a:spcAft>
                        <a:buNone/>
                      </a:pPr>
                      <a:r>
                        <a:rPr lang="en-IN" sz="2000" u="none" strike="noStrike" cap="none" dirty="0"/>
                        <a:t>Slide #</a:t>
                      </a:r>
                      <a:endParaRPr sz="2000" u="none" strike="noStrike" cap="none"/>
                    </a:p>
                  </a:txBody>
                  <a:tcPr marL="91450" marR="91450" marT="45725" marB="45725"/>
                </a:tc>
                <a:tc>
                  <a:txBody>
                    <a:bodyPr/>
                    <a:lstStyle/>
                    <a:p>
                      <a:pPr marL="0" marR="0" lvl="0" indent="0" algn="ctr" rtl="0">
                        <a:spcBef>
                          <a:spcPts val="0"/>
                        </a:spcBef>
                        <a:spcAft>
                          <a:spcPts val="0"/>
                        </a:spcAft>
                        <a:buNone/>
                      </a:pPr>
                      <a:r>
                        <a:rPr lang="en-IN" sz="2000" u="none" strike="noStrike" cap="none" dirty="0"/>
                        <a:t>Thumbnail</a:t>
                      </a:r>
                      <a:endParaRPr dirty="0"/>
                    </a:p>
                  </a:txBody>
                  <a:tcPr marL="91450" marR="91450" marT="45725" marB="45725"/>
                </a:tc>
                <a:tc>
                  <a:txBody>
                    <a:bodyPr/>
                    <a:lstStyle/>
                    <a:p>
                      <a:pPr marL="0" marR="0" lvl="0" indent="0" algn="ctr" rtl="0">
                        <a:spcBef>
                          <a:spcPts val="0"/>
                        </a:spcBef>
                        <a:spcAft>
                          <a:spcPts val="0"/>
                        </a:spcAft>
                        <a:buNone/>
                      </a:pPr>
                      <a:r>
                        <a:rPr lang="en-IN" sz="2000" u="none" strike="noStrike" cap="none"/>
                        <a:t>Source link</a:t>
                      </a:r>
                      <a:endParaRPr/>
                    </a:p>
                  </a:txBody>
                  <a:tcPr marL="91450" marR="91450" marT="45725" marB="45725"/>
                </a:tc>
                <a:tc>
                  <a:txBody>
                    <a:bodyPr/>
                    <a:lstStyle/>
                    <a:p>
                      <a:pPr marL="0" marR="0" lvl="0" indent="0" algn="ctr" rtl="0">
                        <a:spcBef>
                          <a:spcPts val="0"/>
                        </a:spcBef>
                        <a:spcAft>
                          <a:spcPts val="0"/>
                        </a:spcAft>
                        <a:buNone/>
                      </a:pPr>
                      <a:r>
                        <a:rPr lang="en-IN" sz="2000" u="none" strike="noStrike" cap="none"/>
                        <a:t>Author </a:t>
                      </a:r>
                      <a:endParaRPr/>
                    </a:p>
                  </a:txBody>
                  <a:tcPr marL="91450" marR="91450" marT="45725" marB="45725"/>
                </a:tc>
                <a:extLst>
                  <a:ext uri="{0D108BD9-81ED-4DB2-BD59-A6C34878D82A}">
                    <a16:rowId xmlns:a16="http://schemas.microsoft.com/office/drawing/2014/main" xmlns="" val="10000"/>
                  </a:ext>
                </a:extLst>
              </a:tr>
              <a:tr h="386616">
                <a:tc>
                  <a:txBody>
                    <a:bodyPr/>
                    <a:lstStyle/>
                    <a:p>
                      <a:pPr marL="0" marR="0" lvl="0" indent="0" algn="l" rtl="0">
                        <a:spcBef>
                          <a:spcPts val="0"/>
                        </a:spcBef>
                        <a:spcAft>
                          <a:spcPts val="0"/>
                        </a:spcAft>
                        <a:buNone/>
                      </a:pPr>
                      <a:r>
                        <a:rPr lang="en-IN" sz="900" dirty="0" smtClean="0"/>
                        <a:t>1</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n-IN" sz="900" b="0" i="0" u="none" strike="noStrike" dirty="0" smtClean="0">
                          <a:solidFill>
                            <a:schemeClr val="dk1"/>
                          </a:solidFill>
                          <a:latin typeface="Calibri"/>
                          <a:ea typeface="Calibri"/>
                          <a:cs typeface="Calibri"/>
                          <a:sym typeface="Calibri"/>
                        </a:rPr>
                        <a:t>Zoo:</a:t>
                      </a:r>
                      <a:r>
                        <a:rPr lang="en-IN" sz="900" b="0" i="0" u="none" strike="noStrike" baseline="0" dirty="0" smtClean="0">
                          <a:solidFill>
                            <a:schemeClr val="dk1"/>
                          </a:solidFill>
                          <a:latin typeface="Calibri"/>
                          <a:ea typeface="Calibri"/>
                          <a:cs typeface="Calibri"/>
                          <a:sym typeface="Calibri"/>
                        </a:rPr>
                        <a:t> https://www.freepik.com/free-vector/border-template-with-cute-animals_5769817.htm#query=ZOO&amp;position=35&amp;from_view=search&amp;track=sph </a:t>
                      </a:r>
                    </a:p>
                  </a:txBody>
                  <a:tcPr marL="91450" marR="91450" marT="45725" marB="45725"/>
                </a:tc>
                <a:tc>
                  <a:txBody>
                    <a:bodyPr/>
                    <a:lstStyle/>
                    <a:p>
                      <a:pPr marL="0" marR="0" lvl="0" indent="0" algn="l" rtl="0">
                        <a:spcBef>
                          <a:spcPts val="0"/>
                        </a:spcBef>
                        <a:spcAft>
                          <a:spcPts val="0"/>
                        </a:spcAft>
                        <a:buNone/>
                      </a:pPr>
                      <a:r>
                        <a:rPr lang="en-IN" sz="900" dirty="0" err="1" smtClean="0"/>
                        <a:t>brgfx</a:t>
                      </a:r>
                      <a:endParaRPr sz="900"/>
                    </a:p>
                  </a:txBody>
                  <a:tcPr marL="91450" marR="91450" marT="45725" marB="45725"/>
                </a:tc>
                <a:extLst>
                  <a:ext uri="{0D108BD9-81ED-4DB2-BD59-A6C34878D82A}">
                    <a16:rowId xmlns:a16="http://schemas.microsoft.com/office/drawing/2014/main" xmlns="" val="10001"/>
                  </a:ext>
                </a:extLst>
              </a:tr>
              <a:tr h="386616">
                <a:tc>
                  <a:txBody>
                    <a:bodyPr/>
                    <a:lstStyle/>
                    <a:p>
                      <a:pPr marL="0" marR="0" lvl="0" indent="0" algn="l" rtl="0">
                        <a:spcBef>
                          <a:spcPts val="0"/>
                        </a:spcBef>
                        <a:spcAft>
                          <a:spcPts val="0"/>
                        </a:spcAft>
                        <a:buNone/>
                      </a:pPr>
                      <a:r>
                        <a:rPr lang="en-IN" sz="900" dirty="0" smtClean="0"/>
                        <a:t>2</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Thirsty Crow: https://youtu.be/ZQ27PS14_sI </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Aladdin: https://youtu.be/64NCM2mP_ms </a:t>
                      </a:r>
                    </a:p>
                    <a:p>
                      <a:pPr marL="228600" lvl="0" indent="-228600" algn="l" rtl="0">
                        <a:spcBef>
                          <a:spcPts val="0"/>
                        </a:spcBef>
                        <a:spcAft>
                          <a:spcPts val="0"/>
                        </a:spcAft>
                        <a:buAutoNum type="arabicPeriod"/>
                      </a:pPr>
                      <a:r>
                        <a:rPr lang="en-IN" sz="900" b="0" i="0" u="none" strike="noStrike" baseline="0" dirty="0" smtClean="0">
                          <a:solidFill>
                            <a:schemeClr val="dk1"/>
                          </a:solidFill>
                          <a:latin typeface="Calibri"/>
                          <a:ea typeface="Calibri"/>
                          <a:cs typeface="Calibri"/>
                          <a:sym typeface="Calibri"/>
                        </a:rPr>
                        <a:t>Monkey and crocodile: https://youtu.be/L1Khwb1Ucbg </a:t>
                      </a:r>
                    </a:p>
                    <a:p>
                      <a:pPr marL="228600" lvl="0" indent="-228600" algn="l" rtl="0">
                        <a:spcBef>
                          <a:spcPts val="0"/>
                        </a:spcBef>
                        <a:spcAft>
                          <a:spcPts val="0"/>
                        </a:spcAft>
                        <a:buNone/>
                      </a:pPr>
                      <a:endParaRPr lang="en-IN" sz="900" b="0" i="0" u="none" strike="noStrike" baseline="0" dirty="0" smtClean="0">
                        <a:solidFill>
                          <a:schemeClr val="dk1"/>
                        </a:solidFill>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IN" sz="900" dirty="0" smtClean="0"/>
                        <a:t>Free Hug Point</a:t>
                      </a:r>
                    </a:p>
                    <a:p>
                      <a:pPr marL="0" marR="0" lvl="0" indent="0" algn="l" rtl="0">
                        <a:spcBef>
                          <a:spcPts val="0"/>
                        </a:spcBef>
                        <a:spcAft>
                          <a:spcPts val="0"/>
                        </a:spcAft>
                        <a:buNone/>
                      </a:pPr>
                      <a:r>
                        <a:rPr lang="en-IN" sz="900" dirty="0" err="1" smtClean="0"/>
                        <a:t>Storytime</a:t>
                      </a:r>
                      <a:r>
                        <a:rPr lang="en-IN" sz="900" dirty="0" smtClean="0"/>
                        <a:t> for Kids</a:t>
                      </a:r>
                    </a:p>
                    <a:p>
                      <a:pPr marL="0" marR="0" lvl="0" indent="0" algn="l" rtl="0">
                        <a:spcBef>
                          <a:spcPts val="0"/>
                        </a:spcBef>
                        <a:spcAft>
                          <a:spcPts val="0"/>
                        </a:spcAft>
                        <a:buNone/>
                      </a:pPr>
                      <a:r>
                        <a:rPr lang="en-IN" sz="900" dirty="0" err="1" smtClean="0"/>
                        <a:t>padma</a:t>
                      </a:r>
                      <a:endParaRPr lang="en-IN" sz="900" dirty="0" smtClean="0"/>
                    </a:p>
                  </a:txBody>
                  <a:tcPr marL="91450" marR="91450" marT="45725" marB="45725"/>
                </a:tc>
                <a:extLst>
                  <a:ext uri="{0D108BD9-81ED-4DB2-BD59-A6C34878D82A}">
                    <a16:rowId xmlns:a16="http://schemas.microsoft.com/office/drawing/2014/main" xmlns="" val="10002"/>
                  </a:ext>
                </a:extLst>
              </a:tr>
              <a:tr h="386616">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smtClean="0"/>
                        <a:t>4,5,6,7,8,9</a:t>
                      </a:r>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Farm: https://www.freepik.com/free-vector/farmer-rural-countryside-house_31235965.htm#page=5&amp;query=farmer%20and%20his%20farm&amp;position=21&amp;from_view=search&amp;track=ais </a:t>
                      </a:r>
                    </a:p>
                    <a:p>
                      <a:pPr marL="228600" lvl="0" indent="-228600" algn="l" rtl="0">
                        <a:spcBef>
                          <a:spcPts val="0"/>
                        </a:spcBef>
                        <a:spcAft>
                          <a:spcPts val="0"/>
                        </a:spcAft>
                        <a:buAutoNum type="arabicPeriod"/>
                      </a:pPr>
                      <a:r>
                        <a:rPr lang="en-IN" sz="900" b="0" i="0" u="none" strike="noStrike" dirty="0" smtClean="0">
                          <a:solidFill>
                            <a:schemeClr val="dk1"/>
                          </a:solidFill>
                          <a:latin typeface="Calibri"/>
                          <a:ea typeface="Calibri"/>
                          <a:cs typeface="Calibri"/>
                          <a:sym typeface="Calibri"/>
                        </a:rPr>
                        <a:t>Tiger: https://www.freepik.com/free-photo/amazing-bengal-tiger-nature_18520710.htm#query=Tiger&amp;position=9&amp;from_view=search&amp;track=sph</a:t>
                      </a:r>
                    </a:p>
                    <a:p>
                      <a:pPr marL="228600" lvl="0" indent="-228600" algn="l" rtl="0">
                        <a:spcBef>
                          <a:spcPts val="0"/>
                        </a:spcBef>
                        <a:spcAft>
                          <a:spcPts val="0"/>
                        </a:spcAft>
                        <a:buNone/>
                      </a:pPr>
                      <a:r>
                        <a:rPr lang="en-IN" sz="900" b="0" i="0" u="none" strike="noStrike" dirty="0" smtClean="0">
                          <a:solidFill>
                            <a:schemeClr val="dk1"/>
                          </a:solidFill>
                          <a:latin typeface="Calibri"/>
                          <a:ea typeface="Calibri"/>
                          <a:cs typeface="Calibri"/>
                          <a:sym typeface="Calibri"/>
                        </a:rPr>
                        <a:t>	</a:t>
                      </a:r>
                    </a:p>
                  </a:txBody>
                  <a:tcPr marL="91450" marR="91450" marT="45725" marB="45725"/>
                </a:tc>
                <a:tc>
                  <a:txBody>
                    <a:bodyPr/>
                    <a:lstStyle/>
                    <a:p>
                      <a:pPr marL="0" marR="0" lvl="0" indent="0" algn="l" rtl="0">
                        <a:spcBef>
                          <a:spcPts val="0"/>
                        </a:spcBef>
                        <a:spcAft>
                          <a:spcPts val="0"/>
                        </a:spcAft>
                        <a:buNone/>
                      </a:pPr>
                      <a:r>
                        <a:rPr lang="en-IN" sz="900" dirty="0" err="1" smtClean="0"/>
                        <a:t>brgfx</a:t>
                      </a: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err="1" smtClean="0"/>
                        <a:t>vladimircech</a:t>
                      </a:r>
                      <a:endParaRPr sz="900"/>
                    </a:p>
                  </a:txBody>
                  <a:tcPr marL="91450" marR="91450" marT="45725" marB="45725"/>
                </a:tc>
                <a:extLst>
                  <a:ext uri="{0D108BD9-81ED-4DB2-BD59-A6C34878D82A}">
                    <a16:rowId xmlns:a16="http://schemas.microsoft.com/office/drawing/2014/main" xmlns="" val="10003"/>
                  </a:ext>
                </a:extLst>
              </a:tr>
              <a:tr h="386616">
                <a:tc>
                  <a:txBody>
                    <a:bodyPr/>
                    <a:lstStyle/>
                    <a:p>
                      <a:pPr marL="0" marR="0" lvl="0" indent="0" algn="l" rtl="0">
                        <a:spcBef>
                          <a:spcPts val="0"/>
                        </a:spcBef>
                        <a:spcAft>
                          <a:spcPts val="0"/>
                        </a:spcAft>
                        <a:buNone/>
                      </a:pPr>
                      <a:r>
                        <a:rPr lang="en-IN" sz="900" dirty="0" smtClean="0"/>
                        <a:t>10</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Cuneiform: https://commons.wikimedia.org/wiki/File:Sales_contract_Shuruppak_Louvre_AO3766.jpg </a:t>
                      </a:r>
                    </a:p>
                    <a:p>
                      <a:pPr marL="228600" lvl="0" indent="-228600" algn="l" rtl="0">
                        <a:spcBef>
                          <a:spcPts val="0"/>
                        </a:spcBef>
                        <a:spcAft>
                          <a:spcPts val="0"/>
                        </a:spcAft>
                        <a:buAutoNum type="arabicPeriod"/>
                      </a:pPr>
                      <a:r>
                        <a:rPr lang="en-IN" sz="900" b="0" i="0" u="none" strike="noStrike" dirty="0" smtClean="0">
                          <a:solidFill>
                            <a:schemeClr val="dk1"/>
                          </a:solidFill>
                          <a:latin typeface="Calibri"/>
                          <a:cs typeface="Calibri"/>
                          <a:sym typeface="Calibri"/>
                        </a:rPr>
                        <a:t>Hieroglyphs: https://commons.wikimedia.org/wiki/File:Hieroglifos_em_parede.jpg </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N" sz="900" b="0" i="0" u="none" strike="noStrike" dirty="0" smtClean="0">
                          <a:solidFill>
                            <a:schemeClr val="dk1"/>
                          </a:solidFill>
                          <a:latin typeface="Calibri"/>
                          <a:cs typeface="Calibri"/>
                          <a:sym typeface="Calibri"/>
                        </a:rPr>
                        <a:t>3.    Edict: https://commons.wikimedia.org/wiki/File:3rd-century_BCE_Jonnagiri_Erragudi_Yerragudi_Asoka_rock_edict_inscription,_Andhra_Pradesh_India_-_05.jpg Hieroglyphs: https://commons.wikimedia.org/wiki/File:Hieroglifos_em_parede.jpg </a:t>
                      </a:r>
                      <a:endParaRPr lang="en-IN" sz="900" b="0" i="0" u="none" strike="noStrike" cap="none" dirty="0" smtClean="0">
                        <a:solidFill>
                          <a:schemeClr val="dk1"/>
                        </a:solidFill>
                        <a:latin typeface="Calibri"/>
                        <a:ea typeface="Calibri"/>
                        <a:cs typeface="Calibri"/>
                        <a:sym typeface="Calibri"/>
                      </a:endParaRPr>
                    </a:p>
                  </a:txBody>
                  <a:tcPr marL="91450" marR="91450" marT="45725" marB="45725"/>
                </a:tc>
                <a:tc>
                  <a:txBody>
                    <a:bodyPr/>
                    <a:lstStyle/>
                    <a:p>
                      <a:pPr marL="0" marR="0" lvl="0" indent="0" algn="l" rtl="0">
                        <a:spcBef>
                          <a:spcPts val="0"/>
                        </a:spcBef>
                        <a:spcAft>
                          <a:spcPts val="0"/>
                        </a:spcAft>
                        <a:buNone/>
                      </a:pPr>
                      <a:r>
                        <a:rPr lang="en-IN" sz="900" dirty="0" smtClean="0"/>
                        <a:t>Unknown artist</a:t>
                      </a:r>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US" sz="900" b="0" i="0" u="none" strike="noStrike" cap="none" dirty="0" err="1" smtClean="0">
                          <a:solidFill>
                            <a:schemeClr val="dk1"/>
                          </a:solidFill>
                          <a:latin typeface="Calibri"/>
                          <a:ea typeface="Calibri"/>
                          <a:cs typeface="Calibri"/>
                          <a:sym typeface="Calibri"/>
                        </a:rPr>
                        <a:t>Fedor</a:t>
                      </a:r>
                      <a:r>
                        <a:rPr lang="en-US" sz="900" b="0" i="0" u="none" strike="noStrike" cap="none" dirty="0" smtClean="0">
                          <a:solidFill>
                            <a:schemeClr val="dk1"/>
                          </a:solidFill>
                          <a:latin typeface="Calibri"/>
                          <a:ea typeface="Calibri"/>
                          <a:cs typeface="Calibri"/>
                          <a:sym typeface="Calibri"/>
                        </a:rPr>
                        <a:t> </a:t>
                      </a:r>
                      <a:r>
                        <a:rPr lang="en-US" sz="900" b="0" i="0" u="none" strike="noStrike" cap="none" dirty="0" err="1" smtClean="0">
                          <a:solidFill>
                            <a:schemeClr val="dk1"/>
                          </a:solidFill>
                          <a:latin typeface="Calibri"/>
                          <a:ea typeface="Calibri"/>
                          <a:cs typeface="Calibri"/>
                          <a:sym typeface="Calibri"/>
                        </a:rPr>
                        <a:t>Selivanov</a:t>
                      </a:r>
                      <a:endParaRPr lang="en-US" sz="900" b="0" i="0" u="none" strike="noStrike" cap="none"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900" b="0" i="0" u="none" strike="noStrike" cap="none" dirty="0" smtClean="0">
                          <a:solidFill>
                            <a:schemeClr val="dk1"/>
                          </a:solidFill>
                          <a:latin typeface="Calibri"/>
                          <a:ea typeface="Calibri"/>
                          <a:cs typeface="Calibri"/>
                          <a:sym typeface="Calibri"/>
                        </a:rPr>
                        <a:t>Ms Sarah Welch</a:t>
                      </a:r>
                      <a:endParaRPr sz="900"/>
                    </a:p>
                  </a:txBody>
                  <a:tcPr marL="91450" marR="91450" marT="45725" marB="45725"/>
                </a:tc>
                <a:extLst>
                  <a:ext uri="{0D108BD9-81ED-4DB2-BD59-A6C34878D82A}">
                    <a16:rowId xmlns:a16="http://schemas.microsoft.com/office/drawing/2014/main" xmlns="" val="10004"/>
                  </a:ext>
                </a:extLst>
              </a:tr>
              <a:tr h="386616">
                <a:tc>
                  <a:txBody>
                    <a:bodyPr/>
                    <a:lstStyle/>
                    <a:p>
                      <a:pPr marL="0" marR="0" lvl="0" indent="0" algn="l" rtl="0">
                        <a:spcBef>
                          <a:spcPts val="0"/>
                        </a:spcBef>
                        <a:spcAft>
                          <a:spcPts val="0"/>
                        </a:spcAft>
                        <a:buNone/>
                      </a:pPr>
                      <a:r>
                        <a:rPr lang="en-IN" sz="900" dirty="0" smtClean="0"/>
                        <a:t>12</a:t>
                      </a: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228600" lvl="0" indent="-228600" algn="l" rtl="0">
                        <a:spcBef>
                          <a:spcPts val="0"/>
                        </a:spcBef>
                        <a:spcAft>
                          <a:spcPts val="0"/>
                        </a:spcAft>
                        <a:buNone/>
                      </a:pPr>
                      <a:r>
                        <a:rPr lang="en-IN" sz="900" b="0" i="0" u="none" strike="noStrike" baseline="0" dirty="0" smtClean="0">
                          <a:solidFill>
                            <a:schemeClr val="dk1"/>
                          </a:solidFill>
                          <a:latin typeface="Calibri"/>
                          <a:cs typeface="Calibri"/>
                          <a:sym typeface="Calibri"/>
                        </a:rPr>
                        <a:t>1.    Animals: https://www.freepik.com/free-vector/wild-animals-cartoon-characters-forest-scene_27175542.htm#page=16&amp;query=big%20zoo&amp;position=47&amp;from_view=search&amp;track=ais </a:t>
                      </a:r>
                    </a:p>
                    <a:p>
                      <a:pPr marL="228600" lvl="0" indent="-228600" algn="l" rtl="0">
                        <a:spcBef>
                          <a:spcPts val="0"/>
                        </a:spcBef>
                        <a:spcAft>
                          <a:spcPts val="0"/>
                        </a:spcAft>
                        <a:buNone/>
                      </a:pPr>
                      <a:r>
                        <a:rPr lang="en-IN" sz="900" b="0" i="0" u="none" strike="noStrike" baseline="0" dirty="0" smtClean="0">
                          <a:solidFill>
                            <a:schemeClr val="dk1"/>
                          </a:solidFill>
                          <a:latin typeface="Calibri"/>
                          <a:cs typeface="Calibri"/>
                          <a:sym typeface="Calibri"/>
                        </a:rPr>
                        <a:t>2.     Zoo keeper: https://www.freepik.com/free-vector/boy-safari-outfit-doing-different-activities_6874065.htm#query=zoo%20keeper&amp;position=46&amp;from_view=search&amp;track=ais</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IN" sz="900" b="0" i="0" u="none" strike="noStrike" baseline="0" dirty="0" smtClean="0">
                          <a:solidFill>
                            <a:schemeClr val="dk1"/>
                          </a:solidFill>
                          <a:latin typeface="Calibri"/>
                          <a:cs typeface="Calibri"/>
                          <a:sym typeface="Calibri"/>
                        </a:rPr>
                        <a:t>3.   Frog: https://www.freepik.com/free-vector/happy-frong-sitting-lotus-leaf_6952752.htm#query=frogs&amp;position=39&amp;from_view=search&amp;track=sph 	</a:t>
                      </a:r>
                    </a:p>
                  </a:txBody>
                  <a:tcPr marL="91450" marR="91450" marT="45725" marB="45725"/>
                </a:tc>
                <a:tc>
                  <a:txBody>
                    <a:bodyPr/>
                    <a:lstStyle/>
                    <a:p>
                      <a:pPr marL="0" marR="0" lvl="0" indent="0" algn="l" rtl="0">
                        <a:spcBef>
                          <a:spcPts val="0"/>
                        </a:spcBef>
                        <a:spcAft>
                          <a:spcPts val="0"/>
                        </a:spcAft>
                        <a:buNone/>
                      </a:pPr>
                      <a:r>
                        <a:rPr lang="en-IN" sz="900" dirty="0" err="1" smtClean="0"/>
                        <a:t>brgfx</a:t>
                      </a: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err="1" smtClean="0"/>
                        <a:t>brgfx</a:t>
                      </a: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r>
                        <a:rPr lang="en-IN" sz="900" dirty="0" err="1" smtClean="0"/>
                        <a:t>brgfx</a:t>
                      </a:r>
                      <a:endParaRPr lang="en-IN" sz="900" dirty="0" smtClean="0"/>
                    </a:p>
                  </a:txBody>
                  <a:tcPr marL="91450" marR="91450" marT="45725" marB="45725"/>
                </a:tc>
                <a:extLst>
                  <a:ext uri="{0D108BD9-81ED-4DB2-BD59-A6C34878D82A}">
                    <a16:rowId xmlns:a16="http://schemas.microsoft.com/office/drawing/2014/main" xmlns="" val="10005"/>
                  </a:ext>
                </a:extLst>
              </a:tr>
              <a:tr h="386616">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6"/>
                  </a:ext>
                </a:extLst>
              </a:tr>
              <a:tr h="386616">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lang="en-IN" sz="900" dirty="0" smtClean="0"/>
                    </a:p>
                    <a:p>
                      <a:pPr marL="0" marR="0" lvl="0" indent="0" algn="l" rtl="0">
                        <a:spcBef>
                          <a:spcPts val="0"/>
                        </a:spcBef>
                        <a:spcAft>
                          <a:spcPts val="0"/>
                        </a:spcAft>
                        <a:buNone/>
                      </a:pPr>
                      <a:endParaRPr sz="900"/>
                    </a:p>
                  </a:txBody>
                  <a:tcPr marL="91450" marR="91450" marT="45725" marB="45725"/>
                </a:tc>
                <a:tc>
                  <a:txBody>
                    <a:bodyPr/>
                    <a:lstStyle/>
                    <a:p>
                      <a:pPr marL="0" marR="0" lvl="0" indent="0" algn="l" rtl="0">
                        <a:spcBef>
                          <a:spcPts val="0"/>
                        </a:spcBef>
                        <a:spcAft>
                          <a:spcPts val="0"/>
                        </a:spcAft>
                        <a:buNone/>
                      </a:pPr>
                      <a:endParaRPr sz="900"/>
                    </a:p>
                  </a:txBody>
                  <a:tcPr marL="91450" marR="91450" marT="45725" marB="45725"/>
                </a:tc>
                <a:extLst>
                  <a:ext uri="{0D108BD9-81ED-4DB2-BD59-A6C34878D82A}">
                    <a16:rowId xmlns:a16="http://schemas.microsoft.com/office/drawing/2014/main" xmlns="" val="10007"/>
                  </a:ext>
                </a:extLst>
              </a:tr>
            </a:tbl>
          </a:graphicData>
        </a:graphic>
      </p:graphicFrame>
      <p:sp>
        <p:nvSpPr>
          <p:cNvPr id="5" name="Google Shape;47;p3">
            <a:extLst>
              <a:ext uri="{FF2B5EF4-FFF2-40B4-BE49-F238E27FC236}">
                <a16:creationId xmlns:a16="http://schemas.microsoft.com/office/drawing/2014/main" xmlns="" id="{6D42FD62-34E5-791E-E3C2-E1B0F48A0EF1}"/>
              </a:ext>
            </a:extLst>
          </p:cNvPr>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spcBef>
                <a:spcPts val="0"/>
              </a:spcBef>
              <a:spcAft>
                <a:spcPts val="0"/>
              </a:spcAft>
              <a:buClr>
                <a:schemeClr val="dk1"/>
              </a:buClr>
              <a:buSzPct val="100000"/>
              <a:buFont typeface="Calibri"/>
              <a:buNone/>
            </a:pPr>
            <a:r>
              <a:rPr lang="en-IN" sz="4400" b="0" i="0" u="none" strike="noStrike" cap="none" dirty="0">
                <a:solidFill>
                  <a:schemeClr val="dk1"/>
                </a:solidFill>
                <a:latin typeface="Calibri"/>
                <a:ea typeface="Calibri"/>
                <a:cs typeface="Calibri"/>
                <a:sym typeface="Calibri"/>
              </a:rPr>
              <a:t>Attribution / Citation</a:t>
            </a:r>
            <a:endParaRPr dirty="0"/>
          </a:p>
        </p:txBody>
      </p:sp>
      <p:pic>
        <p:nvPicPr>
          <p:cNvPr id="6" name="Picture 2" descr="Free vector wild animals cartoon characters in the forest scene"/>
          <p:cNvPicPr>
            <a:picLocks noChangeAspect="1" noChangeArrowheads="1"/>
          </p:cNvPicPr>
          <p:nvPr/>
        </p:nvPicPr>
        <p:blipFill>
          <a:blip r:embed="rId3" cstate="print"/>
          <a:srcRect/>
          <a:stretch>
            <a:fillRect/>
          </a:stretch>
        </p:blipFill>
        <p:spPr bwMode="auto">
          <a:xfrm>
            <a:off x="2223312" y="4471016"/>
            <a:ext cx="252000" cy="117374"/>
          </a:xfrm>
          <a:prstGeom prst="rect">
            <a:avLst/>
          </a:prstGeom>
          <a:noFill/>
          <a:ln>
            <a:noFill/>
          </a:ln>
        </p:spPr>
      </p:pic>
      <p:pic>
        <p:nvPicPr>
          <p:cNvPr id="7" name="Picture 2" descr="Free vector boy in safari outfit doing different activities"/>
          <p:cNvPicPr>
            <a:picLocks noChangeAspect="1" noChangeArrowheads="1"/>
          </p:cNvPicPr>
          <p:nvPr/>
        </p:nvPicPr>
        <p:blipFill>
          <a:blip r:embed="rId4" cstate="print"/>
          <a:stretch>
            <a:fillRect/>
          </a:stretch>
        </p:blipFill>
        <p:spPr bwMode="auto">
          <a:xfrm>
            <a:off x="2619288" y="4247790"/>
            <a:ext cx="432000" cy="477796"/>
          </a:xfrm>
          <a:prstGeom prst="rect">
            <a:avLst/>
          </a:prstGeom>
          <a:noFill/>
          <a:ln>
            <a:noFill/>
          </a:ln>
        </p:spPr>
      </p:pic>
      <p:pic>
        <p:nvPicPr>
          <p:cNvPr id="8" name="Picture 4" descr="Free vector happy frong sitting on lotus leaf"/>
          <p:cNvPicPr>
            <a:picLocks noChangeAspect="1" noChangeArrowheads="1"/>
          </p:cNvPicPr>
          <p:nvPr/>
        </p:nvPicPr>
        <p:blipFill>
          <a:blip r:embed="rId5" cstate="print"/>
          <a:srcRect/>
          <a:stretch>
            <a:fillRect/>
          </a:stretch>
        </p:blipFill>
        <p:spPr bwMode="auto">
          <a:xfrm>
            <a:off x="3160453" y="4308139"/>
            <a:ext cx="360000" cy="318075"/>
          </a:xfrm>
          <a:prstGeom prst="rect">
            <a:avLst/>
          </a:prstGeom>
          <a:noFill/>
          <a:ln>
            <a:noFill/>
          </a:ln>
        </p:spPr>
      </p:pic>
      <p:pic>
        <p:nvPicPr>
          <p:cNvPr id="9" name="Picture 2" descr="Free vector border template with cute animals"/>
          <p:cNvPicPr>
            <a:picLocks noChangeAspect="1" noChangeArrowheads="1"/>
          </p:cNvPicPr>
          <p:nvPr/>
        </p:nvPicPr>
        <p:blipFill>
          <a:blip r:embed="rId6" cstate="print"/>
          <a:srcRect/>
          <a:stretch>
            <a:fillRect/>
          </a:stretch>
        </p:blipFill>
        <p:spPr bwMode="auto">
          <a:xfrm>
            <a:off x="2757676" y="1483667"/>
            <a:ext cx="252000" cy="191617"/>
          </a:xfrm>
          <a:prstGeom prst="rect">
            <a:avLst/>
          </a:prstGeom>
          <a:noFill/>
        </p:spPr>
      </p:pic>
      <p:pic>
        <p:nvPicPr>
          <p:cNvPr id="10" name="Picture 2"/>
          <p:cNvPicPr preferRelativeResize="0">
            <a:picLocks noChangeAspect="1" noChangeArrowheads="1"/>
          </p:cNvPicPr>
          <p:nvPr/>
        </p:nvPicPr>
        <p:blipFill>
          <a:blip r:embed="rId7" cstate="print"/>
          <a:srcRect l="1315" t="29391" r="38325" b="9929"/>
          <a:stretch>
            <a:fillRect/>
          </a:stretch>
        </p:blipFill>
        <p:spPr bwMode="auto">
          <a:xfrm>
            <a:off x="2567135" y="2038017"/>
            <a:ext cx="252000" cy="135692"/>
          </a:xfrm>
          <a:prstGeom prst="rect">
            <a:avLst/>
          </a:prstGeom>
          <a:noFill/>
          <a:ln w="9525">
            <a:noFill/>
            <a:miter lim="800000"/>
            <a:headEnd/>
            <a:tailEnd/>
          </a:ln>
          <a:effectLst/>
          <a:scene3d>
            <a:camera prst="orthographicFront"/>
            <a:lightRig rig="threePt" dir="t"/>
          </a:scene3d>
          <a:sp3d>
            <a:bevelT/>
          </a:sp3d>
        </p:spPr>
      </p:pic>
      <p:pic>
        <p:nvPicPr>
          <p:cNvPr id="11" name="Picture 3"/>
          <p:cNvPicPr>
            <a:picLocks noChangeAspect="1" noChangeArrowheads="1"/>
          </p:cNvPicPr>
          <p:nvPr/>
        </p:nvPicPr>
        <p:blipFill>
          <a:blip r:embed="rId8" cstate="print"/>
          <a:srcRect l="53004" t="31099" r="33054" b="24748"/>
          <a:stretch>
            <a:fillRect/>
          </a:stretch>
        </p:blipFill>
        <p:spPr bwMode="auto">
          <a:xfrm>
            <a:off x="2848331" y="1928168"/>
            <a:ext cx="252000" cy="448683"/>
          </a:xfrm>
          <a:prstGeom prst="rect">
            <a:avLst/>
          </a:prstGeom>
          <a:noFill/>
          <a:ln w="9525">
            <a:noFill/>
            <a:miter lim="800000"/>
            <a:headEnd/>
            <a:tailEnd/>
          </a:ln>
          <a:effectLst/>
          <a:scene3d>
            <a:camera prst="orthographicFront"/>
            <a:lightRig rig="threePt" dir="t"/>
          </a:scene3d>
          <a:sp3d>
            <a:bevelT/>
          </a:sp3d>
        </p:spPr>
      </p:pic>
      <p:pic>
        <p:nvPicPr>
          <p:cNvPr id="12" name="Picture 4"/>
          <p:cNvPicPr preferRelativeResize="0">
            <a:picLocks noChangeAspect="1" noChangeArrowheads="1"/>
          </p:cNvPicPr>
          <p:nvPr/>
        </p:nvPicPr>
        <p:blipFill>
          <a:blip r:embed="rId9" cstate="print"/>
          <a:srcRect l="15768" t="30494" r="41215" b="18700"/>
          <a:stretch>
            <a:fillRect/>
          </a:stretch>
        </p:blipFill>
        <p:spPr bwMode="auto">
          <a:xfrm>
            <a:off x="3138800" y="2019514"/>
            <a:ext cx="252000" cy="135692"/>
          </a:xfrm>
          <a:prstGeom prst="rect">
            <a:avLst/>
          </a:prstGeom>
          <a:noFill/>
          <a:ln w="9525">
            <a:noFill/>
            <a:miter lim="800000"/>
            <a:headEnd/>
            <a:tailEnd/>
          </a:ln>
          <a:effectLst/>
          <a:scene3d>
            <a:camera prst="orthographicFront"/>
            <a:lightRig rig="threePt" dir="t"/>
          </a:scene3d>
          <a:sp3d>
            <a:bevelT/>
          </a:sp3d>
        </p:spPr>
      </p:pic>
      <p:pic>
        <p:nvPicPr>
          <p:cNvPr id="13" name="Picture 12" descr="Free vector farmer at rural countryside house"/>
          <p:cNvPicPr>
            <a:picLocks noChangeAspect="1" noChangeArrowheads="1"/>
          </p:cNvPicPr>
          <p:nvPr/>
        </p:nvPicPr>
        <p:blipFill>
          <a:blip r:embed="rId10" cstate="print"/>
          <a:srcRect/>
          <a:stretch>
            <a:fillRect/>
          </a:stretch>
        </p:blipFill>
        <p:spPr bwMode="auto">
          <a:xfrm>
            <a:off x="2639999" y="2716659"/>
            <a:ext cx="252000" cy="179992"/>
          </a:xfrm>
          <a:prstGeom prst="rect">
            <a:avLst/>
          </a:prstGeom>
          <a:noFill/>
          <a:scene3d>
            <a:camera prst="orthographicFront"/>
            <a:lightRig rig="threePt" dir="t"/>
          </a:scene3d>
          <a:sp3d>
            <a:bevelT/>
          </a:sp3d>
        </p:spPr>
      </p:pic>
      <p:pic>
        <p:nvPicPr>
          <p:cNvPr id="14" name="Picture 10" descr="Free photo amazing bengal tiger in the nature"/>
          <p:cNvPicPr>
            <a:picLocks noChangeAspect="1" noChangeArrowheads="1"/>
          </p:cNvPicPr>
          <p:nvPr/>
        </p:nvPicPr>
        <p:blipFill>
          <a:blip r:embed="rId11" cstate="print"/>
          <a:stretch>
            <a:fillRect/>
          </a:stretch>
        </p:blipFill>
        <p:spPr bwMode="auto">
          <a:xfrm>
            <a:off x="3130360" y="2681336"/>
            <a:ext cx="167865" cy="252000"/>
          </a:xfrm>
          <a:prstGeom prst="rect">
            <a:avLst/>
          </a:prstGeom>
          <a:noFill/>
          <a:ln>
            <a:noFill/>
          </a:ln>
        </p:spPr>
      </p:pic>
      <p:pic>
        <p:nvPicPr>
          <p:cNvPr id="15" name="Picture 2" descr="File:Sales contract Shuruppak Louvre AO3766.jpg"/>
          <p:cNvPicPr>
            <a:picLocks noChangeAspect="1" noChangeArrowheads="1"/>
          </p:cNvPicPr>
          <p:nvPr/>
        </p:nvPicPr>
        <p:blipFill>
          <a:blip r:embed="rId12" cstate="print"/>
          <a:srcRect/>
          <a:stretch>
            <a:fillRect/>
          </a:stretch>
        </p:blipFill>
        <p:spPr bwMode="auto">
          <a:xfrm>
            <a:off x="2381944" y="3472042"/>
            <a:ext cx="252000" cy="237487"/>
          </a:xfrm>
          <a:prstGeom prst="rect">
            <a:avLst/>
          </a:prstGeom>
          <a:noFill/>
          <a:effectLst>
            <a:outerShdw blurRad="50800" dist="38100" dir="2700000" algn="tl" rotWithShape="0">
              <a:prstClr val="black">
                <a:alpha val="40000"/>
              </a:prstClr>
            </a:outerShdw>
          </a:effectLst>
        </p:spPr>
      </p:pic>
      <p:pic>
        <p:nvPicPr>
          <p:cNvPr id="16" name="Picture 4" descr="File:Hieroglifos em parede.jpg"/>
          <p:cNvPicPr>
            <a:picLocks noChangeAspect="1" noChangeArrowheads="1"/>
          </p:cNvPicPr>
          <p:nvPr/>
        </p:nvPicPr>
        <p:blipFill>
          <a:blip r:embed="rId13" cstate="print"/>
          <a:srcRect/>
          <a:stretch>
            <a:fillRect/>
          </a:stretch>
        </p:blipFill>
        <p:spPr bwMode="auto">
          <a:xfrm>
            <a:off x="3288637" y="3486188"/>
            <a:ext cx="252000" cy="192203"/>
          </a:xfrm>
          <a:prstGeom prst="rect">
            <a:avLst/>
          </a:prstGeom>
          <a:noFill/>
          <a:effectLst>
            <a:outerShdw blurRad="50800" dist="38100" dir="2700000" algn="tl" rotWithShape="0">
              <a:prstClr val="black">
                <a:alpha val="40000"/>
              </a:prstClr>
            </a:outerShdw>
          </a:effectLst>
        </p:spPr>
      </p:pic>
      <p:pic>
        <p:nvPicPr>
          <p:cNvPr id="17" name="Picture 6" descr="File:3rd-century BCE Jonnagiri Erragudi Yerragudi Asoka rock edict inscription, Andhra Pradesh India - 05.jpg"/>
          <p:cNvPicPr>
            <a:picLocks noChangeAspect="1" noChangeArrowheads="1"/>
          </p:cNvPicPr>
          <p:nvPr/>
        </p:nvPicPr>
        <p:blipFill>
          <a:blip r:embed="rId14" cstate="print"/>
          <a:srcRect/>
          <a:stretch>
            <a:fillRect/>
          </a:stretch>
        </p:blipFill>
        <p:spPr bwMode="auto">
          <a:xfrm>
            <a:off x="2800399" y="3501690"/>
            <a:ext cx="252000" cy="189000"/>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263613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ML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D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I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IQ">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Q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S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V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Attribut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TotalTime>
  <Words>1169</Words>
  <Application>Microsoft Office PowerPoint</Application>
  <PresentationFormat>Custom</PresentationFormat>
  <Paragraphs>261</Paragraphs>
  <Slides>13</Slides>
  <Notes>13</Notes>
  <HiddenSlides>0</HiddenSlides>
  <MMClips>0</MMClips>
  <ScaleCrop>false</ScaleCrop>
  <HeadingPairs>
    <vt:vector size="4" baseType="variant">
      <vt:variant>
        <vt:lpstr>Theme</vt:lpstr>
      </vt:variant>
      <vt:variant>
        <vt:i4>9</vt:i4>
      </vt:variant>
      <vt:variant>
        <vt:lpstr>Slide Titles</vt:lpstr>
      </vt:variant>
      <vt:variant>
        <vt:i4>13</vt:i4>
      </vt:variant>
    </vt:vector>
  </HeadingPairs>
  <TitlesOfParts>
    <vt:vector size="22" baseType="lpstr">
      <vt:lpstr>MLP</vt:lpstr>
      <vt:lpstr>1_DD</vt:lpstr>
      <vt:lpstr>IA</vt:lpstr>
      <vt:lpstr>IQ</vt:lpstr>
      <vt:lpstr>MS</vt:lpstr>
      <vt:lpstr>QA</vt:lpstr>
      <vt:lpstr>SA</vt:lpstr>
      <vt:lpstr>VC</vt:lpstr>
      <vt:lpstr>Attribution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Attribution / Citation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Madhumika</cp:lastModifiedBy>
  <cp:revision>12</cp:revision>
  <dcterms:created xsi:type="dcterms:W3CDTF">2023-08-23T08:06:50Z</dcterms:created>
  <dcterms:modified xsi:type="dcterms:W3CDTF">2023-09-02T15:24:47Z</dcterms:modified>
</cp:coreProperties>
</file>