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68" r:id="rId4"/>
    <p:sldId id="265" r:id="rId5"/>
    <p:sldId id="269" r:id="rId6"/>
    <p:sldId id="270" r:id="rId7"/>
    <p:sldId id="266" r:id="rId8"/>
    <p:sldId id="271" r:id="rId9"/>
    <p:sldId id="258"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hEwf4zKoSrI9VK0InNJqL5fYjnx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593F7"/>
    <a:srgbClr val="59A2CF"/>
  </p:clrMru>
</p:presentationPr>
</file>

<file path=ppt/tableStyles.xml><?xml version="1.0" encoding="utf-8"?>
<a:tblStyleLst xmlns:a="http://schemas.openxmlformats.org/drawingml/2006/main" def="{0D4297A2-811B-47ED-8092-229EEA59F8F7}">
  <a:tblStyle styleId="{0D4297A2-811B-47ED-8092-229EEA59F8F7}"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43902" autoAdjust="0"/>
  </p:normalViewPr>
  <p:slideViewPr>
    <p:cSldViewPr snapToGrid="0">
      <p:cViewPr varScale="1">
        <p:scale>
          <a:sx n="52" d="100"/>
          <a:sy n="52" d="100"/>
        </p:scale>
        <p:origin x="-470" y="-86"/>
      </p:cViewPr>
      <p:guideLst>
        <p:guide orient="horz" pos="2160"/>
        <p:guide pos="3840"/>
      </p:guideLst>
    </p:cSldViewPr>
  </p:slideViewPr>
  <p:notesTextViewPr>
    <p:cViewPr>
      <p:scale>
        <a:sx n="100" d="100"/>
        <a:sy n="100" d="100"/>
      </p:scale>
      <p:origin x="0" y="0"/>
    </p:cViewPr>
  </p:notesTextViewPr>
  <p:gridSpacing cx="92171838" cy="921718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IN"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 name="Google Shape;29;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a:t>
            </a:r>
            <a:endParaRPr b="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N" sz="1200" b="0" i="0" u="none" strike="noStrike" dirty="0" smtClean="0">
                <a:solidFill>
                  <a:schemeClr val="dk1"/>
                </a:solidFill>
                <a:latin typeface="Calibri"/>
                <a:ea typeface="Calibri"/>
                <a:cs typeface="Calibri"/>
                <a:sym typeface="Calibri"/>
              </a:rPr>
              <a:t>1. Jungle:</a:t>
            </a:r>
            <a:r>
              <a:rPr lang="en-IN" sz="1200" b="0" i="0" u="none" strike="noStrike" baseline="0" dirty="0" smtClean="0">
                <a:solidFill>
                  <a:schemeClr val="dk1"/>
                </a:solidFill>
                <a:latin typeface="Calibri"/>
                <a:ea typeface="Calibri"/>
                <a:cs typeface="Calibri"/>
                <a:sym typeface="Calibri"/>
              </a:rPr>
              <a:t> https://www.freepik.com/free-vector/jungle-bird-wood-blank-sign-copyspace_4545999.htm#query=jungle&amp;position=27&amp;from_view=search&amp;track=sph (Attribution: </a:t>
            </a:r>
            <a:r>
              <a:rPr lang="en-IN" sz="1200" b="0" i="0" u="none" strike="noStrike" baseline="0" dirty="0" err="1" smtClean="0">
                <a:solidFill>
                  <a:schemeClr val="dk1"/>
                </a:solidFill>
                <a:latin typeface="Calibri"/>
                <a:ea typeface="Calibri"/>
                <a:cs typeface="Calibri"/>
                <a:sym typeface="Calibri"/>
              </a:rPr>
              <a:t>brgfx</a:t>
            </a:r>
            <a:r>
              <a:rPr lang="en-IN" sz="1200" b="0" i="0" u="none" strike="noStrike" baseline="0" dirty="0" smtClean="0">
                <a:solidFill>
                  <a:schemeClr val="dk1"/>
                </a:solidFill>
                <a:latin typeface="Calibri"/>
                <a:ea typeface="Calibri"/>
                <a:cs typeface="Calibri"/>
                <a:sym typeface="Calibri"/>
              </a:rPr>
              <a:t>)</a:t>
            </a:r>
            <a:endParaRPr lang="en-IN" sz="1200" b="0" i="0" u="none" strike="noStrike" dirty="0" smtClean="0">
              <a:solidFill>
                <a:srgbClr val="002060"/>
              </a:solidFill>
              <a:latin typeface="Calibri"/>
              <a:ea typeface="Calibri"/>
              <a:cs typeface="Calibri"/>
              <a:sym typeface="Calibri"/>
            </a:endParaRPr>
          </a:p>
        </p:txBody>
      </p:sp>
      <p:sp>
        <p:nvSpPr>
          <p:cNvPr id="30" name="Google Shape;30;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rtl="0"/>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a:t>
            </a:r>
            <a:r>
              <a:rPr lang="en-IN" sz="1200" b="0" i="0" u="none" strike="noStrike" dirty="0" smtClean="0">
                <a:solidFill>
                  <a:schemeClr val="dk1"/>
                </a:solidFill>
                <a:latin typeface="Calibri"/>
                <a:ea typeface="Calibri"/>
                <a:cs typeface="Calibri"/>
                <a:sym typeface="Calibri"/>
              </a:rPr>
              <a:t>– </a:t>
            </a:r>
          </a:p>
          <a:p>
            <a:pPr rtl="0"/>
            <a:r>
              <a:rPr lang="en-US" sz="1200" b="0" i="0" u="none" strike="noStrike" cap="none" dirty="0" smtClean="0">
                <a:solidFill>
                  <a:schemeClr val="dk1"/>
                </a:solidFill>
                <a:latin typeface="Calibri"/>
                <a:ea typeface="Calibri"/>
                <a:cs typeface="Calibri"/>
                <a:sym typeface="Calibri"/>
              </a:rPr>
              <a:t>The teacher may begin the class by posing a few inquisitive questions to the students:</a:t>
            </a:r>
            <a:endParaRPr lang="en-US" b="0" dirty="0" smtClean="0"/>
          </a:p>
          <a:p>
            <a:pPr rtl="0" fontAlgn="base"/>
            <a:r>
              <a:rPr lang="en-US" sz="1200" b="0" i="0" u="none" strike="noStrike" cap="none" dirty="0" smtClean="0">
                <a:solidFill>
                  <a:schemeClr val="dk1"/>
                </a:solidFill>
                <a:latin typeface="Calibri"/>
                <a:ea typeface="Calibri"/>
                <a:cs typeface="Calibri"/>
                <a:sym typeface="Calibri"/>
              </a:rPr>
              <a:t>1. How many of you like to write?</a:t>
            </a:r>
          </a:p>
          <a:p>
            <a:pPr rtl="0" fontAlgn="base"/>
            <a:r>
              <a:rPr lang="en-US" sz="1200" b="0" i="0" u="none" strike="noStrike" cap="none" dirty="0" smtClean="0">
                <a:solidFill>
                  <a:schemeClr val="dk1"/>
                </a:solidFill>
                <a:latin typeface="Calibri"/>
                <a:ea typeface="Calibri"/>
                <a:cs typeface="Calibri"/>
                <a:sym typeface="Calibri"/>
              </a:rPr>
              <a:t>2. What are the various types of writing? (Letter writing, story writing, poems, complaint letters etc)</a:t>
            </a:r>
          </a:p>
          <a:p>
            <a:pPr rtl="0" fontAlgn="base"/>
            <a:r>
              <a:rPr lang="en-US" sz="1200" b="0" i="0" u="none" strike="noStrike" cap="none" dirty="0" smtClean="0">
                <a:solidFill>
                  <a:schemeClr val="dk1"/>
                </a:solidFill>
                <a:latin typeface="Calibri"/>
                <a:ea typeface="Calibri"/>
                <a:cs typeface="Calibri"/>
                <a:sym typeface="Calibri"/>
              </a:rPr>
              <a:t>3. Is there another form of writing other than the ones mentioned by you all? (This question shall be asked if ‘creative writing’ is not given as an answer by the students for the 2nd question.) </a:t>
            </a:r>
          </a:p>
          <a:p>
            <a:pPr rtl="0"/>
            <a:r>
              <a:rPr lang="en-US" sz="1200" b="0" i="0" u="none" strike="noStrike" cap="none" dirty="0" smtClean="0">
                <a:solidFill>
                  <a:schemeClr val="dk1"/>
                </a:solidFill>
                <a:latin typeface="Calibri"/>
                <a:ea typeface="Calibri"/>
                <a:cs typeface="Calibri"/>
                <a:sym typeface="Calibri"/>
              </a:rPr>
              <a:t>(Slide 2 on creative writing may be shown. Varun wants to write a beautiful story about the image, that the readers will appreciate . Before revealing Varun's inventive and creative story, the teacher can ask the students a few questions.)</a:t>
            </a:r>
            <a:endParaRPr lang="en-IN" sz="1200" b="1" i="0" u="none" strike="noStrike" cap="none" dirty="0" smtClean="0">
              <a:solidFill>
                <a:schemeClr val="dk1"/>
              </a:solidFill>
              <a:latin typeface="Calibri"/>
              <a:ea typeface="Calibri"/>
              <a:cs typeface="Calibri"/>
              <a:sym typeface="Calibri"/>
            </a:endParaRPr>
          </a:p>
          <a:p>
            <a:pPr rtl="0"/>
            <a:r>
              <a:rPr lang="en-IN" sz="1200" b="1" i="0" u="none" strike="noStrike" dirty="0" smtClean="0">
                <a:solidFill>
                  <a:schemeClr val="dk1"/>
                </a:solidFill>
                <a:latin typeface="Calibri"/>
                <a:ea typeface="Calibri"/>
                <a:cs typeface="Calibri"/>
                <a:sym typeface="Calibri"/>
              </a:rPr>
              <a:t>Suggestions: </a:t>
            </a:r>
            <a:r>
              <a:rPr lang="en-IN" sz="1200" b="0" i="0" u="none" strike="noStrike" dirty="0" smtClean="0">
                <a:solidFill>
                  <a:schemeClr val="dk1"/>
                </a:solidFill>
                <a:latin typeface="Calibri"/>
                <a:ea typeface="Calibri"/>
                <a:cs typeface="Calibri"/>
                <a:sym typeface="Calibri"/>
              </a:rPr>
              <a:t>&lt;Ideas/ Images/ Animations / Others – To make better representation of the content &gt;</a:t>
            </a:r>
            <a:endParaRPr b="0" smtClean="0"/>
          </a:p>
          <a:p>
            <a:pPr marL="0" lvl="0" indent="0" algn="l" rtl="0">
              <a:spcBef>
                <a:spcPts val="0"/>
              </a:spcBef>
              <a:spcAft>
                <a:spcPts val="0"/>
              </a:spcAft>
              <a:buNone/>
            </a:pPr>
            <a:r>
              <a:rPr lang="en-IN" sz="1200" b="1" i="0" u="none" strike="noStrike" dirty="0" smtClean="0">
                <a:solidFill>
                  <a:schemeClr val="dk1"/>
                </a:solidFill>
                <a:latin typeface="Calibri"/>
                <a:ea typeface="Calibri"/>
                <a:cs typeface="Calibri"/>
                <a:sym typeface="Calibri"/>
              </a:rPr>
              <a:t>     Source </a:t>
            </a:r>
            <a:r>
              <a:rPr lang="en-IN" sz="1200" b="1" i="0" u="none" strike="noStrike" dirty="0">
                <a:solidFill>
                  <a:schemeClr val="dk1"/>
                </a:solidFill>
                <a:latin typeface="Calibri"/>
                <a:ea typeface="Calibri"/>
                <a:cs typeface="Calibri"/>
                <a:sym typeface="Calibri"/>
              </a:rPr>
              <a:t>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Boy: https://www.freepik.com/free-vector/set-happy-children-doing-different-actions_5934375.htm#query=children&amp;position=44&amp;from_view=search&amp;track=sph (Attribution: </a:t>
            </a:r>
            <a:r>
              <a:rPr lang="en-IN" sz="1200" b="0" i="0" u="none" strike="noStrike" dirty="0" err="1" smtClean="0">
                <a:solidFill>
                  <a:schemeClr val="dk1"/>
                </a:solidFill>
                <a:latin typeface="Calibri"/>
                <a:ea typeface="Calibri"/>
                <a:cs typeface="Calibri"/>
                <a:sym typeface="Calibri"/>
              </a:rPr>
              <a:t>brgfx</a:t>
            </a:r>
            <a:r>
              <a:rPr lang="en-IN" sz="1200" b="0" i="0" u="none" strike="noStrike"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baseline="0" dirty="0" smtClean="0">
                <a:solidFill>
                  <a:schemeClr val="dk1"/>
                </a:solidFill>
                <a:latin typeface="Calibri"/>
                <a:ea typeface="Calibri"/>
                <a:cs typeface="Calibri"/>
                <a:sym typeface="Calibri"/>
              </a:rPr>
              <a:t>Animals: https://www.freepik.com/free-vector/many-animals-white_5935005.htm#query=jungle%20animals&amp;position=49&amp;from_view=keyword&amp;track=ais (Attribution: </a:t>
            </a:r>
            <a:r>
              <a:rPr lang="en-IN" sz="1200" b="0" i="0" u="none" strike="noStrike" baseline="0" dirty="0" err="1" smtClean="0">
                <a:solidFill>
                  <a:schemeClr val="dk1"/>
                </a:solidFill>
                <a:latin typeface="Calibri"/>
                <a:ea typeface="Calibri"/>
                <a:cs typeface="Calibri"/>
                <a:sym typeface="Calibri"/>
              </a:rPr>
              <a:t>brgfx</a:t>
            </a:r>
            <a:r>
              <a:rPr lang="en-IN" sz="1200" b="0" i="0" u="none" strike="noStrike" baseline="0"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baseline="0" dirty="0" smtClean="0">
                <a:solidFill>
                  <a:schemeClr val="dk1"/>
                </a:solidFill>
                <a:latin typeface="Calibri"/>
                <a:ea typeface="Calibri"/>
                <a:cs typeface="Calibri"/>
                <a:sym typeface="Calibri"/>
              </a:rPr>
              <a:t>Bulb: https://www.freepik.com/free-vector/icon-innovation-creativity-logo_39454590.htm#page=6&amp;query=bulb&amp;position=27&amp;from_view=search&amp;track=sph </a:t>
            </a:r>
            <a:r>
              <a:rPr lang="en-IN" sz="1200" b="0" i="0" u="none" strike="noStrike" dirty="0" smtClean="0">
                <a:solidFill>
                  <a:schemeClr val="dk1"/>
                </a:solidFill>
                <a:latin typeface="Calibri"/>
                <a:ea typeface="Calibri"/>
                <a:cs typeface="Calibri"/>
                <a:sym typeface="Calibri"/>
              </a:rPr>
              <a:t>(Attribution: </a:t>
            </a:r>
            <a:r>
              <a:rPr lang="en-IN" sz="1200" b="0" i="0" u="none" strike="noStrike" dirty="0" err="1" smtClean="0">
                <a:solidFill>
                  <a:schemeClr val="dk1"/>
                </a:solidFill>
                <a:latin typeface="Calibri"/>
                <a:ea typeface="Calibri"/>
                <a:cs typeface="Calibri"/>
                <a:sym typeface="Calibri"/>
              </a:rPr>
              <a:t>brgfx</a:t>
            </a:r>
            <a:r>
              <a:rPr lang="en-IN" sz="1200" b="0" i="0" u="none" strike="noStrike"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Sun: https://www.freepik.com/free-vector/variety-suns-icons_791459.htm#query=sun&amp;position=0&amp;from_view=search&amp;track=sph (Attribution: freepik)</a:t>
            </a:r>
            <a:endParaRPr lang="en-IN" sz="1200" b="0" i="0" u="none" strike="noStrike" dirty="0">
              <a:solidFill>
                <a:schemeClr val="dk1"/>
              </a:solidFill>
              <a:latin typeface="Calibri"/>
              <a:ea typeface="Calibri"/>
              <a:cs typeface="Calibri"/>
              <a:sym typeface="Calibri"/>
            </a:endParaRPr>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rtl="0"/>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a:t>
            </a:r>
            <a:r>
              <a:rPr lang="en-US" sz="1200" b="0" i="1" u="none" strike="noStrike" cap="none" dirty="0" smtClean="0">
                <a:solidFill>
                  <a:schemeClr val="dk1"/>
                </a:solidFill>
                <a:latin typeface="Calibri"/>
                <a:ea typeface="Calibri"/>
                <a:cs typeface="Calibri"/>
                <a:sym typeface="Calibri"/>
              </a:rPr>
              <a:t>Do you think Varun saw the picture and immediately came up with a creative story?</a:t>
            </a:r>
            <a:endParaRPr lang="en-US" b="0" dirty="0" smtClean="0"/>
          </a:p>
          <a:p>
            <a:pPr rtl="0"/>
            <a:r>
              <a:rPr lang="en-US" sz="1200" b="0" i="1" u="none" strike="noStrike" cap="none" dirty="0" smtClean="0">
                <a:solidFill>
                  <a:schemeClr val="dk1"/>
                </a:solidFill>
                <a:latin typeface="Calibri"/>
                <a:ea typeface="Calibri"/>
                <a:cs typeface="Calibri"/>
                <a:sym typeface="Calibri"/>
              </a:rPr>
              <a:t>[The teacher may now proceed to the main script by showing</a:t>
            </a:r>
            <a:r>
              <a:rPr lang="en-US" sz="1200" b="1" i="1" u="none" strike="noStrike" cap="none" dirty="0" smtClean="0">
                <a:solidFill>
                  <a:schemeClr val="dk1"/>
                </a:solidFill>
                <a:latin typeface="Calibri"/>
                <a:ea typeface="Calibri"/>
                <a:cs typeface="Calibri"/>
                <a:sym typeface="Calibri"/>
              </a:rPr>
              <a:t> slide 3 to 6 </a:t>
            </a:r>
            <a:r>
              <a:rPr lang="en-US" sz="1200" b="0" i="1" u="none" strike="noStrike" cap="none" dirty="0" smtClean="0">
                <a:solidFill>
                  <a:schemeClr val="dk1"/>
                </a:solidFill>
                <a:latin typeface="Calibri"/>
                <a:ea typeface="Calibri"/>
                <a:cs typeface="Calibri"/>
                <a:sym typeface="Calibri"/>
              </a:rPr>
              <a:t>of MS_TA_Creative Writing.pptx.] </a:t>
            </a:r>
            <a:endParaRPr lang="en-US" b="0" dirty="0" smtClean="0"/>
          </a:p>
          <a:p>
            <a:pPr rtl="0"/>
            <a:r>
              <a:rPr lang="en-US" sz="1200" b="1" i="0" u="sng" strike="noStrike" cap="none" dirty="0" smtClean="0">
                <a:solidFill>
                  <a:schemeClr val="dk1"/>
                </a:solidFill>
                <a:latin typeface="Calibri"/>
                <a:ea typeface="Calibri"/>
                <a:cs typeface="Calibri"/>
                <a:sym typeface="Calibri"/>
              </a:rPr>
              <a:t>Five Stages in Creative writing: </a:t>
            </a:r>
            <a:endParaRPr lang="en-US" b="0" dirty="0" smtClean="0"/>
          </a:p>
          <a:p>
            <a:pPr rtl="0"/>
            <a:r>
              <a:rPr lang="en-US" sz="1200" b="0" i="0" u="none" strike="noStrike" cap="none" dirty="0" smtClean="0">
                <a:solidFill>
                  <a:schemeClr val="dk1"/>
                </a:solidFill>
                <a:latin typeface="Calibri"/>
                <a:ea typeface="Calibri"/>
                <a:cs typeface="Calibri"/>
                <a:sym typeface="Calibri"/>
              </a:rPr>
              <a:t>Can we see a picture and quickly write a story or a poem?</a:t>
            </a:r>
          </a:p>
          <a:p>
            <a:pPr rtl="0"/>
            <a:r>
              <a:rPr lang="en-IN" sz="1200" b="1" i="0" u="none" strike="noStrike" dirty="0" smtClean="0">
                <a:solidFill>
                  <a:schemeClr val="dk1"/>
                </a:solidFill>
                <a:latin typeface="Calibri"/>
                <a:ea typeface="Calibri"/>
                <a:cs typeface="Calibri"/>
                <a:sym typeface="Calibri"/>
              </a:rPr>
              <a:t>Suggestions</a:t>
            </a:r>
            <a:r>
              <a:rPr lang="en-IN" sz="1200" b="1" i="0" u="none" strike="noStrike" dirty="0">
                <a:solidFill>
                  <a:schemeClr val="dk1"/>
                </a:solidFill>
                <a:latin typeface="Calibri"/>
                <a:ea typeface="Calibri"/>
                <a:cs typeface="Calibri"/>
                <a:sym typeface="Calibri"/>
              </a:rPr>
              <a:t>: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a:p>
          <a:p>
            <a:pPr marL="0" lvl="0" indent="0" algn="l" rtl="0">
              <a:spcBef>
                <a:spcPts val="0"/>
              </a:spcBef>
              <a:spcAft>
                <a:spcPts val="0"/>
              </a:spcAft>
              <a:buNone/>
            </a:pPr>
            <a:r>
              <a:rPr lang="en-IN" sz="1200" b="1" i="0" u="none" strike="noStrike" dirty="0" smtClean="0">
                <a:solidFill>
                  <a:schemeClr val="dk1"/>
                </a:solidFill>
                <a:latin typeface="Calibri"/>
                <a:ea typeface="Calibri"/>
                <a:cs typeface="Calibri"/>
                <a:sym typeface="Calibri"/>
              </a:rPr>
              <a:t>Source </a:t>
            </a:r>
            <a:r>
              <a:rPr lang="en-IN" sz="1200" b="1" i="0" u="none" strike="noStrike" dirty="0">
                <a:solidFill>
                  <a:schemeClr val="dk1"/>
                </a:solidFill>
                <a:latin typeface="Calibri"/>
                <a:ea typeface="Calibri"/>
                <a:cs typeface="Calibri"/>
                <a:sym typeface="Calibri"/>
              </a:rPr>
              <a:t>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a:p>
            <a:pPr marL="228600" lvl="0" indent="-228600" algn="l" rtl="0">
              <a:spcBef>
                <a:spcPts val="0"/>
              </a:spcBef>
              <a:spcAft>
                <a:spcPts val="0"/>
              </a:spcAft>
              <a:buAutoNum type="arabicPeriod"/>
            </a:pPr>
            <a:r>
              <a:rPr lang="en-IN" sz="1200" b="0" i="0" u="none" strike="noStrike" baseline="0" dirty="0" smtClean="0">
                <a:solidFill>
                  <a:schemeClr val="dk1"/>
                </a:solidFill>
                <a:latin typeface="Calibri"/>
                <a:ea typeface="Calibri"/>
                <a:cs typeface="Calibri"/>
                <a:sym typeface="Calibri"/>
              </a:rPr>
              <a:t>Animals: https://www.freepik.com/free-vector/many-animals-white_5935005.htm#query=jungle%20animals&amp;position=49&amp;from_view=keyword&amp;track=ais (Attribution: </a:t>
            </a:r>
            <a:r>
              <a:rPr lang="en-IN" sz="1200" b="0" i="0" u="none" strike="noStrike" baseline="0" dirty="0" err="1" smtClean="0">
                <a:solidFill>
                  <a:schemeClr val="dk1"/>
                </a:solidFill>
                <a:latin typeface="Calibri"/>
                <a:ea typeface="Calibri"/>
                <a:cs typeface="Calibri"/>
                <a:sym typeface="Calibri"/>
              </a:rPr>
              <a:t>brgfx</a:t>
            </a:r>
            <a:r>
              <a:rPr lang="en-IN" sz="1200" b="0" i="0" u="none" strike="noStrike" baseline="0"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Sun: https://www.freepik.com/free-vector/variety-suns-icons_791459.htm#query=sun&amp;position=0&amp;from_view=search&amp;track=sph (Attribution: freepik)</a:t>
            </a:r>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a:t>
            </a:r>
            <a:endParaRPr b="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a:p>
            <a:pPr marL="228600" lvl="0" indent="-228600" algn="l" rtl="0">
              <a:spcBef>
                <a:spcPts val="0"/>
              </a:spcBef>
              <a:spcAft>
                <a:spcPts val="0"/>
              </a:spcAft>
              <a:buAutoNum type="arabicPeriod"/>
            </a:pPr>
            <a:r>
              <a:rPr lang="en-IN" sz="1200" b="0" i="0" u="none" strike="noStrike" baseline="0" dirty="0" smtClean="0">
                <a:solidFill>
                  <a:schemeClr val="dk1"/>
                </a:solidFill>
                <a:latin typeface="Calibri"/>
                <a:ea typeface="Calibri"/>
                <a:cs typeface="Calibri"/>
                <a:sym typeface="Calibri"/>
              </a:rPr>
              <a:t>Animals: https://www.freepik.com/free-vector/many-animals-white_5935005.htm#query=jungle%20animals&amp;position=49&amp;from_view=keyword&amp;track=ais (Attribution: </a:t>
            </a:r>
            <a:r>
              <a:rPr lang="en-IN" sz="1200" b="0" i="0" u="none" strike="noStrike" baseline="0" dirty="0" err="1" smtClean="0">
                <a:solidFill>
                  <a:schemeClr val="dk1"/>
                </a:solidFill>
                <a:latin typeface="Calibri"/>
                <a:ea typeface="Calibri"/>
                <a:cs typeface="Calibri"/>
                <a:sym typeface="Calibri"/>
              </a:rPr>
              <a:t>brgfx</a:t>
            </a:r>
            <a:r>
              <a:rPr lang="en-IN" sz="1200" b="0" i="0" u="none" strike="noStrike" baseline="0"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Sun: https://www.freepik.com/free-vector/variety-suns-icons_791459.htm#query=sun&amp;position=0&amp;from_view=search&amp;track=sph (Attribution: freepik)</a:t>
            </a:r>
          </a:p>
          <a:p>
            <a:pPr marL="228600" lvl="0" indent="-228600" algn="l" rtl="0">
              <a:spcBef>
                <a:spcPts val="0"/>
              </a:spcBef>
              <a:spcAft>
                <a:spcPts val="0"/>
              </a:spcAft>
              <a:buNone/>
            </a:pPr>
            <a:endParaRPr/>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a:t>
            </a:r>
            <a:endParaRPr b="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a:p>
            <a:pPr marL="228600" lvl="0" indent="-228600" algn="l" rtl="0">
              <a:spcBef>
                <a:spcPts val="0"/>
              </a:spcBef>
              <a:spcAft>
                <a:spcPts val="0"/>
              </a:spcAft>
              <a:buAutoNum type="arabicPeriod"/>
            </a:pPr>
            <a:r>
              <a:rPr lang="en-IN" sz="1200" b="0" i="0" u="none" strike="noStrike" baseline="0" dirty="0" smtClean="0">
                <a:solidFill>
                  <a:schemeClr val="dk1"/>
                </a:solidFill>
                <a:latin typeface="Calibri"/>
                <a:ea typeface="Calibri"/>
                <a:cs typeface="Calibri"/>
                <a:sym typeface="Calibri"/>
              </a:rPr>
              <a:t>Animals: https://www.freepik.com/free-vector/many-animals-white_5935005.htm#query=jungle%20animals&amp;position=49&amp;from_view=keyword&amp;track=ais (Attribution: </a:t>
            </a:r>
            <a:r>
              <a:rPr lang="en-IN" sz="1200" b="0" i="0" u="none" strike="noStrike" baseline="0" dirty="0" err="1" smtClean="0">
                <a:solidFill>
                  <a:schemeClr val="dk1"/>
                </a:solidFill>
                <a:latin typeface="Calibri"/>
                <a:ea typeface="Calibri"/>
                <a:cs typeface="Calibri"/>
                <a:sym typeface="Calibri"/>
              </a:rPr>
              <a:t>brgfx</a:t>
            </a:r>
            <a:r>
              <a:rPr lang="en-IN" sz="1200" b="0" i="0" u="none" strike="noStrike" baseline="0"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Sun: https://www.freepik.com/free-vector/variety-suns-icons_791459.htm#query=sun&amp;position=0&amp;from_view=search&amp;track=sph (Attribution: freepik)</a:t>
            </a:r>
          </a:p>
          <a:p>
            <a:pPr marL="228600" lvl="0" indent="-228600" algn="l" rtl="0">
              <a:spcBef>
                <a:spcPts val="0"/>
              </a:spcBef>
              <a:spcAft>
                <a:spcPts val="0"/>
              </a:spcAft>
              <a:buNone/>
            </a:pPr>
            <a:endParaRPr lang="en-IN" dirty="0"/>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rtl="0"/>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a:t>
            </a:r>
            <a:r>
              <a:rPr lang="en-IN" sz="1200" b="0" i="0" u="none" strike="noStrike" dirty="0" smtClean="0">
                <a:solidFill>
                  <a:schemeClr val="dk1"/>
                </a:solidFill>
                <a:latin typeface="Calibri"/>
                <a:ea typeface="Calibri"/>
                <a:cs typeface="Calibri"/>
                <a:sym typeface="Calibri"/>
              </a:rPr>
              <a:t>– </a:t>
            </a:r>
          </a:p>
          <a:p>
            <a:pPr rtl="0"/>
            <a:r>
              <a:rPr lang="en-US" sz="1200" b="0" i="0" u="none" strike="noStrike" cap="none" dirty="0" smtClean="0">
                <a:solidFill>
                  <a:schemeClr val="dk1"/>
                </a:solidFill>
                <a:latin typeface="Calibri"/>
                <a:ea typeface="Calibri"/>
                <a:cs typeface="Calibri"/>
                <a:sym typeface="Calibri"/>
              </a:rPr>
              <a:t>The teacher may begin the class by posing a few inquisitive questions to the students:</a:t>
            </a:r>
            <a:endParaRPr lang="en-US" b="0" dirty="0" smtClean="0"/>
          </a:p>
          <a:p>
            <a:pPr rtl="0" fontAlgn="base"/>
            <a:r>
              <a:rPr lang="en-US" sz="1200" b="0" i="0" u="none" strike="noStrike" cap="none" dirty="0" smtClean="0">
                <a:solidFill>
                  <a:schemeClr val="dk1"/>
                </a:solidFill>
                <a:latin typeface="Calibri"/>
                <a:ea typeface="Calibri"/>
                <a:cs typeface="Calibri"/>
                <a:sym typeface="Calibri"/>
              </a:rPr>
              <a:t>1. How many of you like to write?</a:t>
            </a:r>
          </a:p>
          <a:p>
            <a:pPr rtl="0" fontAlgn="base"/>
            <a:r>
              <a:rPr lang="en-US" sz="1200" b="0" i="0" u="none" strike="noStrike" cap="none" dirty="0" smtClean="0">
                <a:solidFill>
                  <a:schemeClr val="dk1"/>
                </a:solidFill>
                <a:latin typeface="Calibri"/>
                <a:ea typeface="Calibri"/>
                <a:cs typeface="Calibri"/>
                <a:sym typeface="Calibri"/>
              </a:rPr>
              <a:t>2. What are the various types of writing? (Letter writing, story writing, poems, complaint letters etc)</a:t>
            </a:r>
          </a:p>
          <a:p>
            <a:pPr rtl="0" fontAlgn="base"/>
            <a:r>
              <a:rPr lang="en-US" sz="1200" b="0" i="0" u="none" strike="noStrike" cap="none" dirty="0" smtClean="0">
                <a:solidFill>
                  <a:schemeClr val="dk1"/>
                </a:solidFill>
                <a:latin typeface="Calibri"/>
                <a:ea typeface="Calibri"/>
                <a:cs typeface="Calibri"/>
                <a:sym typeface="Calibri"/>
              </a:rPr>
              <a:t>3. Is there another form of writing other than the ones mentioned by you all? (This question shall be asked if ‘creative writing’ is not given as an answer by the students for the 2nd question.) </a:t>
            </a:r>
          </a:p>
          <a:p>
            <a:pPr rtl="0"/>
            <a:r>
              <a:rPr lang="en-US" sz="1200" b="0" i="0" u="none" strike="noStrike" cap="none" dirty="0" smtClean="0">
                <a:solidFill>
                  <a:schemeClr val="dk1"/>
                </a:solidFill>
                <a:latin typeface="Calibri"/>
                <a:ea typeface="Calibri"/>
                <a:cs typeface="Calibri"/>
                <a:sym typeface="Calibri"/>
              </a:rPr>
              <a:t>(Creative writing -</a:t>
            </a:r>
            <a:r>
              <a:rPr lang="en-US" sz="1200" b="1" i="0" u="none" strike="noStrike" cap="none" dirty="0" smtClean="0">
                <a:solidFill>
                  <a:schemeClr val="dk1"/>
                </a:solidFill>
                <a:latin typeface="Calibri"/>
                <a:ea typeface="Calibri"/>
                <a:cs typeface="Calibri"/>
                <a:sym typeface="Calibri"/>
              </a:rPr>
              <a:t> Slide 2 </a:t>
            </a:r>
            <a:r>
              <a:rPr lang="en-US" sz="1200" b="0" i="0" u="none" strike="noStrike" cap="none" dirty="0" smtClean="0">
                <a:solidFill>
                  <a:schemeClr val="dk1"/>
                </a:solidFill>
                <a:latin typeface="Calibri"/>
                <a:ea typeface="Calibri"/>
                <a:cs typeface="Calibri"/>
                <a:sym typeface="Calibri"/>
              </a:rPr>
              <a:t>may be shown. Varun wishes to write about the image, a beautiful story that will be enjoyed by the readers. The teacher can ask the children a few points before revealing Varun’s creative and imaginative story.)</a:t>
            </a:r>
            <a:endParaRPr lang="en-IN" sz="1200" b="1" i="0" u="none" strike="noStrike" cap="none" dirty="0" smtClean="0">
              <a:solidFill>
                <a:schemeClr val="dk1"/>
              </a:solidFill>
              <a:latin typeface="Calibri"/>
              <a:ea typeface="Calibri"/>
              <a:cs typeface="Calibri"/>
              <a:sym typeface="Calibri"/>
            </a:endParaRPr>
          </a:p>
          <a:p>
            <a:pPr rtl="0"/>
            <a:r>
              <a:rPr lang="en-IN" sz="1200" b="1" i="0" u="none" strike="noStrike" dirty="0" smtClean="0">
                <a:solidFill>
                  <a:schemeClr val="dk1"/>
                </a:solidFill>
                <a:latin typeface="Calibri"/>
                <a:ea typeface="Calibri"/>
                <a:cs typeface="Calibri"/>
                <a:sym typeface="Calibri"/>
              </a:rPr>
              <a:t>Suggestions: </a:t>
            </a:r>
            <a:r>
              <a:rPr lang="en-IN" sz="1200" b="0" i="0" u="none" strike="noStrike" dirty="0" smtClean="0">
                <a:solidFill>
                  <a:schemeClr val="dk1"/>
                </a:solidFill>
                <a:latin typeface="Calibri"/>
                <a:ea typeface="Calibri"/>
                <a:cs typeface="Calibri"/>
                <a:sym typeface="Calibri"/>
              </a:rPr>
              <a:t>&lt;Ideas/ Images/ Animations / Others – To make better representation of the content &gt;</a:t>
            </a:r>
            <a:endParaRPr b="0" smtClean="0"/>
          </a:p>
          <a:p>
            <a:pPr marL="0" lvl="0" indent="0" algn="l" rtl="0">
              <a:spcBef>
                <a:spcPts val="0"/>
              </a:spcBef>
              <a:spcAft>
                <a:spcPts val="0"/>
              </a:spcAft>
              <a:buNone/>
            </a:pPr>
            <a:r>
              <a:rPr lang="en-IN" sz="1200" b="1" i="0" u="none" strike="noStrike" dirty="0" smtClean="0">
                <a:solidFill>
                  <a:schemeClr val="dk1"/>
                </a:solidFill>
                <a:latin typeface="Calibri"/>
                <a:ea typeface="Calibri"/>
                <a:cs typeface="Calibri"/>
                <a:sym typeface="Calibri"/>
              </a:rPr>
              <a:t>     Source </a:t>
            </a:r>
            <a:r>
              <a:rPr lang="en-IN" sz="1200" b="1" i="0" u="none" strike="noStrike" dirty="0">
                <a:solidFill>
                  <a:schemeClr val="dk1"/>
                </a:solidFill>
                <a:latin typeface="Calibri"/>
                <a:ea typeface="Calibri"/>
                <a:cs typeface="Calibri"/>
                <a:sym typeface="Calibri"/>
              </a:rPr>
              <a:t>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a:p>
            <a:pPr marL="228600" lvl="0" indent="-228600" algn="l" rtl="0">
              <a:spcBef>
                <a:spcPts val="0"/>
              </a:spcBef>
              <a:spcAft>
                <a:spcPts val="0"/>
              </a:spcAft>
              <a:buAutoNum type="arabicPeriod"/>
            </a:pPr>
            <a:r>
              <a:rPr lang="en-IN" sz="1200" b="0" i="0" u="none" strike="noStrike" baseline="0" dirty="0" smtClean="0">
                <a:solidFill>
                  <a:schemeClr val="dk1"/>
                </a:solidFill>
                <a:latin typeface="Calibri"/>
                <a:ea typeface="Calibri"/>
                <a:cs typeface="Calibri"/>
                <a:sym typeface="Calibri"/>
              </a:rPr>
              <a:t>Animals: https://www.freepik.com/free-vector/many-animals-white_5935005.htm#query=jungle%20animals&amp;position=49&amp;from_view=keyword&amp;track=ais (Attribution: </a:t>
            </a:r>
            <a:r>
              <a:rPr lang="en-IN" sz="1200" b="0" i="0" u="none" strike="noStrike" baseline="0" dirty="0" err="1" smtClean="0">
                <a:solidFill>
                  <a:schemeClr val="dk1"/>
                </a:solidFill>
                <a:latin typeface="Calibri"/>
                <a:ea typeface="Calibri"/>
                <a:cs typeface="Calibri"/>
                <a:sym typeface="Calibri"/>
              </a:rPr>
              <a:t>brgfx</a:t>
            </a:r>
            <a:r>
              <a:rPr lang="en-IN" sz="1200" b="0" i="0" u="none" strike="noStrike" baseline="0"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Sun: https://www.freepik.com/free-vector/variety-suns-icons_791459.htm#query=sun&amp;position=0&amp;from_view=search&amp;track=sph (Attribution: freepik)</a:t>
            </a:r>
          </a:p>
          <a:p>
            <a:pPr marL="228600" lvl="0" indent="-228600" algn="l" rtl="0">
              <a:spcBef>
                <a:spcPts val="0"/>
              </a:spcBef>
              <a:spcAft>
                <a:spcPts val="0"/>
              </a:spcAft>
              <a:buNone/>
            </a:pPr>
            <a:endParaRPr lang="en-IN" dirty="0"/>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a:t>
            </a:r>
            <a:endParaRPr b="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Dog: https://www.freepik.com/free-photo/golden-retriever-puppy-running-outdoors-playing-joyfully-generated-by-ai_43272575.htm#query=dog&amp;position=10&amp;from_view=search&amp;track=sph (Attribution: </a:t>
            </a:r>
            <a:r>
              <a:rPr lang="en-IN" sz="1200" b="0" i="0" u="none" strike="noStrike" dirty="0" err="1" smtClean="0">
                <a:solidFill>
                  <a:schemeClr val="dk1"/>
                </a:solidFill>
                <a:latin typeface="Calibri"/>
                <a:ea typeface="Calibri"/>
                <a:cs typeface="Calibri"/>
                <a:sym typeface="Calibri"/>
              </a:rPr>
              <a:t>vecstock</a:t>
            </a:r>
            <a:r>
              <a:rPr lang="en-IN" sz="1200" b="0" i="0" u="none" strike="noStrike"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1200" b="0" i="0" u="none" strike="noStrike" dirty="0" smtClean="0">
                <a:solidFill>
                  <a:schemeClr val="dk1"/>
                </a:solidFill>
                <a:latin typeface="Calibri"/>
                <a:ea typeface="Calibri"/>
                <a:cs typeface="Calibri"/>
                <a:sym typeface="Calibri"/>
              </a:rPr>
              <a:t>Dog, tree: https://www.freepik.com/free-photo/selective-focus-shot-adorable-weimaraner-dog-outdoors-during-daylight_28741561.htm#page=3&amp;query=dog%20tree&amp;position=7&amp;from_view=search&amp;track=ais (Attribution: </a:t>
            </a:r>
            <a:r>
              <a:rPr lang="en-IN" sz="1200" b="0" i="0" u="none" strike="noStrike" dirty="0" err="1" smtClean="0">
                <a:solidFill>
                  <a:schemeClr val="dk1"/>
                </a:solidFill>
                <a:latin typeface="Calibri"/>
                <a:ea typeface="Calibri"/>
                <a:cs typeface="Calibri"/>
                <a:sym typeface="Calibri"/>
              </a:rPr>
              <a:t>wirestock</a:t>
            </a:r>
            <a:r>
              <a:rPr lang="en-IN" sz="1200" b="0" i="0" u="none" strike="noStrike" dirty="0" smtClean="0">
                <a:solidFill>
                  <a:schemeClr val="dk1"/>
                </a:solidFill>
                <a:latin typeface="Calibri"/>
                <a:ea typeface="Calibri"/>
                <a:cs typeface="Calibri"/>
                <a:sym typeface="Calibri"/>
              </a:rPr>
              <a:t>)</a:t>
            </a:r>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rtl="0"/>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a:t>
            </a:r>
            <a:r>
              <a:rPr lang="en-US" sz="1200" b="0" i="0" u="none" strike="noStrike" cap="none" dirty="0" smtClean="0">
                <a:solidFill>
                  <a:schemeClr val="dk1"/>
                </a:solidFill>
                <a:latin typeface="Calibri"/>
                <a:ea typeface="Calibri"/>
                <a:cs typeface="Calibri"/>
                <a:sym typeface="Calibri"/>
              </a:rPr>
              <a:t>(Teacher may choose any 5 items to suit the students)</a:t>
            </a:r>
            <a:endParaRPr lang="en-US" b="0" dirty="0" smtClean="0"/>
          </a:p>
          <a:p>
            <a:endParaRPr b="0" smtClean="0"/>
          </a:p>
          <a:p>
            <a:pPr marL="0" lvl="0" indent="0" algn="l" rtl="0">
              <a:spcBef>
                <a:spcPts val="0"/>
              </a:spcBef>
              <a:spcAft>
                <a:spcPts val="0"/>
              </a:spcAft>
              <a:buNone/>
            </a:pPr>
            <a:r>
              <a:rPr lang="en-IN" sz="1200" b="1" i="0" u="none" strike="noStrike" dirty="0" smtClean="0">
                <a:solidFill>
                  <a:schemeClr val="dk1"/>
                </a:solidFill>
                <a:latin typeface="Calibri"/>
                <a:ea typeface="Calibri"/>
                <a:cs typeface="Calibri"/>
                <a:sym typeface="Calibri"/>
              </a:rPr>
              <a:t>Suggestions: </a:t>
            </a:r>
            <a:r>
              <a:rPr lang="en-IN" sz="1200" b="0" i="0" u="none" strike="noStrike" dirty="0" smtClean="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smtClean="0">
                <a:solidFill>
                  <a:schemeClr val="dk1"/>
                </a:solidFill>
                <a:latin typeface="Calibri"/>
                <a:ea typeface="Calibri"/>
                <a:cs typeface="Calibri"/>
                <a:sym typeface="Calibri"/>
              </a:rPr>
            </a:br>
            <a:endParaRPr b="0" smtClean="0"/>
          </a:p>
          <a:p>
            <a:pPr marL="0" lvl="0" indent="0" algn="l" rtl="0">
              <a:spcBef>
                <a:spcPts val="0"/>
              </a:spcBef>
              <a:spcAft>
                <a:spcPts val="0"/>
              </a:spcAft>
              <a:buNone/>
            </a:pPr>
            <a:r>
              <a:rPr lang="en-IN" sz="1200" b="1" i="0" u="none" strike="noStrike" dirty="0" smtClean="0">
                <a:solidFill>
                  <a:schemeClr val="dk1"/>
                </a:solidFill>
                <a:latin typeface="Calibri"/>
                <a:ea typeface="Calibri"/>
                <a:cs typeface="Calibri"/>
                <a:sym typeface="Calibri"/>
              </a:rPr>
              <a:t>Source </a:t>
            </a:r>
            <a:r>
              <a:rPr lang="en-IN" sz="1200" b="1" i="0" u="none" strike="noStrike" dirty="0">
                <a:solidFill>
                  <a:schemeClr val="dk1"/>
                </a:solidFill>
                <a:latin typeface="Calibri"/>
                <a:ea typeface="Calibri"/>
                <a:cs typeface="Calibri"/>
                <a:sym typeface="Calibri"/>
              </a:rPr>
              <a:t>of Multimedia used in this slide - </a:t>
            </a:r>
            <a:r>
              <a:rPr lang="en-IN" sz="1200" b="0" i="0" u="none" strike="noStrike" dirty="0">
                <a:solidFill>
                  <a:schemeClr val="dk1"/>
                </a:solidFill>
                <a:latin typeface="Calibri"/>
                <a:ea typeface="Calibri"/>
                <a:cs typeface="Calibri"/>
                <a:sym typeface="Calibri"/>
              </a:rPr>
              <a:t> </a:t>
            </a:r>
            <a:endParaRPr lang="en-IN" sz="1200" b="0" i="0" u="none" strike="noStrike" dirty="0" smtClean="0">
              <a:solidFill>
                <a:schemeClr val="dk1"/>
              </a:solidFill>
              <a:latin typeface="Calibri"/>
              <a:ea typeface="Calibri"/>
              <a:cs typeface="Calibri"/>
              <a:sym typeface="Calibri"/>
            </a:endParaRPr>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 name="Google Shape;4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a:solidFill>
                  <a:schemeClr val="dk1"/>
                </a:solidFill>
                <a:latin typeface="Calibri"/>
                <a:ea typeface="Calibri"/>
                <a:cs typeface="Calibri"/>
                <a:sym typeface="Calibri"/>
              </a:rPr>
              <a:t>Notes for Teacher</a:t>
            </a:r>
            <a:r>
              <a:rPr lang="en-IN" sz="1200" b="0" i="0" u="none" strike="noStrike">
                <a:solidFill>
                  <a:schemeClr val="dk1"/>
                </a:solidFill>
                <a:latin typeface="Calibri"/>
                <a:ea typeface="Calibri"/>
                <a:cs typeface="Calibri"/>
                <a:sym typeface="Calibri"/>
              </a:rPr>
              <a:t> - &lt; Information for further reference or explanation &gt;</a:t>
            </a:r>
            <a:endParaRPr b="0"/>
          </a:p>
          <a:p>
            <a:pPr marL="0" lvl="0" indent="0" algn="l" rtl="0">
              <a:spcBef>
                <a:spcPts val="0"/>
              </a:spcBef>
              <a:spcAft>
                <a:spcPts val="0"/>
              </a:spcAft>
              <a:buNone/>
            </a:pPr>
            <a:r>
              <a:rPr lang="en-IN" b="0"/>
              <a:t/>
            </a:r>
            <a:br>
              <a:rPr lang="en-IN" b="0"/>
            </a:br>
            <a:r>
              <a:rPr lang="en-IN" sz="1200" b="1" i="0" u="none" strike="noStrike">
                <a:solidFill>
                  <a:schemeClr val="dk1"/>
                </a:solidFill>
                <a:latin typeface="Calibri"/>
                <a:ea typeface="Calibri"/>
                <a:cs typeface="Calibri"/>
                <a:sym typeface="Calibri"/>
              </a:rPr>
              <a:t>Suggestions: </a:t>
            </a:r>
            <a:r>
              <a:rPr lang="en-IN" sz="1200" b="0" i="0" u="none" strike="noStrike">
                <a:solidFill>
                  <a:schemeClr val="dk1"/>
                </a:solidFill>
                <a:latin typeface="Calibri"/>
                <a:ea typeface="Calibri"/>
                <a:cs typeface="Calibri"/>
                <a:sym typeface="Calibri"/>
              </a:rPr>
              <a:t>&lt;Ideas/ Images/ Animations / Others – To make better representation of the content &gt;</a:t>
            </a:r>
            <a:br>
              <a:rPr lang="en-IN" sz="1200" b="0" i="0" u="none" strike="noStrike">
                <a:solidFill>
                  <a:schemeClr val="dk1"/>
                </a:solidFill>
                <a:latin typeface="Calibri"/>
                <a:ea typeface="Calibri"/>
                <a:cs typeface="Calibri"/>
                <a:sym typeface="Calibri"/>
              </a:rPr>
            </a:br>
            <a:endParaRPr b="0"/>
          </a:p>
          <a:p>
            <a:pPr marL="0" lvl="0" indent="0" algn="l" rtl="0">
              <a:spcBef>
                <a:spcPts val="0"/>
              </a:spcBef>
              <a:spcAft>
                <a:spcPts val="0"/>
              </a:spcAft>
              <a:buNone/>
            </a:pPr>
            <a:r>
              <a:rPr lang="en-IN" sz="1200" b="1" i="0" u="none" strike="noStrike">
                <a:solidFill>
                  <a:schemeClr val="dk1"/>
                </a:solidFill>
                <a:latin typeface="Calibri"/>
                <a:ea typeface="Calibri"/>
                <a:cs typeface="Calibri"/>
                <a:sym typeface="Calibri"/>
              </a:rPr>
              <a:t>Source of Multimedia used in this slide - </a:t>
            </a:r>
            <a:r>
              <a:rPr lang="en-IN" sz="1200" b="0" i="0" u="none" strike="noStrike">
                <a:solidFill>
                  <a:schemeClr val="dk1"/>
                </a:solidFill>
                <a:latin typeface="Calibri"/>
                <a:ea typeface="Calibri"/>
                <a:cs typeface="Calibri"/>
                <a:sym typeface="Calibri"/>
              </a:rPr>
              <a:t> &lt;Please provide source URL where we find the image and the license agreement&gt; </a:t>
            </a:r>
            <a:endParaRPr b="0"/>
          </a:p>
          <a:p>
            <a:pPr marL="0" lvl="0" indent="0" algn="l" rtl="0">
              <a:spcBef>
                <a:spcPts val="0"/>
              </a:spcBef>
              <a:spcAft>
                <a:spcPts val="0"/>
              </a:spcAft>
              <a:buNone/>
            </a:pPr>
            <a:endParaRPr/>
          </a:p>
        </p:txBody>
      </p:sp>
      <p:sp>
        <p:nvSpPr>
          <p:cNvPr id="44" name="Google Shape;44;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pPr marL="0" lvl="0" indent="0" algn="r" rtl="0">
                <a:spcBef>
                  <a:spcPts val="0"/>
                </a:spcBef>
                <a:spcAft>
                  <a:spcPts val="0"/>
                </a:spcAft>
                <a:buNone/>
              </a:p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914400" y="981069"/>
            <a:ext cx="10363200" cy="165584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5"/>
          <p:cNvSpPr txBox="1">
            <a:spLocks noGrp="1"/>
          </p:cNvSpPr>
          <p:nvPr>
            <p:ph type="subTitle" idx="1"/>
          </p:nvPr>
        </p:nvSpPr>
        <p:spPr>
          <a:xfrm>
            <a:off x="1828800" y="2996952"/>
            <a:ext cx="8534400" cy="1752600"/>
          </a:xfrm>
          <a:prstGeom prst="rect">
            <a:avLst/>
          </a:prstGeom>
          <a:noFill/>
          <a:ln>
            <a:noFill/>
          </a:ln>
        </p:spPr>
        <p:txBody>
          <a:bodyPr spcFirstLastPara="1" wrap="square" lIns="91425" tIns="45700" rIns="91425" bIns="45700" anchor="ctr" anchorCtr="0">
            <a:noAutofit/>
          </a:bodyPr>
          <a:lstStyle>
            <a:lvl1pPr marR="0" lvl="0" algn="ctr"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4" name="Google Shape;14;p5"/>
          <p:cNvSpPr/>
          <p:nvPr/>
        </p:nvSpPr>
        <p:spPr>
          <a:xfrm>
            <a:off x="7635686" y="6509319"/>
            <a:ext cx="4467257" cy="412602"/>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08482B"/>
              </a:buClr>
              <a:buSzPts val="1400"/>
              <a:buFont typeface="Calibri"/>
              <a:buNone/>
            </a:pPr>
            <a:r>
              <a:rPr lang="en-IN" sz="1400" b="1" i="0" u="none" strike="noStrike" cap="none">
                <a:solidFill>
                  <a:srgbClr val="08482B"/>
                </a:solidFill>
                <a:latin typeface="Calibri"/>
                <a:ea typeface="Calibri"/>
                <a:cs typeface="Calibri"/>
                <a:sym typeface="Calibri"/>
              </a:rPr>
              <a:t>Integral Education</a:t>
            </a:r>
            <a:r>
              <a:rPr lang="en-IN" sz="1400" b="0" i="0" u="none" strike="noStrike" cap="none">
                <a:solidFill>
                  <a:srgbClr val="08482B"/>
                </a:solidFill>
                <a:latin typeface="Calibri"/>
                <a:ea typeface="Calibri"/>
                <a:cs typeface="Calibri"/>
                <a:sym typeface="Calibri"/>
              </a:rPr>
              <a:t> </a:t>
            </a:r>
            <a:r>
              <a:rPr lang="en-IN" sz="1400" b="1" i="0" u="none" strike="noStrike" cap="none">
                <a:solidFill>
                  <a:srgbClr val="002060"/>
                </a:solidFill>
                <a:latin typeface="Calibri"/>
                <a:ea typeface="Calibri"/>
                <a:cs typeface="Calibri"/>
                <a:sym typeface="Calibri"/>
              </a:rPr>
              <a:t>FOR  </a:t>
            </a:r>
            <a:r>
              <a:rPr lang="en-IN" sz="1400" b="1" i="0" u="none" strike="noStrike" cap="none">
                <a:solidFill>
                  <a:srgbClr val="C00000"/>
                </a:solidFill>
                <a:latin typeface="Calibri"/>
                <a:ea typeface="Calibri"/>
                <a:cs typeface="Calibri"/>
                <a:sym typeface="Calibri"/>
              </a:rPr>
              <a:t>ALL, </a:t>
            </a:r>
            <a:r>
              <a:rPr lang="en-IN" sz="1400" b="1" i="0" u="none" strike="noStrike" cap="none">
                <a:solidFill>
                  <a:srgbClr val="002060"/>
                </a:solidFill>
                <a:latin typeface="Calibri"/>
                <a:ea typeface="Calibri"/>
                <a:cs typeface="Calibri"/>
                <a:sym typeface="Calibri"/>
              </a:rPr>
              <a:t>BY</a:t>
            </a:r>
            <a:r>
              <a:rPr lang="en-IN" sz="1400" b="1" i="0" u="none" strike="noStrike" cap="none">
                <a:solidFill>
                  <a:srgbClr val="C00000"/>
                </a:solidFill>
                <a:latin typeface="Calibri"/>
                <a:ea typeface="Calibri"/>
                <a:cs typeface="Calibri"/>
                <a:sym typeface="Calibri"/>
              </a:rPr>
              <a:t> ALL</a:t>
            </a:r>
            <a:endParaRPr sz="1800" b="0" i="0" u="none" strike="noStrike" cap="none">
              <a:solidFill>
                <a:schemeClr val="dk1"/>
              </a:solidFill>
              <a:latin typeface="Calibri"/>
              <a:ea typeface="Calibri"/>
              <a:cs typeface="Calibri"/>
              <a:sym typeface="Calibri"/>
            </a:endParaRPr>
          </a:p>
        </p:txBody>
      </p:sp>
      <p:pic>
        <p:nvPicPr>
          <p:cNvPr id="15" name="Google Shape;15;p5" descr="A picture containing text, clock&#10;&#10;Description automatically generated"/>
          <p:cNvPicPr preferRelativeResize="0"/>
          <p:nvPr/>
        </p:nvPicPr>
        <p:blipFill rotWithShape="1">
          <a:blip r:embed="rId2">
            <a:alphaModFix/>
          </a:blip>
          <a:srcRect/>
          <a:stretch/>
        </p:blipFill>
        <p:spPr>
          <a:xfrm>
            <a:off x="105522" y="95208"/>
            <a:ext cx="678726" cy="720000"/>
          </a:xfrm>
          <a:prstGeom prst="rect">
            <a:avLst/>
          </a:prstGeom>
          <a:noFill/>
          <a:ln>
            <a:noFill/>
          </a:ln>
        </p:spPr>
      </p:pic>
      <p:pic>
        <p:nvPicPr>
          <p:cNvPr id="16" name="Google Shape;16;p5" descr="A picture containing text, light&#10;&#10;Description automatically generated"/>
          <p:cNvPicPr preferRelativeResize="0"/>
          <p:nvPr/>
        </p:nvPicPr>
        <p:blipFill rotWithShape="1">
          <a:blip r:embed="rId3">
            <a:alphaModFix/>
          </a:blip>
          <a:srcRect/>
          <a:stretch/>
        </p:blipFill>
        <p:spPr>
          <a:xfrm>
            <a:off x="11311473" y="6064332"/>
            <a:ext cx="720000" cy="720000"/>
          </a:xfrm>
          <a:prstGeom prst="rect">
            <a:avLst/>
          </a:prstGeom>
          <a:noFill/>
          <a:ln>
            <a:noFill/>
          </a:ln>
        </p:spPr>
      </p:pic>
      <p:pic>
        <p:nvPicPr>
          <p:cNvPr id="17" name="Google Shape;17;p5" descr="Calendar&#10;&#10;Description automatically generated with low confidence"/>
          <p:cNvPicPr preferRelativeResize="0"/>
          <p:nvPr/>
        </p:nvPicPr>
        <p:blipFill rotWithShape="1">
          <a:blip r:embed="rId4">
            <a:alphaModFix/>
          </a:blip>
          <a:srcRect/>
          <a:stretch/>
        </p:blipFill>
        <p:spPr>
          <a:xfrm>
            <a:off x="11338052" y="95208"/>
            <a:ext cx="738701" cy="720000"/>
          </a:xfrm>
          <a:prstGeom prst="rect">
            <a:avLst/>
          </a:prstGeom>
          <a:noFill/>
          <a:ln>
            <a:noFill/>
          </a:ln>
        </p:spPr>
      </p:pic>
      <p:sp>
        <p:nvSpPr>
          <p:cNvPr id="18" name="Google Shape;18;p5"/>
          <p:cNvSpPr txBox="1"/>
          <p:nvPr/>
        </p:nvSpPr>
        <p:spPr>
          <a:xfrm>
            <a:off x="1285827" y="5448685"/>
            <a:ext cx="9620345" cy="954107"/>
          </a:xfrm>
          <a:prstGeom prst="rect">
            <a:avLst/>
          </a:prstGeom>
          <a:noFill/>
          <a:ln w="19050" cap="flat" cmpd="sng">
            <a:solidFill>
              <a:srgbClr val="FF0000"/>
            </a:solidFill>
            <a:prstDash val="dash"/>
            <a:round/>
            <a:headEnd type="none" w="sm" len="sm"/>
            <a:tailEnd type="none" w="sm" len="sm"/>
          </a:ln>
        </p:spPr>
        <p:txBody>
          <a:bodyPr spcFirstLastPara="1" wrap="square" lIns="91425" tIns="45700" rIns="91425" bIns="45700" anchor="t" anchorCtr="0">
            <a:spAutoFit/>
          </a:bodyPr>
          <a:lstStyle/>
          <a:p>
            <a:pPr marL="2286000" marR="0" lvl="0" indent="0" algn="l" rtl="0">
              <a:spcBef>
                <a:spcPts val="0"/>
              </a:spcBef>
              <a:spcAft>
                <a:spcPts val="0"/>
              </a:spcAft>
              <a:buNone/>
            </a:pPr>
            <a:r>
              <a:rPr lang="en-IN" sz="800" b="0" i="0" u="none" strike="noStrike" cap="none">
                <a:solidFill>
                  <a:schemeClr val="dk1"/>
                </a:solidFill>
                <a:latin typeface="Arial"/>
                <a:ea typeface="Arial"/>
                <a:cs typeface="Arial"/>
                <a:sym typeface="Arial"/>
              </a:rPr>
              <a:t>                                    </a:t>
            </a:r>
            <a:r>
              <a:rPr lang="en-IN" sz="800" b="1" i="0" u="sng" strike="noStrike" cap="none">
                <a:solidFill>
                  <a:schemeClr val="dk1"/>
                </a:solidFill>
                <a:latin typeface="Arial"/>
                <a:ea typeface="Arial"/>
                <a:cs typeface="Arial"/>
                <a:sym typeface="Arial"/>
              </a:rPr>
              <a:t>COPYRIGHT Cum DISCLAIMER NOTICE</a:t>
            </a:r>
            <a:endParaRPr sz="800" b="1" i="0" u="sng" strike="noStrike" cap="none">
              <a:solidFill>
                <a:schemeClr val="dk1"/>
              </a:solidFill>
              <a:latin typeface="Calibri"/>
              <a:ea typeface="Calibri"/>
              <a:cs typeface="Calibri"/>
              <a:sym typeface="Calibri"/>
            </a:endParaRPr>
          </a:p>
          <a:p>
            <a:pPr marL="171450" marR="0" lvl="0" indent="-171450" algn="just" rtl="0">
              <a:spcBef>
                <a:spcPts val="0"/>
              </a:spcBef>
              <a:spcAft>
                <a:spcPts val="0"/>
              </a:spcAft>
              <a:buClr>
                <a:schemeClr val="dk1"/>
              </a:buClr>
              <a:buSzPts val="800"/>
              <a:buFont typeface="Noto Sans Symbols"/>
              <a:buChar char="✔"/>
            </a:pPr>
            <a:r>
              <a:rPr lang="en-IN" sz="800" b="0" i="0" u="none" strike="noStrike" cap="none">
                <a:solidFill>
                  <a:schemeClr val="dk1"/>
                </a:solidFill>
                <a:latin typeface="Arial"/>
                <a:ea typeface="Arial"/>
                <a:cs typeface="Arial"/>
                <a:sym typeface="Arial"/>
              </a:rPr>
              <a:t>Content owned by Sri Sathya Sai Central Trust, Prashanthi Nilayam, Puttaparthi, Sathya Sai District, Andhra Pradesh, India. </a:t>
            </a:r>
            <a:endParaRPr sz="800" b="0" i="0" u="none" strike="noStrike" cap="none">
              <a:solidFill>
                <a:schemeClr val="dk1"/>
              </a:solidFill>
              <a:latin typeface="Calibri"/>
              <a:ea typeface="Calibri"/>
              <a:cs typeface="Calibri"/>
              <a:sym typeface="Calibri"/>
            </a:endParaRPr>
          </a:p>
          <a:p>
            <a:pPr marL="171450" marR="0" lvl="0" indent="-171450" algn="just" rtl="0">
              <a:spcBef>
                <a:spcPts val="0"/>
              </a:spcBef>
              <a:spcAft>
                <a:spcPts val="0"/>
              </a:spcAft>
              <a:buClr>
                <a:schemeClr val="dk1"/>
              </a:buClr>
              <a:buSzPts val="800"/>
              <a:buFont typeface="Noto Sans Symbols"/>
              <a:buChar char="✔"/>
            </a:pPr>
            <a:r>
              <a:rPr lang="en-IN" sz="800" b="0" i="0" u="none" strike="noStrike" cap="none">
                <a:solidFill>
                  <a:schemeClr val="dk1"/>
                </a:solidFill>
                <a:latin typeface="Arial"/>
                <a:ea typeface="Arial"/>
                <a:cs typeface="Arial"/>
                <a:sym typeface="Arial"/>
              </a:rPr>
              <a:t>Strictly not for Commercial Use, excluding content that falls in Public Domain or common knowledge facts.</a:t>
            </a:r>
            <a:endParaRPr sz="800" b="0" i="0" u="none" strike="noStrike" cap="none">
              <a:solidFill>
                <a:schemeClr val="dk1"/>
              </a:solidFill>
              <a:latin typeface="Calibri"/>
              <a:ea typeface="Calibri"/>
              <a:cs typeface="Calibri"/>
              <a:sym typeface="Calibri"/>
            </a:endParaRPr>
          </a:p>
          <a:p>
            <a:pPr marL="171450" marR="0" lvl="0" indent="-171450" algn="just" rtl="0">
              <a:spcBef>
                <a:spcPts val="0"/>
              </a:spcBef>
              <a:spcAft>
                <a:spcPts val="0"/>
              </a:spcAft>
              <a:buClr>
                <a:schemeClr val="dk1"/>
              </a:buClr>
              <a:buSzPts val="800"/>
              <a:buFont typeface="Noto Sans Symbols"/>
              <a:buChar char="✔"/>
            </a:pPr>
            <a:r>
              <a:rPr lang="en-IN" sz="800" b="0" i="0" u="none" strike="noStrike" cap="none">
                <a:solidFill>
                  <a:schemeClr val="dk1"/>
                </a:solidFill>
                <a:latin typeface="Arial"/>
                <a:ea typeface="Arial"/>
                <a:cs typeface="Arial"/>
                <a:sym typeface="Arial"/>
              </a:rPr>
              <a:t>Content can be downloaded and used for personal, educational, informational and other non-commercial purposes, subject to attribution in the name of ‘Sri Sathya Sai Central Trust, Prashanthi Nilayam, Puttaparthi’ only. Any attempt to remove, alter, circumvent, or distort the data that is accessed is illegal and strictly prohibited.</a:t>
            </a:r>
            <a:endParaRPr sz="800" b="0" i="0" u="none" strike="noStrike" cap="none">
              <a:solidFill>
                <a:schemeClr val="dk1"/>
              </a:solidFill>
              <a:latin typeface="Calibri"/>
              <a:ea typeface="Calibri"/>
              <a:cs typeface="Calibri"/>
              <a:sym typeface="Calibri"/>
            </a:endParaRPr>
          </a:p>
          <a:p>
            <a:pPr marL="171450" marR="0" lvl="0" indent="-171450" algn="just" rtl="0">
              <a:spcBef>
                <a:spcPts val="0"/>
              </a:spcBef>
              <a:spcAft>
                <a:spcPts val="0"/>
              </a:spcAft>
              <a:buClr>
                <a:schemeClr val="dk1"/>
              </a:buClr>
              <a:buSzPts val="800"/>
              <a:buFont typeface="Noto Sans Symbols"/>
              <a:buChar char="✔"/>
            </a:pPr>
            <a:r>
              <a:rPr lang="en-IN" sz="800" b="0" i="0" u="none" strike="noStrike" cap="none">
                <a:solidFill>
                  <a:schemeClr val="dk1"/>
                </a:solidFill>
                <a:latin typeface="Arial"/>
                <a:ea typeface="Arial"/>
                <a:cs typeface="Arial"/>
                <a:sym typeface="Arial"/>
              </a:rPr>
              <a:t>Some of the content is owned by Third Parties and are used in compliance with their licensing conditions. Anyone infringing the Copyright of such Third Parties will be doing so at their own risks and costs.</a:t>
            </a:r>
            <a:endParaRPr sz="800" b="0" i="0" u="none" strike="noStrike" cap="none">
              <a:solidFill>
                <a:schemeClr val="dk1"/>
              </a:solidFill>
              <a:latin typeface="Calibri"/>
              <a:ea typeface="Calibri"/>
              <a:cs typeface="Calibri"/>
              <a:sym typeface="Calibri"/>
            </a:endParaRPr>
          </a:p>
          <a:p>
            <a:pPr marL="0" marR="0" lvl="0" indent="0" algn="ctr" rtl="0">
              <a:spcBef>
                <a:spcPts val="0"/>
              </a:spcBef>
              <a:spcAft>
                <a:spcPts val="0"/>
              </a:spcAft>
              <a:buClr>
                <a:schemeClr val="dk1"/>
              </a:buClr>
              <a:buSzPts val="800"/>
              <a:buFont typeface="Noto Sans Symbols"/>
              <a:buNone/>
            </a:pPr>
            <a:endParaRPr sz="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9"/>
        <p:cNvGrpSpPr/>
        <p:nvPr/>
      </p:nvGrpSpPr>
      <p:grpSpPr>
        <a:xfrm>
          <a:off x="0" y="0"/>
          <a:ext cx="0" cy="0"/>
          <a:chOff x="0" y="0"/>
          <a:chExt cx="0" cy="0"/>
        </a:xfrm>
      </p:grpSpPr>
      <p:sp>
        <p:nvSpPr>
          <p:cNvPr id="20" name="Google Shape;20;p6"/>
          <p:cNvSpPr txBox="1">
            <a:spLocks noGrp="1"/>
          </p:cNvSpPr>
          <p:nvPr>
            <p:ph type="title"/>
          </p:nvPr>
        </p:nvSpPr>
        <p:spPr>
          <a:xfrm>
            <a:off x="1466856" y="71414"/>
            <a:ext cx="9296427" cy="654032"/>
          </a:xfrm>
          <a:prstGeom prst="rect">
            <a:avLst/>
          </a:prstGeom>
          <a:noFill/>
          <a:ln>
            <a:noFill/>
          </a:ln>
        </p:spPr>
        <p:txBody>
          <a:bodyPr spcFirstLastPara="1" wrap="square" lIns="91425" tIns="45700" rIns="91425" bIns="45700" anchor="t" anchorCtr="0">
            <a:normAutofit/>
          </a:bodyPr>
          <a:lstStyle>
            <a:lvl1pPr marR="0" lvl="0" algn="ctr" rtl="0">
              <a:spcBef>
                <a:spcPts val="0"/>
              </a:spcBef>
              <a:spcAft>
                <a:spcPts val="0"/>
              </a:spcAft>
              <a:buClr>
                <a:schemeClr val="dk1"/>
              </a:buClr>
              <a:buSzPts val="3600"/>
              <a:buFont typeface="Calibri"/>
              <a:buNone/>
              <a:defRPr sz="36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 name="Google Shape;21;p6"/>
          <p:cNvSpPr txBox="1">
            <a:spLocks noGrp="1"/>
          </p:cNvSpPr>
          <p:nvPr>
            <p:ph type="body" idx="1"/>
          </p:nvPr>
        </p:nvSpPr>
        <p:spPr>
          <a:xfrm>
            <a:off x="857251" y="1214438"/>
            <a:ext cx="10668000" cy="4786312"/>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22" name="Google Shape;22;p6" descr="A picture containing text, light&#10;&#10;Description automatically generated"/>
          <p:cNvPicPr preferRelativeResize="0"/>
          <p:nvPr/>
        </p:nvPicPr>
        <p:blipFill rotWithShape="1">
          <a:blip r:embed="rId2">
            <a:alphaModFix/>
          </a:blip>
          <a:srcRect/>
          <a:stretch/>
        </p:blipFill>
        <p:spPr>
          <a:xfrm>
            <a:off x="11311473" y="6064332"/>
            <a:ext cx="720000" cy="720000"/>
          </a:xfrm>
          <a:prstGeom prst="rect">
            <a:avLst/>
          </a:prstGeom>
          <a:noFill/>
          <a:ln>
            <a:noFill/>
          </a:ln>
        </p:spPr>
      </p:pic>
      <p:pic>
        <p:nvPicPr>
          <p:cNvPr id="23" name="Google Shape;23;p6" descr="Calendar&#10;&#10;Description automatically generated with low confidence"/>
          <p:cNvPicPr preferRelativeResize="0"/>
          <p:nvPr/>
        </p:nvPicPr>
        <p:blipFill rotWithShape="1">
          <a:blip r:embed="rId3">
            <a:alphaModFix/>
          </a:blip>
          <a:srcRect/>
          <a:stretch/>
        </p:blipFill>
        <p:spPr>
          <a:xfrm>
            <a:off x="11338052" y="95208"/>
            <a:ext cx="738701" cy="720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4"/>
        <p:cNvGrpSpPr/>
        <p:nvPr/>
      </p:nvGrpSpPr>
      <p:grpSpPr>
        <a:xfrm>
          <a:off x="0" y="0"/>
          <a:ext cx="0" cy="0"/>
          <a:chOff x="0" y="0"/>
          <a:chExt cx="0" cy="0"/>
        </a:xfrm>
      </p:grpSpPr>
      <p:pic>
        <p:nvPicPr>
          <p:cNvPr id="25" name="Google Shape;25;p7" descr="A picture containing text, light&#10;&#10;Description automatically generated"/>
          <p:cNvPicPr preferRelativeResize="0"/>
          <p:nvPr/>
        </p:nvPicPr>
        <p:blipFill rotWithShape="1">
          <a:blip r:embed="rId2">
            <a:alphaModFix/>
          </a:blip>
          <a:srcRect/>
          <a:stretch/>
        </p:blipFill>
        <p:spPr>
          <a:xfrm>
            <a:off x="11311473" y="6064332"/>
            <a:ext cx="720000" cy="720000"/>
          </a:xfrm>
          <a:prstGeom prst="rect">
            <a:avLst/>
          </a:prstGeom>
          <a:noFill/>
          <a:ln>
            <a:noFill/>
          </a:ln>
        </p:spPr>
      </p:pic>
      <p:pic>
        <p:nvPicPr>
          <p:cNvPr id="26" name="Google Shape;26;p7" descr="Calendar&#10;&#10;Description automatically generated with low confidence"/>
          <p:cNvPicPr preferRelativeResize="0"/>
          <p:nvPr/>
        </p:nvPicPr>
        <p:blipFill rotWithShape="1">
          <a:blip r:embed="rId3">
            <a:alphaModFix/>
          </a:blip>
          <a:srcRect/>
          <a:stretch/>
        </p:blipFill>
        <p:spPr>
          <a:xfrm>
            <a:off x="11338052" y="95208"/>
            <a:ext cx="738701" cy="7200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http://www.srisathyasaividyavahini.org/"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a:hlinkClick r:id="rId5"/>
          </p:cNvPr>
          <p:cNvSpPr/>
          <p:nvPr/>
        </p:nvSpPr>
        <p:spPr>
          <a:xfrm>
            <a:off x="-406400" y="6488116"/>
            <a:ext cx="3683000" cy="377825"/>
          </a:xfrm>
          <a:prstGeom prst="rect">
            <a:avLst/>
          </a:prstGeom>
          <a:noFill/>
          <a:ln>
            <a:noFill/>
          </a:ln>
        </p:spPr>
        <p:txBody>
          <a:bodyPr spcFirstLastPara="1" wrap="square" lIns="91425" tIns="45700" rIns="91425" bIns="45700" anchor="ctr" anchorCtr="0">
            <a:noAutofit/>
          </a:bodyPr>
          <a:lstStyle/>
          <a:p>
            <a:pPr marL="457200" marR="0" lvl="1" indent="0" algn="l" rtl="0">
              <a:spcBef>
                <a:spcPts val="0"/>
              </a:spcBef>
              <a:spcAft>
                <a:spcPts val="0"/>
              </a:spcAft>
              <a:buClr>
                <a:srgbClr val="0000CC"/>
              </a:buClr>
              <a:buSzPts val="1100"/>
              <a:buFont typeface="Calibri"/>
              <a:buNone/>
            </a:pPr>
            <a:r>
              <a:rPr lang="en-IN" sz="1100" b="1" i="0" u="none" strike="noStrike" cap="none">
                <a:solidFill>
                  <a:srgbClr val="0000CC"/>
                </a:solidFill>
                <a:latin typeface="Calibri"/>
                <a:ea typeface="Calibri"/>
                <a:cs typeface="Calibri"/>
                <a:sym typeface="Calibri"/>
              </a:rPr>
              <a:t>© Sri Sathya Sai Central Trust</a:t>
            </a:r>
            <a:endParaRPr sz="1100" b="1" i="0" u="none" strike="noStrike" cap="none">
              <a:solidFill>
                <a:srgbClr val="0000CC"/>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11.jpeg"/><Relationship Id="rId7"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8.jpeg"/><Relationship Id="rId4" Type="http://schemas.openxmlformats.org/officeDocument/2006/relationships/image" Target="../media/image6.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pic>
        <p:nvPicPr>
          <p:cNvPr id="18434" name="Picture 2" descr="Jungle and bird wood blank sign copyspace"/>
          <p:cNvPicPr>
            <a:picLocks noChangeAspect="1" noChangeArrowheads="1"/>
          </p:cNvPicPr>
          <p:nvPr/>
        </p:nvPicPr>
        <p:blipFill>
          <a:blip r:embed="rId3"/>
          <a:srcRect/>
          <a:stretch>
            <a:fillRect/>
          </a:stretch>
        </p:blipFill>
        <p:spPr bwMode="auto">
          <a:xfrm>
            <a:off x="1170039" y="81908"/>
            <a:ext cx="9851922" cy="5445406"/>
          </a:xfrm>
          <a:prstGeom prst="rect">
            <a:avLst/>
          </a:prstGeom>
          <a:noFill/>
        </p:spPr>
      </p:pic>
      <p:sp>
        <p:nvSpPr>
          <p:cNvPr id="7" name="TextBox 6"/>
          <p:cNvSpPr txBox="1"/>
          <p:nvPr/>
        </p:nvSpPr>
        <p:spPr>
          <a:xfrm>
            <a:off x="3952579" y="2389244"/>
            <a:ext cx="4788000" cy="923330"/>
          </a:xfrm>
          <a:prstGeom prst="rect">
            <a:avLst/>
          </a:prstGeom>
          <a:noFill/>
        </p:spPr>
        <p:txBody>
          <a:bodyPr wrap="none" rtlCol="0">
            <a:spAutoFit/>
          </a:bodyPr>
          <a:lstStyle/>
          <a:p>
            <a:r>
              <a:rPr lang="en-IN" sz="5400" dirty="0" smtClean="0">
                <a:latin typeface="Calibri" pitchFamily="34" charset="0"/>
                <a:cs typeface="Calibri" pitchFamily="34" charset="0"/>
              </a:rPr>
              <a:t> Creative Writing  </a:t>
            </a:r>
            <a:endParaRPr lang="en-US" sz="54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4478765" y="226397"/>
            <a:ext cx="4860000" cy="654032"/>
          </a:xfrm>
          <a:prstGeom prst="rect">
            <a:avLst/>
          </a:prstGeom>
          <a:solidFill>
            <a:schemeClr val="accent2">
              <a:lumMod val="60000"/>
              <a:lumOff val="40000"/>
            </a:schemeClr>
          </a:solidFill>
          <a:ln>
            <a:noFill/>
          </a:ln>
          <a:effectLst>
            <a:glow rad="63500">
              <a:schemeClr val="accent2">
                <a:satMod val="175000"/>
                <a:alpha val="40000"/>
              </a:schemeClr>
            </a:glow>
          </a:effectLst>
          <a:scene3d>
            <a:camera prst="orthographicFront"/>
            <a:lightRig rig="threePt" dir="t"/>
          </a:scene3d>
          <a:sp3d>
            <a:bevelT/>
          </a:sp3d>
        </p:spPr>
        <p:txBody>
          <a:bodyPr spcFirstLastPara="1" wrap="square" lIns="91425" tIns="45700" rIns="91425" bIns="45700" anchor="t" anchorCtr="0">
            <a:normAutofit/>
          </a:bodyPr>
          <a:lstStyle/>
          <a:p>
            <a:pPr marL="0" lvl="0" indent="0" algn="ctr">
              <a:spcBef>
                <a:spcPts val="0"/>
              </a:spcBef>
              <a:spcAft>
                <a:spcPts val="0"/>
              </a:spcAft>
              <a:buClr>
                <a:schemeClr val="dk1"/>
              </a:buClr>
              <a:buSzPts val="3600"/>
              <a:buFont typeface="Calibri"/>
              <a:buNone/>
            </a:pPr>
            <a:r>
              <a:rPr lang="en-IN" dirty="0" smtClean="0"/>
              <a:t>Story Time</a:t>
            </a:r>
            <a:endParaRPr/>
          </a:p>
        </p:txBody>
      </p:sp>
      <p:pic>
        <p:nvPicPr>
          <p:cNvPr id="8" name="Picture 8" descr="Free vector boy and girl in school uniform"/>
          <p:cNvPicPr>
            <a:picLocks noChangeAspect="1" noChangeArrowheads="1"/>
          </p:cNvPicPr>
          <p:nvPr/>
        </p:nvPicPr>
        <p:blipFill>
          <a:blip r:embed="rId3"/>
          <a:srcRect l="52941"/>
          <a:stretch>
            <a:fillRect/>
          </a:stretch>
        </p:blipFill>
        <p:spPr bwMode="auto">
          <a:xfrm>
            <a:off x="10854818" y="3071350"/>
            <a:ext cx="1061884" cy="2572989"/>
          </a:xfrm>
          <a:prstGeom prst="rect">
            <a:avLst/>
          </a:prstGeom>
          <a:noFill/>
        </p:spPr>
      </p:pic>
      <p:grpSp>
        <p:nvGrpSpPr>
          <p:cNvPr id="24" name="Group 23"/>
          <p:cNvGrpSpPr/>
          <p:nvPr/>
        </p:nvGrpSpPr>
        <p:grpSpPr>
          <a:xfrm>
            <a:off x="10003906" y="988144"/>
            <a:ext cx="2094271" cy="1468055"/>
            <a:chOff x="31001" y="1356852"/>
            <a:chExt cx="2094271" cy="1468055"/>
          </a:xfrm>
        </p:grpSpPr>
        <p:sp>
          <p:nvSpPr>
            <p:cNvPr id="12" name="Oval Callout 11"/>
            <p:cNvSpPr/>
            <p:nvPr/>
          </p:nvSpPr>
          <p:spPr>
            <a:xfrm>
              <a:off x="31001" y="1356852"/>
              <a:ext cx="2094271" cy="1468055"/>
            </a:xfrm>
            <a:prstGeom prst="wedgeEllipseCallout">
              <a:avLst>
                <a:gd name="adj1" fmla="val 7446"/>
                <a:gd name="adj2" fmla="val 90574"/>
              </a:avLst>
            </a:prstGeom>
            <a:solidFill>
              <a:schemeClr val="accent1">
                <a:lumMod val="40000"/>
                <a:lumOff val="6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71740" y="1430600"/>
              <a:ext cx="1843774" cy="1323439"/>
            </a:xfrm>
            <a:prstGeom prst="rect">
              <a:avLst/>
            </a:prstGeom>
            <a:noFill/>
            <a:scene3d>
              <a:camera prst="orthographicFront"/>
              <a:lightRig rig="threePt" dir="t"/>
            </a:scene3d>
            <a:sp3d>
              <a:bevelT/>
            </a:sp3d>
          </p:spPr>
          <p:txBody>
            <a:bodyPr wrap="none" rtlCol="0">
              <a:spAutoFit/>
            </a:bodyPr>
            <a:lstStyle/>
            <a:p>
              <a:pPr algn="ctr"/>
              <a:r>
                <a:rPr lang="en-IN" sz="2000" dirty="0" smtClean="0">
                  <a:latin typeface="Calibri" pitchFamily="34" charset="0"/>
                  <a:cs typeface="Calibri" pitchFamily="34" charset="0"/>
                </a:rPr>
                <a:t>mmm...</a:t>
              </a:r>
            </a:p>
            <a:p>
              <a:pPr algn="ctr"/>
              <a:r>
                <a:rPr lang="en-IN" sz="2000" dirty="0" smtClean="0">
                  <a:latin typeface="Calibri" pitchFamily="34" charset="0"/>
                  <a:cs typeface="Calibri" pitchFamily="34" charset="0"/>
                </a:rPr>
                <a:t>what story can I</a:t>
              </a:r>
            </a:p>
            <a:p>
              <a:pPr algn="ctr"/>
              <a:r>
                <a:rPr lang="en-IN" sz="2000" dirty="0" smtClean="0">
                  <a:latin typeface="Calibri" pitchFamily="34" charset="0"/>
                  <a:cs typeface="Calibri" pitchFamily="34" charset="0"/>
                </a:rPr>
                <a:t>write for this</a:t>
              </a:r>
            </a:p>
            <a:p>
              <a:pPr algn="ctr"/>
              <a:r>
                <a:rPr lang="en-IN" sz="2000" dirty="0" smtClean="0">
                  <a:latin typeface="Calibri" pitchFamily="34" charset="0"/>
                  <a:cs typeface="Calibri" pitchFamily="34" charset="0"/>
                </a:rPr>
                <a:t> picture?</a:t>
              </a:r>
              <a:endParaRPr lang="en-US" sz="1800" dirty="0">
                <a:latin typeface="Calibri" pitchFamily="34" charset="0"/>
                <a:cs typeface="Calibri" pitchFamily="34" charset="0"/>
              </a:endParaRPr>
            </a:p>
          </p:txBody>
        </p:sp>
      </p:grpSp>
      <p:pic>
        <p:nvPicPr>
          <p:cNvPr id="12290" name="Picture 2" descr="Free vector many animals on white"/>
          <p:cNvPicPr>
            <a:picLocks noChangeAspect="1" noChangeArrowheads="1"/>
          </p:cNvPicPr>
          <p:nvPr/>
        </p:nvPicPr>
        <p:blipFill>
          <a:blip r:embed="rId4">
            <a:clrChange>
              <a:clrFrom>
                <a:srgbClr val="FFFFFF"/>
              </a:clrFrom>
              <a:clrTo>
                <a:srgbClr val="FFFFFF">
                  <a:alpha val="0"/>
                </a:srgbClr>
              </a:clrTo>
            </a:clrChange>
          </a:blip>
          <a:stretch>
            <a:fillRect/>
          </a:stretch>
        </p:blipFill>
        <p:spPr bwMode="auto">
          <a:xfrm>
            <a:off x="3640110" y="2320925"/>
            <a:ext cx="6978729" cy="4035623"/>
          </a:xfrm>
          <a:prstGeom prst="rect">
            <a:avLst/>
          </a:prstGeom>
          <a:noFill/>
          <a:ln>
            <a:noFill/>
          </a:ln>
        </p:spPr>
      </p:pic>
      <p:sp>
        <p:nvSpPr>
          <p:cNvPr id="10" name="Vertical Scroll 9"/>
          <p:cNvSpPr/>
          <p:nvPr/>
        </p:nvSpPr>
        <p:spPr>
          <a:xfrm>
            <a:off x="31000" y="774923"/>
            <a:ext cx="4104000" cy="5724000"/>
          </a:xfrm>
          <a:prstGeom prst="verticalScroll">
            <a:avLst/>
          </a:prstGeom>
          <a:no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73433" y="1255372"/>
            <a:ext cx="3122971" cy="5447645"/>
          </a:xfrm>
          <a:prstGeom prst="rect">
            <a:avLst/>
          </a:prstGeom>
          <a:noFill/>
        </p:spPr>
        <p:txBody>
          <a:bodyPr wrap="none" rtlCol="0">
            <a:spAutoFit/>
          </a:bodyPr>
          <a:lstStyle/>
          <a:p>
            <a:r>
              <a:rPr lang="en-IN" sz="2200" dirty="0" smtClean="0">
                <a:latin typeface="Calibri" pitchFamily="34" charset="0"/>
                <a:cs typeface="Calibri" pitchFamily="34" charset="0"/>
              </a:rPr>
              <a:t> It was a beautiful sunny </a:t>
            </a:r>
          </a:p>
          <a:p>
            <a:r>
              <a:rPr lang="en-IN" sz="2200" dirty="0" smtClean="0">
                <a:latin typeface="Calibri" pitchFamily="34" charset="0"/>
                <a:cs typeface="Calibri" pitchFamily="34" charset="0"/>
              </a:rPr>
              <a:t> morning. All the animals</a:t>
            </a:r>
          </a:p>
          <a:p>
            <a:r>
              <a:rPr lang="en-IN" sz="2200" dirty="0" smtClean="0">
                <a:latin typeface="Calibri" pitchFamily="34" charset="0"/>
                <a:cs typeface="Calibri" pitchFamily="34" charset="0"/>
              </a:rPr>
              <a:t> and birds living in the </a:t>
            </a:r>
          </a:p>
          <a:p>
            <a:r>
              <a:rPr lang="en-IN" sz="2200" dirty="0" smtClean="0">
                <a:latin typeface="Calibri" pitchFamily="34" charset="0"/>
                <a:cs typeface="Calibri" pitchFamily="34" charset="0"/>
              </a:rPr>
              <a:t> ‘Fantasia Jungle’ decided</a:t>
            </a:r>
          </a:p>
          <a:p>
            <a:r>
              <a:rPr lang="en-IN" sz="2200" dirty="0" smtClean="0">
                <a:latin typeface="Calibri" pitchFamily="34" charset="0"/>
                <a:cs typeface="Calibri" pitchFamily="34" charset="0"/>
              </a:rPr>
              <a:t> to go on a picnic. All of</a:t>
            </a:r>
          </a:p>
          <a:p>
            <a:r>
              <a:rPr lang="en-IN" sz="2200" dirty="0" smtClean="0">
                <a:latin typeface="Calibri" pitchFamily="34" charset="0"/>
                <a:cs typeface="Calibri" pitchFamily="34" charset="0"/>
              </a:rPr>
              <a:t> them looked their best.</a:t>
            </a:r>
          </a:p>
          <a:p>
            <a:r>
              <a:rPr lang="en-IN" sz="2200" dirty="0" smtClean="0">
                <a:latin typeface="Calibri" pitchFamily="34" charset="0"/>
                <a:cs typeface="Calibri" pitchFamily="34" charset="0"/>
              </a:rPr>
              <a:t> Zoey the zebra was </a:t>
            </a:r>
          </a:p>
          <a:p>
            <a:r>
              <a:rPr lang="en-IN" sz="2200" dirty="0" smtClean="0">
                <a:latin typeface="Calibri" pitchFamily="34" charset="0"/>
                <a:cs typeface="Calibri" pitchFamily="34" charset="0"/>
              </a:rPr>
              <a:t>missing. Even the slow</a:t>
            </a:r>
          </a:p>
          <a:p>
            <a:r>
              <a:rPr lang="en-IN" sz="2200" dirty="0" smtClean="0">
                <a:latin typeface="Calibri" pitchFamily="34" charset="0"/>
                <a:cs typeface="Calibri" pitchFamily="34" charset="0"/>
              </a:rPr>
              <a:t>tortoise arrived on time. </a:t>
            </a:r>
          </a:p>
          <a:p>
            <a:r>
              <a:rPr lang="en-IN" sz="2200" dirty="0" smtClean="0">
                <a:latin typeface="Calibri" pitchFamily="34" charset="0"/>
                <a:cs typeface="Calibri" pitchFamily="34" charset="0"/>
              </a:rPr>
              <a:t>The King of the jungle</a:t>
            </a:r>
          </a:p>
          <a:p>
            <a:r>
              <a:rPr lang="en-IN" sz="2200" dirty="0" smtClean="0">
                <a:latin typeface="Calibri" pitchFamily="34" charset="0"/>
                <a:cs typeface="Calibri" pitchFamily="34" charset="0"/>
              </a:rPr>
              <a:t> was tired of waiting. </a:t>
            </a:r>
          </a:p>
          <a:p>
            <a:r>
              <a:rPr lang="en-IN" sz="2200" dirty="0" smtClean="0">
                <a:latin typeface="Calibri" pitchFamily="34" charset="0"/>
                <a:cs typeface="Calibri" pitchFamily="34" charset="0"/>
              </a:rPr>
              <a:t>He roared so loudly that</a:t>
            </a:r>
          </a:p>
          <a:p>
            <a:r>
              <a:rPr lang="en-IN" sz="2200" dirty="0" smtClean="0">
                <a:latin typeface="Calibri" pitchFamily="34" charset="0"/>
                <a:cs typeface="Calibri" pitchFamily="34" charset="0"/>
              </a:rPr>
              <a:t> Zoey came running out. </a:t>
            </a:r>
          </a:p>
          <a:p>
            <a:r>
              <a:rPr lang="en-IN" sz="2200" dirty="0" smtClean="0">
                <a:latin typeface="Calibri" pitchFamily="34" charset="0"/>
                <a:cs typeface="Calibri" pitchFamily="34" charset="0"/>
              </a:rPr>
              <a:t> All the animals and birds </a:t>
            </a:r>
          </a:p>
          <a:p>
            <a:r>
              <a:rPr lang="en-IN" sz="2200" dirty="0" smtClean="0">
                <a:latin typeface="Calibri" pitchFamily="34" charset="0"/>
                <a:cs typeface="Calibri" pitchFamily="34" charset="0"/>
              </a:rPr>
              <a:t> were very happy.</a:t>
            </a:r>
          </a:p>
          <a:p>
            <a:endParaRPr lang="en-US" sz="1800" dirty="0">
              <a:latin typeface="Calibri" pitchFamily="34" charset="0"/>
              <a:cs typeface="Calibri" pitchFamily="34" charset="0"/>
            </a:endParaRPr>
          </a:p>
        </p:txBody>
      </p:sp>
      <p:sp>
        <p:nvSpPr>
          <p:cNvPr id="14" name="TextBox 13"/>
          <p:cNvSpPr txBox="1"/>
          <p:nvPr/>
        </p:nvSpPr>
        <p:spPr>
          <a:xfrm>
            <a:off x="10972801" y="5672380"/>
            <a:ext cx="813043" cy="400110"/>
          </a:xfrm>
          <a:prstGeom prst="rect">
            <a:avLst/>
          </a:prstGeom>
          <a:solidFill>
            <a:schemeClr val="accent5">
              <a:lumMod val="60000"/>
              <a:lumOff val="40000"/>
            </a:schemeClr>
          </a:solidFill>
          <a:scene3d>
            <a:camera prst="orthographicFront"/>
            <a:lightRig rig="threePt" dir="t"/>
          </a:scene3d>
          <a:sp3d>
            <a:bevelT/>
          </a:sp3d>
        </p:spPr>
        <p:txBody>
          <a:bodyPr wrap="none" rtlCol="0">
            <a:spAutoFit/>
          </a:bodyPr>
          <a:lstStyle/>
          <a:p>
            <a:r>
              <a:rPr lang="en-IN" sz="2000" dirty="0" smtClean="0">
                <a:latin typeface="Calibri" pitchFamily="34" charset="0"/>
                <a:cs typeface="Calibri" pitchFamily="34" charset="0"/>
              </a:rPr>
              <a:t>Varun</a:t>
            </a:r>
            <a:endParaRPr lang="en-US" sz="2000" dirty="0">
              <a:latin typeface="Calibri" pitchFamily="34" charset="0"/>
              <a:cs typeface="Calibri" pitchFamily="34" charset="0"/>
            </a:endParaRPr>
          </a:p>
        </p:txBody>
      </p:sp>
      <p:pic>
        <p:nvPicPr>
          <p:cNvPr id="12292" name="Picture 4" descr="Free vector icon of innovation and creativity logo"/>
          <p:cNvPicPr>
            <a:picLocks noChangeAspect="1" noChangeArrowheads="1"/>
          </p:cNvPicPr>
          <p:nvPr/>
        </p:nvPicPr>
        <p:blipFill>
          <a:blip r:embed="rId5">
            <a:clrChange>
              <a:clrFrom>
                <a:srgbClr val="FFFFFF"/>
              </a:clrFrom>
              <a:clrTo>
                <a:srgbClr val="FFFFFF">
                  <a:alpha val="0"/>
                </a:srgbClr>
              </a:clrTo>
            </a:clrChange>
            <a:lum contrast="-10000"/>
          </a:blip>
          <a:srcRect r="58087" b="50095"/>
          <a:stretch>
            <a:fillRect/>
          </a:stretch>
        </p:blipFill>
        <p:spPr bwMode="auto">
          <a:xfrm>
            <a:off x="11242030" y="2526222"/>
            <a:ext cx="504000" cy="604949"/>
          </a:xfrm>
          <a:prstGeom prst="rect">
            <a:avLst/>
          </a:prstGeom>
          <a:noFill/>
        </p:spPr>
      </p:pic>
      <p:pic>
        <p:nvPicPr>
          <p:cNvPr id="12294" name="Picture 6" descr="Free vector variety of suns icons"/>
          <p:cNvPicPr>
            <a:picLocks noChangeAspect="1" noChangeArrowheads="1"/>
          </p:cNvPicPr>
          <p:nvPr/>
        </p:nvPicPr>
        <p:blipFill>
          <a:blip r:embed="rId6">
            <a:clrChange>
              <a:clrFrom>
                <a:srgbClr val="FFFFFF"/>
              </a:clrFrom>
              <a:clrTo>
                <a:srgbClr val="FFFFFF">
                  <a:alpha val="0"/>
                </a:srgbClr>
              </a:clrTo>
            </a:clrChange>
          </a:blip>
          <a:srcRect l="69389" t="2697" r="3319" b="70272"/>
          <a:stretch>
            <a:fillRect/>
          </a:stretch>
        </p:blipFill>
        <p:spPr bwMode="auto">
          <a:xfrm>
            <a:off x="3831084" y="2307489"/>
            <a:ext cx="1376966" cy="1363851"/>
          </a:xfrm>
          <a:prstGeom prst="rect">
            <a:avLst/>
          </a:prstGeom>
          <a:noFill/>
        </p:spPr>
      </p:pic>
      <p:sp>
        <p:nvSpPr>
          <p:cNvPr id="16" name="TextBox 15"/>
          <p:cNvSpPr txBox="1"/>
          <p:nvPr/>
        </p:nvSpPr>
        <p:spPr>
          <a:xfrm>
            <a:off x="5911700" y="1647070"/>
            <a:ext cx="2082621" cy="461665"/>
          </a:xfrm>
          <a:prstGeom prst="rect">
            <a:avLst/>
          </a:prstGeom>
          <a:solidFill>
            <a:srgbClr val="FFCC99"/>
          </a:solidFill>
          <a:effectLst>
            <a:outerShdw blurRad="50800" dist="38100" dir="16200000" rotWithShape="0">
              <a:prstClr val="black">
                <a:alpha val="40000"/>
              </a:prstClr>
            </a:outerShdw>
          </a:effectLst>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Fantasia Jungle</a:t>
            </a:r>
            <a:endParaRPr lang="en-US" sz="24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1000"/>
                                        <p:tgtEl>
                                          <p:spTgt spid="1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2290"/>
                                        </p:tgtEl>
                                        <p:attrNameLst>
                                          <p:attrName>style.visibility</p:attrName>
                                        </p:attrNameLst>
                                      </p:cBhvr>
                                      <p:to>
                                        <p:strVal val="visible"/>
                                      </p:to>
                                    </p:set>
                                    <p:animEffect transition="in" filter="fade">
                                      <p:cBhvr>
                                        <p:cTn id="11" dur="1000"/>
                                        <p:tgtEl>
                                          <p:spTgt spid="12290"/>
                                        </p:tgtEl>
                                      </p:cBhvr>
                                    </p:animEffect>
                                  </p:childTnLst>
                                </p:cTn>
                              </p:par>
                              <p:par>
                                <p:cTn id="12" presetID="10" presetClass="entr" presetSubtype="0" fill="hold" nodeType="withEffect">
                                  <p:stCondLst>
                                    <p:cond delay="0"/>
                                  </p:stCondLst>
                                  <p:childTnLst>
                                    <p:set>
                                      <p:cBhvr>
                                        <p:cTn id="13" dur="1" fill="hold">
                                          <p:stCondLst>
                                            <p:cond delay="0"/>
                                          </p:stCondLst>
                                        </p:cTn>
                                        <p:tgtEl>
                                          <p:spTgt spid="12294"/>
                                        </p:tgtEl>
                                        <p:attrNameLst>
                                          <p:attrName>style.visibility</p:attrName>
                                        </p:attrNameLst>
                                      </p:cBhvr>
                                      <p:to>
                                        <p:strVal val="visible"/>
                                      </p:to>
                                    </p:set>
                                    <p:animEffect transition="in" filter="fade">
                                      <p:cBhvr>
                                        <p:cTn id="14" dur="1000"/>
                                        <p:tgtEl>
                                          <p:spTgt spid="12294"/>
                                        </p:tgtEl>
                                      </p:cBhvr>
                                    </p:animEffect>
                                  </p:childTnLst>
                                </p:cTn>
                              </p:par>
                            </p:childTnLst>
                          </p:cTn>
                        </p:par>
                        <p:par>
                          <p:cTn id="15" fill="hold">
                            <p:stCondLst>
                              <p:cond delay="2000"/>
                            </p:stCondLst>
                            <p:childTnLst>
                              <p:par>
                                <p:cTn id="16" presetID="10" presetClass="entr" presetSubtype="0"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childTnLst>
                                </p:cTn>
                              </p:par>
                            </p:childTnLst>
                          </p:cTn>
                        </p:par>
                        <p:par>
                          <p:cTn id="19" fill="hold">
                            <p:stCondLst>
                              <p:cond delay="3000"/>
                            </p:stCondLst>
                            <p:childTnLst>
                              <p:par>
                                <p:cTn id="20" presetID="22" presetClass="entr" presetSubtype="8"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1000"/>
                                        <p:tgtEl>
                                          <p:spTgt spid="14"/>
                                        </p:tgtEl>
                                      </p:cBhvr>
                                    </p:animEffect>
                                  </p:childTnLst>
                                </p:cTn>
                              </p:par>
                            </p:childTnLst>
                          </p:cTn>
                        </p:par>
                        <p:par>
                          <p:cTn id="23" fill="hold">
                            <p:stCondLst>
                              <p:cond delay="4000"/>
                            </p:stCondLst>
                            <p:childTnLst>
                              <p:par>
                                <p:cTn id="24" presetID="22" presetClass="entr" presetSubtype="1" fill="hold"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up)">
                                      <p:cBhvr>
                                        <p:cTn id="26" dur="1000"/>
                                        <p:tgtEl>
                                          <p:spTgt spid="24"/>
                                        </p:tgtEl>
                                      </p:cBhvr>
                                    </p:animEffect>
                                  </p:childTnLst>
                                </p:cTn>
                              </p:par>
                            </p:childTnLst>
                          </p:cTn>
                        </p:par>
                        <p:par>
                          <p:cTn id="27" fill="hold">
                            <p:stCondLst>
                              <p:cond delay="5000"/>
                            </p:stCondLst>
                            <p:childTnLst>
                              <p:par>
                                <p:cTn id="28" presetID="5" presetClass="entr" presetSubtype="10" fill="hold" nodeType="afterEffect">
                                  <p:stCondLst>
                                    <p:cond delay="0"/>
                                  </p:stCondLst>
                                  <p:childTnLst>
                                    <p:set>
                                      <p:cBhvr>
                                        <p:cTn id="29" dur="1" fill="hold">
                                          <p:stCondLst>
                                            <p:cond delay="0"/>
                                          </p:stCondLst>
                                        </p:cTn>
                                        <p:tgtEl>
                                          <p:spTgt spid="12292"/>
                                        </p:tgtEl>
                                        <p:attrNameLst>
                                          <p:attrName>style.visibility</p:attrName>
                                        </p:attrNameLst>
                                      </p:cBhvr>
                                      <p:to>
                                        <p:strVal val="visible"/>
                                      </p:to>
                                    </p:set>
                                    <p:animEffect transition="in" filter="checkerboard(across)">
                                      <p:cBhvr>
                                        <p:cTn id="30" dur="1000"/>
                                        <p:tgtEl>
                                          <p:spTgt spid="1229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up)">
                                      <p:cBhvr>
                                        <p:cTn id="35" dur="1000"/>
                                        <p:tgtEl>
                                          <p:spTgt spid="10"/>
                                        </p:tgtEl>
                                      </p:cBhvr>
                                    </p:animEffect>
                                  </p:childTnLst>
                                </p:cTn>
                              </p:par>
                            </p:childTnLst>
                          </p:cTn>
                        </p:par>
                        <p:par>
                          <p:cTn id="36" fill="hold">
                            <p:stCondLst>
                              <p:cond delay="1000"/>
                            </p:stCondLst>
                            <p:childTnLst>
                              <p:par>
                                <p:cTn id="37" presetID="22" presetClass="entr" presetSubtype="1"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up)">
                                      <p:cBhvr>
                                        <p:cTn id="3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4"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49" name="Flowchart: Process 48"/>
          <p:cNvSpPr/>
          <p:nvPr/>
        </p:nvSpPr>
        <p:spPr>
          <a:xfrm>
            <a:off x="5716093" y="1410335"/>
            <a:ext cx="396000" cy="5112000"/>
          </a:xfrm>
          <a:prstGeom prst="flowChartProcess">
            <a:avLst/>
          </a:prstGeom>
          <a:solidFill>
            <a:schemeClr val="bg1">
              <a:lumMod val="50000"/>
            </a:schemeClr>
          </a:solidFill>
          <a:ln/>
          <a:effectLst>
            <a:softEdge rad="127000"/>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9" name="Google Shape;39;p2"/>
          <p:cNvSpPr txBox="1">
            <a:spLocks noGrp="1"/>
          </p:cNvSpPr>
          <p:nvPr>
            <p:ph type="title"/>
          </p:nvPr>
        </p:nvSpPr>
        <p:spPr>
          <a:xfrm>
            <a:off x="1447787" y="71414"/>
            <a:ext cx="9296427" cy="654032"/>
          </a:xfrm>
          <a:prstGeom prst="rect">
            <a:avLst/>
          </a:prstGeom>
          <a:solidFill>
            <a:schemeClr val="tx2">
              <a:lumMod val="75000"/>
            </a:schemeClr>
          </a:solidFill>
          <a:ln>
            <a:noFill/>
          </a:ln>
          <a:effectLst>
            <a:glow rad="63500">
              <a:schemeClr val="accent5">
                <a:satMod val="175000"/>
                <a:alpha val="40000"/>
              </a:schemeClr>
            </a:glow>
          </a:effectLst>
          <a:scene3d>
            <a:camera prst="orthographicFront"/>
            <a:lightRig rig="threePt" dir="t"/>
          </a:scene3d>
          <a:sp3d>
            <a:bevelT/>
          </a:sp3d>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600"/>
              <a:buFont typeface="Calibri"/>
              <a:buNone/>
            </a:pPr>
            <a:r>
              <a:rPr lang="en-IN" dirty="0" smtClean="0"/>
              <a:t>Stages in Creative Writing</a:t>
            </a:r>
            <a:endParaRPr/>
          </a:p>
        </p:txBody>
      </p:sp>
      <p:grpSp>
        <p:nvGrpSpPr>
          <p:cNvPr id="5" name="Group 9"/>
          <p:cNvGrpSpPr/>
          <p:nvPr/>
        </p:nvGrpSpPr>
        <p:grpSpPr>
          <a:xfrm>
            <a:off x="5669987" y="1717074"/>
            <a:ext cx="6414504" cy="587470"/>
            <a:chOff x="3919188" y="2015699"/>
            <a:chExt cx="6504586" cy="587470"/>
          </a:xfrm>
        </p:grpSpPr>
        <p:sp>
          <p:nvSpPr>
            <p:cNvPr id="11" name="Rectangle 10"/>
            <p:cNvSpPr/>
            <p:nvPr/>
          </p:nvSpPr>
          <p:spPr>
            <a:xfrm>
              <a:off x="5419774" y="2020541"/>
              <a:ext cx="5004000" cy="461665"/>
            </a:xfrm>
            <a:prstGeom prst="rect">
              <a:avLst/>
            </a:prstGeom>
          </p:spPr>
          <p:txBody>
            <a:bodyPr wrap="square">
              <a:spAutoFit/>
            </a:bodyPr>
            <a:lstStyle/>
            <a:p>
              <a:pPr lvl="0"/>
              <a:r>
                <a:rPr lang="en-US" sz="2400" dirty="0" smtClean="0">
                  <a:latin typeface="Calibri" pitchFamily="34" charset="0"/>
                  <a:cs typeface="Calibri" pitchFamily="34" charset="0"/>
                </a:rPr>
                <a:t>Pre-writing or gathering information</a:t>
              </a:r>
              <a:endParaRPr lang="en-US" sz="2000" dirty="0">
                <a:latin typeface="Calibri" pitchFamily="34" charset="0"/>
                <a:ea typeface="Calibri" panose="020F0502020204030204" pitchFamily="34" charset="0"/>
                <a:cs typeface="Calibri" pitchFamily="34" charset="0"/>
              </a:endParaRPr>
            </a:p>
          </p:txBody>
        </p:sp>
        <p:grpSp>
          <p:nvGrpSpPr>
            <p:cNvPr id="10" name="Group 11"/>
            <p:cNvGrpSpPr/>
            <p:nvPr/>
          </p:nvGrpSpPr>
          <p:grpSpPr>
            <a:xfrm>
              <a:off x="3919188" y="2015699"/>
              <a:ext cx="1442081" cy="587470"/>
              <a:chOff x="3919188" y="2015699"/>
              <a:chExt cx="1442081" cy="587470"/>
            </a:xfrm>
          </p:grpSpPr>
          <p:sp>
            <p:nvSpPr>
              <p:cNvPr id="13" name="Right Triangle 12"/>
              <p:cNvSpPr/>
              <p:nvPr/>
            </p:nvSpPr>
            <p:spPr>
              <a:xfrm flipH="1" flipV="1">
                <a:off x="3919188" y="2474909"/>
                <a:ext cx="119411" cy="128260"/>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hevron 13"/>
              <p:cNvSpPr/>
              <p:nvPr/>
            </p:nvSpPr>
            <p:spPr>
              <a:xfrm>
                <a:off x="4910938" y="2015699"/>
                <a:ext cx="450331" cy="467366"/>
              </a:xfrm>
              <a:prstGeom prst="chevron">
                <a:avLst>
                  <a:gd name="adj" fmla="val 49292"/>
                </a:avLst>
              </a:prstGeom>
              <a:gradFill>
                <a:gsLst>
                  <a:gs pos="0">
                    <a:schemeClr val="accent4">
                      <a:lumMod val="75000"/>
                    </a:schemeClr>
                  </a:gs>
                  <a:gs pos="59000">
                    <a:schemeClr val="accent4"/>
                  </a:gs>
                  <a:gs pos="100000">
                    <a:schemeClr val="accent4">
                      <a:lumMod val="40000"/>
                      <a:lumOff val="60000"/>
                    </a:schemeClr>
                  </a:gs>
                </a:gsLst>
              </a:gradFill>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15" name="Chevron 14"/>
              <p:cNvSpPr/>
              <p:nvPr/>
            </p:nvSpPr>
            <p:spPr>
              <a:xfrm>
                <a:off x="4681307" y="2017691"/>
                <a:ext cx="540000" cy="467366"/>
              </a:xfrm>
              <a:prstGeom prst="chevron">
                <a:avLst>
                  <a:gd name="adj" fmla="val 49292"/>
                </a:avLst>
              </a:prstGeom>
              <a:gradFill>
                <a:gsLst>
                  <a:gs pos="0">
                    <a:schemeClr val="accent4"/>
                  </a:gs>
                  <a:gs pos="80000">
                    <a:schemeClr val="accent4">
                      <a:lumMod val="60000"/>
                      <a:lumOff val="40000"/>
                    </a:schemeClr>
                  </a:gs>
                  <a:gs pos="100000">
                    <a:schemeClr val="accent4">
                      <a:lumMod val="40000"/>
                      <a:lumOff val="60000"/>
                    </a:schemeClr>
                  </a:gs>
                </a:gsLst>
              </a:gradFill>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16" name="Chevron 15"/>
              <p:cNvSpPr/>
              <p:nvPr/>
            </p:nvSpPr>
            <p:spPr>
              <a:xfrm>
                <a:off x="4456021" y="2017691"/>
                <a:ext cx="540000" cy="467366"/>
              </a:xfrm>
              <a:prstGeom prst="chevron">
                <a:avLst>
                  <a:gd name="adj" fmla="val 49292"/>
                </a:avLst>
              </a:prstGeom>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17" name="Pentagon 16"/>
              <p:cNvSpPr/>
              <p:nvPr/>
            </p:nvSpPr>
            <p:spPr>
              <a:xfrm>
                <a:off x="3924300" y="2015699"/>
                <a:ext cx="900000" cy="457200"/>
              </a:xfrm>
              <a:prstGeom prst="homePlate">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1800" dirty="0" smtClean="0">
                    <a:latin typeface="Calibri" pitchFamily="34" charset="0"/>
                    <a:cs typeface="Calibri" pitchFamily="34" charset="0"/>
                  </a:rPr>
                  <a:t>Plan</a:t>
                </a:r>
                <a:endParaRPr lang="en-US" sz="1800" dirty="0">
                  <a:latin typeface="Calibri" pitchFamily="34" charset="0"/>
                  <a:cs typeface="Calibri" pitchFamily="34" charset="0"/>
                </a:endParaRPr>
              </a:p>
            </p:txBody>
          </p:sp>
        </p:grpSp>
      </p:grpSp>
      <p:grpSp>
        <p:nvGrpSpPr>
          <p:cNvPr id="12" name="Group 17"/>
          <p:cNvGrpSpPr/>
          <p:nvPr/>
        </p:nvGrpSpPr>
        <p:grpSpPr>
          <a:xfrm>
            <a:off x="5669987" y="2670865"/>
            <a:ext cx="6414504" cy="589444"/>
            <a:chOff x="3919188" y="2995678"/>
            <a:chExt cx="6489158" cy="589444"/>
          </a:xfrm>
        </p:grpSpPr>
        <p:sp>
          <p:nvSpPr>
            <p:cNvPr id="19" name="Right Triangle 18"/>
            <p:cNvSpPr/>
            <p:nvPr/>
          </p:nvSpPr>
          <p:spPr>
            <a:xfrm flipH="1" flipV="1">
              <a:off x="3919188" y="3456862"/>
              <a:ext cx="119411" cy="128260"/>
            </a:xfrm>
            <a:prstGeom prst="rtTriangle">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hevron 19"/>
            <p:cNvSpPr/>
            <p:nvPr/>
          </p:nvSpPr>
          <p:spPr>
            <a:xfrm>
              <a:off x="4910938" y="2995678"/>
              <a:ext cx="450331" cy="467366"/>
            </a:xfrm>
            <a:prstGeom prst="chevron">
              <a:avLst>
                <a:gd name="adj" fmla="val 49292"/>
              </a:avLst>
            </a:prstGeom>
            <a:gradFill>
              <a:gsLst>
                <a:gs pos="0">
                  <a:schemeClr val="accent5">
                    <a:lumMod val="75000"/>
                  </a:schemeClr>
                </a:gs>
                <a:gs pos="58000">
                  <a:schemeClr val="accent5"/>
                </a:gs>
                <a:gs pos="100000">
                  <a:schemeClr val="accent5">
                    <a:lumMod val="40000"/>
                    <a:lumOff val="60000"/>
                  </a:schemeClr>
                </a:gs>
              </a:gsLst>
            </a:gradFill>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21" name="Chevron 20"/>
            <p:cNvSpPr/>
            <p:nvPr/>
          </p:nvSpPr>
          <p:spPr>
            <a:xfrm>
              <a:off x="4681307" y="2997670"/>
              <a:ext cx="540000" cy="467366"/>
            </a:xfrm>
            <a:prstGeom prst="chevron">
              <a:avLst>
                <a:gd name="adj" fmla="val 49292"/>
              </a:avLst>
            </a:prstGeom>
            <a:gradFill>
              <a:gsLst>
                <a:gs pos="0">
                  <a:schemeClr val="accent5"/>
                </a:gs>
                <a:gs pos="45000">
                  <a:schemeClr val="accent5">
                    <a:lumMod val="60000"/>
                    <a:lumOff val="40000"/>
                  </a:schemeClr>
                </a:gs>
                <a:gs pos="100000">
                  <a:schemeClr val="accent5">
                    <a:lumMod val="40000"/>
                    <a:lumOff val="60000"/>
                  </a:schemeClr>
                </a:gs>
              </a:gsLst>
            </a:gradFill>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22" name="Chevron 21"/>
            <p:cNvSpPr/>
            <p:nvPr/>
          </p:nvSpPr>
          <p:spPr>
            <a:xfrm>
              <a:off x="4456021" y="2997670"/>
              <a:ext cx="540000" cy="467366"/>
            </a:xfrm>
            <a:prstGeom prst="chevron">
              <a:avLst>
                <a:gd name="adj" fmla="val 49292"/>
              </a:avLst>
            </a:prstGeom>
            <a:ln>
              <a:no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23" name="Pentagon 22"/>
            <p:cNvSpPr/>
            <p:nvPr/>
          </p:nvSpPr>
          <p:spPr>
            <a:xfrm>
              <a:off x="3924300" y="2999662"/>
              <a:ext cx="900000" cy="457200"/>
            </a:xfrm>
            <a:prstGeom prst="homePlate">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1800" dirty="0" smtClean="0">
                  <a:latin typeface="Calibri" pitchFamily="34" charset="0"/>
                  <a:cs typeface="Calibri" pitchFamily="34" charset="0"/>
                </a:rPr>
                <a:t>Draft</a:t>
              </a:r>
              <a:endParaRPr lang="en-US" sz="1800" dirty="0">
                <a:latin typeface="Calibri" pitchFamily="34" charset="0"/>
                <a:cs typeface="Calibri" pitchFamily="34" charset="0"/>
              </a:endParaRPr>
            </a:p>
          </p:txBody>
        </p:sp>
        <p:sp>
          <p:nvSpPr>
            <p:cNvPr id="24" name="Rectangle 23"/>
            <p:cNvSpPr/>
            <p:nvPr/>
          </p:nvSpPr>
          <p:spPr>
            <a:xfrm>
              <a:off x="5404347" y="3024707"/>
              <a:ext cx="5003999" cy="461665"/>
            </a:xfrm>
            <a:prstGeom prst="rect">
              <a:avLst/>
            </a:prstGeom>
          </p:spPr>
          <p:txBody>
            <a:bodyPr wrap="square">
              <a:spAutoFit/>
            </a:bodyPr>
            <a:lstStyle/>
            <a:p>
              <a:pPr lvl="0"/>
              <a:r>
                <a:rPr lang="en-US" sz="2400" dirty="0" smtClean="0">
                  <a:latin typeface="Calibri" pitchFamily="34" charset="0"/>
                  <a:cs typeface="Calibri" pitchFamily="34" charset="0"/>
                </a:rPr>
                <a:t>When ideas are put on the paper </a:t>
              </a:r>
              <a:endParaRPr lang="en-US" sz="2000" dirty="0">
                <a:latin typeface="Calibri" pitchFamily="34" charset="0"/>
                <a:ea typeface="Calibri" panose="020F0502020204030204" pitchFamily="34" charset="0"/>
                <a:cs typeface="Calibri" pitchFamily="34" charset="0"/>
              </a:endParaRPr>
            </a:p>
          </p:txBody>
        </p:sp>
      </p:grpSp>
      <p:grpSp>
        <p:nvGrpSpPr>
          <p:cNvPr id="18" name="Group 24"/>
          <p:cNvGrpSpPr/>
          <p:nvPr/>
        </p:nvGrpSpPr>
        <p:grpSpPr>
          <a:xfrm>
            <a:off x="5672543" y="3530332"/>
            <a:ext cx="6444000" cy="830997"/>
            <a:chOff x="3921744" y="3837080"/>
            <a:chExt cx="6516442" cy="830997"/>
          </a:xfrm>
        </p:grpSpPr>
        <p:sp>
          <p:nvSpPr>
            <p:cNvPr id="26" name="Right Triangle 25"/>
            <p:cNvSpPr/>
            <p:nvPr/>
          </p:nvSpPr>
          <p:spPr>
            <a:xfrm flipH="1" flipV="1">
              <a:off x="3921744" y="4437274"/>
              <a:ext cx="119411" cy="128260"/>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hevron 26"/>
            <p:cNvSpPr/>
            <p:nvPr/>
          </p:nvSpPr>
          <p:spPr>
            <a:xfrm>
              <a:off x="4911058" y="3980074"/>
              <a:ext cx="450331" cy="467366"/>
            </a:xfrm>
            <a:prstGeom prst="chevron">
              <a:avLst>
                <a:gd name="adj" fmla="val 49292"/>
              </a:avLst>
            </a:prstGeom>
            <a:gradFill>
              <a:gsLst>
                <a:gs pos="0">
                  <a:schemeClr val="accent3">
                    <a:lumMod val="75000"/>
                  </a:schemeClr>
                </a:gs>
                <a:gs pos="61000">
                  <a:schemeClr val="accent3"/>
                </a:gs>
                <a:gs pos="100000">
                  <a:schemeClr val="accent3">
                    <a:lumMod val="40000"/>
                    <a:lumOff val="60000"/>
                  </a:schemeClr>
                </a:gs>
              </a:gsLst>
            </a:gradFill>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28" name="Chevron 27"/>
            <p:cNvSpPr/>
            <p:nvPr/>
          </p:nvSpPr>
          <p:spPr>
            <a:xfrm>
              <a:off x="4681427" y="3982066"/>
              <a:ext cx="540000" cy="467366"/>
            </a:xfrm>
            <a:prstGeom prst="chevron">
              <a:avLst>
                <a:gd name="adj" fmla="val 49292"/>
              </a:avLst>
            </a:prstGeom>
            <a:gradFill>
              <a:gsLst>
                <a:gs pos="0">
                  <a:schemeClr val="accent3"/>
                </a:gs>
                <a:gs pos="35000">
                  <a:schemeClr val="accent3">
                    <a:lumMod val="60000"/>
                    <a:lumOff val="40000"/>
                  </a:schemeClr>
                </a:gs>
                <a:gs pos="100000">
                  <a:schemeClr val="accent3">
                    <a:lumMod val="40000"/>
                    <a:lumOff val="60000"/>
                  </a:schemeClr>
                </a:gs>
              </a:gsLst>
            </a:gradFill>
            <a:ln>
              <a:no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29" name="Chevron 28"/>
            <p:cNvSpPr/>
            <p:nvPr/>
          </p:nvSpPr>
          <p:spPr>
            <a:xfrm>
              <a:off x="4456141" y="3982066"/>
              <a:ext cx="540000" cy="467366"/>
            </a:xfrm>
            <a:prstGeom prst="chevron">
              <a:avLst>
                <a:gd name="adj" fmla="val 49292"/>
              </a:avLst>
            </a:prstGeom>
            <a:ln>
              <a:no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30" name="Pentagon 29"/>
            <p:cNvSpPr/>
            <p:nvPr/>
          </p:nvSpPr>
          <p:spPr>
            <a:xfrm>
              <a:off x="3926856" y="3980074"/>
              <a:ext cx="900000" cy="457200"/>
            </a:xfrm>
            <a:prstGeom prst="homePlate">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1800" dirty="0" smtClean="0">
                  <a:latin typeface="Calibri" pitchFamily="34" charset="0"/>
                  <a:cs typeface="Calibri" pitchFamily="34" charset="0"/>
                </a:rPr>
                <a:t>Edit</a:t>
              </a:r>
              <a:endParaRPr lang="en-US" dirty="0">
                <a:latin typeface="Calibri" pitchFamily="34" charset="0"/>
                <a:cs typeface="Calibri" pitchFamily="34" charset="0"/>
              </a:endParaRPr>
            </a:p>
          </p:txBody>
        </p:sp>
        <p:sp>
          <p:nvSpPr>
            <p:cNvPr id="31" name="Rectangle 30"/>
            <p:cNvSpPr/>
            <p:nvPr/>
          </p:nvSpPr>
          <p:spPr>
            <a:xfrm>
              <a:off x="5434186" y="3837080"/>
              <a:ext cx="5004000" cy="830997"/>
            </a:xfrm>
            <a:prstGeom prst="rect">
              <a:avLst/>
            </a:prstGeom>
          </p:spPr>
          <p:txBody>
            <a:bodyPr wrap="square">
              <a:spAutoFit/>
            </a:bodyPr>
            <a:lstStyle/>
            <a:p>
              <a:pPr lvl="0"/>
              <a:r>
                <a:rPr lang="en-US" sz="2400" dirty="0" smtClean="0">
                  <a:latin typeface="Calibri" pitchFamily="34" charset="0"/>
                  <a:cs typeface="Calibri" pitchFamily="34" charset="0"/>
                </a:rPr>
                <a:t>Fixing the mistakes; CUPS: Capitalise, Usage, Punctuation, Spelling</a:t>
              </a:r>
              <a:endParaRPr lang="en-US" sz="2000" dirty="0">
                <a:latin typeface="Calibri" pitchFamily="34" charset="0"/>
                <a:ea typeface="Calibri" panose="020F0502020204030204" pitchFamily="34" charset="0"/>
                <a:cs typeface="Calibri" pitchFamily="34" charset="0"/>
              </a:endParaRPr>
            </a:p>
          </p:txBody>
        </p:sp>
      </p:grpSp>
      <p:grpSp>
        <p:nvGrpSpPr>
          <p:cNvPr id="25" name="Group 31"/>
          <p:cNvGrpSpPr/>
          <p:nvPr/>
        </p:nvGrpSpPr>
        <p:grpSpPr>
          <a:xfrm>
            <a:off x="5675099" y="4639709"/>
            <a:ext cx="6444000" cy="589914"/>
            <a:chOff x="3924300" y="4956032"/>
            <a:chExt cx="6427986" cy="589914"/>
          </a:xfrm>
        </p:grpSpPr>
        <p:sp>
          <p:nvSpPr>
            <p:cNvPr id="33" name="Right Triangle 32"/>
            <p:cNvSpPr/>
            <p:nvPr/>
          </p:nvSpPr>
          <p:spPr>
            <a:xfrm flipH="1" flipV="1">
              <a:off x="3924300" y="5417686"/>
              <a:ext cx="119411" cy="128260"/>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Chevron 33"/>
            <p:cNvSpPr/>
            <p:nvPr/>
          </p:nvSpPr>
          <p:spPr>
            <a:xfrm>
              <a:off x="4910938" y="4956032"/>
              <a:ext cx="450331" cy="467366"/>
            </a:xfrm>
            <a:prstGeom prst="chevron">
              <a:avLst>
                <a:gd name="adj" fmla="val 49292"/>
              </a:avLst>
            </a:prstGeom>
            <a:gradFill>
              <a:gsLst>
                <a:gs pos="0">
                  <a:schemeClr val="accent6">
                    <a:lumMod val="75000"/>
                  </a:schemeClr>
                </a:gs>
                <a:gs pos="65000">
                  <a:schemeClr val="accent6"/>
                </a:gs>
                <a:gs pos="100000">
                  <a:schemeClr val="accent6">
                    <a:lumMod val="40000"/>
                    <a:lumOff val="60000"/>
                  </a:schemeClr>
                </a:gs>
              </a:gsLst>
            </a:gradFill>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35" name="Chevron 34"/>
            <p:cNvSpPr/>
            <p:nvPr/>
          </p:nvSpPr>
          <p:spPr>
            <a:xfrm>
              <a:off x="4681307" y="4958024"/>
              <a:ext cx="540000" cy="467366"/>
            </a:xfrm>
            <a:prstGeom prst="chevron">
              <a:avLst>
                <a:gd name="adj" fmla="val 49292"/>
              </a:avLst>
            </a:prstGeom>
            <a:gradFill>
              <a:gsLst>
                <a:gs pos="0">
                  <a:schemeClr val="accent6"/>
                </a:gs>
                <a:gs pos="43000">
                  <a:schemeClr val="accent6">
                    <a:lumMod val="60000"/>
                    <a:lumOff val="40000"/>
                  </a:schemeClr>
                </a:gs>
                <a:gs pos="100000">
                  <a:schemeClr val="accent6">
                    <a:lumMod val="40000"/>
                    <a:lumOff val="60000"/>
                  </a:schemeClr>
                </a:gs>
              </a:gsLst>
            </a:gradFill>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36" name="Chevron 35"/>
            <p:cNvSpPr/>
            <p:nvPr/>
          </p:nvSpPr>
          <p:spPr>
            <a:xfrm>
              <a:off x="4456021" y="4958024"/>
              <a:ext cx="540000" cy="467366"/>
            </a:xfrm>
            <a:prstGeom prst="chevron">
              <a:avLst>
                <a:gd name="adj" fmla="val 49292"/>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37" name="Pentagon 36"/>
            <p:cNvSpPr/>
            <p:nvPr/>
          </p:nvSpPr>
          <p:spPr>
            <a:xfrm>
              <a:off x="3929412" y="4960486"/>
              <a:ext cx="900000" cy="457200"/>
            </a:xfrm>
            <a:prstGeom prst="homePlate">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lang="en-IN" sz="1800" dirty="0" smtClean="0">
                  <a:latin typeface="Calibri" pitchFamily="34" charset="0"/>
                  <a:cs typeface="Calibri" pitchFamily="34" charset="0"/>
                </a:rPr>
                <a:t>Revise</a:t>
              </a:r>
              <a:endParaRPr lang="en-US" sz="1800" dirty="0">
                <a:latin typeface="Calibri" pitchFamily="34" charset="0"/>
                <a:cs typeface="Calibri" pitchFamily="34" charset="0"/>
              </a:endParaRPr>
            </a:p>
          </p:txBody>
        </p:sp>
        <p:sp>
          <p:nvSpPr>
            <p:cNvPr id="38" name="Rectangle 37"/>
            <p:cNvSpPr/>
            <p:nvPr/>
          </p:nvSpPr>
          <p:spPr>
            <a:xfrm>
              <a:off x="5348286" y="4984053"/>
              <a:ext cx="5004000" cy="461665"/>
            </a:xfrm>
            <a:prstGeom prst="rect">
              <a:avLst/>
            </a:prstGeom>
          </p:spPr>
          <p:txBody>
            <a:bodyPr wrap="square">
              <a:spAutoFit/>
            </a:bodyPr>
            <a:lstStyle/>
            <a:p>
              <a:pPr lvl="0"/>
              <a:r>
                <a:rPr lang="en-US" sz="2400" dirty="0" smtClean="0">
                  <a:latin typeface="Calibri" pitchFamily="34" charset="0"/>
                  <a:cs typeface="Calibri" pitchFamily="34" charset="0"/>
                </a:rPr>
                <a:t>ARMS: Add, Remove, Move, Substitute</a:t>
              </a:r>
              <a:endParaRPr lang="en-US" sz="2000" dirty="0">
                <a:latin typeface="Calibri" pitchFamily="34" charset="0"/>
                <a:ea typeface="Calibri" panose="020F0502020204030204" pitchFamily="34" charset="0"/>
                <a:cs typeface="Calibri" pitchFamily="34" charset="0"/>
              </a:endParaRPr>
            </a:p>
          </p:txBody>
        </p:sp>
      </p:grpSp>
      <p:grpSp>
        <p:nvGrpSpPr>
          <p:cNvPr id="32" name="Group 39"/>
          <p:cNvGrpSpPr/>
          <p:nvPr/>
        </p:nvGrpSpPr>
        <p:grpSpPr>
          <a:xfrm>
            <a:off x="5644103" y="5597090"/>
            <a:ext cx="6488244" cy="600208"/>
            <a:chOff x="3893304" y="5895715"/>
            <a:chExt cx="6576630" cy="600208"/>
          </a:xfrm>
        </p:grpSpPr>
        <p:sp>
          <p:nvSpPr>
            <p:cNvPr id="41" name="Right Triangle 40"/>
            <p:cNvSpPr/>
            <p:nvPr/>
          </p:nvSpPr>
          <p:spPr>
            <a:xfrm flipH="1" flipV="1">
              <a:off x="3919188" y="6367663"/>
              <a:ext cx="119411" cy="128260"/>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Chevron 41"/>
            <p:cNvSpPr/>
            <p:nvPr/>
          </p:nvSpPr>
          <p:spPr>
            <a:xfrm>
              <a:off x="4910938" y="5904019"/>
              <a:ext cx="450331" cy="467366"/>
            </a:xfrm>
            <a:prstGeom prst="chevron">
              <a:avLst>
                <a:gd name="adj" fmla="val 49292"/>
              </a:avLst>
            </a:prstGeom>
            <a:gradFill>
              <a:gsLst>
                <a:gs pos="0">
                  <a:schemeClr val="accent2">
                    <a:lumMod val="75000"/>
                  </a:schemeClr>
                </a:gs>
                <a:gs pos="53000">
                  <a:schemeClr val="accent2"/>
                </a:gs>
                <a:gs pos="100000">
                  <a:schemeClr val="accent2">
                    <a:lumMod val="40000"/>
                    <a:lumOff val="60000"/>
                  </a:schemeClr>
                </a:gs>
              </a:gsLst>
            </a:gradFill>
            <a:ln>
              <a:no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43" name="Chevron 42"/>
            <p:cNvSpPr/>
            <p:nvPr/>
          </p:nvSpPr>
          <p:spPr>
            <a:xfrm>
              <a:off x="4681307" y="5906011"/>
              <a:ext cx="540000" cy="467366"/>
            </a:xfrm>
            <a:prstGeom prst="chevron">
              <a:avLst>
                <a:gd name="adj" fmla="val 49292"/>
              </a:avLst>
            </a:prstGeom>
            <a:gradFill>
              <a:gsLst>
                <a:gs pos="0">
                  <a:schemeClr val="accent2"/>
                </a:gs>
                <a:gs pos="51000">
                  <a:schemeClr val="accent2">
                    <a:lumMod val="60000"/>
                    <a:lumOff val="40000"/>
                  </a:schemeClr>
                </a:gs>
                <a:gs pos="100000">
                  <a:schemeClr val="accent2">
                    <a:lumMod val="20000"/>
                    <a:lumOff val="80000"/>
                  </a:schemeClr>
                </a:gs>
              </a:gsLst>
            </a:gradFill>
            <a:ln>
              <a:no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chemeClr val="tx1"/>
                </a:solidFill>
              </a:endParaRPr>
            </a:p>
          </p:txBody>
        </p:sp>
        <p:sp>
          <p:nvSpPr>
            <p:cNvPr id="44" name="Chevron 43"/>
            <p:cNvSpPr/>
            <p:nvPr/>
          </p:nvSpPr>
          <p:spPr>
            <a:xfrm>
              <a:off x="4456021" y="5906011"/>
              <a:ext cx="576000" cy="467366"/>
            </a:xfrm>
            <a:prstGeom prst="chevron">
              <a:avLst>
                <a:gd name="adj" fmla="val 49292"/>
              </a:avLst>
            </a:prstGeom>
            <a:ln>
              <a:no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chemeClr val="tx1"/>
                </a:solidFill>
              </a:endParaRPr>
            </a:p>
          </p:txBody>
        </p:sp>
        <p:sp>
          <p:nvSpPr>
            <p:cNvPr id="45" name="Pentagon 44"/>
            <p:cNvSpPr/>
            <p:nvPr/>
          </p:nvSpPr>
          <p:spPr>
            <a:xfrm>
              <a:off x="3893304" y="5910463"/>
              <a:ext cx="972000" cy="457200"/>
            </a:xfrm>
            <a:prstGeom prst="homePlate">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lang="en-IN" sz="1800" dirty="0" smtClean="0">
                  <a:latin typeface="Calibri" pitchFamily="34" charset="0"/>
                  <a:cs typeface="Calibri" pitchFamily="34" charset="0"/>
                </a:rPr>
                <a:t>Submit</a:t>
              </a:r>
              <a:endParaRPr lang="en-US" sz="1800" dirty="0">
                <a:latin typeface="Calibri" pitchFamily="34" charset="0"/>
                <a:cs typeface="Calibri" pitchFamily="34" charset="0"/>
              </a:endParaRPr>
            </a:p>
          </p:txBody>
        </p:sp>
        <p:sp>
          <p:nvSpPr>
            <p:cNvPr id="46" name="Rectangle 45"/>
            <p:cNvSpPr/>
            <p:nvPr/>
          </p:nvSpPr>
          <p:spPr>
            <a:xfrm>
              <a:off x="5340528" y="5895715"/>
              <a:ext cx="5129406" cy="461665"/>
            </a:xfrm>
            <a:prstGeom prst="rect">
              <a:avLst/>
            </a:prstGeom>
          </p:spPr>
          <p:txBody>
            <a:bodyPr wrap="square">
              <a:spAutoFit/>
            </a:bodyPr>
            <a:lstStyle/>
            <a:p>
              <a:pPr lvl="0"/>
              <a:r>
                <a:rPr lang="en-US" sz="2400" dirty="0" smtClean="0">
                  <a:latin typeface="Calibri" pitchFamily="34" charset="0"/>
                  <a:cs typeface="Calibri" pitchFamily="34" charset="0"/>
                </a:rPr>
                <a:t>End Product: Story, poem, dialogues</a:t>
              </a:r>
              <a:endParaRPr lang="en-US" sz="2000" dirty="0">
                <a:latin typeface="Calibri" pitchFamily="34" charset="0"/>
                <a:ea typeface="Calibri" panose="020F0502020204030204" pitchFamily="34" charset="0"/>
                <a:cs typeface="Calibri" pitchFamily="34" charset="0"/>
              </a:endParaRPr>
            </a:p>
          </p:txBody>
        </p:sp>
      </p:grpSp>
      <p:sp>
        <p:nvSpPr>
          <p:cNvPr id="50" name="Rectangle 49"/>
          <p:cNvSpPr/>
          <p:nvPr/>
        </p:nvSpPr>
        <p:spPr>
          <a:xfrm>
            <a:off x="777492" y="797672"/>
            <a:ext cx="10637017" cy="50400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smtClean="0">
                <a:latin typeface="Calibri" pitchFamily="34" charset="0"/>
                <a:cs typeface="Calibri" pitchFamily="34" charset="0"/>
              </a:rPr>
              <a:t>Do you think Varun saw the picture and immediately came up with a creative story?</a:t>
            </a:r>
          </a:p>
          <a:p>
            <a:r>
              <a:rPr lang="en-US" dirty="0" smtClean="0"/>
              <a:t/>
            </a:r>
            <a:br>
              <a:rPr lang="en-US" dirty="0" smtClean="0"/>
            </a:br>
            <a:endParaRPr lang="en-US" dirty="0"/>
          </a:p>
        </p:txBody>
      </p:sp>
      <p:pic>
        <p:nvPicPr>
          <p:cNvPr id="51" name="Picture 2" descr="Free vector many animals on white"/>
          <p:cNvPicPr>
            <a:picLocks noChangeAspect="1" noChangeArrowheads="1"/>
          </p:cNvPicPr>
          <p:nvPr/>
        </p:nvPicPr>
        <p:blipFill>
          <a:blip r:embed="rId3">
            <a:clrChange>
              <a:clrFrom>
                <a:srgbClr val="FFFFFF"/>
              </a:clrFrom>
              <a:clrTo>
                <a:srgbClr val="FFFFFF">
                  <a:alpha val="0"/>
                </a:srgbClr>
              </a:clrTo>
            </a:clrChange>
          </a:blip>
          <a:stretch>
            <a:fillRect/>
          </a:stretch>
        </p:blipFill>
        <p:spPr bwMode="auto">
          <a:xfrm>
            <a:off x="31004" y="2253506"/>
            <a:ext cx="5644133" cy="3263859"/>
          </a:xfrm>
          <a:prstGeom prst="rect">
            <a:avLst/>
          </a:prstGeom>
          <a:noFill/>
          <a:ln>
            <a:noFill/>
          </a:ln>
        </p:spPr>
      </p:pic>
      <p:pic>
        <p:nvPicPr>
          <p:cNvPr id="52" name="Picture 6" descr="Free vector variety of suns icons"/>
          <p:cNvPicPr>
            <a:picLocks noChangeAspect="1" noChangeArrowheads="1"/>
          </p:cNvPicPr>
          <p:nvPr/>
        </p:nvPicPr>
        <p:blipFill>
          <a:blip r:embed="rId4">
            <a:clrChange>
              <a:clrFrom>
                <a:srgbClr val="FFFFFF"/>
              </a:clrFrom>
              <a:clrTo>
                <a:srgbClr val="FFFFFF">
                  <a:alpha val="0"/>
                </a:srgbClr>
              </a:clrTo>
            </a:clrChange>
          </a:blip>
          <a:srcRect l="69389" t="2697" r="3319" b="70272"/>
          <a:stretch>
            <a:fillRect/>
          </a:stretch>
        </p:blipFill>
        <p:spPr bwMode="auto">
          <a:xfrm>
            <a:off x="206477" y="2401738"/>
            <a:ext cx="958645" cy="94951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1000"/>
                                        <p:tgtEl>
                                          <p:spTgt spid="50"/>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childTnLst>
                                </p:cTn>
                              </p:par>
                              <p:par>
                                <p:cTn id="12" presetID="10" presetClass="entr" presetSubtype="0" fill="hold" nodeType="withEffect">
                                  <p:stCondLst>
                                    <p:cond delay="0"/>
                                  </p:stCondLst>
                                  <p:childTnLst>
                                    <p:set>
                                      <p:cBhvr>
                                        <p:cTn id="13" dur="1" fill="hold">
                                          <p:stCondLst>
                                            <p:cond delay="0"/>
                                          </p:stCondLst>
                                        </p:cTn>
                                        <p:tgtEl>
                                          <p:spTgt spid="52"/>
                                        </p:tgtEl>
                                        <p:attrNameLst>
                                          <p:attrName>style.visibility</p:attrName>
                                        </p:attrNameLst>
                                      </p:cBhvr>
                                      <p:to>
                                        <p:strVal val="visible"/>
                                      </p:to>
                                    </p:set>
                                    <p:animEffect transition="in" filter="fade">
                                      <p:cBhvr>
                                        <p:cTn id="14" dur="1000"/>
                                        <p:tgtEl>
                                          <p:spTgt spid="5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wipe(up)">
                                      <p:cBhvr>
                                        <p:cTn id="19" dur="1000"/>
                                        <p:tgtEl>
                                          <p:spTgt spid="49"/>
                                        </p:tgtEl>
                                      </p:cBhvr>
                                    </p:animEffect>
                                  </p:childTnLst>
                                </p:cTn>
                              </p:par>
                            </p:childTnLst>
                          </p:cTn>
                        </p:par>
                        <p:par>
                          <p:cTn id="20" fill="hold">
                            <p:stCondLst>
                              <p:cond delay="1000"/>
                            </p:stCondLst>
                            <p:childTnLst>
                              <p:par>
                                <p:cTn id="21" presetID="22" presetClass="entr" presetSubtype="8"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1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left)">
                                      <p:cBhvr>
                                        <p:cTn id="33" dur="1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10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1447787" y="71414"/>
            <a:ext cx="9296427" cy="654032"/>
          </a:xfrm>
          <a:prstGeom prst="rect">
            <a:avLst/>
          </a:prstGeom>
          <a:solidFill>
            <a:schemeClr val="accent2">
              <a:lumMod val="60000"/>
              <a:lumOff val="40000"/>
            </a:schemeClr>
          </a:solidFill>
          <a:ln>
            <a:noFill/>
          </a:ln>
          <a:effectLst>
            <a:glow rad="63500">
              <a:schemeClr val="accent5">
                <a:satMod val="175000"/>
                <a:alpha val="40000"/>
              </a:schemeClr>
            </a:glow>
          </a:effectLst>
          <a:scene3d>
            <a:camera prst="orthographicFront"/>
            <a:lightRig rig="threePt" dir="t"/>
          </a:scene3d>
          <a:sp3d>
            <a:bevelT/>
          </a:sp3d>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600"/>
              <a:buFont typeface="Calibri"/>
              <a:buNone/>
            </a:pPr>
            <a:r>
              <a:rPr lang="en-IN" dirty="0" smtClean="0"/>
              <a:t>Plan and Draft</a:t>
            </a:r>
            <a:endParaRPr/>
          </a:p>
        </p:txBody>
      </p:sp>
      <p:grpSp>
        <p:nvGrpSpPr>
          <p:cNvPr id="50" name="Group 49"/>
          <p:cNvGrpSpPr/>
          <p:nvPr/>
        </p:nvGrpSpPr>
        <p:grpSpPr>
          <a:xfrm>
            <a:off x="3159550" y="1418835"/>
            <a:ext cx="6006385" cy="4586747"/>
            <a:chOff x="3270143" y="1000389"/>
            <a:chExt cx="6006385" cy="4586747"/>
          </a:xfrm>
        </p:grpSpPr>
        <p:pic>
          <p:nvPicPr>
            <p:cNvPr id="48" name="Picture 2" descr="Free vector many animals on white"/>
            <p:cNvPicPr>
              <a:picLocks noChangeAspect="1" noChangeArrowheads="1"/>
            </p:cNvPicPr>
            <p:nvPr/>
          </p:nvPicPr>
          <p:blipFill>
            <a:blip r:embed="rId3"/>
            <a:srcRect/>
            <a:stretch>
              <a:fillRect/>
            </a:stretch>
          </p:blipFill>
          <p:spPr bwMode="auto">
            <a:xfrm>
              <a:off x="3270143" y="1000389"/>
              <a:ext cx="6006385" cy="4586747"/>
            </a:xfrm>
            <a:prstGeom prst="rect">
              <a:avLst/>
            </a:prstGeom>
            <a:noFill/>
            <a:ln>
              <a:noFill/>
            </a:ln>
          </p:spPr>
        </p:pic>
        <p:pic>
          <p:nvPicPr>
            <p:cNvPr id="49" name="Picture 6" descr="Free vector variety of suns icons"/>
            <p:cNvPicPr>
              <a:picLocks noChangeAspect="1" noChangeArrowheads="1"/>
            </p:cNvPicPr>
            <p:nvPr/>
          </p:nvPicPr>
          <p:blipFill>
            <a:blip r:embed="rId4"/>
            <a:srcRect l="69389" t="2697" r="3319" b="70272"/>
            <a:stretch>
              <a:fillRect/>
            </a:stretch>
          </p:blipFill>
          <p:spPr bwMode="auto">
            <a:xfrm>
              <a:off x="3534865" y="1167374"/>
              <a:ext cx="1059237" cy="1049148"/>
            </a:xfrm>
            <a:prstGeom prst="rect">
              <a:avLst/>
            </a:prstGeom>
            <a:noFill/>
            <a:ln>
              <a:noFill/>
            </a:ln>
          </p:spPr>
        </p:pic>
      </p:grpSp>
      <p:sp>
        <p:nvSpPr>
          <p:cNvPr id="51" name="TextBox 50"/>
          <p:cNvSpPr txBox="1"/>
          <p:nvPr/>
        </p:nvSpPr>
        <p:spPr>
          <a:xfrm>
            <a:off x="1208866" y="844660"/>
            <a:ext cx="723275" cy="461665"/>
          </a:xfrm>
          <a:prstGeom prst="rect">
            <a:avLst/>
          </a:prstGeom>
          <a:solidFill>
            <a:schemeClr val="accent4">
              <a:lumMod val="40000"/>
              <a:lumOff val="60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Plan</a:t>
            </a:r>
            <a:endParaRPr lang="en-US" sz="2400" dirty="0">
              <a:latin typeface="Calibri" pitchFamily="34" charset="0"/>
              <a:cs typeface="Calibri" pitchFamily="34" charset="0"/>
            </a:endParaRPr>
          </a:p>
        </p:txBody>
      </p:sp>
      <p:sp>
        <p:nvSpPr>
          <p:cNvPr id="52" name="TextBox 51"/>
          <p:cNvSpPr txBox="1"/>
          <p:nvPr/>
        </p:nvSpPr>
        <p:spPr>
          <a:xfrm>
            <a:off x="10262763" y="829162"/>
            <a:ext cx="825867" cy="461665"/>
          </a:xfrm>
          <a:prstGeom prst="rect">
            <a:avLst/>
          </a:prstGeom>
          <a:solidFill>
            <a:schemeClr val="tx2">
              <a:lumMod val="75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Draft</a:t>
            </a:r>
            <a:endParaRPr lang="en-US" sz="2400" dirty="0">
              <a:latin typeface="Calibri" pitchFamily="34" charset="0"/>
              <a:cs typeface="Calibri" pitchFamily="34" charset="0"/>
            </a:endParaRPr>
          </a:p>
        </p:txBody>
      </p:sp>
      <p:sp>
        <p:nvSpPr>
          <p:cNvPr id="53" name="TextBox 52"/>
          <p:cNvSpPr txBox="1"/>
          <p:nvPr/>
        </p:nvSpPr>
        <p:spPr>
          <a:xfrm>
            <a:off x="170485" y="1859796"/>
            <a:ext cx="1149674" cy="369332"/>
          </a:xfrm>
          <a:prstGeom prst="rect">
            <a:avLst/>
          </a:prstGeom>
          <a:noFill/>
        </p:spPr>
        <p:txBody>
          <a:bodyPr wrap="none" rtlCol="0">
            <a:spAutoFit/>
          </a:bodyPr>
          <a:lstStyle/>
          <a:p>
            <a:r>
              <a:rPr lang="en-IN" sz="1800" dirty="0" smtClean="0">
                <a:latin typeface="Calibri" pitchFamily="34" charset="0"/>
                <a:cs typeface="Calibri" pitchFamily="34" charset="0"/>
              </a:rPr>
              <a:t>Sunny day</a:t>
            </a:r>
            <a:endParaRPr lang="en-US" sz="1800" dirty="0">
              <a:latin typeface="Calibri" pitchFamily="34" charset="0"/>
              <a:cs typeface="Calibri" pitchFamily="34" charset="0"/>
            </a:endParaRPr>
          </a:p>
        </p:txBody>
      </p:sp>
      <p:sp>
        <p:nvSpPr>
          <p:cNvPr id="54" name="TextBox 53"/>
          <p:cNvSpPr txBox="1"/>
          <p:nvPr/>
        </p:nvSpPr>
        <p:spPr>
          <a:xfrm>
            <a:off x="635434" y="2386739"/>
            <a:ext cx="1914307" cy="369332"/>
          </a:xfrm>
          <a:prstGeom prst="rect">
            <a:avLst/>
          </a:prstGeom>
          <a:noFill/>
        </p:spPr>
        <p:txBody>
          <a:bodyPr wrap="none" rtlCol="0">
            <a:spAutoFit/>
          </a:bodyPr>
          <a:lstStyle/>
          <a:p>
            <a:r>
              <a:rPr lang="en-IN" sz="1800" dirty="0" smtClean="0">
                <a:latin typeface="Calibri" pitchFamily="34" charset="0"/>
                <a:cs typeface="Calibri" pitchFamily="34" charset="0"/>
              </a:rPr>
              <a:t>Searching for food</a:t>
            </a:r>
            <a:endParaRPr lang="en-US" sz="1800" dirty="0">
              <a:latin typeface="Calibri" pitchFamily="34" charset="0"/>
              <a:cs typeface="Calibri" pitchFamily="34" charset="0"/>
            </a:endParaRPr>
          </a:p>
        </p:txBody>
      </p:sp>
      <p:sp>
        <p:nvSpPr>
          <p:cNvPr id="55" name="TextBox 54"/>
          <p:cNvSpPr txBox="1"/>
          <p:nvPr/>
        </p:nvSpPr>
        <p:spPr>
          <a:xfrm>
            <a:off x="170485" y="2867186"/>
            <a:ext cx="822661" cy="369332"/>
          </a:xfrm>
          <a:prstGeom prst="rect">
            <a:avLst/>
          </a:prstGeom>
          <a:noFill/>
        </p:spPr>
        <p:txBody>
          <a:bodyPr wrap="none" rtlCol="0">
            <a:spAutoFit/>
          </a:bodyPr>
          <a:lstStyle/>
          <a:p>
            <a:r>
              <a:rPr lang="en-IN" sz="1800" dirty="0" smtClean="0">
                <a:latin typeface="Calibri" pitchFamily="34" charset="0"/>
                <a:cs typeface="Calibri" pitchFamily="34" charset="0"/>
              </a:rPr>
              <a:t>hunter</a:t>
            </a:r>
            <a:endParaRPr lang="en-US" sz="1800" dirty="0">
              <a:latin typeface="Calibri" pitchFamily="34" charset="0"/>
              <a:cs typeface="Calibri" pitchFamily="34" charset="0"/>
            </a:endParaRPr>
          </a:p>
        </p:txBody>
      </p:sp>
      <p:sp>
        <p:nvSpPr>
          <p:cNvPr id="56" name="TextBox 55"/>
          <p:cNvSpPr txBox="1"/>
          <p:nvPr/>
        </p:nvSpPr>
        <p:spPr>
          <a:xfrm>
            <a:off x="1255367" y="3006671"/>
            <a:ext cx="1697901" cy="369332"/>
          </a:xfrm>
          <a:prstGeom prst="rect">
            <a:avLst/>
          </a:prstGeom>
          <a:noFill/>
        </p:spPr>
        <p:txBody>
          <a:bodyPr wrap="none" rtlCol="0">
            <a:spAutoFit/>
          </a:bodyPr>
          <a:lstStyle/>
          <a:p>
            <a:r>
              <a:rPr lang="en-IN" sz="1800" dirty="0" smtClean="0">
                <a:latin typeface="Calibri" pitchFamily="34" charset="0"/>
                <a:cs typeface="Calibri" pitchFamily="34" charset="0"/>
              </a:rPr>
              <a:t>Going to a party</a:t>
            </a:r>
            <a:endParaRPr lang="en-US" sz="1800" dirty="0">
              <a:latin typeface="Calibri" pitchFamily="34" charset="0"/>
              <a:cs typeface="Calibri" pitchFamily="34" charset="0"/>
            </a:endParaRPr>
          </a:p>
        </p:txBody>
      </p:sp>
      <p:sp>
        <p:nvSpPr>
          <p:cNvPr id="57" name="TextBox 56"/>
          <p:cNvSpPr txBox="1"/>
          <p:nvPr/>
        </p:nvSpPr>
        <p:spPr>
          <a:xfrm>
            <a:off x="309968" y="3518115"/>
            <a:ext cx="2162772" cy="369332"/>
          </a:xfrm>
          <a:prstGeom prst="rect">
            <a:avLst/>
          </a:prstGeom>
          <a:noFill/>
        </p:spPr>
        <p:txBody>
          <a:bodyPr wrap="none" rtlCol="0">
            <a:spAutoFit/>
          </a:bodyPr>
          <a:lstStyle/>
          <a:p>
            <a:r>
              <a:rPr lang="en-IN" sz="1800" dirty="0" smtClean="0">
                <a:latin typeface="Calibri" pitchFamily="34" charset="0"/>
                <a:cs typeface="Calibri" pitchFamily="34" charset="0"/>
              </a:rPr>
              <a:t>Waiting for someone</a:t>
            </a:r>
            <a:endParaRPr lang="en-US" sz="1800" dirty="0">
              <a:latin typeface="Calibri" pitchFamily="34" charset="0"/>
              <a:cs typeface="Calibri" pitchFamily="34" charset="0"/>
            </a:endParaRPr>
          </a:p>
        </p:txBody>
      </p:sp>
      <p:sp>
        <p:nvSpPr>
          <p:cNvPr id="58" name="TextBox 57"/>
          <p:cNvSpPr txBox="1"/>
          <p:nvPr/>
        </p:nvSpPr>
        <p:spPr>
          <a:xfrm>
            <a:off x="154987" y="4060556"/>
            <a:ext cx="1515158" cy="369332"/>
          </a:xfrm>
          <a:prstGeom prst="rect">
            <a:avLst/>
          </a:prstGeom>
          <a:noFill/>
        </p:spPr>
        <p:txBody>
          <a:bodyPr wrap="none" rtlCol="0">
            <a:spAutoFit/>
          </a:bodyPr>
          <a:lstStyle/>
          <a:p>
            <a:r>
              <a:rPr lang="en-IN" sz="1800" dirty="0" smtClean="0">
                <a:latin typeface="Calibri" pitchFamily="34" charset="0"/>
                <a:cs typeface="Calibri" pitchFamily="34" charset="0"/>
              </a:rPr>
              <a:t>All are excited</a:t>
            </a:r>
            <a:endParaRPr lang="en-US" sz="1800" dirty="0">
              <a:latin typeface="Calibri" pitchFamily="34" charset="0"/>
              <a:cs typeface="Calibri" pitchFamily="34" charset="0"/>
            </a:endParaRPr>
          </a:p>
        </p:txBody>
      </p:sp>
      <p:sp>
        <p:nvSpPr>
          <p:cNvPr id="59" name="TextBox 58"/>
          <p:cNvSpPr txBox="1"/>
          <p:nvPr/>
        </p:nvSpPr>
        <p:spPr>
          <a:xfrm>
            <a:off x="371963" y="5021451"/>
            <a:ext cx="1755609" cy="369332"/>
          </a:xfrm>
          <a:prstGeom prst="rect">
            <a:avLst/>
          </a:prstGeom>
          <a:noFill/>
        </p:spPr>
        <p:txBody>
          <a:bodyPr wrap="none" rtlCol="0">
            <a:spAutoFit/>
          </a:bodyPr>
          <a:lstStyle/>
          <a:p>
            <a:r>
              <a:rPr lang="en-IN" sz="1800" dirty="0" smtClean="0">
                <a:latin typeface="Calibri" pitchFamily="34" charset="0"/>
                <a:cs typeface="Calibri" pitchFamily="34" charset="0"/>
              </a:rPr>
              <a:t>Planning a picnic</a:t>
            </a:r>
            <a:endParaRPr lang="en-US" sz="1800" dirty="0">
              <a:latin typeface="Calibri" pitchFamily="34" charset="0"/>
              <a:cs typeface="Calibri" pitchFamily="34" charset="0"/>
            </a:endParaRPr>
          </a:p>
        </p:txBody>
      </p:sp>
      <p:sp>
        <p:nvSpPr>
          <p:cNvPr id="60" name="TextBox 59"/>
          <p:cNvSpPr txBox="1"/>
          <p:nvPr/>
        </p:nvSpPr>
        <p:spPr>
          <a:xfrm>
            <a:off x="526946" y="4463510"/>
            <a:ext cx="2610010" cy="369332"/>
          </a:xfrm>
          <a:prstGeom prst="rect">
            <a:avLst/>
          </a:prstGeom>
          <a:noFill/>
        </p:spPr>
        <p:txBody>
          <a:bodyPr wrap="none" rtlCol="0">
            <a:spAutoFit/>
          </a:bodyPr>
          <a:lstStyle/>
          <a:p>
            <a:r>
              <a:rPr lang="en-IN" sz="1800" dirty="0" smtClean="0">
                <a:latin typeface="Calibri" pitchFamily="34" charset="0"/>
                <a:cs typeface="Calibri" pitchFamily="34" charset="0"/>
              </a:rPr>
              <a:t>Birds and animals friendly</a:t>
            </a:r>
            <a:endParaRPr lang="en-US" sz="1800" dirty="0">
              <a:latin typeface="Calibri" pitchFamily="34" charset="0"/>
              <a:cs typeface="Calibri" pitchFamily="34" charset="0"/>
            </a:endParaRPr>
          </a:p>
        </p:txBody>
      </p:sp>
      <p:sp>
        <p:nvSpPr>
          <p:cNvPr id="61" name="TextBox 60"/>
          <p:cNvSpPr txBox="1"/>
          <p:nvPr/>
        </p:nvSpPr>
        <p:spPr>
          <a:xfrm>
            <a:off x="1425849" y="1906291"/>
            <a:ext cx="1619354" cy="369332"/>
          </a:xfrm>
          <a:prstGeom prst="rect">
            <a:avLst/>
          </a:prstGeom>
          <a:noFill/>
        </p:spPr>
        <p:txBody>
          <a:bodyPr wrap="none" rtlCol="0">
            <a:spAutoFit/>
          </a:bodyPr>
          <a:lstStyle/>
          <a:p>
            <a:r>
              <a:rPr lang="en-IN" sz="1800" dirty="0" smtClean="0">
                <a:latin typeface="Calibri" pitchFamily="34" charset="0"/>
                <a:cs typeface="Calibri" pitchFamily="34" charset="0"/>
              </a:rPr>
              <a:t>Lovely weather</a:t>
            </a:r>
            <a:endParaRPr lang="en-US" sz="1800" dirty="0">
              <a:latin typeface="Calibri" pitchFamily="34" charset="0"/>
              <a:cs typeface="Calibri" pitchFamily="34" charset="0"/>
            </a:endParaRPr>
          </a:p>
        </p:txBody>
      </p:sp>
      <p:sp>
        <p:nvSpPr>
          <p:cNvPr id="62" name="TextBox 61"/>
          <p:cNvSpPr txBox="1"/>
          <p:nvPr/>
        </p:nvSpPr>
        <p:spPr>
          <a:xfrm>
            <a:off x="9298991" y="1906291"/>
            <a:ext cx="2880000" cy="3693319"/>
          </a:xfrm>
          <a:prstGeom prst="rect">
            <a:avLst/>
          </a:prstGeom>
          <a:noFill/>
        </p:spPr>
        <p:txBody>
          <a:bodyPr wrap="none" rtlCol="0">
            <a:spAutoFit/>
          </a:bodyPr>
          <a:lstStyle/>
          <a:p>
            <a:r>
              <a:rPr lang="en-IN" sz="1800" dirty="0" smtClean="0">
                <a:latin typeface="Calibri" pitchFamily="34" charset="0"/>
                <a:cs typeface="Calibri" pitchFamily="34" charset="0"/>
              </a:rPr>
              <a:t>It was a beautiful suny day. </a:t>
            </a:r>
          </a:p>
          <a:p>
            <a:r>
              <a:rPr lang="en-IN" sz="1800" dirty="0" smtClean="0">
                <a:latin typeface="Calibri" pitchFamily="34" charset="0"/>
                <a:cs typeface="Calibri" pitchFamily="34" charset="0"/>
              </a:rPr>
              <a:t>All animals and birds decided</a:t>
            </a:r>
          </a:p>
          <a:p>
            <a:r>
              <a:rPr lang="en-IN" sz="1800" dirty="0" smtClean="0">
                <a:latin typeface="Calibri" pitchFamily="34" charset="0"/>
                <a:cs typeface="Calibri" pitchFamily="34" charset="0"/>
              </a:rPr>
              <a:t> to go picnic. </a:t>
            </a:r>
          </a:p>
          <a:p>
            <a:r>
              <a:rPr lang="en-IN" sz="1800" dirty="0" smtClean="0">
                <a:latin typeface="Calibri" pitchFamily="34" charset="0"/>
                <a:cs typeface="Calibri" pitchFamily="34" charset="0"/>
              </a:rPr>
              <a:t>All of them washed</a:t>
            </a:r>
          </a:p>
          <a:p>
            <a:r>
              <a:rPr lang="en-IN" sz="1800" dirty="0" smtClean="0">
                <a:latin typeface="Calibri" pitchFamily="34" charset="0"/>
                <a:cs typeface="Calibri" pitchFamily="34" charset="0"/>
              </a:rPr>
              <a:t> themselves and were clean. </a:t>
            </a:r>
          </a:p>
          <a:p>
            <a:r>
              <a:rPr lang="en-IN" sz="1800" dirty="0" smtClean="0">
                <a:latin typeface="Calibri" pitchFamily="34" charset="0"/>
                <a:cs typeface="Calibri" pitchFamily="34" charset="0"/>
              </a:rPr>
              <a:t>zoey the Zebra was mising.</a:t>
            </a:r>
          </a:p>
          <a:p>
            <a:r>
              <a:rPr lang="en-IN" sz="1800" dirty="0" smtClean="0">
                <a:latin typeface="Calibri" pitchFamily="34" charset="0"/>
                <a:cs typeface="Calibri" pitchFamily="34" charset="0"/>
              </a:rPr>
              <a:t>The lion was angry. He</a:t>
            </a:r>
          </a:p>
          <a:p>
            <a:r>
              <a:rPr lang="en-IN" sz="1800" dirty="0" smtClean="0">
                <a:latin typeface="Calibri" pitchFamily="34" charset="0"/>
                <a:cs typeface="Calibri" pitchFamily="34" charset="0"/>
              </a:rPr>
              <a:t> roared so lodly the zebra </a:t>
            </a:r>
          </a:p>
          <a:p>
            <a:r>
              <a:rPr lang="en-IN" sz="1800" dirty="0" smtClean="0">
                <a:latin typeface="Calibri" pitchFamily="34" charset="0"/>
                <a:cs typeface="Calibri" pitchFamily="34" charset="0"/>
              </a:rPr>
              <a:t>came rushing.</a:t>
            </a:r>
          </a:p>
          <a:p>
            <a:r>
              <a:rPr lang="en-IN" sz="1800" dirty="0" smtClean="0">
                <a:latin typeface="Calibri" pitchFamily="34" charset="0"/>
                <a:cs typeface="Calibri" pitchFamily="34" charset="0"/>
              </a:rPr>
              <a:t>All animals and birds were</a:t>
            </a:r>
          </a:p>
          <a:p>
            <a:r>
              <a:rPr lang="en-IN" sz="1800" dirty="0" smtClean="0">
                <a:latin typeface="Calibri" pitchFamily="34" charset="0"/>
                <a:cs typeface="Calibri" pitchFamily="34" charset="0"/>
              </a:rPr>
              <a:t> hapy. </a:t>
            </a:r>
          </a:p>
          <a:p>
            <a:r>
              <a:rPr lang="en-IN" sz="1800" dirty="0" smtClean="0">
                <a:latin typeface="Calibri" pitchFamily="34" charset="0"/>
                <a:cs typeface="Calibri" pitchFamily="34" charset="0"/>
              </a:rPr>
              <a:t>They all sang songs </a:t>
            </a:r>
          </a:p>
          <a:p>
            <a:r>
              <a:rPr lang="en-IN" sz="1800" dirty="0" smtClean="0">
                <a:latin typeface="Calibri" pitchFamily="34" charset="0"/>
                <a:cs typeface="Calibri" pitchFamily="34" charset="0"/>
              </a:rPr>
              <a:t>As they walked to picnc place. </a:t>
            </a:r>
            <a:endParaRPr lang="en-US" sz="1800" dirty="0">
              <a:latin typeface="Calibri" pitchFamily="34" charset="0"/>
              <a:cs typeface="Calibri" pitchFamily="34" charset="0"/>
            </a:endParaRPr>
          </a:p>
        </p:txBody>
      </p:sp>
      <p:sp>
        <p:nvSpPr>
          <p:cNvPr id="63" name="TextBox 62"/>
          <p:cNvSpPr txBox="1"/>
          <p:nvPr/>
        </p:nvSpPr>
        <p:spPr>
          <a:xfrm>
            <a:off x="123984" y="1348354"/>
            <a:ext cx="2983509" cy="461665"/>
          </a:xfrm>
          <a:prstGeom prst="rect">
            <a:avLst/>
          </a:prstGeom>
          <a:solidFill>
            <a:schemeClr val="accent4">
              <a:lumMod val="40000"/>
              <a:lumOff val="60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Gathering information</a:t>
            </a:r>
            <a:endParaRPr lang="en-US" sz="2400" dirty="0">
              <a:latin typeface="Calibri" pitchFamily="34" charset="0"/>
              <a:cs typeface="Calibri" pitchFamily="34" charset="0"/>
            </a:endParaRPr>
          </a:p>
        </p:txBody>
      </p:sp>
      <p:sp>
        <p:nvSpPr>
          <p:cNvPr id="64" name="TextBox 63"/>
          <p:cNvSpPr txBox="1"/>
          <p:nvPr/>
        </p:nvSpPr>
        <p:spPr>
          <a:xfrm>
            <a:off x="9425463" y="1332856"/>
            <a:ext cx="2531462" cy="461665"/>
          </a:xfrm>
          <a:prstGeom prst="rect">
            <a:avLst/>
          </a:prstGeom>
          <a:solidFill>
            <a:schemeClr val="tx2">
              <a:lumMod val="75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Put ideas on paper</a:t>
            </a:r>
            <a:endParaRPr lang="en-US" sz="24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1000"/>
                                        <p:tgtEl>
                                          <p:spTgt spid="5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left)">
                                      <p:cBhvr>
                                        <p:cTn id="11" dur="1000"/>
                                        <p:tgtEl>
                                          <p:spTgt spid="51"/>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wipe(left)">
                                      <p:cBhvr>
                                        <p:cTn id="15" dur="1000"/>
                                        <p:tgtEl>
                                          <p:spTgt spid="63"/>
                                        </p:tgtEl>
                                      </p:cBhvr>
                                    </p:animEffect>
                                  </p:childTnLst>
                                </p:cTn>
                              </p:par>
                            </p:childTnLst>
                          </p:cTn>
                        </p:par>
                        <p:par>
                          <p:cTn id="16" fill="hold">
                            <p:stCondLst>
                              <p:cond delay="3000"/>
                            </p:stCondLst>
                            <p:childTnLst>
                              <p:par>
                                <p:cTn id="17" presetID="18" presetClass="entr" presetSubtype="6" fill="hold" grpId="0" nodeType="after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strips(downRight)">
                                      <p:cBhvr>
                                        <p:cTn id="19" dur="1000"/>
                                        <p:tgtEl>
                                          <p:spTgt spid="53"/>
                                        </p:tgtEl>
                                      </p:cBhvr>
                                    </p:animEffect>
                                  </p:childTnLst>
                                </p:cTn>
                              </p:par>
                            </p:childTnLst>
                          </p:cTn>
                        </p:par>
                        <p:par>
                          <p:cTn id="20" fill="hold">
                            <p:stCondLst>
                              <p:cond delay="4000"/>
                            </p:stCondLst>
                            <p:childTnLst>
                              <p:par>
                                <p:cTn id="21" presetID="18" presetClass="entr" presetSubtype="6" fill="hold" grpId="0"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strips(downRight)">
                                      <p:cBhvr>
                                        <p:cTn id="23" dur="1000"/>
                                        <p:tgtEl>
                                          <p:spTgt spid="61"/>
                                        </p:tgtEl>
                                      </p:cBhvr>
                                    </p:animEffect>
                                  </p:childTnLst>
                                </p:cTn>
                              </p:par>
                            </p:childTnLst>
                          </p:cTn>
                        </p:par>
                        <p:par>
                          <p:cTn id="24" fill="hold">
                            <p:stCondLst>
                              <p:cond delay="5000"/>
                            </p:stCondLst>
                            <p:childTnLst>
                              <p:par>
                                <p:cTn id="25" presetID="18" presetClass="entr" presetSubtype="6" fill="hold" grpId="0" nodeType="after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strips(downRight)">
                                      <p:cBhvr>
                                        <p:cTn id="27" dur="1000"/>
                                        <p:tgtEl>
                                          <p:spTgt spid="54"/>
                                        </p:tgtEl>
                                      </p:cBhvr>
                                    </p:animEffect>
                                  </p:childTnLst>
                                </p:cTn>
                              </p:par>
                            </p:childTnLst>
                          </p:cTn>
                        </p:par>
                        <p:par>
                          <p:cTn id="28" fill="hold">
                            <p:stCondLst>
                              <p:cond delay="6000"/>
                            </p:stCondLst>
                            <p:childTnLst>
                              <p:par>
                                <p:cTn id="29" presetID="18" presetClass="entr" presetSubtype="6" fill="hold" grpId="0" nodeType="after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strips(downRight)">
                                      <p:cBhvr>
                                        <p:cTn id="31" dur="1000"/>
                                        <p:tgtEl>
                                          <p:spTgt spid="55"/>
                                        </p:tgtEl>
                                      </p:cBhvr>
                                    </p:animEffect>
                                  </p:childTnLst>
                                </p:cTn>
                              </p:par>
                            </p:childTnLst>
                          </p:cTn>
                        </p:par>
                        <p:par>
                          <p:cTn id="32" fill="hold">
                            <p:stCondLst>
                              <p:cond delay="7000"/>
                            </p:stCondLst>
                            <p:childTnLst>
                              <p:par>
                                <p:cTn id="33" presetID="18" presetClass="entr" presetSubtype="6" fill="hold" grpId="0" nodeType="afterEffect">
                                  <p:stCondLst>
                                    <p:cond delay="0"/>
                                  </p:stCondLst>
                                  <p:childTnLst>
                                    <p:set>
                                      <p:cBhvr>
                                        <p:cTn id="34" dur="1" fill="hold">
                                          <p:stCondLst>
                                            <p:cond delay="0"/>
                                          </p:stCondLst>
                                        </p:cTn>
                                        <p:tgtEl>
                                          <p:spTgt spid="56"/>
                                        </p:tgtEl>
                                        <p:attrNameLst>
                                          <p:attrName>style.visibility</p:attrName>
                                        </p:attrNameLst>
                                      </p:cBhvr>
                                      <p:to>
                                        <p:strVal val="visible"/>
                                      </p:to>
                                    </p:set>
                                    <p:animEffect transition="in" filter="strips(downRight)">
                                      <p:cBhvr>
                                        <p:cTn id="35" dur="1000"/>
                                        <p:tgtEl>
                                          <p:spTgt spid="56"/>
                                        </p:tgtEl>
                                      </p:cBhvr>
                                    </p:animEffect>
                                  </p:childTnLst>
                                </p:cTn>
                              </p:par>
                            </p:childTnLst>
                          </p:cTn>
                        </p:par>
                        <p:par>
                          <p:cTn id="36" fill="hold">
                            <p:stCondLst>
                              <p:cond delay="8000"/>
                            </p:stCondLst>
                            <p:childTnLst>
                              <p:par>
                                <p:cTn id="37" presetID="18" presetClass="entr" presetSubtype="6" fill="hold" grpId="0" nodeType="afterEffect">
                                  <p:stCondLst>
                                    <p:cond delay="0"/>
                                  </p:stCondLst>
                                  <p:childTnLst>
                                    <p:set>
                                      <p:cBhvr>
                                        <p:cTn id="38" dur="1" fill="hold">
                                          <p:stCondLst>
                                            <p:cond delay="0"/>
                                          </p:stCondLst>
                                        </p:cTn>
                                        <p:tgtEl>
                                          <p:spTgt spid="57"/>
                                        </p:tgtEl>
                                        <p:attrNameLst>
                                          <p:attrName>style.visibility</p:attrName>
                                        </p:attrNameLst>
                                      </p:cBhvr>
                                      <p:to>
                                        <p:strVal val="visible"/>
                                      </p:to>
                                    </p:set>
                                    <p:animEffect transition="in" filter="strips(downRight)">
                                      <p:cBhvr>
                                        <p:cTn id="39" dur="1000"/>
                                        <p:tgtEl>
                                          <p:spTgt spid="57"/>
                                        </p:tgtEl>
                                      </p:cBhvr>
                                    </p:animEffect>
                                  </p:childTnLst>
                                </p:cTn>
                              </p:par>
                            </p:childTnLst>
                          </p:cTn>
                        </p:par>
                        <p:par>
                          <p:cTn id="40" fill="hold">
                            <p:stCondLst>
                              <p:cond delay="9000"/>
                            </p:stCondLst>
                            <p:childTnLst>
                              <p:par>
                                <p:cTn id="41" presetID="18" presetClass="entr" presetSubtype="6" fill="hold" grpId="0" nodeType="afterEffect">
                                  <p:stCondLst>
                                    <p:cond delay="0"/>
                                  </p:stCondLst>
                                  <p:childTnLst>
                                    <p:set>
                                      <p:cBhvr>
                                        <p:cTn id="42" dur="1" fill="hold">
                                          <p:stCondLst>
                                            <p:cond delay="0"/>
                                          </p:stCondLst>
                                        </p:cTn>
                                        <p:tgtEl>
                                          <p:spTgt spid="58"/>
                                        </p:tgtEl>
                                        <p:attrNameLst>
                                          <p:attrName>style.visibility</p:attrName>
                                        </p:attrNameLst>
                                      </p:cBhvr>
                                      <p:to>
                                        <p:strVal val="visible"/>
                                      </p:to>
                                    </p:set>
                                    <p:animEffect transition="in" filter="strips(downRight)">
                                      <p:cBhvr>
                                        <p:cTn id="43" dur="1000"/>
                                        <p:tgtEl>
                                          <p:spTgt spid="58"/>
                                        </p:tgtEl>
                                      </p:cBhvr>
                                    </p:animEffect>
                                  </p:childTnLst>
                                </p:cTn>
                              </p:par>
                            </p:childTnLst>
                          </p:cTn>
                        </p:par>
                        <p:par>
                          <p:cTn id="44" fill="hold">
                            <p:stCondLst>
                              <p:cond delay="10000"/>
                            </p:stCondLst>
                            <p:childTnLst>
                              <p:par>
                                <p:cTn id="45" presetID="18" presetClass="entr" presetSubtype="6" fill="hold" grpId="0" nodeType="after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strips(downRight)">
                                      <p:cBhvr>
                                        <p:cTn id="47" dur="1000"/>
                                        <p:tgtEl>
                                          <p:spTgt spid="60"/>
                                        </p:tgtEl>
                                      </p:cBhvr>
                                    </p:animEffect>
                                  </p:childTnLst>
                                </p:cTn>
                              </p:par>
                            </p:childTnLst>
                          </p:cTn>
                        </p:par>
                        <p:par>
                          <p:cTn id="48" fill="hold">
                            <p:stCondLst>
                              <p:cond delay="11000"/>
                            </p:stCondLst>
                            <p:childTnLst>
                              <p:par>
                                <p:cTn id="49" presetID="18" presetClass="entr" presetSubtype="6"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strips(downRight)">
                                      <p:cBhvr>
                                        <p:cTn id="51" dur="1000"/>
                                        <p:tgtEl>
                                          <p:spTgt spid="59"/>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2"/>
                                        </p:tgtEl>
                                        <p:attrNameLst>
                                          <p:attrName>style.visibility</p:attrName>
                                        </p:attrNameLst>
                                      </p:cBhvr>
                                      <p:to>
                                        <p:strVal val="visible"/>
                                      </p:to>
                                    </p:set>
                                    <p:animEffect transition="in" filter="wipe(left)">
                                      <p:cBhvr>
                                        <p:cTn id="56" dur="1000"/>
                                        <p:tgtEl>
                                          <p:spTgt spid="52"/>
                                        </p:tgtEl>
                                      </p:cBhvr>
                                    </p:animEffect>
                                  </p:childTnLst>
                                </p:cTn>
                              </p:par>
                            </p:childTnLst>
                          </p:cTn>
                        </p:par>
                        <p:par>
                          <p:cTn id="57" fill="hold">
                            <p:stCondLst>
                              <p:cond delay="1000"/>
                            </p:stCondLst>
                            <p:childTnLst>
                              <p:par>
                                <p:cTn id="58" presetID="22" presetClass="entr" presetSubtype="8"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wipe(left)">
                                      <p:cBhvr>
                                        <p:cTn id="60" dur="1000"/>
                                        <p:tgtEl>
                                          <p:spTgt spid="64"/>
                                        </p:tgtEl>
                                      </p:cBhvr>
                                    </p:animEffect>
                                  </p:childTnLst>
                                </p:cTn>
                              </p:par>
                            </p:childTnLst>
                          </p:cTn>
                        </p:par>
                        <p:par>
                          <p:cTn id="61" fill="hold">
                            <p:stCondLst>
                              <p:cond delay="2000"/>
                            </p:stCondLst>
                            <p:childTnLst>
                              <p:par>
                                <p:cTn id="62" presetID="18" presetClass="entr" presetSubtype="6" fill="hold" nodeType="afterEffect">
                                  <p:stCondLst>
                                    <p:cond delay="0"/>
                                  </p:stCondLst>
                                  <p:childTnLst>
                                    <p:set>
                                      <p:cBhvr>
                                        <p:cTn id="63" dur="1" fill="hold">
                                          <p:stCondLst>
                                            <p:cond delay="0"/>
                                          </p:stCondLst>
                                        </p:cTn>
                                        <p:tgtEl>
                                          <p:spTgt spid="62">
                                            <p:txEl>
                                              <p:pRg st="0" end="0"/>
                                            </p:txEl>
                                          </p:spTgt>
                                        </p:tgtEl>
                                        <p:attrNameLst>
                                          <p:attrName>style.visibility</p:attrName>
                                        </p:attrNameLst>
                                      </p:cBhvr>
                                      <p:to>
                                        <p:strVal val="visible"/>
                                      </p:to>
                                    </p:set>
                                    <p:animEffect transition="in" filter="strips(downRight)">
                                      <p:cBhvr>
                                        <p:cTn id="64" dur="1000"/>
                                        <p:tgtEl>
                                          <p:spTgt spid="62">
                                            <p:txEl>
                                              <p:pRg st="0" end="0"/>
                                            </p:txEl>
                                          </p:spTgt>
                                        </p:tgtEl>
                                      </p:cBhvr>
                                    </p:animEffect>
                                  </p:childTnLst>
                                </p:cTn>
                              </p:par>
                            </p:childTnLst>
                          </p:cTn>
                        </p:par>
                        <p:par>
                          <p:cTn id="65" fill="hold">
                            <p:stCondLst>
                              <p:cond delay="3000"/>
                            </p:stCondLst>
                            <p:childTnLst>
                              <p:par>
                                <p:cTn id="66" presetID="18" presetClass="entr" presetSubtype="6" fill="hold" nodeType="afterEffect">
                                  <p:stCondLst>
                                    <p:cond delay="0"/>
                                  </p:stCondLst>
                                  <p:childTnLst>
                                    <p:set>
                                      <p:cBhvr>
                                        <p:cTn id="67" dur="1" fill="hold">
                                          <p:stCondLst>
                                            <p:cond delay="0"/>
                                          </p:stCondLst>
                                        </p:cTn>
                                        <p:tgtEl>
                                          <p:spTgt spid="62">
                                            <p:txEl>
                                              <p:pRg st="1" end="1"/>
                                            </p:txEl>
                                          </p:spTgt>
                                        </p:tgtEl>
                                        <p:attrNameLst>
                                          <p:attrName>style.visibility</p:attrName>
                                        </p:attrNameLst>
                                      </p:cBhvr>
                                      <p:to>
                                        <p:strVal val="visible"/>
                                      </p:to>
                                    </p:set>
                                    <p:animEffect transition="in" filter="strips(downRight)">
                                      <p:cBhvr>
                                        <p:cTn id="68" dur="1000"/>
                                        <p:tgtEl>
                                          <p:spTgt spid="62">
                                            <p:txEl>
                                              <p:pRg st="1" end="1"/>
                                            </p:txEl>
                                          </p:spTgt>
                                        </p:tgtEl>
                                      </p:cBhvr>
                                    </p:animEffect>
                                  </p:childTnLst>
                                </p:cTn>
                              </p:par>
                            </p:childTnLst>
                          </p:cTn>
                        </p:par>
                        <p:par>
                          <p:cTn id="69" fill="hold">
                            <p:stCondLst>
                              <p:cond delay="4000"/>
                            </p:stCondLst>
                            <p:childTnLst>
                              <p:par>
                                <p:cTn id="70" presetID="18" presetClass="entr" presetSubtype="6" fill="hold" nodeType="afterEffect">
                                  <p:stCondLst>
                                    <p:cond delay="0"/>
                                  </p:stCondLst>
                                  <p:childTnLst>
                                    <p:set>
                                      <p:cBhvr>
                                        <p:cTn id="71" dur="1" fill="hold">
                                          <p:stCondLst>
                                            <p:cond delay="0"/>
                                          </p:stCondLst>
                                        </p:cTn>
                                        <p:tgtEl>
                                          <p:spTgt spid="62">
                                            <p:txEl>
                                              <p:pRg st="2" end="2"/>
                                            </p:txEl>
                                          </p:spTgt>
                                        </p:tgtEl>
                                        <p:attrNameLst>
                                          <p:attrName>style.visibility</p:attrName>
                                        </p:attrNameLst>
                                      </p:cBhvr>
                                      <p:to>
                                        <p:strVal val="visible"/>
                                      </p:to>
                                    </p:set>
                                    <p:animEffect transition="in" filter="strips(downRight)">
                                      <p:cBhvr>
                                        <p:cTn id="72" dur="1000"/>
                                        <p:tgtEl>
                                          <p:spTgt spid="62">
                                            <p:txEl>
                                              <p:pRg st="2" end="2"/>
                                            </p:txEl>
                                          </p:spTgt>
                                        </p:tgtEl>
                                      </p:cBhvr>
                                    </p:animEffect>
                                  </p:childTnLst>
                                </p:cTn>
                              </p:par>
                            </p:childTnLst>
                          </p:cTn>
                        </p:par>
                        <p:par>
                          <p:cTn id="73" fill="hold">
                            <p:stCondLst>
                              <p:cond delay="5000"/>
                            </p:stCondLst>
                            <p:childTnLst>
                              <p:par>
                                <p:cTn id="74" presetID="18" presetClass="entr" presetSubtype="6" fill="hold" nodeType="afterEffect">
                                  <p:stCondLst>
                                    <p:cond delay="0"/>
                                  </p:stCondLst>
                                  <p:childTnLst>
                                    <p:set>
                                      <p:cBhvr>
                                        <p:cTn id="75" dur="1" fill="hold">
                                          <p:stCondLst>
                                            <p:cond delay="0"/>
                                          </p:stCondLst>
                                        </p:cTn>
                                        <p:tgtEl>
                                          <p:spTgt spid="62">
                                            <p:txEl>
                                              <p:pRg st="3" end="3"/>
                                            </p:txEl>
                                          </p:spTgt>
                                        </p:tgtEl>
                                        <p:attrNameLst>
                                          <p:attrName>style.visibility</p:attrName>
                                        </p:attrNameLst>
                                      </p:cBhvr>
                                      <p:to>
                                        <p:strVal val="visible"/>
                                      </p:to>
                                    </p:set>
                                    <p:animEffect transition="in" filter="strips(downRight)">
                                      <p:cBhvr>
                                        <p:cTn id="76" dur="1000"/>
                                        <p:tgtEl>
                                          <p:spTgt spid="62">
                                            <p:txEl>
                                              <p:pRg st="3" end="3"/>
                                            </p:txEl>
                                          </p:spTgt>
                                        </p:tgtEl>
                                      </p:cBhvr>
                                    </p:animEffect>
                                  </p:childTnLst>
                                </p:cTn>
                              </p:par>
                            </p:childTnLst>
                          </p:cTn>
                        </p:par>
                        <p:par>
                          <p:cTn id="77" fill="hold">
                            <p:stCondLst>
                              <p:cond delay="6000"/>
                            </p:stCondLst>
                            <p:childTnLst>
                              <p:par>
                                <p:cTn id="78" presetID="18" presetClass="entr" presetSubtype="6" fill="hold" nodeType="afterEffect">
                                  <p:stCondLst>
                                    <p:cond delay="0"/>
                                  </p:stCondLst>
                                  <p:childTnLst>
                                    <p:set>
                                      <p:cBhvr>
                                        <p:cTn id="79" dur="1" fill="hold">
                                          <p:stCondLst>
                                            <p:cond delay="0"/>
                                          </p:stCondLst>
                                        </p:cTn>
                                        <p:tgtEl>
                                          <p:spTgt spid="62">
                                            <p:txEl>
                                              <p:pRg st="4" end="4"/>
                                            </p:txEl>
                                          </p:spTgt>
                                        </p:tgtEl>
                                        <p:attrNameLst>
                                          <p:attrName>style.visibility</p:attrName>
                                        </p:attrNameLst>
                                      </p:cBhvr>
                                      <p:to>
                                        <p:strVal val="visible"/>
                                      </p:to>
                                    </p:set>
                                    <p:animEffect transition="in" filter="strips(downRight)">
                                      <p:cBhvr>
                                        <p:cTn id="80" dur="1000"/>
                                        <p:tgtEl>
                                          <p:spTgt spid="62">
                                            <p:txEl>
                                              <p:pRg st="4" end="4"/>
                                            </p:txEl>
                                          </p:spTgt>
                                        </p:tgtEl>
                                      </p:cBhvr>
                                    </p:animEffect>
                                  </p:childTnLst>
                                </p:cTn>
                              </p:par>
                            </p:childTnLst>
                          </p:cTn>
                        </p:par>
                        <p:par>
                          <p:cTn id="81" fill="hold">
                            <p:stCondLst>
                              <p:cond delay="7000"/>
                            </p:stCondLst>
                            <p:childTnLst>
                              <p:par>
                                <p:cTn id="82" presetID="18" presetClass="entr" presetSubtype="6" fill="hold" nodeType="afterEffect">
                                  <p:stCondLst>
                                    <p:cond delay="0"/>
                                  </p:stCondLst>
                                  <p:childTnLst>
                                    <p:set>
                                      <p:cBhvr>
                                        <p:cTn id="83" dur="1" fill="hold">
                                          <p:stCondLst>
                                            <p:cond delay="0"/>
                                          </p:stCondLst>
                                        </p:cTn>
                                        <p:tgtEl>
                                          <p:spTgt spid="62">
                                            <p:txEl>
                                              <p:pRg st="5" end="5"/>
                                            </p:txEl>
                                          </p:spTgt>
                                        </p:tgtEl>
                                        <p:attrNameLst>
                                          <p:attrName>style.visibility</p:attrName>
                                        </p:attrNameLst>
                                      </p:cBhvr>
                                      <p:to>
                                        <p:strVal val="visible"/>
                                      </p:to>
                                    </p:set>
                                    <p:animEffect transition="in" filter="strips(downRight)">
                                      <p:cBhvr>
                                        <p:cTn id="84" dur="1000"/>
                                        <p:tgtEl>
                                          <p:spTgt spid="62">
                                            <p:txEl>
                                              <p:pRg st="5" end="5"/>
                                            </p:txEl>
                                          </p:spTgt>
                                        </p:tgtEl>
                                      </p:cBhvr>
                                    </p:animEffect>
                                  </p:childTnLst>
                                </p:cTn>
                              </p:par>
                            </p:childTnLst>
                          </p:cTn>
                        </p:par>
                        <p:par>
                          <p:cTn id="85" fill="hold">
                            <p:stCondLst>
                              <p:cond delay="8000"/>
                            </p:stCondLst>
                            <p:childTnLst>
                              <p:par>
                                <p:cTn id="86" presetID="18" presetClass="entr" presetSubtype="6" fill="hold" nodeType="afterEffect">
                                  <p:stCondLst>
                                    <p:cond delay="0"/>
                                  </p:stCondLst>
                                  <p:childTnLst>
                                    <p:set>
                                      <p:cBhvr>
                                        <p:cTn id="87" dur="1" fill="hold">
                                          <p:stCondLst>
                                            <p:cond delay="0"/>
                                          </p:stCondLst>
                                        </p:cTn>
                                        <p:tgtEl>
                                          <p:spTgt spid="62">
                                            <p:txEl>
                                              <p:pRg st="6" end="6"/>
                                            </p:txEl>
                                          </p:spTgt>
                                        </p:tgtEl>
                                        <p:attrNameLst>
                                          <p:attrName>style.visibility</p:attrName>
                                        </p:attrNameLst>
                                      </p:cBhvr>
                                      <p:to>
                                        <p:strVal val="visible"/>
                                      </p:to>
                                    </p:set>
                                    <p:animEffect transition="in" filter="strips(downRight)">
                                      <p:cBhvr>
                                        <p:cTn id="88" dur="1000"/>
                                        <p:tgtEl>
                                          <p:spTgt spid="62">
                                            <p:txEl>
                                              <p:pRg st="6" end="6"/>
                                            </p:txEl>
                                          </p:spTgt>
                                        </p:tgtEl>
                                      </p:cBhvr>
                                    </p:animEffect>
                                  </p:childTnLst>
                                </p:cTn>
                              </p:par>
                            </p:childTnLst>
                          </p:cTn>
                        </p:par>
                        <p:par>
                          <p:cTn id="89" fill="hold">
                            <p:stCondLst>
                              <p:cond delay="9000"/>
                            </p:stCondLst>
                            <p:childTnLst>
                              <p:par>
                                <p:cTn id="90" presetID="18" presetClass="entr" presetSubtype="6" fill="hold" nodeType="afterEffect">
                                  <p:stCondLst>
                                    <p:cond delay="0"/>
                                  </p:stCondLst>
                                  <p:childTnLst>
                                    <p:set>
                                      <p:cBhvr>
                                        <p:cTn id="91" dur="1" fill="hold">
                                          <p:stCondLst>
                                            <p:cond delay="0"/>
                                          </p:stCondLst>
                                        </p:cTn>
                                        <p:tgtEl>
                                          <p:spTgt spid="62">
                                            <p:txEl>
                                              <p:pRg st="7" end="7"/>
                                            </p:txEl>
                                          </p:spTgt>
                                        </p:tgtEl>
                                        <p:attrNameLst>
                                          <p:attrName>style.visibility</p:attrName>
                                        </p:attrNameLst>
                                      </p:cBhvr>
                                      <p:to>
                                        <p:strVal val="visible"/>
                                      </p:to>
                                    </p:set>
                                    <p:animEffect transition="in" filter="strips(downRight)">
                                      <p:cBhvr>
                                        <p:cTn id="92" dur="1000"/>
                                        <p:tgtEl>
                                          <p:spTgt spid="62">
                                            <p:txEl>
                                              <p:pRg st="7" end="7"/>
                                            </p:txEl>
                                          </p:spTgt>
                                        </p:tgtEl>
                                      </p:cBhvr>
                                    </p:animEffect>
                                  </p:childTnLst>
                                </p:cTn>
                              </p:par>
                            </p:childTnLst>
                          </p:cTn>
                        </p:par>
                        <p:par>
                          <p:cTn id="93" fill="hold">
                            <p:stCondLst>
                              <p:cond delay="10000"/>
                            </p:stCondLst>
                            <p:childTnLst>
                              <p:par>
                                <p:cTn id="94" presetID="18" presetClass="entr" presetSubtype="6" fill="hold" nodeType="afterEffect">
                                  <p:stCondLst>
                                    <p:cond delay="0"/>
                                  </p:stCondLst>
                                  <p:childTnLst>
                                    <p:set>
                                      <p:cBhvr>
                                        <p:cTn id="95" dur="1" fill="hold">
                                          <p:stCondLst>
                                            <p:cond delay="0"/>
                                          </p:stCondLst>
                                        </p:cTn>
                                        <p:tgtEl>
                                          <p:spTgt spid="62">
                                            <p:txEl>
                                              <p:pRg st="8" end="8"/>
                                            </p:txEl>
                                          </p:spTgt>
                                        </p:tgtEl>
                                        <p:attrNameLst>
                                          <p:attrName>style.visibility</p:attrName>
                                        </p:attrNameLst>
                                      </p:cBhvr>
                                      <p:to>
                                        <p:strVal val="visible"/>
                                      </p:to>
                                    </p:set>
                                    <p:animEffect transition="in" filter="strips(downRight)">
                                      <p:cBhvr>
                                        <p:cTn id="96" dur="1000"/>
                                        <p:tgtEl>
                                          <p:spTgt spid="62">
                                            <p:txEl>
                                              <p:pRg st="8" end="8"/>
                                            </p:txEl>
                                          </p:spTgt>
                                        </p:tgtEl>
                                      </p:cBhvr>
                                    </p:animEffect>
                                  </p:childTnLst>
                                </p:cTn>
                              </p:par>
                            </p:childTnLst>
                          </p:cTn>
                        </p:par>
                        <p:par>
                          <p:cTn id="97" fill="hold">
                            <p:stCondLst>
                              <p:cond delay="11000"/>
                            </p:stCondLst>
                            <p:childTnLst>
                              <p:par>
                                <p:cTn id="98" presetID="18" presetClass="entr" presetSubtype="6" fill="hold" nodeType="afterEffect">
                                  <p:stCondLst>
                                    <p:cond delay="0"/>
                                  </p:stCondLst>
                                  <p:childTnLst>
                                    <p:set>
                                      <p:cBhvr>
                                        <p:cTn id="99" dur="1" fill="hold">
                                          <p:stCondLst>
                                            <p:cond delay="0"/>
                                          </p:stCondLst>
                                        </p:cTn>
                                        <p:tgtEl>
                                          <p:spTgt spid="62">
                                            <p:txEl>
                                              <p:pRg st="9" end="9"/>
                                            </p:txEl>
                                          </p:spTgt>
                                        </p:tgtEl>
                                        <p:attrNameLst>
                                          <p:attrName>style.visibility</p:attrName>
                                        </p:attrNameLst>
                                      </p:cBhvr>
                                      <p:to>
                                        <p:strVal val="visible"/>
                                      </p:to>
                                    </p:set>
                                    <p:animEffect transition="in" filter="strips(downRight)">
                                      <p:cBhvr>
                                        <p:cTn id="100" dur="1000"/>
                                        <p:tgtEl>
                                          <p:spTgt spid="62">
                                            <p:txEl>
                                              <p:pRg st="9" end="9"/>
                                            </p:txEl>
                                          </p:spTgt>
                                        </p:tgtEl>
                                      </p:cBhvr>
                                    </p:animEffect>
                                  </p:childTnLst>
                                </p:cTn>
                              </p:par>
                            </p:childTnLst>
                          </p:cTn>
                        </p:par>
                        <p:par>
                          <p:cTn id="101" fill="hold">
                            <p:stCondLst>
                              <p:cond delay="12000"/>
                            </p:stCondLst>
                            <p:childTnLst>
                              <p:par>
                                <p:cTn id="102" presetID="18" presetClass="entr" presetSubtype="6" fill="hold" nodeType="afterEffect">
                                  <p:stCondLst>
                                    <p:cond delay="0"/>
                                  </p:stCondLst>
                                  <p:childTnLst>
                                    <p:set>
                                      <p:cBhvr>
                                        <p:cTn id="103" dur="1" fill="hold">
                                          <p:stCondLst>
                                            <p:cond delay="0"/>
                                          </p:stCondLst>
                                        </p:cTn>
                                        <p:tgtEl>
                                          <p:spTgt spid="62">
                                            <p:txEl>
                                              <p:pRg st="10" end="10"/>
                                            </p:txEl>
                                          </p:spTgt>
                                        </p:tgtEl>
                                        <p:attrNameLst>
                                          <p:attrName>style.visibility</p:attrName>
                                        </p:attrNameLst>
                                      </p:cBhvr>
                                      <p:to>
                                        <p:strVal val="visible"/>
                                      </p:to>
                                    </p:set>
                                    <p:animEffect transition="in" filter="strips(downRight)">
                                      <p:cBhvr>
                                        <p:cTn id="104" dur="1000"/>
                                        <p:tgtEl>
                                          <p:spTgt spid="62">
                                            <p:txEl>
                                              <p:pRg st="10" end="10"/>
                                            </p:txEl>
                                          </p:spTgt>
                                        </p:tgtEl>
                                      </p:cBhvr>
                                    </p:animEffect>
                                  </p:childTnLst>
                                </p:cTn>
                              </p:par>
                            </p:childTnLst>
                          </p:cTn>
                        </p:par>
                        <p:par>
                          <p:cTn id="105" fill="hold">
                            <p:stCondLst>
                              <p:cond delay="13000"/>
                            </p:stCondLst>
                            <p:childTnLst>
                              <p:par>
                                <p:cTn id="106" presetID="18" presetClass="entr" presetSubtype="6" fill="hold" nodeType="afterEffect">
                                  <p:stCondLst>
                                    <p:cond delay="0"/>
                                  </p:stCondLst>
                                  <p:childTnLst>
                                    <p:set>
                                      <p:cBhvr>
                                        <p:cTn id="107" dur="1" fill="hold">
                                          <p:stCondLst>
                                            <p:cond delay="0"/>
                                          </p:stCondLst>
                                        </p:cTn>
                                        <p:tgtEl>
                                          <p:spTgt spid="62">
                                            <p:txEl>
                                              <p:pRg st="11" end="11"/>
                                            </p:txEl>
                                          </p:spTgt>
                                        </p:tgtEl>
                                        <p:attrNameLst>
                                          <p:attrName>style.visibility</p:attrName>
                                        </p:attrNameLst>
                                      </p:cBhvr>
                                      <p:to>
                                        <p:strVal val="visible"/>
                                      </p:to>
                                    </p:set>
                                    <p:animEffect transition="in" filter="strips(downRight)">
                                      <p:cBhvr>
                                        <p:cTn id="108" dur="1000"/>
                                        <p:tgtEl>
                                          <p:spTgt spid="62">
                                            <p:txEl>
                                              <p:pRg st="11" end="11"/>
                                            </p:txEl>
                                          </p:spTgt>
                                        </p:tgtEl>
                                      </p:cBhvr>
                                    </p:animEffect>
                                  </p:childTnLst>
                                </p:cTn>
                              </p:par>
                            </p:childTnLst>
                          </p:cTn>
                        </p:par>
                        <p:par>
                          <p:cTn id="109" fill="hold">
                            <p:stCondLst>
                              <p:cond delay="14000"/>
                            </p:stCondLst>
                            <p:childTnLst>
                              <p:par>
                                <p:cTn id="110" presetID="18" presetClass="entr" presetSubtype="6" fill="hold" nodeType="afterEffect">
                                  <p:stCondLst>
                                    <p:cond delay="0"/>
                                  </p:stCondLst>
                                  <p:childTnLst>
                                    <p:set>
                                      <p:cBhvr>
                                        <p:cTn id="111" dur="1" fill="hold">
                                          <p:stCondLst>
                                            <p:cond delay="0"/>
                                          </p:stCondLst>
                                        </p:cTn>
                                        <p:tgtEl>
                                          <p:spTgt spid="62">
                                            <p:txEl>
                                              <p:pRg st="12" end="12"/>
                                            </p:txEl>
                                          </p:spTgt>
                                        </p:tgtEl>
                                        <p:attrNameLst>
                                          <p:attrName>style.visibility</p:attrName>
                                        </p:attrNameLst>
                                      </p:cBhvr>
                                      <p:to>
                                        <p:strVal val="visible"/>
                                      </p:to>
                                    </p:set>
                                    <p:animEffect transition="in" filter="strips(downRight)">
                                      <p:cBhvr>
                                        <p:cTn id="112" dur="1000"/>
                                        <p:tgtEl>
                                          <p:spTgt spid="6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p:bldP spid="54" grpId="0"/>
      <p:bldP spid="55" grpId="0"/>
      <p:bldP spid="56" grpId="0"/>
      <p:bldP spid="57" grpId="0"/>
      <p:bldP spid="58" grpId="0"/>
      <p:bldP spid="59" grpId="0"/>
      <p:bldP spid="60" grpId="0"/>
      <p:bldP spid="61" grpId="0"/>
      <p:bldP spid="63" grpId="0" animBg="1"/>
      <p:bldP spid="6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1447787" y="71414"/>
            <a:ext cx="9296427" cy="654032"/>
          </a:xfrm>
          <a:prstGeom prst="rect">
            <a:avLst/>
          </a:prstGeom>
          <a:solidFill>
            <a:schemeClr val="accent2">
              <a:lumMod val="60000"/>
              <a:lumOff val="40000"/>
            </a:schemeClr>
          </a:solidFill>
          <a:ln>
            <a:noFill/>
          </a:ln>
          <a:effectLst>
            <a:glow rad="63500">
              <a:schemeClr val="accent5">
                <a:satMod val="175000"/>
                <a:alpha val="40000"/>
              </a:schemeClr>
            </a:glow>
          </a:effectLst>
          <a:scene3d>
            <a:camera prst="orthographicFront"/>
            <a:lightRig rig="threePt" dir="t"/>
          </a:scene3d>
          <a:sp3d>
            <a:bevelT/>
          </a:sp3d>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600"/>
              <a:buFont typeface="Calibri"/>
              <a:buNone/>
            </a:pPr>
            <a:r>
              <a:rPr lang="en-IN" dirty="0" smtClean="0"/>
              <a:t>Edit and Revise</a:t>
            </a:r>
            <a:endParaRPr/>
          </a:p>
        </p:txBody>
      </p:sp>
      <p:grpSp>
        <p:nvGrpSpPr>
          <p:cNvPr id="2" name="Group 49"/>
          <p:cNvGrpSpPr/>
          <p:nvPr/>
        </p:nvGrpSpPr>
        <p:grpSpPr>
          <a:xfrm>
            <a:off x="3268008" y="1379343"/>
            <a:ext cx="5655985" cy="4626239"/>
            <a:chOff x="3254646" y="960897"/>
            <a:chExt cx="6021882" cy="4626239"/>
          </a:xfrm>
        </p:grpSpPr>
        <p:pic>
          <p:nvPicPr>
            <p:cNvPr id="48" name="Picture 2" descr="Free vector many animals on white"/>
            <p:cNvPicPr>
              <a:picLocks noChangeAspect="1" noChangeArrowheads="1"/>
            </p:cNvPicPr>
            <p:nvPr/>
          </p:nvPicPr>
          <p:blipFill>
            <a:blip r:embed="rId3"/>
            <a:srcRect/>
            <a:stretch>
              <a:fillRect/>
            </a:stretch>
          </p:blipFill>
          <p:spPr bwMode="auto">
            <a:xfrm>
              <a:off x="3270143" y="1000389"/>
              <a:ext cx="6006385" cy="4586747"/>
            </a:xfrm>
            <a:prstGeom prst="rect">
              <a:avLst/>
            </a:prstGeom>
            <a:noFill/>
            <a:ln>
              <a:noFill/>
            </a:ln>
          </p:spPr>
        </p:pic>
        <p:pic>
          <p:nvPicPr>
            <p:cNvPr id="49" name="Picture 6" descr="Free vector variety of suns icons"/>
            <p:cNvPicPr>
              <a:picLocks noChangeAspect="1" noChangeArrowheads="1"/>
            </p:cNvPicPr>
            <p:nvPr/>
          </p:nvPicPr>
          <p:blipFill>
            <a:blip r:embed="rId4"/>
            <a:srcRect l="69389" t="2697" r="3319" b="70272"/>
            <a:stretch>
              <a:fillRect/>
            </a:stretch>
          </p:blipFill>
          <p:spPr bwMode="auto">
            <a:xfrm>
              <a:off x="3254646" y="960897"/>
              <a:ext cx="980085" cy="970750"/>
            </a:xfrm>
            <a:prstGeom prst="rect">
              <a:avLst/>
            </a:prstGeom>
            <a:noFill/>
            <a:ln>
              <a:noFill/>
            </a:ln>
          </p:spPr>
        </p:pic>
      </p:grpSp>
      <p:sp>
        <p:nvSpPr>
          <p:cNvPr id="51" name="TextBox 50"/>
          <p:cNvSpPr txBox="1"/>
          <p:nvPr/>
        </p:nvSpPr>
        <p:spPr>
          <a:xfrm>
            <a:off x="1131376" y="844660"/>
            <a:ext cx="670376" cy="461665"/>
          </a:xfrm>
          <a:prstGeom prst="rect">
            <a:avLst/>
          </a:prstGeom>
          <a:solidFill>
            <a:schemeClr val="accent5">
              <a:lumMod val="40000"/>
              <a:lumOff val="60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Edit</a:t>
            </a:r>
            <a:endParaRPr lang="en-US" sz="2400" dirty="0">
              <a:latin typeface="Calibri" pitchFamily="34" charset="0"/>
              <a:cs typeface="Calibri" pitchFamily="34" charset="0"/>
            </a:endParaRPr>
          </a:p>
        </p:txBody>
      </p:sp>
      <p:sp>
        <p:nvSpPr>
          <p:cNvPr id="52" name="TextBox 51"/>
          <p:cNvSpPr txBox="1"/>
          <p:nvPr/>
        </p:nvSpPr>
        <p:spPr>
          <a:xfrm>
            <a:off x="10262763" y="829162"/>
            <a:ext cx="989373" cy="461665"/>
          </a:xfrm>
          <a:prstGeom prst="rect">
            <a:avLst/>
          </a:prstGeom>
          <a:solidFill>
            <a:schemeClr val="accent6">
              <a:lumMod val="60000"/>
              <a:lumOff val="40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Revise</a:t>
            </a:r>
            <a:endParaRPr lang="en-US" sz="2400" dirty="0">
              <a:latin typeface="Calibri" pitchFamily="34" charset="0"/>
              <a:cs typeface="Calibri" pitchFamily="34" charset="0"/>
            </a:endParaRPr>
          </a:p>
        </p:txBody>
      </p:sp>
      <p:sp>
        <p:nvSpPr>
          <p:cNvPr id="62" name="TextBox 61"/>
          <p:cNvSpPr txBox="1"/>
          <p:nvPr/>
        </p:nvSpPr>
        <p:spPr>
          <a:xfrm>
            <a:off x="9144011" y="1906290"/>
            <a:ext cx="3145413" cy="4401205"/>
          </a:xfrm>
          <a:prstGeom prst="rect">
            <a:avLst/>
          </a:prstGeom>
          <a:noFill/>
        </p:spPr>
        <p:txBody>
          <a:bodyPr wrap="none" rtlCol="0">
            <a:spAutoFit/>
          </a:bodyPr>
          <a:lstStyle/>
          <a:p>
            <a:r>
              <a:rPr lang="en-IN" sz="2000" dirty="0" smtClean="0">
                <a:latin typeface="Calibri" pitchFamily="34" charset="0"/>
                <a:cs typeface="Calibri" pitchFamily="34" charset="0"/>
              </a:rPr>
              <a:t>It was a beautiful sunny </a:t>
            </a:r>
            <a:r>
              <a:rPr lang="en-IN" sz="2000" strike="sngStrike" dirty="0" smtClean="0">
                <a:latin typeface="Calibri" pitchFamily="34" charset="0"/>
                <a:cs typeface="Calibri" pitchFamily="34" charset="0"/>
              </a:rPr>
              <a:t>day </a:t>
            </a:r>
          </a:p>
          <a:p>
            <a:r>
              <a:rPr lang="en-IN" sz="2000" dirty="0" smtClean="0">
                <a:latin typeface="Calibri" pitchFamily="34" charset="0"/>
                <a:cs typeface="Calibri" pitchFamily="34" charset="0"/>
              </a:rPr>
              <a:t>morning. All animals and </a:t>
            </a:r>
          </a:p>
          <a:p>
            <a:r>
              <a:rPr lang="en-IN" sz="2000" dirty="0" smtClean="0">
                <a:latin typeface="Calibri" pitchFamily="34" charset="0"/>
                <a:cs typeface="Calibri" pitchFamily="34" charset="0"/>
              </a:rPr>
              <a:t>birds decided to go on a </a:t>
            </a:r>
          </a:p>
          <a:p>
            <a:r>
              <a:rPr lang="en-IN" sz="2000" dirty="0" smtClean="0">
                <a:latin typeface="Calibri" pitchFamily="34" charset="0"/>
                <a:cs typeface="Calibri" pitchFamily="34" charset="0"/>
              </a:rPr>
              <a:t>picnic. All of them </a:t>
            </a:r>
            <a:r>
              <a:rPr lang="en-IN" sz="2000" strike="sngStrike" dirty="0" smtClean="0">
                <a:latin typeface="Calibri" pitchFamily="34" charset="0"/>
                <a:cs typeface="Calibri" pitchFamily="34" charset="0"/>
              </a:rPr>
              <a:t>washed </a:t>
            </a:r>
          </a:p>
          <a:p>
            <a:r>
              <a:rPr lang="en-IN" sz="2000" strike="sngStrike" dirty="0" smtClean="0">
                <a:latin typeface="Calibri" pitchFamily="34" charset="0"/>
                <a:cs typeface="Calibri" pitchFamily="34" charset="0"/>
              </a:rPr>
              <a:t>And were clean </a:t>
            </a:r>
            <a:r>
              <a:rPr lang="en-IN" sz="2000" dirty="0" smtClean="0">
                <a:latin typeface="Calibri" pitchFamily="34" charset="0"/>
                <a:cs typeface="Calibri" pitchFamily="34" charset="0"/>
              </a:rPr>
              <a:t>looked their</a:t>
            </a:r>
          </a:p>
          <a:p>
            <a:r>
              <a:rPr lang="en-IN" sz="2000" dirty="0" smtClean="0">
                <a:latin typeface="Calibri" pitchFamily="34" charset="0"/>
                <a:cs typeface="Calibri" pitchFamily="34" charset="0"/>
              </a:rPr>
              <a:t> best. Zoey the zebra was</a:t>
            </a:r>
          </a:p>
          <a:p>
            <a:r>
              <a:rPr lang="en-IN" sz="2000" dirty="0" smtClean="0">
                <a:latin typeface="Calibri" pitchFamily="34" charset="0"/>
                <a:cs typeface="Calibri" pitchFamily="34" charset="0"/>
              </a:rPr>
              <a:t> missing. Even the slow</a:t>
            </a:r>
          </a:p>
          <a:p>
            <a:r>
              <a:rPr lang="en-IN" sz="2000" dirty="0" smtClean="0">
                <a:latin typeface="Calibri" pitchFamily="34" charset="0"/>
                <a:cs typeface="Calibri" pitchFamily="34" charset="0"/>
              </a:rPr>
              <a:t> tortoise arrived on time. </a:t>
            </a:r>
          </a:p>
          <a:p>
            <a:r>
              <a:rPr lang="en-IN" sz="2000" dirty="0" smtClean="0">
                <a:latin typeface="Calibri" pitchFamily="34" charset="0"/>
                <a:cs typeface="Calibri" pitchFamily="34" charset="0"/>
              </a:rPr>
              <a:t>The King of the jungle</a:t>
            </a:r>
          </a:p>
          <a:p>
            <a:r>
              <a:rPr lang="en-IN" sz="2000" dirty="0" smtClean="0">
                <a:latin typeface="Calibri" pitchFamily="34" charset="0"/>
                <a:cs typeface="Calibri" pitchFamily="34" charset="0"/>
              </a:rPr>
              <a:t> was tired of waiting. He </a:t>
            </a:r>
          </a:p>
          <a:p>
            <a:r>
              <a:rPr lang="en-IN" sz="2000" dirty="0" smtClean="0">
                <a:latin typeface="Calibri" pitchFamily="34" charset="0"/>
                <a:cs typeface="Calibri" pitchFamily="34" charset="0"/>
              </a:rPr>
              <a:t>roared so loudly that Zoey</a:t>
            </a:r>
          </a:p>
          <a:p>
            <a:r>
              <a:rPr lang="en-IN" sz="2000" dirty="0" smtClean="0">
                <a:latin typeface="Calibri" pitchFamily="34" charset="0"/>
                <a:cs typeface="Calibri" pitchFamily="34" charset="0"/>
              </a:rPr>
              <a:t> came running out. </a:t>
            </a:r>
          </a:p>
          <a:p>
            <a:r>
              <a:rPr lang="en-IN" sz="2000" dirty="0" smtClean="0">
                <a:latin typeface="Calibri" pitchFamily="34" charset="0"/>
                <a:cs typeface="Calibri" pitchFamily="34" charset="0"/>
              </a:rPr>
              <a:t> All the animals and birds </a:t>
            </a:r>
          </a:p>
          <a:p>
            <a:r>
              <a:rPr lang="en-IN" sz="2000" dirty="0" smtClean="0">
                <a:latin typeface="Calibri" pitchFamily="34" charset="0"/>
                <a:cs typeface="Calibri" pitchFamily="34" charset="0"/>
              </a:rPr>
              <a:t> were very happy. </a:t>
            </a:r>
            <a:endParaRPr lang="en-US" sz="2000" dirty="0">
              <a:latin typeface="Calibri" pitchFamily="34" charset="0"/>
              <a:cs typeface="Calibri" pitchFamily="34" charset="0"/>
            </a:endParaRPr>
          </a:p>
        </p:txBody>
      </p:sp>
      <p:sp>
        <p:nvSpPr>
          <p:cNvPr id="63" name="TextBox 62"/>
          <p:cNvSpPr txBox="1"/>
          <p:nvPr/>
        </p:nvSpPr>
        <p:spPr>
          <a:xfrm>
            <a:off x="77490" y="1394849"/>
            <a:ext cx="2885726" cy="461665"/>
          </a:xfrm>
          <a:prstGeom prst="rect">
            <a:avLst/>
          </a:prstGeom>
          <a:solidFill>
            <a:schemeClr val="accent1">
              <a:lumMod val="60000"/>
              <a:lumOff val="40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Fixing mistakes: CUPS</a:t>
            </a:r>
            <a:endParaRPr lang="en-US" sz="2400" dirty="0">
              <a:latin typeface="Calibri" pitchFamily="34" charset="0"/>
              <a:cs typeface="Calibri" pitchFamily="34" charset="0"/>
            </a:endParaRPr>
          </a:p>
        </p:txBody>
      </p:sp>
      <p:sp>
        <p:nvSpPr>
          <p:cNvPr id="64" name="TextBox 63"/>
          <p:cNvSpPr txBox="1"/>
          <p:nvPr/>
        </p:nvSpPr>
        <p:spPr>
          <a:xfrm>
            <a:off x="10293351" y="1332856"/>
            <a:ext cx="933269" cy="461665"/>
          </a:xfrm>
          <a:prstGeom prst="rect">
            <a:avLst/>
          </a:prstGeom>
          <a:solidFill>
            <a:schemeClr val="tx2">
              <a:lumMod val="75000"/>
            </a:schemeClr>
          </a:solidFill>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ARMS</a:t>
            </a:r>
            <a:endParaRPr lang="en-US" sz="2400" dirty="0">
              <a:latin typeface="Calibri" pitchFamily="34" charset="0"/>
              <a:cs typeface="Calibri" pitchFamily="34" charset="0"/>
            </a:endParaRPr>
          </a:p>
        </p:txBody>
      </p:sp>
      <p:sp>
        <p:nvSpPr>
          <p:cNvPr id="20" name="TextBox 19"/>
          <p:cNvSpPr txBox="1"/>
          <p:nvPr/>
        </p:nvSpPr>
        <p:spPr>
          <a:xfrm>
            <a:off x="61992" y="1921789"/>
            <a:ext cx="3313728" cy="4093428"/>
          </a:xfrm>
          <a:prstGeom prst="rect">
            <a:avLst/>
          </a:prstGeom>
          <a:noFill/>
        </p:spPr>
        <p:txBody>
          <a:bodyPr wrap="none" rtlCol="0">
            <a:spAutoFit/>
          </a:bodyPr>
          <a:lstStyle/>
          <a:p>
            <a:r>
              <a:rPr lang="en-IN" sz="2000" dirty="0" smtClean="0">
                <a:latin typeface="Calibri" pitchFamily="34" charset="0"/>
                <a:cs typeface="Calibri" pitchFamily="34" charset="0"/>
              </a:rPr>
              <a:t>It was a beautiful </a:t>
            </a:r>
            <a:r>
              <a:rPr lang="en-IN" sz="2000" dirty="0" smtClean="0">
                <a:solidFill>
                  <a:srgbClr val="FF0000"/>
                </a:solidFill>
                <a:latin typeface="Calibri" pitchFamily="34" charset="0"/>
                <a:cs typeface="Calibri" pitchFamily="34" charset="0"/>
              </a:rPr>
              <a:t>sunny</a:t>
            </a:r>
            <a:r>
              <a:rPr lang="en-IN" sz="2000" dirty="0" smtClean="0">
                <a:latin typeface="Calibri" pitchFamily="34" charset="0"/>
                <a:cs typeface="Calibri" pitchFamily="34" charset="0"/>
              </a:rPr>
              <a:t> day. </a:t>
            </a:r>
          </a:p>
          <a:p>
            <a:r>
              <a:rPr lang="en-IN" sz="2000" dirty="0" smtClean="0">
                <a:latin typeface="Calibri" pitchFamily="34" charset="0"/>
                <a:cs typeface="Calibri" pitchFamily="34" charset="0"/>
              </a:rPr>
              <a:t>All </a:t>
            </a:r>
            <a:r>
              <a:rPr lang="en-IN" sz="2000" dirty="0" smtClean="0">
                <a:solidFill>
                  <a:srgbClr val="FF0000"/>
                </a:solidFill>
                <a:latin typeface="Calibri" pitchFamily="34" charset="0"/>
                <a:cs typeface="Calibri" pitchFamily="34" charset="0"/>
              </a:rPr>
              <a:t>the </a:t>
            </a:r>
            <a:r>
              <a:rPr lang="en-IN" sz="2000" dirty="0" smtClean="0">
                <a:latin typeface="Calibri" pitchFamily="34" charset="0"/>
                <a:cs typeface="Calibri" pitchFamily="34" charset="0"/>
              </a:rPr>
              <a:t>animals and birds</a:t>
            </a:r>
          </a:p>
          <a:p>
            <a:r>
              <a:rPr lang="en-IN" sz="2000" dirty="0" smtClean="0">
                <a:latin typeface="Calibri" pitchFamily="34" charset="0"/>
                <a:cs typeface="Calibri" pitchFamily="34" charset="0"/>
              </a:rPr>
              <a:t> decided to go </a:t>
            </a:r>
            <a:r>
              <a:rPr lang="en-IN" sz="2000" dirty="0" smtClean="0">
                <a:solidFill>
                  <a:srgbClr val="FF0000"/>
                </a:solidFill>
                <a:latin typeface="Calibri" pitchFamily="34" charset="0"/>
                <a:cs typeface="Calibri" pitchFamily="34" charset="0"/>
              </a:rPr>
              <a:t>on a</a:t>
            </a:r>
            <a:r>
              <a:rPr lang="en-IN" sz="2000" dirty="0" smtClean="0">
                <a:latin typeface="Calibri" pitchFamily="34" charset="0"/>
                <a:cs typeface="Calibri" pitchFamily="34" charset="0"/>
              </a:rPr>
              <a:t> picnic. </a:t>
            </a:r>
          </a:p>
          <a:p>
            <a:r>
              <a:rPr lang="en-IN" sz="2000" dirty="0" smtClean="0">
                <a:latin typeface="Calibri" pitchFamily="34" charset="0"/>
                <a:cs typeface="Calibri" pitchFamily="34" charset="0"/>
              </a:rPr>
              <a:t>All of them washed  </a:t>
            </a:r>
          </a:p>
          <a:p>
            <a:r>
              <a:rPr lang="en-IN" sz="2000" dirty="0" smtClean="0">
                <a:latin typeface="Calibri" pitchFamily="34" charset="0"/>
                <a:cs typeface="Calibri" pitchFamily="34" charset="0"/>
              </a:rPr>
              <a:t>themselves </a:t>
            </a:r>
            <a:r>
              <a:rPr lang="en-IN" sz="2000" strike="sngStrike" dirty="0" smtClean="0">
                <a:latin typeface="Calibri" pitchFamily="34" charset="0"/>
                <a:cs typeface="Calibri" pitchFamily="34" charset="0"/>
              </a:rPr>
              <a:t>and were</a:t>
            </a:r>
            <a:r>
              <a:rPr lang="en-IN" sz="2000" dirty="0" smtClean="0">
                <a:latin typeface="Calibri" pitchFamily="34" charset="0"/>
                <a:cs typeface="Calibri" pitchFamily="34" charset="0"/>
              </a:rPr>
              <a:t> clean</a:t>
            </a:r>
            <a:r>
              <a:rPr lang="en-IN" sz="2000" dirty="0" smtClean="0">
                <a:solidFill>
                  <a:srgbClr val="FF0000"/>
                </a:solidFill>
                <a:latin typeface="Calibri" pitchFamily="34" charset="0"/>
                <a:cs typeface="Calibri" pitchFamily="34" charset="0"/>
              </a:rPr>
              <a:t>.</a:t>
            </a:r>
            <a:endParaRPr lang="en-IN" sz="2000" dirty="0" smtClean="0">
              <a:latin typeface="Calibri" pitchFamily="34" charset="0"/>
              <a:cs typeface="Calibri" pitchFamily="34" charset="0"/>
            </a:endParaRPr>
          </a:p>
          <a:p>
            <a:r>
              <a:rPr lang="en-IN" sz="2000" strike="sngStrike" dirty="0" smtClean="0">
                <a:solidFill>
                  <a:srgbClr val="FF0000"/>
                </a:solidFill>
                <a:latin typeface="Calibri" pitchFamily="34" charset="0"/>
                <a:cs typeface="Calibri" pitchFamily="34" charset="0"/>
              </a:rPr>
              <a:t>z</a:t>
            </a:r>
            <a:r>
              <a:rPr lang="en-IN" sz="2000" dirty="0" smtClean="0">
                <a:solidFill>
                  <a:srgbClr val="FF0000"/>
                </a:solidFill>
                <a:latin typeface="Calibri" pitchFamily="34" charset="0"/>
                <a:cs typeface="Calibri" pitchFamily="34" charset="0"/>
              </a:rPr>
              <a:t>Zoey</a:t>
            </a:r>
            <a:r>
              <a:rPr lang="en-IN" sz="2000" dirty="0" smtClean="0">
                <a:latin typeface="Calibri" pitchFamily="34" charset="0"/>
                <a:cs typeface="Calibri" pitchFamily="34" charset="0"/>
              </a:rPr>
              <a:t> the </a:t>
            </a:r>
            <a:r>
              <a:rPr lang="en-IN" sz="2000" dirty="0" smtClean="0">
                <a:solidFill>
                  <a:srgbClr val="FF0000"/>
                </a:solidFill>
                <a:latin typeface="Calibri" pitchFamily="34" charset="0"/>
                <a:cs typeface="Calibri" pitchFamily="34" charset="0"/>
              </a:rPr>
              <a:t>z</a:t>
            </a:r>
            <a:r>
              <a:rPr lang="en-IN" sz="2000" dirty="0" smtClean="0">
                <a:latin typeface="Calibri" pitchFamily="34" charset="0"/>
                <a:cs typeface="Calibri" pitchFamily="34" charset="0"/>
              </a:rPr>
              <a:t>ebra was </a:t>
            </a:r>
            <a:r>
              <a:rPr lang="en-IN" sz="2000" dirty="0" smtClean="0">
                <a:solidFill>
                  <a:srgbClr val="FF0000"/>
                </a:solidFill>
                <a:latin typeface="Calibri" pitchFamily="34" charset="0"/>
                <a:cs typeface="Calibri" pitchFamily="34" charset="0"/>
              </a:rPr>
              <a:t>missing</a:t>
            </a:r>
            <a:r>
              <a:rPr lang="en-IN" sz="2000" dirty="0" smtClean="0">
                <a:latin typeface="Calibri" pitchFamily="34" charset="0"/>
                <a:cs typeface="Calibri" pitchFamily="34" charset="0"/>
              </a:rPr>
              <a:t>.</a:t>
            </a:r>
          </a:p>
          <a:p>
            <a:r>
              <a:rPr lang="en-IN" sz="2000" dirty="0" smtClean="0">
                <a:latin typeface="Calibri" pitchFamily="34" charset="0"/>
                <a:cs typeface="Calibri" pitchFamily="34" charset="0"/>
              </a:rPr>
              <a:t>The lion was angry. He</a:t>
            </a:r>
          </a:p>
          <a:p>
            <a:r>
              <a:rPr lang="en-IN" sz="2000" dirty="0" smtClean="0">
                <a:latin typeface="Calibri" pitchFamily="34" charset="0"/>
                <a:cs typeface="Calibri" pitchFamily="34" charset="0"/>
              </a:rPr>
              <a:t> roared so </a:t>
            </a:r>
            <a:r>
              <a:rPr lang="en-IN" sz="2000" dirty="0" smtClean="0">
                <a:solidFill>
                  <a:srgbClr val="FF0000"/>
                </a:solidFill>
                <a:latin typeface="Calibri" pitchFamily="34" charset="0"/>
                <a:cs typeface="Calibri" pitchFamily="34" charset="0"/>
              </a:rPr>
              <a:t>loudly</a:t>
            </a:r>
            <a:r>
              <a:rPr lang="en-IN" sz="2000" dirty="0" smtClean="0">
                <a:latin typeface="Calibri" pitchFamily="34" charset="0"/>
                <a:cs typeface="Calibri" pitchFamily="34" charset="0"/>
              </a:rPr>
              <a:t> the zebra </a:t>
            </a:r>
          </a:p>
          <a:p>
            <a:r>
              <a:rPr lang="en-IN" sz="2000" dirty="0" smtClean="0">
                <a:latin typeface="Calibri" pitchFamily="34" charset="0"/>
                <a:cs typeface="Calibri" pitchFamily="34" charset="0"/>
              </a:rPr>
              <a:t>came rushing.</a:t>
            </a:r>
          </a:p>
          <a:p>
            <a:r>
              <a:rPr lang="en-IN" sz="2000" dirty="0" smtClean="0">
                <a:latin typeface="Calibri" pitchFamily="34" charset="0"/>
                <a:cs typeface="Calibri" pitchFamily="34" charset="0"/>
              </a:rPr>
              <a:t>All animals and birds were</a:t>
            </a:r>
          </a:p>
          <a:p>
            <a:r>
              <a:rPr lang="en-IN" sz="2000" dirty="0" smtClean="0">
                <a:latin typeface="Calibri" pitchFamily="34" charset="0"/>
                <a:cs typeface="Calibri" pitchFamily="34" charset="0"/>
              </a:rPr>
              <a:t> </a:t>
            </a:r>
            <a:r>
              <a:rPr lang="en-IN" sz="2000" dirty="0" smtClean="0">
                <a:solidFill>
                  <a:srgbClr val="FF0000"/>
                </a:solidFill>
                <a:latin typeface="Calibri" pitchFamily="34" charset="0"/>
                <a:cs typeface="Calibri" pitchFamily="34" charset="0"/>
              </a:rPr>
              <a:t>happy</a:t>
            </a:r>
            <a:r>
              <a:rPr lang="en-IN" sz="2000" dirty="0" smtClean="0">
                <a:latin typeface="Calibri" pitchFamily="34" charset="0"/>
                <a:cs typeface="Calibri" pitchFamily="34" charset="0"/>
              </a:rPr>
              <a:t>. They all sang songs </a:t>
            </a:r>
          </a:p>
          <a:p>
            <a:r>
              <a:rPr lang="en-IN" sz="2000" strike="sngStrike" dirty="0" err="1" smtClean="0">
                <a:solidFill>
                  <a:schemeClr val="tx1"/>
                </a:solidFill>
                <a:latin typeface="Calibri" pitchFamily="34" charset="0"/>
                <a:cs typeface="Calibri" pitchFamily="34" charset="0"/>
              </a:rPr>
              <a:t>A</a:t>
            </a:r>
            <a:r>
              <a:rPr lang="en-IN" sz="2000" strike="sngStrike" dirty="0" err="1" smtClean="0">
                <a:solidFill>
                  <a:srgbClr val="FF0000"/>
                </a:solidFill>
                <a:latin typeface="Calibri" pitchFamily="34" charset="0"/>
                <a:cs typeface="Calibri" pitchFamily="34" charset="0"/>
              </a:rPr>
              <a:t>a</a:t>
            </a:r>
            <a:r>
              <a:rPr lang="en-IN" sz="2000" dirty="0" err="1" smtClean="0">
                <a:solidFill>
                  <a:srgbClr val="FF0000"/>
                </a:solidFill>
                <a:latin typeface="Calibri" pitchFamily="34" charset="0"/>
                <a:cs typeface="Calibri" pitchFamily="34" charset="0"/>
              </a:rPr>
              <a:t>s</a:t>
            </a:r>
            <a:r>
              <a:rPr lang="en-IN" sz="2000" dirty="0" smtClean="0">
                <a:latin typeface="Calibri" pitchFamily="34" charset="0"/>
                <a:cs typeface="Calibri" pitchFamily="34" charset="0"/>
              </a:rPr>
              <a:t> they walked to </a:t>
            </a:r>
            <a:r>
              <a:rPr lang="en-IN" sz="2000" dirty="0" smtClean="0">
                <a:solidFill>
                  <a:srgbClr val="FF0000"/>
                </a:solidFill>
                <a:latin typeface="Calibri" pitchFamily="34" charset="0"/>
                <a:cs typeface="Calibri" pitchFamily="34" charset="0"/>
              </a:rPr>
              <a:t>the</a:t>
            </a:r>
            <a:r>
              <a:rPr lang="en-IN" sz="2000" dirty="0" smtClean="0">
                <a:latin typeface="Calibri" pitchFamily="34" charset="0"/>
                <a:cs typeface="Calibri" pitchFamily="34" charset="0"/>
              </a:rPr>
              <a:t> </a:t>
            </a:r>
            <a:r>
              <a:rPr lang="en-IN" sz="2000" dirty="0" smtClean="0">
                <a:solidFill>
                  <a:srgbClr val="FF0000"/>
                </a:solidFill>
                <a:latin typeface="Calibri" pitchFamily="34" charset="0"/>
                <a:cs typeface="Calibri" pitchFamily="34" charset="0"/>
              </a:rPr>
              <a:t>picnic</a:t>
            </a:r>
          </a:p>
          <a:p>
            <a:r>
              <a:rPr lang="en-IN" sz="2000" dirty="0" smtClean="0">
                <a:latin typeface="Calibri" pitchFamily="34" charset="0"/>
                <a:cs typeface="Calibri" pitchFamily="34" charset="0"/>
              </a:rPr>
              <a:t>place</a:t>
            </a:r>
            <a:r>
              <a:rPr lang="en-IN" sz="1800" dirty="0" smtClean="0">
                <a:latin typeface="Calibri" pitchFamily="34" charset="0"/>
                <a:cs typeface="Calibri" pitchFamily="34" charset="0"/>
              </a:rPr>
              <a:t>. </a:t>
            </a:r>
            <a:endParaRPr lang="en-US" sz="18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left)">
                                      <p:cBhvr>
                                        <p:cTn id="11" dur="1000"/>
                                        <p:tgtEl>
                                          <p:spTgt spid="51"/>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wipe(left)">
                                      <p:cBhvr>
                                        <p:cTn id="15" dur="1000"/>
                                        <p:tgtEl>
                                          <p:spTgt spid="63"/>
                                        </p:tgtEl>
                                      </p:cBhvr>
                                    </p:animEffect>
                                  </p:childTnLst>
                                </p:cTn>
                              </p:par>
                            </p:childTnLst>
                          </p:cTn>
                        </p:par>
                        <p:par>
                          <p:cTn id="16" fill="hold">
                            <p:stCondLst>
                              <p:cond delay="3000"/>
                            </p:stCondLst>
                            <p:childTnLst>
                              <p:par>
                                <p:cTn id="17" presetID="18" presetClass="entr" presetSubtype="6" fill="hold" nodeType="after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strips(downRight)">
                                      <p:cBhvr>
                                        <p:cTn id="19" dur="1000"/>
                                        <p:tgtEl>
                                          <p:spTgt spid="20">
                                            <p:txEl>
                                              <p:pRg st="0" end="0"/>
                                            </p:txEl>
                                          </p:spTgt>
                                        </p:tgtEl>
                                      </p:cBhvr>
                                    </p:animEffect>
                                  </p:childTnLst>
                                </p:cTn>
                              </p:par>
                            </p:childTnLst>
                          </p:cTn>
                        </p:par>
                        <p:par>
                          <p:cTn id="20" fill="hold">
                            <p:stCondLst>
                              <p:cond delay="4000"/>
                            </p:stCondLst>
                            <p:childTnLst>
                              <p:par>
                                <p:cTn id="21" presetID="18" presetClass="entr" presetSubtype="6" fill="hold" nodeType="afterEffect">
                                  <p:stCondLst>
                                    <p:cond delay="0"/>
                                  </p:stCondLst>
                                  <p:childTnLst>
                                    <p:set>
                                      <p:cBhvr>
                                        <p:cTn id="22" dur="1" fill="hold">
                                          <p:stCondLst>
                                            <p:cond delay="0"/>
                                          </p:stCondLst>
                                        </p:cTn>
                                        <p:tgtEl>
                                          <p:spTgt spid="20">
                                            <p:txEl>
                                              <p:pRg st="1" end="1"/>
                                            </p:txEl>
                                          </p:spTgt>
                                        </p:tgtEl>
                                        <p:attrNameLst>
                                          <p:attrName>style.visibility</p:attrName>
                                        </p:attrNameLst>
                                      </p:cBhvr>
                                      <p:to>
                                        <p:strVal val="visible"/>
                                      </p:to>
                                    </p:set>
                                    <p:animEffect transition="in" filter="strips(downRight)">
                                      <p:cBhvr>
                                        <p:cTn id="23" dur="1000"/>
                                        <p:tgtEl>
                                          <p:spTgt spid="20">
                                            <p:txEl>
                                              <p:pRg st="1" end="1"/>
                                            </p:txEl>
                                          </p:spTgt>
                                        </p:tgtEl>
                                      </p:cBhvr>
                                    </p:animEffect>
                                  </p:childTnLst>
                                </p:cTn>
                              </p:par>
                            </p:childTnLst>
                          </p:cTn>
                        </p:par>
                        <p:par>
                          <p:cTn id="24" fill="hold">
                            <p:stCondLst>
                              <p:cond delay="5000"/>
                            </p:stCondLst>
                            <p:childTnLst>
                              <p:par>
                                <p:cTn id="25" presetID="18" presetClass="entr" presetSubtype="6" fill="hold" nodeType="afterEffect">
                                  <p:stCondLst>
                                    <p:cond delay="0"/>
                                  </p:stCondLst>
                                  <p:childTnLst>
                                    <p:set>
                                      <p:cBhvr>
                                        <p:cTn id="26" dur="1" fill="hold">
                                          <p:stCondLst>
                                            <p:cond delay="0"/>
                                          </p:stCondLst>
                                        </p:cTn>
                                        <p:tgtEl>
                                          <p:spTgt spid="20">
                                            <p:txEl>
                                              <p:pRg st="2" end="2"/>
                                            </p:txEl>
                                          </p:spTgt>
                                        </p:tgtEl>
                                        <p:attrNameLst>
                                          <p:attrName>style.visibility</p:attrName>
                                        </p:attrNameLst>
                                      </p:cBhvr>
                                      <p:to>
                                        <p:strVal val="visible"/>
                                      </p:to>
                                    </p:set>
                                    <p:animEffect transition="in" filter="strips(downRight)">
                                      <p:cBhvr>
                                        <p:cTn id="27" dur="1000"/>
                                        <p:tgtEl>
                                          <p:spTgt spid="20">
                                            <p:txEl>
                                              <p:pRg st="2" end="2"/>
                                            </p:txEl>
                                          </p:spTgt>
                                        </p:tgtEl>
                                      </p:cBhvr>
                                    </p:animEffect>
                                  </p:childTnLst>
                                </p:cTn>
                              </p:par>
                            </p:childTnLst>
                          </p:cTn>
                        </p:par>
                        <p:par>
                          <p:cTn id="28" fill="hold">
                            <p:stCondLst>
                              <p:cond delay="6000"/>
                            </p:stCondLst>
                            <p:childTnLst>
                              <p:par>
                                <p:cTn id="29" presetID="18" presetClass="entr" presetSubtype="6" fill="hold" nodeType="afterEffect">
                                  <p:stCondLst>
                                    <p:cond delay="0"/>
                                  </p:stCondLst>
                                  <p:childTnLst>
                                    <p:set>
                                      <p:cBhvr>
                                        <p:cTn id="30" dur="1" fill="hold">
                                          <p:stCondLst>
                                            <p:cond delay="0"/>
                                          </p:stCondLst>
                                        </p:cTn>
                                        <p:tgtEl>
                                          <p:spTgt spid="20">
                                            <p:txEl>
                                              <p:pRg st="3" end="3"/>
                                            </p:txEl>
                                          </p:spTgt>
                                        </p:tgtEl>
                                        <p:attrNameLst>
                                          <p:attrName>style.visibility</p:attrName>
                                        </p:attrNameLst>
                                      </p:cBhvr>
                                      <p:to>
                                        <p:strVal val="visible"/>
                                      </p:to>
                                    </p:set>
                                    <p:animEffect transition="in" filter="strips(downRight)">
                                      <p:cBhvr>
                                        <p:cTn id="31" dur="1000"/>
                                        <p:tgtEl>
                                          <p:spTgt spid="20">
                                            <p:txEl>
                                              <p:pRg st="3" end="3"/>
                                            </p:txEl>
                                          </p:spTgt>
                                        </p:tgtEl>
                                      </p:cBhvr>
                                    </p:animEffect>
                                  </p:childTnLst>
                                </p:cTn>
                              </p:par>
                            </p:childTnLst>
                          </p:cTn>
                        </p:par>
                        <p:par>
                          <p:cTn id="32" fill="hold">
                            <p:stCondLst>
                              <p:cond delay="7000"/>
                            </p:stCondLst>
                            <p:childTnLst>
                              <p:par>
                                <p:cTn id="33" presetID="18" presetClass="entr" presetSubtype="6" fill="hold" nodeType="afterEffect">
                                  <p:stCondLst>
                                    <p:cond delay="0"/>
                                  </p:stCondLst>
                                  <p:childTnLst>
                                    <p:set>
                                      <p:cBhvr>
                                        <p:cTn id="34" dur="1" fill="hold">
                                          <p:stCondLst>
                                            <p:cond delay="0"/>
                                          </p:stCondLst>
                                        </p:cTn>
                                        <p:tgtEl>
                                          <p:spTgt spid="20">
                                            <p:txEl>
                                              <p:pRg st="4" end="4"/>
                                            </p:txEl>
                                          </p:spTgt>
                                        </p:tgtEl>
                                        <p:attrNameLst>
                                          <p:attrName>style.visibility</p:attrName>
                                        </p:attrNameLst>
                                      </p:cBhvr>
                                      <p:to>
                                        <p:strVal val="visible"/>
                                      </p:to>
                                    </p:set>
                                    <p:animEffect transition="in" filter="strips(downRight)">
                                      <p:cBhvr>
                                        <p:cTn id="35" dur="1000"/>
                                        <p:tgtEl>
                                          <p:spTgt spid="20">
                                            <p:txEl>
                                              <p:pRg st="4" end="4"/>
                                            </p:txEl>
                                          </p:spTgt>
                                        </p:tgtEl>
                                      </p:cBhvr>
                                    </p:animEffect>
                                  </p:childTnLst>
                                </p:cTn>
                              </p:par>
                            </p:childTnLst>
                          </p:cTn>
                        </p:par>
                        <p:par>
                          <p:cTn id="36" fill="hold">
                            <p:stCondLst>
                              <p:cond delay="8000"/>
                            </p:stCondLst>
                            <p:childTnLst>
                              <p:par>
                                <p:cTn id="37" presetID="18" presetClass="entr" presetSubtype="6" fill="hold" nodeType="afterEffect">
                                  <p:stCondLst>
                                    <p:cond delay="0"/>
                                  </p:stCondLst>
                                  <p:childTnLst>
                                    <p:set>
                                      <p:cBhvr>
                                        <p:cTn id="38" dur="1" fill="hold">
                                          <p:stCondLst>
                                            <p:cond delay="0"/>
                                          </p:stCondLst>
                                        </p:cTn>
                                        <p:tgtEl>
                                          <p:spTgt spid="20">
                                            <p:txEl>
                                              <p:pRg st="5" end="5"/>
                                            </p:txEl>
                                          </p:spTgt>
                                        </p:tgtEl>
                                        <p:attrNameLst>
                                          <p:attrName>style.visibility</p:attrName>
                                        </p:attrNameLst>
                                      </p:cBhvr>
                                      <p:to>
                                        <p:strVal val="visible"/>
                                      </p:to>
                                    </p:set>
                                    <p:animEffect transition="in" filter="strips(downRight)">
                                      <p:cBhvr>
                                        <p:cTn id="39" dur="1000"/>
                                        <p:tgtEl>
                                          <p:spTgt spid="20">
                                            <p:txEl>
                                              <p:pRg st="5" end="5"/>
                                            </p:txEl>
                                          </p:spTgt>
                                        </p:tgtEl>
                                      </p:cBhvr>
                                    </p:animEffect>
                                  </p:childTnLst>
                                </p:cTn>
                              </p:par>
                            </p:childTnLst>
                          </p:cTn>
                        </p:par>
                        <p:par>
                          <p:cTn id="40" fill="hold">
                            <p:stCondLst>
                              <p:cond delay="9000"/>
                            </p:stCondLst>
                            <p:childTnLst>
                              <p:par>
                                <p:cTn id="41" presetID="18" presetClass="entr" presetSubtype="6" fill="hold" nodeType="afterEffect">
                                  <p:stCondLst>
                                    <p:cond delay="0"/>
                                  </p:stCondLst>
                                  <p:childTnLst>
                                    <p:set>
                                      <p:cBhvr>
                                        <p:cTn id="42" dur="1" fill="hold">
                                          <p:stCondLst>
                                            <p:cond delay="0"/>
                                          </p:stCondLst>
                                        </p:cTn>
                                        <p:tgtEl>
                                          <p:spTgt spid="20">
                                            <p:txEl>
                                              <p:pRg st="6" end="6"/>
                                            </p:txEl>
                                          </p:spTgt>
                                        </p:tgtEl>
                                        <p:attrNameLst>
                                          <p:attrName>style.visibility</p:attrName>
                                        </p:attrNameLst>
                                      </p:cBhvr>
                                      <p:to>
                                        <p:strVal val="visible"/>
                                      </p:to>
                                    </p:set>
                                    <p:animEffect transition="in" filter="strips(downRight)">
                                      <p:cBhvr>
                                        <p:cTn id="43" dur="1000"/>
                                        <p:tgtEl>
                                          <p:spTgt spid="20">
                                            <p:txEl>
                                              <p:pRg st="6" end="6"/>
                                            </p:txEl>
                                          </p:spTgt>
                                        </p:tgtEl>
                                      </p:cBhvr>
                                    </p:animEffect>
                                  </p:childTnLst>
                                </p:cTn>
                              </p:par>
                            </p:childTnLst>
                          </p:cTn>
                        </p:par>
                        <p:par>
                          <p:cTn id="44" fill="hold">
                            <p:stCondLst>
                              <p:cond delay="10000"/>
                            </p:stCondLst>
                            <p:childTnLst>
                              <p:par>
                                <p:cTn id="45" presetID="18" presetClass="entr" presetSubtype="6" fill="hold" nodeType="afterEffect">
                                  <p:stCondLst>
                                    <p:cond delay="0"/>
                                  </p:stCondLst>
                                  <p:childTnLst>
                                    <p:set>
                                      <p:cBhvr>
                                        <p:cTn id="46" dur="1" fill="hold">
                                          <p:stCondLst>
                                            <p:cond delay="0"/>
                                          </p:stCondLst>
                                        </p:cTn>
                                        <p:tgtEl>
                                          <p:spTgt spid="20">
                                            <p:txEl>
                                              <p:pRg st="7" end="7"/>
                                            </p:txEl>
                                          </p:spTgt>
                                        </p:tgtEl>
                                        <p:attrNameLst>
                                          <p:attrName>style.visibility</p:attrName>
                                        </p:attrNameLst>
                                      </p:cBhvr>
                                      <p:to>
                                        <p:strVal val="visible"/>
                                      </p:to>
                                    </p:set>
                                    <p:animEffect transition="in" filter="strips(downRight)">
                                      <p:cBhvr>
                                        <p:cTn id="47" dur="1000"/>
                                        <p:tgtEl>
                                          <p:spTgt spid="20">
                                            <p:txEl>
                                              <p:pRg st="7" end="7"/>
                                            </p:txEl>
                                          </p:spTgt>
                                        </p:tgtEl>
                                      </p:cBhvr>
                                    </p:animEffect>
                                  </p:childTnLst>
                                </p:cTn>
                              </p:par>
                            </p:childTnLst>
                          </p:cTn>
                        </p:par>
                        <p:par>
                          <p:cTn id="48" fill="hold">
                            <p:stCondLst>
                              <p:cond delay="11000"/>
                            </p:stCondLst>
                            <p:childTnLst>
                              <p:par>
                                <p:cTn id="49" presetID="18" presetClass="entr" presetSubtype="6" fill="hold" nodeType="afterEffect">
                                  <p:stCondLst>
                                    <p:cond delay="0"/>
                                  </p:stCondLst>
                                  <p:childTnLst>
                                    <p:set>
                                      <p:cBhvr>
                                        <p:cTn id="50" dur="1" fill="hold">
                                          <p:stCondLst>
                                            <p:cond delay="0"/>
                                          </p:stCondLst>
                                        </p:cTn>
                                        <p:tgtEl>
                                          <p:spTgt spid="20">
                                            <p:txEl>
                                              <p:pRg st="8" end="8"/>
                                            </p:txEl>
                                          </p:spTgt>
                                        </p:tgtEl>
                                        <p:attrNameLst>
                                          <p:attrName>style.visibility</p:attrName>
                                        </p:attrNameLst>
                                      </p:cBhvr>
                                      <p:to>
                                        <p:strVal val="visible"/>
                                      </p:to>
                                    </p:set>
                                    <p:animEffect transition="in" filter="strips(downRight)">
                                      <p:cBhvr>
                                        <p:cTn id="51" dur="1000"/>
                                        <p:tgtEl>
                                          <p:spTgt spid="20">
                                            <p:txEl>
                                              <p:pRg st="8" end="8"/>
                                            </p:txEl>
                                          </p:spTgt>
                                        </p:tgtEl>
                                      </p:cBhvr>
                                    </p:animEffect>
                                  </p:childTnLst>
                                </p:cTn>
                              </p:par>
                            </p:childTnLst>
                          </p:cTn>
                        </p:par>
                        <p:par>
                          <p:cTn id="52" fill="hold">
                            <p:stCondLst>
                              <p:cond delay="12000"/>
                            </p:stCondLst>
                            <p:childTnLst>
                              <p:par>
                                <p:cTn id="53" presetID="18" presetClass="entr" presetSubtype="6" fill="hold" nodeType="afterEffect">
                                  <p:stCondLst>
                                    <p:cond delay="0"/>
                                  </p:stCondLst>
                                  <p:childTnLst>
                                    <p:set>
                                      <p:cBhvr>
                                        <p:cTn id="54" dur="1" fill="hold">
                                          <p:stCondLst>
                                            <p:cond delay="0"/>
                                          </p:stCondLst>
                                        </p:cTn>
                                        <p:tgtEl>
                                          <p:spTgt spid="20">
                                            <p:txEl>
                                              <p:pRg st="9" end="9"/>
                                            </p:txEl>
                                          </p:spTgt>
                                        </p:tgtEl>
                                        <p:attrNameLst>
                                          <p:attrName>style.visibility</p:attrName>
                                        </p:attrNameLst>
                                      </p:cBhvr>
                                      <p:to>
                                        <p:strVal val="visible"/>
                                      </p:to>
                                    </p:set>
                                    <p:animEffect transition="in" filter="strips(downRight)">
                                      <p:cBhvr>
                                        <p:cTn id="55" dur="1000"/>
                                        <p:tgtEl>
                                          <p:spTgt spid="20">
                                            <p:txEl>
                                              <p:pRg st="9" end="9"/>
                                            </p:txEl>
                                          </p:spTgt>
                                        </p:tgtEl>
                                      </p:cBhvr>
                                    </p:animEffect>
                                  </p:childTnLst>
                                </p:cTn>
                              </p:par>
                            </p:childTnLst>
                          </p:cTn>
                        </p:par>
                        <p:par>
                          <p:cTn id="56" fill="hold">
                            <p:stCondLst>
                              <p:cond delay="13000"/>
                            </p:stCondLst>
                            <p:childTnLst>
                              <p:par>
                                <p:cTn id="57" presetID="18" presetClass="entr" presetSubtype="6" fill="hold" nodeType="afterEffect">
                                  <p:stCondLst>
                                    <p:cond delay="0"/>
                                  </p:stCondLst>
                                  <p:childTnLst>
                                    <p:set>
                                      <p:cBhvr>
                                        <p:cTn id="58" dur="1" fill="hold">
                                          <p:stCondLst>
                                            <p:cond delay="0"/>
                                          </p:stCondLst>
                                        </p:cTn>
                                        <p:tgtEl>
                                          <p:spTgt spid="20">
                                            <p:txEl>
                                              <p:pRg st="10" end="10"/>
                                            </p:txEl>
                                          </p:spTgt>
                                        </p:tgtEl>
                                        <p:attrNameLst>
                                          <p:attrName>style.visibility</p:attrName>
                                        </p:attrNameLst>
                                      </p:cBhvr>
                                      <p:to>
                                        <p:strVal val="visible"/>
                                      </p:to>
                                    </p:set>
                                    <p:animEffect transition="in" filter="strips(downRight)">
                                      <p:cBhvr>
                                        <p:cTn id="59" dur="1000"/>
                                        <p:tgtEl>
                                          <p:spTgt spid="20">
                                            <p:txEl>
                                              <p:pRg st="10" end="10"/>
                                            </p:txEl>
                                          </p:spTgt>
                                        </p:tgtEl>
                                      </p:cBhvr>
                                    </p:animEffect>
                                  </p:childTnLst>
                                </p:cTn>
                              </p:par>
                            </p:childTnLst>
                          </p:cTn>
                        </p:par>
                        <p:par>
                          <p:cTn id="60" fill="hold">
                            <p:stCondLst>
                              <p:cond delay="14000"/>
                            </p:stCondLst>
                            <p:childTnLst>
                              <p:par>
                                <p:cTn id="61" presetID="18" presetClass="entr" presetSubtype="6" fill="hold" nodeType="afterEffect">
                                  <p:stCondLst>
                                    <p:cond delay="0"/>
                                  </p:stCondLst>
                                  <p:childTnLst>
                                    <p:set>
                                      <p:cBhvr>
                                        <p:cTn id="62" dur="1" fill="hold">
                                          <p:stCondLst>
                                            <p:cond delay="0"/>
                                          </p:stCondLst>
                                        </p:cTn>
                                        <p:tgtEl>
                                          <p:spTgt spid="20">
                                            <p:txEl>
                                              <p:pRg st="11" end="11"/>
                                            </p:txEl>
                                          </p:spTgt>
                                        </p:tgtEl>
                                        <p:attrNameLst>
                                          <p:attrName>style.visibility</p:attrName>
                                        </p:attrNameLst>
                                      </p:cBhvr>
                                      <p:to>
                                        <p:strVal val="visible"/>
                                      </p:to>
                                    </p:set>
                                    <p:animEffect transition="in" filter="strips(downRight)">
                                      <p:cBhvr>
                                        <p:cTn id="63" dur="1000"/>
                                        <p:tgtEl>
                                          <p:spTgt spid="20">
                                            <p:txEl>
                                              <p:pRg st="11" end="11"/>
                                            </p:txEl>
                                          </p:spTgt>
                                        </p:tgtEl>
                                      </p:cBhvr>
                                    </p:animEffect>
                                  </p:childTnLst>
                                </p:cTn>
                              </p:par>
                            </p:childTnLst>
                          </p:cTn>
                        </p:par>
                        <p:par>
                          <p:cTn id="64" fill="hold">
                            <p:stCondLst>
                              <p:cond delay="15000"/>
                            </p:stCondLst>
                            <p:childTnLst>
                              <p:par>
                                <p:cTn id="65" presetID="18" presetClass="entr" presetSubtype="6" fill="hold" nodeType="afterEffect">
                                  <p:stCondLst>
                                    <p:cond delay="0"/>
                                  </p:stCondLst>
                                  <p:childTnLst>
                                    <p:set>
                                      <p:cBhvr>
                                        <p:cTn id="66" dur="1" fill="hold">
                                          <p:stCondLst>
                                            <p:cond delay="0"/>
                                          </p:stCondLst>
                                        </p:cTn>
                                        <p:tgtEl>
                                          <p:spTgt spid="20">
                                            <p:txEl>
                                              <p:pRg st="12" end="12"/>
                                            </p:txEl>
                                          </p:spTgt>
                                        </p:tgtEl>
                                        <p:attrNameLst>
                                          <p:attrName>style.visibility</p:attrName>
                                        </p:attrNameLst>
                                      </p:cBhvr>
                                      <p:to>
                                        <p:strVal val="visible"/>
                                      </p:to>
                                    </p:set>
                                    <p:animEffect transition="in" filter="strips(downRight)">
                                      <p:cBhvr>
                                        <p:cTn id="67" dur="1000"/>
                                        <p:tgtEl>
                                          <p:spTgt spid="20">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wipe(left)">
                                      <p:cBhvr>
                                        <p:cTn id="72" dur="1000"/>
                                        <p:tgtEl>
                                          <p:spTgt spid="52"/>
                                        </p:tgtEl>
                                      </p:cBhvr>
                                    </p:animEffect>
                                  </p:childTnLst>
                                </p:cTn>
                              </p:par>
                            </p:childTnLst>
                          </p:cTn>
                        </p:par>
                        <p:par>
                          <p:cTn id="73" fill="hold">
                            <p:stCondLst>
                              <p:cond delay="1000"/>
                            </p:stCondLst>
                            <p:childTnLst>
                              <p:par>
                                <p:cTn id="74" presetID="22" presetClass="entr" presetSubtype="8" fill="hold" grpId="0" nodeType="afterEffect">
                                  <p:stCondLst>
                                    <p:cond delay="0"/>
                                  </p:stCondLst>
                                  <p:childTnLst>
                                    <p:set>
                                      <p:cBhvr>
                                        <p:cTn id="75" dur="1" fill="hold">
                                          <p:stCondLst>
                                            <p:cond delay="0"/>
                                          </p:stCondLst>
                                        </p:cTn>
                                        <p:tgtEl>
                                          <p:spTgt spid="64"/>
                                        </p:tgtEl>
                                        <p:attrNameLst>
                                          <p:attrName>style.visibility</p:attrName>
                                        </p:attrNameLst>
                                      </p:cBhvr>
                                      <p:to>
                                        <p:strVal val="visible"/>
                                      </p:to>
                                    </p:set>
                                    <p:animEffect transition="in" filter="wipe(left)">
                                      <p:cBhvr>
                                        <p:cTn id="76" dur="1000"/>
                                        <p:tgtEl>
                                          <p:spTgt spid="64"/>
                                        </p:tgtEl>
                                      </p:cBhvr>
                                    </p:animEffect>
                                  </p:childTnLst>
                                </p:cTn>
                              </p:par>
                            </p:childTnLst>
                          </p:cTn>
                        </p:par>
                        <p:par>
                          <p:cTn id="77" fill="hold">
                            <p:stCondLst>
                              <p:cond delay="2000"/>
                            </p:stCondLst>
                            <p:childTnLst>
                              <p:par>
                                <p:cTn id="78" presetID="18" presetClass="entr" presetSubtype="6" fill="hold" nodeType="afterEffect">
                                  <p:stCondLst>
                                    <p:cond delay="0"/>
                                  </p:stCondLst>
                                  <p:childTnLst>
                                    <p:set>
                                      <p:cBhvr>
                                        <p:cTn id="79" dur="1" fill="hold">
                                          <p:stCondLst>
                                            <p:cond delay="0"/>
                                          </p:stCondLst>
                                        </p:cTn>
                                        <p:tgtEl>
                                          <p:spTgt spid="62">
                                            <p:txEl>
                                              <p:pRg st="0" end="0"/>
                                            </p:txEl>
                                          </p:spTgt>
                                        </p:tgtEl>
                                        <p:attrNameLst>
                                          <p:attrName>style.visibility</p:attrName>
                                        </p:attrNameLst>
                                      </p:cBhvr>
                                      <p:to>
                                        <p:strVal val="visible"/>
                                      </p:to>
                                    </p:set>
                                    <p:animEffect transition="in" filter="strips(downRight)">
                                      <p:cBhvr>
                                        <p:cTn id="80" dur="1000"/>
                                        <p:tgtEl>
                                          <p:spTgt spid="62">
                                            <p:txEl>
                                              <p:pRg st="0" end="0"/>
                                            </p:txEl>
                                          </p:spTgt>
                                        </p:tgtEl>
                                      </p:cBhvr>
                                    </p:animEffect>
                                  </p:childTnLst>
                                </p:cTn>
                              </p:par>
                            </p:childTnLst>
                          </p:cTn>
                        </p:par>
                        <p:par>
                          <p:cTn id="81" fill="hold">
                            <p:stCondLst>
                              <p:cond delay="3000"/>
                            </p:stCondLst>
                            <p:childTnLst>
                              <p:par>
                                <p:cTn id="82" presetID="18" presetClass="entr" presetSubtype="6" fill="hold" nodeType="afterEffect">
                                  <p:stCondLst>
                                    <p:cond delay="0"/>
                                  </p:stCondLst>
                                  <p:childTnLst>
                                    <p:set>
                                      <p:cBhvr>
                                        <p:cTn id="83" dur="1" fill="hold">
                                          <p:stCondLst>
                                            <p:cond delay="0"/>
                                          </p:stCondLst>
                                        </p:cTn>
                                        <p:tgtEl>
                                          <p:spTgt spid="62">
                                            <p:txEl>
                                              <p:pRg st="1" end="1"/>
                                            </p:txEl>
                                          </p:spTgt>
                                        </p:tgtEl>
                                        <p:attrNameLst>
                                          <p:attrName>style.visibility</p:attrName>
                                        </p:attrNameLst>
                                      </p:cBhvr>
                                      <p:to>
                                        <p:strVal val="visible"/>
                                      </p:to>
                                    </p:set>
                                    <p:animEffect transition="in" filter="strips(downRight)">
                                      <p:cBhvr>
                                        <p:cTn id="84" dur="1000"/>
                                        <p:tgtEl>
                                          <p:spTgt spid="62">
                                            <p:txEl>
                                              <p:pRg st="1" end="1"/>
                                            </p:txEl>
                                          </p:spTgt>
                                        </p:tgtEl>
                                      </p:cBhvr>
                                    </p:animEffect>
                                  </p:childTnLst>
                                </p:cTn>
                              </p:par>
                            </p:childTnLst>
                          </p:cTn>
                        </p:par>
                        <p:par>
                          <p:cTn id="85" fill="hold">
                            <p:stCondLst>
                              <p:cond delay="4000"/>
                            </p:stCondLst>
                            <p:childTnLst>
                              <p:par>
                                <p:cTn id="86" presetID="18" presetClass="entr" presetSubtype="6" fill="hold" nodeType="afterEffect">
                                  <p:stCondLst>
                                    <p:cond delay="0"/>
                                  </p:stCondLst>
                                  <p:childTnLst>
                                    <p:set>
                                      <p:cBhvr>
                                        <p:cTn id="87" dur="1" fill="hold">
                                          <p:stCondLst>
                                            <p:cond delay="0"/>
                                          </p:stCondLst>
                                        </p:cTn>
                                        <p:tgtEl>
                                          <p:spTgt spid="62">
                                            <p:txEl>
                                              <p:pRg st="2" end="2"/>
                                            </p:txEl>
                                          </p:spTgt>
                                        </p:tgtEl>
                                        <p:attrNameLst>
                                          <p:attrName>style.visibility</p:attrName>
                                        </p:attrNameLst>
                                      </p:cBhvr>
                                      <p:to>
                                        <p:strVal val="visible"/>
                                      </p:to>
                                    </p:set>
                                    <p:animEffect transition="in" filter="strips(downRight)">
                                      <p:cBhvr>
                                        <p:cTn id="88" dur="1000"/>
                                        <p:tgtEl>
                                          <p:spTgt spid="62">
                                            <p:txEl>
                                              <p:pRg st="2" end="2"/>
                                            </p:txEl>
                                          </p:spTgt>
                                        </p:tgtEl>
                                      </p:cBhvr>
                                    </p:animEffect>
                                  </p:childTnLst>
                                </p:cTn>
                              </p:par>
                            </p:childTnLst>
                          </p:cTn>
                        </p:par>
                        <p:par>
                          <p:cTn id="89" fill="hold">
                            <p:stCondLst>
                              <p:cond delay="5000"/>
                            </p:stCondLst>
                            <p:childTnLst>
                              <p:par>
                                <p:cTn id="90" presetID="18" presetClass="entr" presetSubtype="6" fill="hold" nodeType="afterEffect">
                                  <p:stCondLst>
                                    <p:cond delay="0"/>
                                  </p:stCondLst>
                                  <p:childTnLst>
                                    <p:set>
                                      <p:cBhvr>
                                        <p:cTn id="91" dur="1" fill="hold">
                                          <p:stCondLst>
                                            <p:cond delay="0"/>
                                          </p:stCondLst>
                                        </p:cTn>
                                        <p:tgtEl>
                                          <p:spTgt spid="62">
                                            <p:txEl>
                                              <p:pRg st="3" end="3"/>
                                            </p:txEl>
                                          </p:spTgt>
                                        </p:tgtEl>
                                        <p:attrNameLst>
                                          <p:attrName>style.visibility</p:attrName>
                                        </p:attrNameLst>
                                      </p:cBhvr>
                                      <p:to>
                                        <p:strVal val="visible"/>
                                      </p:to>
                                    </p:set>
                                    <p:animEffect transition="in" filter="strips(downRight)">
                                      <p:cBhvr>
                                        <p:cTn id="92" dur="1000"/>
                                        <p:tgtEl>
                                          <p:spTgt spid="62">
                                            <p:txEl>
                                              <p:pRg st="3" end="3"/>
                                            </p:txEl>
                                          </p:spTgt>
                                        </p:tgtEl>
                                      </p:cBhvr>
                                    </p:animEffect>
                                  </p:childTnLst>
                                </p:cTn>
                              </p:par>
                            </p:childTnLst>
                          </p:cTn>
                        </p:par>
                        <p:par>
                          <p:cTn id="93" fill="hold">
                            <p:stCondLst>
                              <p:cond delay="6000"/>
                            </p:stCondLst>
                            <p:childTnLst>
                              <p:par>
                                <p:cTn id="94" presetID="18" presetClass="entr" presetSubtype="6" fill="hold" nodeType="afterEffect">
                                  <p:stCondLst>
                                    <p:cond delay="0"/>
                                  </p:stCondLst>
                                  <p:childTnLst>
                                    <p:set>
                                      <p:cBhvr>
                                        <p:cTn id="95" dur="1" fill="hold">
                                          <p:stCondLst>
                                            <p:cond delay="0"/>
                                          </p:stCondLst>
                                        </p:cTn>
                                        <p:tgtEl>
                                          <p:spTgt spid="62">
                                            <p:txEl>
                                              <p:pRg st="4" end="4"/>
                                            </p:txEl>
                                          </p:spTgt>
                                        </p:tgtEl>
                                        <p:attrNameLst>
                                          <p:attrName>style.visibility</p:attrName>
                                        </p:attrNameLst>
                                      </p:cBhvr>
                                      <p:to>
                                        <p:strVal val="visible"/>
                                      </p:to>
                                    </p:set>
                                    <p:animEffect transition="in" filter="strips(downRight)">
                                      <p:cBhvr>
                                        <p:cTn id="96" dur="1000"/>
                                        <p:tgtEl>
                                          <p:spTgt spid="62">
                                            <p:txEl>
                                              <p:pRg st="4" end="4"/>
                                            </p:txEl>
                                          </p:spTgt>
                                        </p:tgtEl>
                                      </p:cBhvr>
                                    </p:animEffect>
                                  </p:childTnLst>
                                </p:cTn>
                              </p:par>
                            </p:childTnLst>
                          </p:cTn>
                        </p:par>
                        <p:par>
                          <p:cTn id="97" fill="hold">
                            <p:stCondLst>
                              <p:cond delay="7000"/>
                            </p:stCondLst>
                            <p:childTnLst>
                              <p:par>
                                <p:cTn id="98" presetID="18" presetClass="entr" presetSubtype="6" fill="hold" nodeType="afterEffect">
                                  <p:stCondLst>
                                    <p:cond delay="0"/>
                                  </p:stCondLst>
                                  <p:childTnLst>
                                    <p:set>
                                      <p:cBhvr>
                                        <p:cTn id="99" dur="1" fill="hold">
                                          <p:stCondLst>
                                            <p:cond delay="0"/>
                                          </p:stCondLst>
                                        </p:cTn>
                                        <p:tgtEl>
                                          <p:spTgt spid="62">
                                            <p:txEl>
                                              <p:pRg st="5" end="5"/>
                                            </p:txEl>
                                          </p:spTgt>
                                        </p:tgtEl>
                                        <p:attrNameLst>
                                          <p:attrName>style.visibility</p:attrName>
                                        </p:attrNameLst>
                                      </p:cBhvr>
                                      <p:to>
                                        <p:strVal val="visible"/>
                                      </p:to>
                                    </p:set>
                                    <p:animEffect transition="in" filter="strips(downRight)">
                                      <p:cBhvr>
                                        <p:cTn id="100" dur="1000"/>
                                        <p:tgtEl>
                                          <p:spTgt spid="62">
                                            <p:txEl>
                                              <p:pRg st="5" end="5"/>
                                            </p:txEl>
                                          </p:spTgt>
                                        </p:tgtEl>
                                      </p:cBhvr>
                                    </p:animEffect>
                                  </p:childTnLst>
                                </p:cTn>
                              </p:par>
                            </p:childTnLst>
                          </p:cTn>
                        </p:par>
                        <p:par>
                          <p:cTn id="101" fill="hold">
                            <p:stCondLst>
                              <p:cond delay="8000"/>
                            </p:stCondLst>
                            <p:childTnLst>
                              <p:par>
                                <p:cTn id="102" presetID="18" presetClass="entr" presetSubtype="6" fill="hold" nodeType="afterEffect">
                                  <p:stCondLst>
                                    <p:cond delay="0"/>
                                  </p:stCondLst>
                                  <p:childTnLst>
                                    <p:set>
                                      <p:cBhvr>
                                        <p:cTn id="103" dur="1" fill="hold">
                                          <p:stCondLst>
                                            <p:cond delay="0"/>
                                          </p:stCondLst>
                                        </p:cTn>
                                        <p:tgtEl>
                                          <p:spTgt spid="62">
                                            <p:txEl>
                                              <p:pRg st="6" end="6"/>
                                            </p:txEl>
                                          </p:spTgt>
                                        </p:tgtEl>
                                        <p:attrNameLst>
                                          <p:attrName>style.visibility</p:attrName>
                                        </p:attrNameLst>
                                      </p:cBhvr>
                                      <p:to>
                                        <p:strVal val="visible"/>
                                      </p:to>
                                    </p:set>
                                    <p:animEffect transition="in" filter="strips(downRight)">
                                      <p:cBhvr>
                                        <p:cTn id="104" dur="1000"/>
                                        <p:tgtEl>
                                          <p:spTgt spid="62">
                                            <p:txEl>
                                              <p:pRg st="6" end="6"/>
                                            </p:txEl>
                                          </p:spTgt>
                                        </p:tgtEl>
                                      </p:cBhvr>
                                    </p:animEffect>
                                  </p:childTnLst>
                                </p:cTn>
                              </p:par>
                            </p:childTnLst>
                          </p:cTn>
                        </p:par>
                        <p:par>
                          <p:cTn id="105" fill="hold">
                            <p:stCondLst>
                              <p:cond delay="9000"/>
                            </p:stCondLst>
                            <p:childTnLst>
                              <p:par>
                                <p:cTn id="106" presetID="18" presetClass="entr" presetSubtype="6" fill="hold" nodeType="afterEffect">
                                  <p:stCondLst>
                                    <p:cond delay="0"/>
                                  </p:stCondLst>
                                  <p:childTnLst>
                                    <p:set>
                                      <p:cBhvr>
                                        <p:cTn id="107" dur="1" fill="hold">
                                          <p:stCondLst>
                                            <p:cond delay="0"/>
                                          </p:stCondLst>
                                        </p:cTn>
                                        <p:tgtEl>
                                          <p:spTgt spid="62">
                                            <p:txEl>
                                              <p:pRg st="7" end="7"/>
                                            </p:txEl>
                                          </p:spTgt>
                                        </p:tgtEl>
                                        <p:attrNameLst>
                                          <p:attrName>style.visibility</p:attrName>
                                        </p:attrNameLst>
                                      </p:cBhvr>
                                      <p:to>
                                        <p:strVal val="visible"/>
                                      </p:to>
                                    </p:set>
                                    <p:animEffect transition="in" filter="strips(downRight)">
                                      <p:cBhvr>
                                        <p:cTn id="108" dur="1000"/>
                                        <p:tgtEl>
                                          <p:spTgt spid="62">
                                            <p:txEl>
                                              <p:pRg st="7" end="7"/>
                                            </p:txEl>
                                          </p:spTgt>
                                        </p:tgtEl>
                                      </p:cBhvr>
                                    </p:animEffect>
                                  </p:childTnLst>
                                </p:cTn>
                              </p:par>
                            </p:childTnLst>
                          </p:cTn>
                        </p:par>
                        <p:par>
                          <p:cTn id="109" fill="hold">
                            <p:stCondLst>
                              <p:cond delay="10000"/>
                            </p:stCondLst>
                            <p:childTnLst>
                              <p:par>
                                <p:cTn id="110" presetID="18" presetClass="entr" presetSubtype="6" fill="hold" nodeType="afterEffect">
                                  <p:stCondLst>
                                    <p:cond delay="0"/>
                                  </p:stCondLst>
                                  <p:childTnLst>
                                    <p:set>
                                      <p:cBhvr>
                                        <p:cTn id="111" dur="1" fill="hold">
                                          <p:stCondLst>
                                            <p:cond delay="0"/>
                                          </p:stCondLst>
                                        </p:cTn>
                                        <p:tgtEl>
                                          <p:spTgt spid="62">
                                            <p:txEl>
                                              <p:pRg st="8" end="8"/>
                                            </p:txEl>
                                          </p:spTgt>
                                        </p:tgtEl>
                                        <p:attrNameLst>
                                          <p:attrName>style.visibility</p:attrName>
                                        </p:attrNameLst>
                                      </p:cBhvr>
                                      <p:to>
                                        <p:strVal val="visible"/>
                                      </p:to>
                                    </p:set>
                                    <p:animEffect transition="in" filter="strips(downRight)">
                                      <p:cBhvr>
                                        <p:cTn id="112" dur="1000"/>
                                        <p:tgtEl>
                                          <p:spTgt spid="62">
                                            <p:txEl>
                                              <p:pRg st="8" end="8"/>
                                            </p:txEl>
                                          </p:spTgt>
                                        </p:tgtEl>
                                      </p:cBhvr>
                                    </p:animEffect>
                                  </p:childTnLst>
                                </p:cTn>
                              </p:par>
                            </p:childTnLst>
                          </p:cTn>
                        </p:par>
                        <p:par>
                          <p:cTn id="113" fill="hold">
                            <p:stCondLst>
                              <p:cond delay="11000"/>
                            </p:stCondLst>
                            <p:childTnLst>
                              <p:par>
                                <p:cTn id="114" presetID="18" presetClass="entr" presetSubtype="6" fill="hold" nodeType="afterEffect">
                                  <p:stCondLst>
                                    <p:cond delay="0"/>
                                  </p:stCondLst>
                                  <p:childTnLst>
                                    <p:set>
                                      <p:cBhvr>
                                        <p:cTn id="115" dur="1" fill="hold">
                                          <p:stCondLst>
                                            <p:cond delay="0"/>
                                          </p:stCondLst>
                                        </p:cTn>
                                        <p:tgtEl>
                                          <p:spTgt spid="62">
                                            <p:txEl>
                                              <p:pRg st="9" end="9"/>
                                            </p:txEl>
                                          </p:spTgt>
                                        </p:tgtEl>
                                        <p:attrNameLst>
                                          <p:attrName>style.visibility</p:attrName>
                                        </p:attrNameLst>
                                      </p:cBhvr>
                                      <p:to>
                                        <p:strVal val="visible"/>
                                      </p:to>
                                    </p:set>
                                    <p:animEffect transition="in" filter="strips(downRight)">
                                      <p:cBhvr>
                                        <p:cTn id="116" dur="1000"/>
                                        <p:tgtEl>
                                          <p:spTgt spid="62">
                                            <p:txEl>
                                              <p:pRg st="9" end="9"/>
                                            </p:txEl>
                                          </p:spTgt>
                                        </p:tgtEl>
                                      </p:cBhvr>
                                    </p:animEffect>
                                  </p:childTnLst>
                                </p:cTn>
                              </p:par>
                            </p:childTnLst>
                          </p:cTn>
                        </p:par>
                        <p:par>
                          <p:cTn id="117" fill="hold">
                            <p:stCondLst>
                              <p:cond delay="12000"/>
                            </p:stCondLst>
                            <p:childTnLst>
                              <p:par>
                                <p:cTn id="118" presetID="18" presetClass="entr" presetSubtype="6" fill="hold" nodeType="afterEffect">
                                  <p:stCondLst>
                                    <p:cond delay="0"/>
                                  </p:stCondLst>
                                  <p:childTnLst>
                                    <p:set>
                                      <p:cBhvr>
                                        <p:cTn id="119" dur="1" fill="hold">
                                          <p:stCondLst>
                                            <p:cond delay="0"/>
                                          </p:stCondLst>
                                        </p:cTn>
                                        <p:tgtEl>
                                          <p:spTgt spid="62">
                                            <p:txEl>
                                              <p:pRg st="10" end="10"/>
                                            </p:txEl>
                                          </p:spTgt>
                                        </p:tgtEl>
                                        <p:attrNameLst>
                                          <p:attrName>style.visibility</p:attrName>
                                        </p:attrNameLst>
                                      </p:cBhvr>
                                      <p:to>
                                        <p:strVal val="visible"/>
                                      </p:to>
                                    </p:set>
                                    <p:animEffect transition="in" filter="strips(downRight)">
                                      <p:cBhvr>
                                        <p:cTn id="120" dur="1000"/>
                                        <p:tgtEl>
                                          <p:spTgt spid="62">
                                            <p:txEl>
                                              <p:pRg st="10" end="10"/>
                                            </p:txEl>
                                          </p:spTgt>
                                        </p:tgtEl>
                                      </p:cBhvr>
                                    </p:animEffect>
                                  </p:childTnLst>
                                </p:cTn>
                              </p:par>
                            </p:childTnLst>
                          </p:cTn>
                        </p:par>
                        <p:par>
                          <p:cTn id="121" fill="hold">
                            <p:stCondLst>
                              <p:cond delay="13000"/>
                            </p:stCondLst>
                            <p:childTnLst>
                              <p:par>
                                <p:cTn id="122" presetID="18" presetClass="entr" presetSubtype="6" fill="hold" nodeType="afterEffect">
                                  <p:stCondLst>
                                    <p:cond delay="0"/>
                                  </p:stCondLst>
                                  <p:childTnLst>
                                    <p:set>
                                      <p:cBhvr>
                                        <p:cTn id="123" dur="1" fill="hold">
                                          <p:stCondLst>
                                            <p:cond delay="0"/>
                                          </p:stCondLst>
                                        </p:cTn>
                                        <p:tgtEl>
                                          <p:spTgt spid="62">
                                            <p:txEl>
                                              <p:pRg st="11" end="11"/>
                                            </p:txEl>
                                          </p:spTgt>
                                        </p:tgtEl>
                                        <p:attrNameLst>
                                          <p:attrName>style.visibility</p:attrName>
                                        </p:attrNameLst>
                                      </p:cBhvr>
                                      <p:to>
                                        <p:strVal val="visible"/>
                                      </p:to>
                                    </p:set>
                                    <p:animEffect transition="in" filter="strips(downRight)">
                                      <p:cBhvr>
                                        <p:cTn id="124" dur="1000"/>
                                        <p:tgtEl>
                                          <p:spTgt spid="62">
                                            <p:txEl>
                                              <p:pRg st="11" end="11"/>
                                            </p:txEl>
                                          </p:spTgt>
                                        </p:tgtEl>
                                      </p:cBhvr>
                                    </p:animEffect>
                                  </p:childTnLst>
                                </p:cTn>
                              </p:par>
                            </p:childTnLst>
                          </p:cTn>
                        </p:par>
                        <p:par>
                          <p:cTn id="125" fill="hold">
                            <p:stCondLst>
                              <p:cond delay="14000"/>
                            </p:stCondLst>
                            <p:childTnLst>
                              <p:par>
                                <p:cTn id="126" presetID="18" presetClass="entr" presetSubtype="6" fill="hold" nodeType="afterEffect">
                                  <p:stCondLst>
                                    <p:cond delay="0"/>
                                  </p:stCondLst>
                                  <p:childTnLst>
                                    <p:set>
                                      <p:cBhvr>
                                        <p:cTn id="127" dur="1" fill="hold">
                                          <p:stCondLst>
                                            <p:cond delay="0"/>
                                          </p:stCondLst>
                                        </p:cTn>
                                        <p:tgtEl>
                                          <p:spTgt spid="62">
                                            <p:txEl>
                                              <p:pRg st="12" end="12"/>
                                            </p:txEl>
                                          </p:spTgt>
                                        </p:tgtEl>
                                        <p:attrNameLst>
                                          <p:attrName>style.visibility</p:attrName>
                                        </p:attrNameLst>
                                      </p:cBhvr>
                                      <p:to>
                                        <p:strVal val="visible"/>
                                      </p:to>
                                    </p:set>
                                    <p:animEffect transition="in" filter="strips(downRight)">
                                      <p:cBhvr>
                                        <p:cTn id="128" dur="1000"/>
                                        <p:tgtEl>
                                          <p:spTgt spid="62">
                                            <p:txEl>
                                              <p:pRg st="12" end="12"/>
                                            </p:txEl>
                                          </p:spTgt>
                                        </p:tgtEl>
                                      </p:cBhvr>
                                    </p:animEffect>
                                  </p:childTnLst>
                                </p:cTn>
                              </p:par>
                            </p:childTnLst>
                          </p:cTn>
                        </p:par>
                        <p:par>
                          <p:cTn id="129" fill="hold">
                            <p:stCondLst>
                              <p:cond delay="15000"/>
                            </p:stCondLst>
                            <p:childTnLst>
                              <p:par>
                                <p:cTn id="130" presetID="18" presetClass="entr" presetSubtype="6" fill="hold" nodeType="afterEffect">
                                  <p:stCondLst>
                                    <p:cond delay="0"/>
                                  </p:stCondLst>
                                  <p:childTnLst>
                                    <p:set>
                                      <p:cBhvr>
                                        <p:cTn id="131" dur="1" fill="hold">
                                          <p:stCondLst>
                                            <p:cond delay="0"/>
                                          </p:stCondLst>
                                        </p:cTn>
                                        <p:tgtEl>
                                          <p:spTgt spid="62">
                                            <p:txEl>
                                              <p:pRg st="13" end="13"/>
                                            </p:txEl>
                                          </p:spTgt>
                                        </p:tgtEl>
                                        <p:attrNameLst>
                                          <p:attrName>style.visibility</p:attrName>
                                        </p:attrNameLst>
                                      </p:cBhvr>
                                      <p:to>
                                        <p:strVal val="visible"/>
                                      </p:to>
                                    </p:set>
                                    <p:animEffect transition="in" filter="strips(downRight)">
                                      <p:cBhvr>
                                        <p:cTn id="132" dur="1000"/>
                                        <p:tgtEl>
                                          <p:spTgt spid="6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63" grpId="0" animBg="1"/>
      <p:bldP spid="6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4478765" y="148907"/>
            <a:ext cx="4860000" cy="654032"/>
          </a:xfrm>
          <a:prstGeom prst="rect">
            <a:avLst/>
          </a:prstGeom>
          <a:solidFill>
            <a:schemeClr val="accent2">
              <a:lumMod val="60000"/>
              <a:lumOff val="40000"/>
            </a:schemeClr>
          </a:solidFill>
          <a:ln>
            <a:noFill/>
          </a:ln>
          <a:effectLst>
            <a:glow rad="63500">
              <a:schemeClr val="accent2">
                <a:satMod val="175000"/>
                <a:alpha val="40000"/>
              </a:schemeClr>
            </a:glow>
          </a:effectLst>
          <a:scene3d>
            <a:camera prst="orthographicFront"/>
            <a:lightRig rig="threePt" dir="t"/>
          </a:scene3d>
          <a:sp3d>
            <a:bevelT/>
          </a:sp3d>
        </p:spPr>
        <p:txBody>
          <a:bodyPr spcFirstLastPara="1" wrap="square" lIns="91425" tIns="45700" rIns="91425" bIns="45700" anchor="t" anchorCtr="0">
            <a:normAutofit/>
          </a:bodyPr>
          <a:lstStyle/>
          <a:p>
            <a:pPr marL="0" lvl="0" indent="0" algn="ctr">
              <a:spcBef>
                <a:spcPts val="0"/>
              </a:spcBef>
              <a:spcAft>
                <a:spcPts val="0"/>
              </a:spcAft>
              <a:buClr>
                <a:schemeClr val="dk1"/>
              </a:buClr>
              <a:buSzPts val="3600"/>
              <a:buFont typeface="Calibri"/>
              <a:buNone/>
            </a:pPr>
            <a:r>
              <a:rPr lang="en-IN" dirty="0" smtClean="0"/>
              <a:t>Submit</a:t>
            </a:r>
            <a:endParaRPr/>
          </a:p>
        </p:txBody>
      </p:sp>
      <p:pic>
        <p:nvPicPr>
          <p:cNvPr id="12290" name="Picture 2" descr="Free vector many animals on white"/>
          <p:cNvPicPr>
            <a:picLocks noChangeAspect="1" noChangeArrowheads="1"/>
          </p:cNvPicPr>
          <p:nvPr/>
        </p:nvPicPr>
        <p:blipFill>
          <a:blip r:embed="rId3"/>
          <a:stretch>
            <a:fillRect/>
          </a:stretch>
        </p:blipFill>
        <p:spPr bwMode="auto">
          <a:xfrm>
            <a:off x="4863201" y="1660835"/>
            <a:ext cx="7151082" cy="4135290"/>
          </a:xfrm>
          <a:prstGeom prst="rect">
            <a:avLst/>
          </a:prstGeom>
          <a:noFill/>
          <a:ln>
            <a:noFill/>
          </a:ln>
        </p:spPr>
      </p:pic>
      <p:grpSp>
        <p:nvGrpSpPr>
          <p:cNvPr id="8" name="Group 7"/>
          <p:cNvGrpSpPr/>
          <p:nvPr/>
        </p:nvGrpSpPr>
        <p:grpSpPr>
          <a:xfrm>
            <a:off x="61992" y="929906"/>
            <a:ext cx="5328370" cy="5576451"/>
            <a:chOff x="61992" y="929906"/>
            <a:chExt cx="5328370" cy="5576451"/>
          </a:xfrm>
        </p:grpSpPr>
        <p:sp>
          <p:nvSpPr>
            <p:cNvPr id="10" name="Vertical Scroll 9"/>
            <p:cNvSpPr/>
            <p:nvPr/>
          </p:nvSpPr>
          <p:spPr>
            <a:xfrm>
              <a:off x="61992" y="929906"/>
              <a:ext cx="5328370" cy="5400000"/>
            </a:xfrm>
            <a:prstGeom prst="verticalScroll">
              <a:avLst/>
            </a:prstGeom>
            <a:no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8762" y="1735820"/>
              <a:ext cx="4124847" cy="4770537"/>
            </a:xfrm>
            <a:prstGeom prst="rect">
              <a:avLst/>
            </a:prstGeom>
            <a:noFill/>
          </p:spPr>
          <p:txBody>
            <a:bodyPr wrap="none" rtlCol="0">
              <a:spAutoFit/>
            </a:bodyPr>
            <a:lstStyle/>
            <a:p>
              <a:r>
                <a:rPr lang="en-IN" sz="2200" dirty="0" smtClean="0">
                  <a:latin typeface="Calibri" pitchFamily="34" charset="0"/>
                  <a:cs typeface="Calibri" pitchFamily="34" charset="0"/>
                </a:rPr>
                <a:t> It was a beautiful sunny morning. </a:t>
              </a:r>
            </a:p>
            <a:p>
              <a:r>
                <a:rPr lang="en-IN" sz="2200" dirty="0" smtClean="0">
                  <a:latin typeface="Calibri" pitchFamily="34" charset="0"/>
                  <a:cs typeface="Calibri" pitchFamily="34" charset="0"/>
                </a:rPr>
                <a:t> All the animals and birds living in</a:t>
              </a:r>
            </a:p>
            <a:p>
              <a:r>
                <a:rPr lang="en-IN" sz="2200" dirty="0" smtClean="0">
                  <a:latin typeface="Calibri" pitchFamily="34" charset="0"/>
                  <a:cs typeface="Calibri" pitchFamily="34" charset="0"/>
                </a:rPr>
                <a:t> the ‘Fantasia Jungle’ decided</a:t>
              </a:r>
            </a:p>
            <a:p>
              <a:r>
                <a:rPr lang="en-IN" sz="2200" dirty="0" smtClean="0">
                  <a:latin typeface="Calibri" pitchFamily="34" charset="0"/>
                  <a:cs typeface="Calibri" pitchFamily="34" charset="0"/>
                </a:rPr>
                <a:t> to go on a picnic. They all looked</a:t>
              </a:r>
            </a:p>
            <a:p>
              <a:r>
                <a:rPr lang="en-IN" sz="2200" dirty="0" smtClean="0">
                  <a:latin typeface="Calibri" pitchFamily="34" charset="0"/>
                  <a:cs typeface="Calibri" pitchFamily="34" charset="0"/>
                </a:rPr>
                <a:t> their best.</a:t>
              </a:r>
            </a:p>
            <a:p>
              <a:r>
                <a:rPr lang="en-IN" sz="2200" dirty="0" smtClean="0">
                  <a:latin typeface="Calibri" pitchFamily="34" charset="0"/>
                  <a:cs typeface="Calibri" pitchFamily="34" charset="0"/>
                </a:rPr>
                <a:t> Zoey the zebra was missing. </a:t>
              </a:r>
            </a:p>
            <a:p>
              <a:r>
                <a:rPr lang="en-IN" sz="2200" dirty="0" smtClean="0">
                  <a:latin typeface="Calibri" pitchFamily="34" charset="0"/>
                  <a:cs typeface="Calibri" pitchFamily="34" charset="0"/>
                </a:rPr>
                <a:t> Even the slow tortoise arrived on</a:t>
              </a:r>
            </a:p>
            <a:p>
              <a:r>
                <a:rPr lang="en-IN" sz="2200" dirty="0" smtClean="0">
                  <a:latin typeface="Calibri" pitchFamily="34" charset="0"/>
                  <a:cs typeface="Calibri" pitchFamily="34" charset="0"/>
                </a:rPr>
                <a:t> time. The King of the jungle was</a:t>
              </a:r>
            </a:p>
            <a:p>
              <a:r>
                <a:rPr lang="en-IN" sz="2200" dirty="0" smtClean="0">
                  <a:latin typeface="Calibri" pitchFamily="34" charset="0"/>
                  <a:cs typeface="Calibri" pitchFamily="34" charset="0"/>
                </a:rPr>
                <a:t> tired of waiting. He roared so</a:t>
              </a:r>
            </a:p>
            <a:p>
              <a:r>
                <a:rPr lang="en-IN" sz="2200" dirty="0" smtClean="0">
                  <a:latin typeface="Calibri" pitchFamily="34" charset="0"/>
                  <a:cs typeface="Calibri" pitchFamily="34" charset="0"/>
                </a:rPr>
                <a:t> loudly that Zoey came out</a:t>
              </a:r>
            </a:p>
            <a:p>
              <a:r>
                <a:rPr lang="en-IN" sz="2200" dirty="0" smtClean="0">
                  <a:latin typeface="Calibri" pitchFamily="34" charset="0"/>
                  <a:cs typeface="Calibri" pitchFamily="34" charset="0"/>
                </a:rPr>
                <a:t> running. </a:t>
              </a:r>
            </a:p>
            <a:p>
              <a:r>
                <a:rPr lang="en-IN" sz="2200" dirty="0" smtClean="0">
                  <a:latin typeface="Calibri" pitchFamily="34" charset="0"/>
                  <a:cs typeface="Calibri" pitchFamily="34" charset="0"/>
                </a:rPr>
                <a:t> All the animals and birds were </a:t>
              </a:r>
            </a:p>
            <a:p>
              <a:r>
                <a:rPr lang="en-IN" sz="2200" dirty="0" smtClean="0">
                  <a:latin typeface="Calibri" pitchFamily="34" charset="0"/>
                  <a:cs typeface="Calibri" pitchFamily="34" charset="0"/>
                </a:rPr>
                <a:t>very happy.</a:t>
              </a:r>
            </a:p>
            <a:p>
              <a:endParaRPr lang="en-US" sz="1800" dirty="0">
                <a:latin typeface="Calibri" pitchFamily="34" charset="0"/>
                <a:cs typeface="Calibri" pitchFamily="34" charset="0"/>
              </a:endParaRPr>
            </a:p>
          </p:txBody>
        </p:sp>
      </p:grpSp>
      <p:pic>
        <p:nvPicPr>
          <p:cNvPr id="12294" name="Picture 6" descr="Free vector variety of suns icons"/>
          <p:cNvPicPr>
            <a:picLocks noChangeAspect="1" noChangeArrowheads="1"/>
          </p:cNvPicPr>
          <p:nvPr/>
        </p:nvPicPr>
        <p:blipFill>
          <a:blip r:embed="rId4">
            <a:clrChange>
              <a:clrFrom>
                <a:srgbClr val="FFFFFF"/>
              </a:clrFrom>
              <a:clrTo>
                <a:srgbClr val="FFFFFF">
                  <a:alpha val="0"/>
                </a:srgbClr>
              </a:clrTo>
            </a:clrChange>
          </a:blip>
          <a:srcRect l="69389" t="2697" r="3319" b="70272"/>
          <a:stretch>
            <a:fillRect/>
          </a:stretch>
        </p:blipFill>
        <p:spPr bwMode="auto">
          <a:xfrm>
            <a:off x="4906686" y="1761564"/>
            <a:ext cx="1259100" cy="1247107"/>
          </a:xfrm>
          <a:prstGeom prst="rect">
            <a:avLst/>
          </a:prstGeom>
          <a:noFill/>
        </p:spPr>
      </p:pic>
      <p:sp>
        <p:nvSpPr>
          <p:cNvPr id="16" name="TextBox 15"/>
          <p:cNvSpPr txBox="1"/>
          <p:nvPr/>
        </p:nvSpPr>
        <p:spPr>
          <a:xfrm>
            <a:off x="7370761" y="1007398"/>
            <a:ext cx="2082621" cy="461665"/>
          </a:xfrm>
          <a:prstGeom prst="rect">
            <a:avLst/>
          </a:prstGeom>
          <a:solidFill>
            <a:srgbClr val="FFCC99"/>
          </a:solidFill>
          <a:effectLst>
            <a:outerShdw blurRad="50800" dist="38100" dir="16200000" rotWithShape="0">
              <a:prstClr val="black">
                <a:alpha val="40000"/>
              </a:prstClr>
            </a:outerShdw>
          </a:effectLst>
          <a:scene3d>
            <a:camera prst="orthographicFront"/>
            <a:lightRig rig="threePt" dir="t"/>
          </a:scene3d>
          <a:sp3d>
            <a:bevelT/>
          </a:sp3d>
        </p:spPr>
        <p:txBody>
          <a:bodyPr wrap="none" rtlCol="0">
            <a:spAutoFit/>
          </a:bodyPr>
          <a:lstStyle/>
          <a:p>
            <a:r>
              <a:rPr lang="en-IN" sz="2400" dirty="0" smtClean="0">
                <a:latin typeface="Calibri" pitchFamily="34" charset="0"/>
                <a:cs typeface="Calibri" pitchFamily="34" charset="0"/>
              </a:rPr>
              <a:t>Fantasia Jungle</a:t>
            </a:r>
            <a:endParaRPr lang="en-US" sz="24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2290"/>
                                        </p:tgtEl>
                                        <p:attrNameLst>
                                          <p:attrName>style.visibility</p:attrName>
                                        </p:attrNameLst>
                                      </p:cBhvr>
                                      <p:to>
                                        <p:strVal val="visible"/>
                                      </p:to>
                                    </p:set>
                                    <p:animEffect transition="in" filter="fade">
                                      <p:cBhvr>
                                        <p:cTn id="11" dur="1000"/>
                                        <p:tgtEl>
                                          <p:spTgt spid="12290"/>
                                        </p:tgtEl>
                                      </p:cBhvr>
                                    </p:animEffect>
                                  </p:childTnLst>
                                </p:cTn>
                              </p:par>
                              <p:par>
                                <p:cTn id="12" presetID="10" presetClass="entr" presetSubtype="0" fill="hold" nodeType="withEffect">
                                  <p:stCondLst>
                                    <p:cond delay="0"/>
                                  </p:stCondLst>
                                  <p:childTnLst>
                                    <p:set>
                                      <p:cBhvr>
                                        <p:cTn id="13" dur="1" fill="hold">
                                          <p:stCondLst>
                                            <p:cond delay="0"/>
                                          </p:stCondLst>
                                        </p:cTn>
                                        <p:tgtEl>
                                          <p:spTgt spid="12294"/>
                                        </p:tgtEl>
                                        <p:attrNameLst>
                                          <p:attrName>style.visibility</p:attrName>
                                        </p:attrNameLst>
                                      </p:cBhvr>
                                      <p:to>
                                        <p:strVal val="visible"/>
                                      </p:to>
                                    </p:set>
                                    <p:animEffect transition="in" filter="fade">
                                      <p:cBhvr>
                                        <p:cTn id="14" dur="1000"/>
                                        <p:tgtEl>
                                          <p:spTgt spid="12294"/>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
                                          </p:val>
                                        </p:tav>
                                        <p:tav tm="100000">
                                          <p:val>
                                            <p:strVal val="#ppt_x"/>
                                          </p:val>
                                        </p:tav>
                                      </p:tavLst>
                                    </p:anim>
                                    <p:anim calcmode="lin" valueType="num">
                                      <p:cBhvr>
                                        <p:cTn id="2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1466856" y="71414"/>
            <a:ext cx="9296427" cy="654032"/>
          </a:xfrm>
          <a:prstGeom prst="rect">
            <a:avLst/>
          </a:prstGeom>
          <a:solidFill>
            <a:schemeClr val="tx2">
              <a:lumMod val="75000"/>
            </a:schemeClr>
          </a:solidFill>
          <a:ln>
            <a:noFill/>
          </a:ln>
          <a:effectLst>
            <a:glow rad="63500">
              <a:schemeClr val="accent5">
                <a:satMod val="175000"/>
                <a:alpha val="40000"/>
              </a:schemeClr>
            </a:glow>
          </a:effectLst>
          <a:scene3d>
            <a:camera prst="orthographicFront"/>
            <a:lightRig rig="threePt" dir="t"/>
          </a:scene3d>
          <a:sp3d>
            <a:bevelT/>
          </a:sp3d>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600"/>
              <a:buFont typeface="Calibri"/>
              <a:buNone/>
            </a:pPr>
            <a:r>
              <a:rPr lang="en-IN" dirty="0" smtClean="0"/>
              <a:t>Uniqueness in Creative Writing</a:t>
            </a:r>
            <a:endParaRPr/>
          </a:p>
        </p:txBody>
      </p:sp>
      <p:grpSp>
        <p:nvGrpSpPr>
          <p:cNvPr id="5" name="Group 4">
            <a:extLst>
              <a:ext uri="{FF2B5EF4-FFF2-40B4-BE49-F238E27FC236}">
                <a16:creationId xmlns:a16="http://schemas.microsoft.com/office/drawing/2014/main" xmlns="" id="{657ADE09-60FE-4B24-9768-7BEEB36680FE}"/>
              </a:ext>
            </a:extLst>
          </p:cNvPr>
          <p:cNvGrpSpPr/>
          <p:nvPr/>
        </p:nvGrpSpPr>
        <p:grpSpPr>
          <a:xfrm>
            <a:off x="243057" y="1691740"/>
            <a:ext cx="2498123" cy="2660961"/>
            <a:chOff x="1033471" y="1412776"/>
            <a:chExt cx="2498123" cy="2660961"/>
          </a:xfrm>
        </p:grpSpPr>
        <p:sp>
          <p:nvSpPr>
            <p:cNvPr id="7" name="Rounded Rectangle 50">
              <a:extLst>
                <a:ext uri="{FF2B5EF4-FFF2-40B4-BE49-F238E27FC236}">
                  <a16:creationId xmlns:a16="http://schemas.microsoft.com/office/drawing/2014/main" xmlns="" id="{80D74C8C-36B3-4A3F-9A46-6123CBE870F5}"/>
                </a:ext>
              </a:extLst>
            </p:cNvPr>
            <p:cNvSpPr/>
            <p:nvPr/>
          </p:nvSpPr>
          <p:spPr>
            <a:xfrm flipH="1">
              <a:off x="1033471" y="1412776"/>
              <a:ext cx="2498123" cy="1889432"/>
            </a:xfrm>
            <a:prstGeom prst="roundRect">
              <a:avLst>
                <a:gd name="adj" fmla="val 5329"/>
              </a:avLst>
            </a:prstGeom>
            <a:solidFill>
              <a:schemeClr val="bg1"/>
            </a:solidFill>
            <a:ln>
              <a:noFill/>
            </a:ln>
            <a:effectLst>
              <a:outerShdw blurRad="63500" sx="102000" sy="102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xmlns="" id="{FC7953BD-9FF0-498C-9FE6-EF827DBBAB47}"/>
                </a:ext>
              </a:extLst>
            </p:cNvPr>
            <p:cNvSpPr/>
            <p:nvPr/>
          </p:nvSpPr>
          <p:spPr>
            <a:xfrm>
              <a:off x="1033471" y="3649433"/>
              <a:ext cx="2498123" cy="424304"/>
            </a:xfrm>
            <a:prstGeom prst="rect">
              <a:avLst/>
            </a:prstGeom>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ltLang="ko-KR" sz="2400" b="1" dirty="0" smtClean="0">
                  <a:solidFill>
                    <a:schemeClr val="tx1"/>
                  </a:solidFill>
                  <a:latin typeface="Calibri" panose="020F0502020204030204" pitchFamily="34" charset="0"/>
                  <a:cs typeface="Calibri" panose="020F0502020204030204" pitchFamily="34" charset="0"/>
                </a:rPr>
                <a:t>Who?</a:t>
              </a:r>
              <a:endParaRPr lang="ko-KR" altLang="en-US" sz="2400" b="1" dirty="0">
                <a:solidFill>
                  <a:schemeClr val="tx1"/>
                </a:solidFill>
                <a:latin typeface="Calibri" panose="020F0502020204030204" pitchFamily="34" charset="0"/>
                <a:cs typeface="Calibri" panose="020F0502020204030204" pitchFamily="34" charset="0"/>
              </a:endParaRPr>
            </a:p>
          </p:txBody>
        </p:sp>
      </p:grpSp>
      <p:grpSp>
        <p:nvGrpSpPr>
          <p:cNvPr id="25" name="Group 24">
            <a:extLst>
              <a:ext uri="{FF2B5EF4-FFF2-40B4-BE49-F238E27FC236}">
                <a16:creationId xmlns:a16="http://schemas.microsoft.com/office/drawing/2014/main" xmlns="" id="{657ADE09-60FE-4B24-9768-7BEEB36680FE}"/>
              </a:ext>
            </a:extLst>
          </p:cNvPr>
          <p:cNvGrpSpPr/>
          <p:nvPr/>
        </p:nvGrpSpPr>
        <p:grpSpPr>
          <a:xfrm>
            <a:off x="3294771" y="1676242"/>
            <a:ext cx="2498123" cy="2660961"/>
            <a:chOff x="1033471" y="1412776"/>
            <a:chExt cx="2498123" cy="2660961"/>
          </a:xfrm>
        </p:grpSpPr>
        <p:sp>
          <p:nvSpPr>
            <p:cNvPr id="27" name="Rounded Rectangle 50">
              <a:extLst>
                <a:ext uri="{FF2B5EF4-FFF2-40B4-BE49-F238E27FC236}">
                  <a16:creationId xmlns:a16="http://schemas.microsoft.com/office/drawing/2014/main" xmlns="" id="{80D74C8C-36B3-4A3F-9A46-6123CBE870F5}"/>
                </a:ext>
              </a:extLst>
            </p:cNvPr>
            <p:cNvSpPr/>
            <p:nvPr/>
          </p:nvSpPr>
          <p:spPr>
            <a:xfrm flipH="1">
              <a:off x="1033471" y="1412776"/>
              <a:ext cx="2498123" cy="1889432"/>
            </a:xfrm>
            <a:prstGeom prst="roundRect">
              <a:avLst>
                <a:gd name="adj" fmla="val 5329"/>
              </a:avLst>
            </a:prstGeom>
            <a:solidFill>
              <a:schemeClr val="bg1"/>
            </a:solidFill>
            <a:ln>
              <a:noFill/>
            </a:ln>
            <a:effectLst>
              <a:outerShdw blurRad="63500" sx="102000" sy="102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latin typeface="Calibri" panose="020F0502020204030204" pitchFamily="34" charset="0"/>
                <a:cs typeface="Calibri" panose="020F0502020204030204" pitchFamily="34" charset="0"/>
              </a:endParaRPr>
            </a:p>
          </p:txBody>
        </p:sp>
        <p:sp>
          <p:nvSpPr>
            <p:cNvPr id="29" name="Rectangle 28">
              <a:extLst>
                <a:ext uri="{FF2B5EF4-FFF2-40B4-BE49-F238E27FC236}">
                  <a16:creationId xmlns:a16="http://schemas.microsoft.com/office/drawing/2014/main" xmlns="" id="{FC7953BD-9FF0-498C-9FE6-EF827DBBAB47}"/>
                </a:ext>
              </a:extLst>
            </p:cNvPr>
            <p:cNvSpPr/>
            <p:nvPr/>
          </p:nvSpPr>
          <p:spPr>
            <a:xfrm>
              <a:off x="1033471" y="3649433"/>
              <a:ext cx="2498123" cy="424304"/>
            </a:xfrm>
            <a:prstGeom prst="rect">
              <a:avLst/>
            </a:prstGeom>
            <a:solidFill>
              <a:schemeClr val="accent2">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ltLang="ko-KR" sz="2400" b="1" dirty="0" smtClean="0">
                  <a:solidFill>
                    <a:schemeClr val="tx1"/>
                  </a:solidFill>
                  <a:latin typeface="Calibri" panose="020F0502020204030204" pitchFamily="34" charset="0"/>
                  <a:cs typeface="Calibri" panose="020F0502020204030204" pitchFamily="34" charset="0"/>
                </a:rPr>
                <a:t>Does what?</a:t>
              </a:r>
              <a:endParaRPr lang="ko-KR" altLang="en-US" sz="2400" b="1" dirty="0">
                <a:solidFill>
                  <a:schemeClr val="tx1"/>
                </a:solidFill>
                <a:latin typeface="Calibri" panose="020F0502020204030204" pitchFamily="34" charset="0"/>
                <a:cs typeface="Calibri" panose="020F0502020204030204" pitchFamily="34" charset="0"/>
              </a:endParaRPr>
            </a:p>
          </p:txBody>
        </p:sp>
      </p:grpSp>
      <p:grpSp>
        <p:nvGrpSpPr>
          <p:cNvPr id="38" name="Group 37">
            <a:extLst>
              <a:ext uri="{FF2B5EF4-FFF2-40B4-BE49-F238E27FC236}">
                <a16:creationId xmlns:a16="http://schemas.microsoft.com/office/drawing/2014/main" xmlns="" id="{657ADE09-60FE-4B24-9768-7BEEB36680FE}"/>
              </a:ext>
            </a:extLst>
          </p:cNvPr>
          <p:cNvGrpSpPr/>
          <p:nvPr/>
        </p:nvGrpSpPr>
        <p:grpSpPr>
          <a:xfrm>
            <a:off x="6346485" y="1567754"/>
            <a:ext cx="2498123" cy="2660961"/>
            <a:chOff x="1033471" y="1412776"/>
            <a:chExt cx="2498123" cy="2660961"/>
          </a:xfrm>
        </p:grpSpPr>
        <p:sp>
          <p:nvSpPr>
            <p:cNvPr id="41" name="Rounded Rectangle 50">
              <a:extLst>
                <a:ext uri="{FF2B5EF4-FFF2-40B4-BE49-F238E27FC236}">
                  <a16:creationId xmlns:a16="http://schemas.microsoft.com/office/drawing/2014/main" xmlns="" id="{80D74C8C-36B3-4A3F-9A46-6123CBE870F5}"/>
                </a:ext>
              </a:extLst>
            </p:cNvPr>
            <p:cNvSpPr/>
            <p:nvPr/>
          </p:nvSpPr>
          <p:spPr>
            <a:xfrm flipH="1">
              <a:off x="1033471" y="1412776"/>
              <a:ext cx="2498123" cy="1889432"/>
            </a:xfrm>
            <a:prstGeom prst="roundRect">
              <a:avLst>
                <a:gd name="adj" fmla="val 5329"/>
              </a:avLst>
            </a:prstGeom>
            <a:solidFill>
              <a:schemeClr val="bg1"/>
            </a:solidFill>
            <a:ln>
              <a:noFill/>
            </a:ln>
            <a:effectLst>
              <a:outerShdw blurRad="63500" sx="102000" sy="102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latin typeface="Calibri" panose="020F0502020204030204" pitchFamily="34" charset="0"/>
                <a:cs typeface="Calibri" panose="020F0502020204030204" pitchFamily="34" charset="0"/>
              </a:endParaRPr>
            </a:p>
          </p:txBody>
        </p:sp>
        <p:sp>
          <p:nvSpPr>
            <p:cNvPr id="42" name="Rectangle 41">
              <a:extLst>
                <a:ext uri="{FF2B5EF4-FFF2-40B4-BE49-F238E27FC236}">
                  <a16:creationId xmlns:a16="http://schemas.microsoft.com/office/drawing/2014/main" xmlns="" id="{FC7953BD-9FF0-498C-9FE6-EF827DBBAB47}"/>
                </a:ext>
              </a:extLst>
            </p:cNvPr>
            <p:cNvSpPr/>
            <p:nvPr/>
          </p:nvSpPr>
          <p:spPr>
            <a:xfrm>
              <a:off x="1033471" y="3649433"/>
              <a:ext cx="2498123" cy="424304"/>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ltLang="ko-KR" sz="2400" b="1" dirty="0" smtClean="0">
                  <a:solidFill>
                    <a:schemeClr val="tx1"/>
                  </a:solidFill>
                  <a:latin typeface="Calibri" panose="020F0502020204030204" pitchFamily="34" charset="0"/>
                  <a:cs typeface="Calibri" panose="020F0502020204030204" pitchFamily="34" charset="0"/>
                </a:rPr>
                <a:t>When?</a:t>
              </a:r>
              <a:endParaRPr lang="ko-KR" altLang="en-US" sz="2400" b="1" dirty="0">
                <a:solidFill>
                  <a:schemeClr val="tx1"/>
                </a:solidFill>
                <a:latin typeface="Calibri" panose="020F0502020204030204" pitchFamily="34" charset="0"/>
                <a:cs typeface="Calibri" panose="020F0502020204030204" pitchFamily="34" charset="0"/>
              </a:endParaRPr>
            </a:p>
          </p:txBody>
        </p:sp>
      </p:grpSp>
      <p:grpSp>
        <p:nvGrpSpPr>
          <p:cNvPr id="44" name="Group 43">
            <a:extLst>
              <a:ext uri="{FF2B5EF4-FFF2-40B4-BE49-F238E27FC236}">
                <a16:creationId xmlns:a16="http://schemas.microsoft.com/office/drawing/2014/main" xmlns="" id="{657ADE09-60FE-4B24-9768-7BEEB36680FE}"/>
              </a:ext>
            </a:extLst>
          </p:cNvPr>
          <p:cNvGrpSpPr/>
          <p:nvPr/>
        </p:nvGrpSpPr>
        <p:grpSpPr>
          <a:xfrm>
            <a:off x="9398200" y="1552256"/>
            <a:ext cx="2498123" cy="2660961"/>
            <a:chOff x="1033471" y="1412776"/>
            <a:chExt cx="2498123" cy="2660961"/>
          </a:xfrm>
        </p:grpSpPr>
        <p:sp>
          <p:nvSpPr>
            <p:cNvPr id="46" name="Rounded Rectangle 50">
              <a:extLst>
                <a:ext uri="{FF2B5EF4-FFF2-40B4-BE49-F238E27FC236}">
                  <a16:creationId xmlns:a16="http://schemas.microsoft.com/office/drawing/2014/main" xmlns="" id="{80D74C8C-36B3-4A3F-9A46-6123CBE870F5}"/>
                </a:ext>
              </a:extLst>
            </p:cNvPr>
            <p:cNvSpPr/>
            <p:nvPr/>
          </p:nvSpPr>
          <p:spPr>
            <a:xfrm flipH="1">
              <a:off x="1033471" y="1412776"/>
              <a:ext cx="2498123" cy="1889432"/>
            </a:xfrm>
            <a:prstGeom prst="roundRect">
              <a:avLst>
                <a:gd name="adj" fmla="val 5329"/>
              </a:avLst>
            </a:prstGeom>
            <a:solidFill>
              <a:schemeClr val="bg1"/>
            </a:solidFill>
            <a:ln>
              <a:noFill/>
            </a:ln>
            <a:effectLst>
              <a:outerShdw blurRad="63500" sx="102000" sy="102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latin typeface="Calibri" panose="020F0502020204030204" pitchFamily="34" charset="0"/>
                <a:cs typeface="Calibri" panose="020F0502020204030204" pitchFamily="34" charset="0"/>
              </a:endParaRPr>
            </a:p>
          </p:txBody>
        </p:sp>
        <p:sp>
          <p:nvSpPr>
            <p:cNvPr id="47" name="Rectangle 46">
              <a:extLst>
                <a:ext uri="{FF2B5EF4-FFF2-40B4-BE49-F238E27FC236}">
                  <a16:creationId xmlns:a16="http://schemas.microsoft.com/office/drawing/2014/main" xmlns="" id="{FC7953BD-9FF0-498C-9FE6-EF827DBBAB47}"/>
                </a:ext>
              </a:extLst>
            </p:cNvPr>
            <p:cNvSpPr/>
            <p:nvPr/>
          </p:nvSpPr>
          <p:spPr>
            <a:xfrm>
              <a:off x="1033471" y="3649433"/>
              <a:ext cx="2498123" cy="424304"/>
            </a:xfrm>
            <a:prstGeom prst="rect">
              <a:avLst/>
            </a:prstGeom>
            <a:solidFill>
              <a:schemeClr val="tx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ltLang="ko-KR" sz="2400" b="1" dirty="0" smtClean="0">
                  <a:solidFill>
                    <a:schemeClr val="tx1"/>
                  </a:solidFill>
                  <a:latin typeface="Calibri" panose="020F0502020204030204" pitchFamily="34" charset="0"/>
                  <a:cs typeface="Calibri" panose="020F0502020204030204" pitchFamily="34" charset="0"/>
                </a:rPr>
                <a:t>Why?</a:t>
              </a:r>
              <a:endParaRPr lang="ko-KR" altLang="en-US" sz="2400" b="1" dirty="0">
                <a:solidFill>
                  <a:schemeClr val="tx1"/>
                </a:solidFill>
                <a:latin typeface="Calibri" panose="020F0502020204030204" pitchFamily="34" charset="0"/>
                <a:cs typeface="Calibri" panose="020F0502020204030204" pitchFamily="34" charset="0"/>
              </a:endParaRPr>
            </a:p>
          </p:txBody>
        </p:sp>
      </p:grpSp>
      <p:pic>
        <p:nvPicPr>
          <p:cNvPr id="50" name="Picture 2" descr="Free photo golden retriever puppy running outdoors playing joyfully generated by ai"/>
          <p:cNvPicPr>
            <a:picLocks noChangeAspect="1" noChangeArrowheads="1"/>
          </p:cNvPicPr>
          <p:nvPr/>
        </p:nvPicPr>
        <p:blipFill>
          <a:blip r:embed="rId3">
            <a:lum bright="20000"/>
          </a:blip>
          <a:srcRect l="26698" r="25216" b="36735"/>
          <a:stretch>
            <a:fillRect/>
          </a:stretch>
        </p:blipFill>
        <p:spPr bwMode="auto">
          <a:xfrm>
            <a:off x="356461" y="1776789"/>
            <a:ext cx="2248772" cy="1692000"/>
          </a:xfrm>
          <a:prstGeom prst="rect">
            <a:avLst/>
          </a:prstGeom>
          <a:noFill/>
          <a:ln>
            <a:noFill/>
          </a:ln>
        </p:spPr>
      </p:pic>
      <p:sp>
        <p:nvSpPr>
          <p:cNvPr id="49" name="Rectangle 48">
            <a:extLst>
              <a:ext uri="{FF2B5EF4-FFF2-40B4-BE49-F238E27FC236}">
                <a16:creationId xmlns="" xmlns:a16="http://schemas.microsoft.com/office/drawing/2014/main" id="{5CC2FC5E-2DF2-4C67-8692-6B35E99764B7}"/>
              </a:ext>
            </a:extLst>
          </p:cNvPr>
          <p:cNvSpPr/>
          <p:nvPr/>
        </p:nvSpPr>
        <p:spPr>
          <a:xfrm>
            <a:off x="3615682" y="793058"/>
            <a:ext cx="4608000" cy="586290"/>
          </a:xfrm>
          <a:prstGeom prst="rect">
            <a:avLst/>
          </a:prstGeom>
          <a:solidFill>
            <a:schemeClr val="accent6">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smtClean="0">
                <a:solidFill>
                  <a:schemeClr val="tx1"/>
                </a:solidFill>
                <a:latin typeface="Calibri" pitchFamily="34" charset="0"/>
                <a:cs typeface="Calibri" pitchFamily="34" charset="0"/>
              </a:rPr>
              <a:t>Stretch the sentence</a:t>
            </a:r>
            <a:endParaRPr lang="en-IN" sz="2800" dirty="0">
              <a:solidFill>
                <a:schemeClr val="tx1"/>
              </a:solidFill>
              <a:latin typeface="Calibri" pitchFamily="34" charset="0"/>
              <a:cs typeface="Calibri" pitchFamily="34" charset="0"/>
            </a:endParaRPr>
          </a:p>
        </p:txBody>
      </p:sp>
      <p:pic>
        <p:nvPicPr>
          <p:cNvPr id="51" name="Picture 2" descr="Free photo golden retriever puppy running outdoors playing joyfully generated by ai"/>
          <p:cNvPicPr>
            <a:picLocks noChangeAspect="1" noChangeArrowheads="1"/>
          </p:cNvPicPr>
          <p:nvPr/>
        </p:nvPicPr>
        <p:blipFill>
          <a:blip r:embed="rId3">
            <a:lum bright="20000"/>
          </a:blip>
          <a:srcRect l="31247" t="8724" r="24566" b="5488"/>
          <a:stretch>
            <a:fillRect/>
          </a:stretch>
        </p:blipFill>
        <p:spPr bwMode="auto">
          <a:xfrm>
            <a:off x="3425125" y="1766808"/>
            <a:ext cx="2250000" cy="1692000"/>
          </a:xfrm>
          <a:prstGeom prst="rect">
            <a:avLst/>
          </a:prstGeom>
          <a:noFill/>
          <a:ln>
            <a:noFill/>
          </a:ln>
        </p:spPr>
      </p:pic>
      <p:pic>
        <p:nvPicPr>
          <p:cNvPr id="53" name="Picture 6" descr="Free photo selective focus shot of an adorable weimaraner dog outdoors during daylight"/>
          <p:cNvPicPr>
            <a:picLocks noChangeAspect="1" noChangeArrowheads="1"/>
          </p:cNvPicPr>
          <p:nvPr/>
        </p:nvPicPr>
        <p:blipFill>
          <a:blip r:embed="rId4">
            <a:lum bright="10000"/>
          </a:blip>
          <a:srcRect t="24017" r="48627" b="8186"/>
          <a:stretch>
            <a:fillRect/>
          </a:stretch>
        </p:blipFill>
        <p:spPr bwMode="auto">
          <a:xfrm>
            <a:off x="9514151" y="1642819"/>
            <a:ext cx="2250000" cy="1692000"/>
          </a:xfrm>
          <a:prstGeom prst="rect">
            <a:avLst/>
          </a:prstGeom>
          <a:noFill/>
          <a:ln>
            <a:noFill/>
          </a:ln>
        </p:spPr>
      </p:pic>
      <p:sp>
        <p:nvSpPr>
          <p:cNvPr id="54" name="Wave 53"/>
          <p:cNvSpPr/>
          <p:nvPr/>
        </p:nvSpPr>
        <p:spPr>
          <a:xfrm>
            <a:off x="6462794" y="2061274"/>
            <a:ext cx="2250000" cy="914400"/>
          </a:xfrm>
          <a:prstGeom prst="wave">
            <a:avLst/>
          </a:prstGeom>
          <a:solidFill>
            <a:schemeClr val="accent4">
              <a:lumMod val="40000"/>
              <a:lumOff val="60000"/>
            </a:schemeClr>
          </a:solidFill>
          <a:ln>
            <a:solidFill>
              <a:schemeClr val="accent3">
                <a:lumMod val="75000"/>
              </a:schemeClr>
            </a:solidFill>
          </a:ln>
          <a:effectLst>
            <a:glow rad="101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solidFill>
                  <a:schemeClr val="tx1"/>
                </a:solidFill>
                <a:latin typeface="Calibri" pitchFamily="34" charset="0"/>
                <a:cs typeface="Calibri" pitchFamily="34" charset="0"/>
              </a:rPr>
              <a:t>Yesterday</a:t>
            </a:r>
            <a:endParaRPr lang="en-US" sz="2400" dirty="0">
              <a:solidFill>
                <a:schemeClr val="tx1"/>
              </a:solidFill>
              <a:latin typeface="Calibri" pitchFamily="34" charset="0"/>
              <a:cs typeface="Calibri" pitchFamily="34" charset="0"/>
            </a:endParaRPr>
          </a:p>
        </p:txBody>
      </p:sp>
      <p:sp>
        <p:nvSpPr>
          <p:cNvPr id="55" name="TextBox 54"/>
          <p:cNvSpPr txBox="1"/>
          <p:nvPr/>
        </p:nvSpPr>
        <p:spPr>
          <a:xfrm>
            <a:off x="325487" y="4571998"/>
            <a:ext cx="2337499" cy="769441"/>
          </a:xfrm>
          <a:prstGeom prst="rect">
            <a:avLst/>
          </a:prstGeom>
          <a:noFill/>
        </p:spPr>
        <p:txBody>
          <a:bodyPr wrap="none" rtlCol="0">
            <a:spAutoFit/>
          </a:bodyPr>
          <a:lstStyle/>
          <a:p>
            <a:r>
              <a:rPr lang="en-IN" sz="2200" dirty="0" smtClean="0">
                <a:latin typeface="Calibri" pitchFamily="34" charset="0"/>
                <a:cs typeface="Calibri" pitchFamily="34" charset="0"/>
              </a:rPr>
              <a:t>My intelligent dog,</a:t>
            </a:r>
          </a:p>
          <a:p>
            <a:r>
              <a:rPr lang="en-IN" sz="2200" dirty="0" smtClean="0">
                <a:latin typeface="Calibri" pitchFamily="34" charset="0"/>
                <a:cs typeface="Calibri" pitchFamily="34" charset="0"/>
              </a:rPr>
              <a:t> Bruno.</a:t>
            </a:r>
            <a:endParaRPr lang="en-US" sz="2200" dirty="0">
              <a:latin typeface="Calibri" pitchFamily="34" charset="0"/>
              <a:cs typeface="Calibri" pitchFamily="34" charset="0"/>
            </a:endParaRPr>
          </a:p>
        </p:txBody>
      </p:sp>
      <p:sp>
        <p:nvSpPr>
          <p:cNvPr id="56" name="TextBox 55"/>
          <p:cNvSpPr txBox="1"/>
          <p:nvPr/>
        </p:nvSpPr>
        <p:spPr>
          <a:xfrm>
            <a:off x="3285661" y="4556500"/>
            <a:ext cx="2388795" cy="1107996"/>
          </a:xfrm>
          <a:prstGeom prst="rect">
            <a:avLst/>
          </a:prstGeom>
          <a:noFill/>
        </p:spPr>
        <p:txBody>
          <a:bodyPr wrap="none" rtlCol="0">
            <a:spAutoFit/>
          </a:bodyPr>
          <a:lstStyle/>
          <a:p>
            <a:r>
              <a:rPr lang="en-IN" sz="2200" dirty="0" smtClean="0">
                <a:latin typeface="Calibri" pitchFamily="34" charset="0"/>
                <a:cs typeface="Calibri" pitchFamily="34" charset="0"/>
              </a:rPr>
              <a:t>My intelligent dog,</a:t>
            </a:r>
          </a:p>
          <a:p>
            <a:r>
              <a:rPr lang="en-IN" sz="2200" dirty="0" smtClean="0">
                <a:latin typeface="Calibri" pitchFamily="34" charset="0"/>
                <a:cs typeface="Calibri" pitchFamily="34" charset="0"/>
              </a:rPr>
              <a:t> Bruno ran towards</a:t>
            </a:r>
          </a:p>
          <a:p>
            <a:r>
              <a:rPr lang="en-IN" sz="2200" dirty="0" smtClean="0">
                <a:latin typeface="Calibri" pitchFamily="34" charset="0"/>
                <a:cs typeface="Calibri" pitchFamily="34" charset="0"/>
              </a:rPr>
              <a:t> the tree.</a:t>
            </a:r>
            <a:endParaRPr lang="en-US" sz="2200" dirty="0">
              <a:latin typeface="Calibri" pitchFamily="34" charset="0"/>
              <a:cs typeface="Calibri" pitchFamily="34" charset="0"/>
            </a:endParaRPr>
          </a:p>
        </p:txBody>
      </p:sp>
      <p:sp>
        <p:nvSpPr>
          <p:cNvPr id="57" name="TextBox 56"/>
          <p:cNvSpPr txBox="1"/>
          <p:nvPr/>
        </p:nvSpPr>
        <p:spPr>
          <a:xfrm>
            <a:off x="6059864" y="4556500"/>
            <a:ext cx="2916000" cy="1107996"/>
          </a:xfrm>
          <a:prstGeom prst="rect">
            <a:avLst/>
          </a:prstGeom>
          <a:noFill/>
        </p:spPr>
        <p:txBody>
          <a:bodyPr wrap="none" rtlCol="0">
            <a:spAutoFit/>
          </a:bodyPr>
          <a:lstStyle/>
          <a:p>
            <a:r>
              <a:rPr lang="en-IN" sz="2200" dirty="0" smtClean="0">
                <a:latin typeface="Calibri" pitchFamily="34" charset="0"/>
                <a:cs typeface="Calibri" pitchFamily="34" charset="0"/>
              </a:rPr>
              <a:t>Yesterday, my intelligent</a:t>
            </a:r>
          </a:p>
          <a:p>
            <a:r>
              <a:rPr lang="en-IN" sz="2200" dirty="0" smtClean="0">
                <a:latin typeface="Calibri" pitchFamily="34" charset="0"/>
                <a:cs typeface="Calibri" pitchFamily="34" charset="0"/>
              </a:rPr>
              <a:t> dog, Bruno ran towards</a:t>
            </a:r>
          </a:p>
          <a:p>
            <a:r>
              <a:rPr lang="en-IN" sz="2200" dirty="0" smtClean="0">
                <a:latin typeface="Calibri" pitchFamily="34" charset="0"/>
                <a:cs typeface="Calibri" pitchFamily="34" charset="0"/>
              </a:rPr>
              <a:t> the tree.</a:t>
            </a:r>
            <a:endParaRPr lang="en-US" sz="2200" dirty="0">
              <a:latin typeface="Calibri" pitchFamily="34" charset="0"/>
              <a:cs typeface="Calibri" pitchFamily="34" charset="0"/>
            </a:endParaRPr>
          </a:p>
        </p:txBody>
      </p:sp>
      <p:sp>
        <p:nvSpPr>
          <p:cNvPr id="58" name="TextBox 57"/>
          <p:cNvSpPr txBox="1"/>
          <p:nvPr/>
        </p:nvSpPr>
        <p:spPr>
          <a:xfrm>
            <a:off x="9055141" y="4432515"/>
            <a:ext cx="3140603" cy="1785104"/>
          </a:xfrm>
          <a:prstGeom prst="rect">
            <a:avLst/>
          </a:prstGeom>
          <a:noFill/>
        </p:spPr>
        <p:txBody>
          <a:bodyPr wrap="none" rtlCol="0">
            <a:spAutoFit/>
          </a:bodyPr>
          <a:lstStyle/>
          <a:p>
            <a:r>
              <a:rPr lang="en-IN" sz="2200" dirty="0" smtClean="0">
                <a:latin typeface="Calibri" pitchFamily="34" charset="0"/>
                <a:cs typeface="Calibri" pitchFamily="34" charset="0"/>
              </a:rPr>
              <a:t>Yesterday, my intelligent</a:t>
            </a:r>
          </a:p>
          <a:p>
            <a:r>
              <a:rPr lang="en-IN" sz="2200" dirty="0" smtClean="0">
                <a:latin typeface="Calibri" pitchFamily="34" charset="0"/>
                <a:cs typeface="Calibri" pitchFamily="34" charset="0"/>
              </a:rPr>
              <a:t> dog, Bruno ran towards</a:t>
            </a:r>
          </a:p>
          <a:p>
            <a:r>
              <a:rPr lang="en-IN" sz="2200" dirty="0" smtClean="0">
                <a:latin typeface="Calibri" pitchFamily="34" charset="0"/>
                <a:cs typeface="Calibri" pitchFamily="34" charset="0"/>
              </a:rPr>
              <a:t> the tree to see his friend</a:t>
            </a:r>
          </a:p>
          <a:p>
            <a:r>
              <a:rPr lang="en-IN" sz="2200" dirty="0" smtClean="0">
                <a:latin typeface="Calibri" pitchFamily="34" charset="0"/>
                <a:cs typeface="Calibri" pitchFamily="34" charset="0"/>
              </a:rPr>
              <a:t> Bluey, who was waiting</a:t>
            </a:r>
          </a:p>
          <a:p>
            <a:r>
              <a:rPr lang="en-IN" sz="2200" dirty="0" smtClean="0">
                <a:latin typeface="Calibri" pitchFamily="34" charset="0"/>
                <a:cs typeface="Calibri" pitchFamily="34" charset="0"/>
              </a:rPr>
              <a:t> for him.</a:t>
            </a:r>
            <a:endParaRPr lang="en-US" sz="22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1000"/>
                                        <p:tgtEl>
                                          <p:spTgt spid="5"/>
                                        </p:tgtEl>
                                      </p:cBhvr>
                                    </p:animEffect>
                                  </p:childTnLst>
                                </p:cTn>
                              </p:par>
                            </p:childTnLst>
                          </p:cTn>
                        </p:par>
                        <p:par>
                          <p:cTn id="13" fill="hold">
                            <p:stCondLst>
                              <p:cond delay="1000"/>
                            </p:stCondLst>
                            <p:childTnLst>
                              <p:par>
                                <p:cTn id="14" presetID="10" presetClass="entr" presetSubtype="0" fill="hold" nodeType="afterEffect">
                                  <p:stCondLst>
                                    <p:cond delay="500"/>
                                  </p:stCondLst>
                                  <p:childTnLst>
                                    <p:set>
                                      <p:cBhvr>
                                        <p:cTn id="15" dur="1" fill="hold">
                                          <p:stCondLst>
                                            <p:cond delay="0"/>
                                          </p:stCondLst>
                                        </p:cTn>
                                        <p:tgtEl>
                                          <p:spTgt spid="50"/>
                                        </p:tgtEl>
                                        <p:attrNameLst>
                                          <p:attrName>style.visibility</p:attrName>
                                        </p:attrNameLst>
                                      </p:cBhvr>
                                      <p:to>
                                        <p:strVal val="visible"/>
                                      </p:to>
                                    </p:set>
                                    <p:animEffect transition="in" filter="fade">
                                      <p:cBhvr>
                                        <p:cTn id="16" dur="1000"/>
                                        <p:tgtEl>
                                          <p:spTgt spid="50"/>
                                        </p:tgtEl>
                                      </p:cBhvr>
                                    </p:animEffect>
                                  </p:childTnLst>
                                </p:cTn>
                              </p:par>
                            </p:childTnLst>
                          </p:cTn>
                        </p:par>
                        <p:par>
                          <p:cTn id="17" fill="hold">
                            <p:stCondLst>
                              <p:cond delay="2500"/>
                            </p:stCondLst>
                            <p:childTnLst>
                              <p:par>
                                <p:cTn id="18" presetID="22" presetClass="entr" presetSubtype="8" fill="hold" grpId="0" nodeType="after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wipe(left)">
                                      <p:cBhvr>
                                        <p:cTn id="20" dur="1000"/>
                                        <p:tgtEl>
                                          <p:spTgt spid="5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wipe(up)">
                                      <p:cBhvr>
                                        <p:cTn id="25" dur="1000"/>
                                        <p:tgtEl>
                                          <p:spTgt spid="25"/>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fade">
                                      <p:cBhvr>
                                        <p:cTn id="29" dur="1000"/>
                                        <p:tgtEl>
                                          <p:spTgt spid="51"/>
                                        </p:tgtEl>
                                      </p:cBhvr>
                                    </p:animEffect>
                                  </p:childTnLst>
                                </p:cTn>
                              </p:par>
                            </p:childTnLst>
                          </p:cTn>
                        </p:par>
                        <p:par>
                          <p:cTn id="30" fill="hold">
                            <p:stCondLst>
                              <p:cond delay="2000"/>
                            </p:stCondLst>
                            <p:childTnLst>
                              <p:par>
                                <p:cTn id="31" presetID="22" presetClass="entr" presetSubtype="8"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wipe(left)">
                                      <p:cBhvr>
                                        <p:cTn id="33" dur="1000"/>
                                        <p:tgtEl>
                                          <p:spTgt spid="5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wipe(up)">
                                      <p:cBhvr>
                                        <p:cTn id="38" dur="1000"/>
                                        <p:tgtEl>
                                          <p:spTgt spid="38"/>
                                        </p:tgtEl>
                                      </p:cBhvr>
                                    </p:animEffect>
                                  </p:childTnLst>
                                </p:cTn>
                              </p:par>
                            </p:childTnLst>
                          </p:cTn>
                        </p:par>
                        <p:par>
                          <p:cTn id="39" fill="hold">
                            <p:stCondLst>
                              <p:cond delay="1000"/>
                            </p:stCondLst>
                            <p:childTnLst>
                              <p:par>
                                <p:cTn id="40" presetID="10" presetClass="entr" presetSubtype="0" fill="hold" grpId="0" nodeType="after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fade">
                                      <p:cBhvr>
                                        <p:cTn id="42" dur="1000"/>
                                        <p:tgtEl>
                                          <p:spTgt spid="54"/>
                                        </p:tgtEl>
                                      </p:cBhvr>
                                    </p:animEffect>
                                  </p:childTnLst>
                                </p:cTn>
                              </p:par>
                            </p:childTnLst>
                          </p:cTn>
                        </p:par>
                        <p:par>
                          <p:cTn id="43" fill="hold">
                            <p:stCondLst>
                              <p:cond delay="2000"/>
                            </p:stCondLst>
                            <p:childTnLst>
                              <p:par>
                                <p:cTn id="44" presetID="22" presetClass="entr" presetSubtype="8"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Effect transition="in" filter="wipe(left)">
                                      <p:cBhvr>
                                        <p:cTn id="46" dur="1000"/>
                                        <p:tgtEl>
                                          <p:spTgt spid="5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up)">
                                      <p:cBhvr>
                                        <p:cTn id="51" dur="1000"/>
                                        <p:tgtEl>
                                          <p:spTgt spid="44"/>
                                        </p:tgtEl>
                                      </p:cBhvr>
                                    </p:animEffect>
                                  </p:childTnLst>
                                </p:cTn>
                              </p:par>
                            </p:childTnLst>
                          </p:cTn>
                        </p:par>
                        <p:par>
                          <p:cTn id="52" fill="hold">
                            <p:stCondLst>
                              <p:cond delay="1000"/>
                            </p:stCondLst>
                            <p:childTnLst>
                              <p:par>
                                <p:cTn id="53" presetID="10" presetClass="entr" presetSubtype="0" fill="hold" nodeType="after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fade">
                                      <p:cBhvr>
                                        <p:cTn id="55" dur="1000"/>
                                        <p:tgtEl>
                                          <p:spTgt spid="53"/>
                                        </p:tgtEl>
                                      </p:cBhvr>
                                    </p:animEffect>
                                  </p:childTnLst>
                                </p:cTn>
                              </p:par>
                            </p:childTnLst>
                          </p:cTn>
                        </p:par>
                        <p:par>
                          <p:cTn id="56" fill="hold">
                            <p:stCondLst>
                              <p:cond delay="2000"/>
                            </p:stCondLst>
                            <p:childTnLst>
                              <p:par>
                                <p:cTn id="57" presetID="22" presetClass="entr" presetSubtype="8" fill="hold" grpId="0" nodeType="afterEffect">
                                  <p:stCondLst>
                                    <p:cond delay="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4" grpId="0" animBg="1"/>
      <p:bldP spid="55" grpId="0"/>
      <p:bldP spid="56" grpId="0"/>
      <p:bldP spid="57" grpId="0"/>
      <p:bldP spid="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1466856" y="71414"/>
            <a:ext cx="9296427" cy="654032"/>
          </a:xfrm>
          <a:prstGeom prst="rect">
            <a:avLst/>
          </a:prstGeom>
          <a:solidFill>
            <a:schemeClr val="tx2">
              <a:lumMod val="75000"/>
            </a:schemeClr>
          </a:solidFill>
          <a:ln>
            <a:noFill/>
          </a:ln>
          <a:effectLst>
            <a:glow rad="63500">
              <a:schemeClr val="accent5">
                <a:satMod val="175000"/>
                <a:alpha val="40000"/>
              </a:schemeClr>
            </a:glow>
          </a:effectLst>
          <a:scene3d>
            <a:camera prst="orthographicFront"/>
            <a:lightRig rig="threePt" dir="t"/>
          </a:scene3d>
          <a:sp3d>
            <a:bevelT/>
          </a:sp3d>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600"/>
              <a:buFont typeface="Calibri"/>
              <a:buNone/>
            </a:pPr>
            <a:r>
              <a:rPr lang="en-IN" dirty="0" smtClean="0"/>
              <a:t>Recalling Creative Writing</a:t>
            </a:r>
            <a:endParaRPr/>
          </a:p>
        </p:txBody>
      </p:sp>
      <p:grpSp>
        <p:nvGrpSpPr>
          <p:cNvPr id="25" name="Group 24">
            <a:extLst>
              <a:ext uri="{FF2B5EF4-FFF2-40B4-BE49-F238E27FC236}">
                <a16:creationId xmlns="" xmlns:a16="http://schemas.microsoft.com/office/drawing/2014/main" id="{D34D1605-281C-4D86-9AB9-E6A66610D213}"/>
              </a:ext>
            </a:extLst>
          </p:cNvPr>
          <p:cNvGrpSpPr/>
          <p:nvPr/>
        </p:nvGrpSpPr>
        <p:grpSpPr>
          <a:xfrm>
            <a:off x="4038358" y="1604660"/>
            <a:ext cx="5805447" cy="2345039"/>
            <a:chOff x="3280536" y="1773074"/>
            <a:chExt cx="5119809" cy="1476827"/>
          </a:xfrm>
        </p:grpSpPr>
        <p:sp>
          <p:nvSpPr>
            <p:cNvPr id="26" name="Rounded Rectangle 28">
              <a:extLst>
                <a:ext uri="{FF2B5EF4-FFF2-40B4-BE49-F238E27FC236}">
                  <a16:creationId xmlns="" xmlns:a16="http://schemas.microsoft.com/office/drawing/2014/main" id="{841160E6-209D-4177-800A-4A818EC39062}"/>
                </a:ext>
              </a:extLst>
            </p:cNvPr>
            <p:cNvSpPr/>
            <p:nvPr/>
          </p:nvSpPr>
          <p:spPr>
            <a:xfrm>
              <a:off x="3280536" y="1773074"/>
              <a:ext cx="5074739" cy="1473654"/>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BBDEEBFF-DA63-44F1-B7DA-D8D90B9C157C}"/>
                </a:ext>
              </a:extLst>
            </p:cNvPr>
            <p:cNvSpPr/>
            <p:nvPr/>
          </p:nvSpPr>
          <p:spPr>
            <a:xfrm>
              <a:off x="3325604" y="1912492"/>
              <a:ext cx="5074741" cy="1337409"/>
            </a:xfrm>
            <a:prstGeom prst="rect">
              <a:avLst/>
            </a:prstGeom>
          </p:spPr>
          <p:txBody>
            <a:bodyPr wrap="square">
              <a:spAutoFit/>
            </a:bodyPr>
            <a:lstStyle/>
            <a:p>
              <a:r>
                <a:rPr lang="en-US" sz="2200" dirty="0" smtClean="0">
                  <a:latin typeface="Calibri" pitchFamily="34" charset="0"/>
                  <a:cs typeface="Calibri" pitchFamily="34" charset="0"/>
                </a:rPr>
                <a:t>Who?                     The good king</a:t>
              </a:r>
            </a:p>
            <a:p>
              <a:r>
                <a:rPr lang="en-US" sz="2200" dirty="0" smtClean="0">
                  <a:latin typeface="Calibri" pitchFamily="34" charset="0"/>
                  <a:cs typeface="Calibri" pitchFamily="34" charset="0"/>
                </a:rPr>
                <a:t>From where?</a:t>
              </a:r>
            </a:p>
            <a:p>
              <a:r>
                <a:rPr lang="en-US" sz="2200" dirty="0" smtClean="0">
                  <a:latin typeface="Calibri" pitchFamily="34" charset="0"/>
                  <a:cs typeface="Calibri" pitchFamily="34" charset="0"/>
                </a:rPr>
                <a:t>Did what?</a:t>
              </a:r>
            </a:p>
            <a:p>
              <a:r>
                <a:rPr lang="en-US" sz="2200" dirty="0" smtClean="0">
                  <a:latin typeface="Calibri" pitchFamily="34" charset="0"/>
                  <a:cs typeface="Calibri" pitchFamily="34" charset="0"/>
                </a:rPr>
                <a:t>Why?</a:t>
              </a:r>
            </a:p>
            <a:p>
              <a:r>
                <a:rPr lang="en-US" sz="2200" dirty="0" smtClean="0">
                  <a:latin typeface="Calibri" pitchFamily="34" charset="0"/>
                  <a:cs typeface="Calibri" pitchFamily="34" charset="0"/>
                </a:rPr>
                <a:t>When?</a:t>
              </a:r>
            </a:p>
            <a:p>
              <a:r>
                <a:rPr lang="en-US" sz="2200" dirty="0" smtClean="0">
                  <a:latin typeface="Calibri" pitchFamily="34" charset="0"/>
                  <a:cs typeface="Calibri" pitchFamily="34" charset="0"/>
                </a:rPr>
                <a:t>How?</a:t>
              </a:r>
              <a:endParaRPr lang="en-US" sz="2200" dirty="0">
                <a:latin typeface="Calibri" pitchFamily="34" charset="0"/>
                <a:cs typeface="Calibri" pitchFamily="34" charset="0"/>
              </a:endParaRPr>
            </a:p>
          </p:txBody>
        </p:sp>
      </p:grpSp>
      <p:grpSp>
        <p:nvGrpSpPr>
          <p:cNvPr id="63" name="Group 62"/>
          <p:cNvGrpSpPr/>
          <p:nvPr/>
        </p:nvGrpSpPr>
        <p:grpSpPr>
          <a:xfrm>
            <a:off x="1919535" y="1119338"/>
            <a:ext cx="8352931" cy="1916955"/>
            <a:chOff x="1919535" y="1119338"/>
            <a:chExt cx="8352931" cy="1916955"/>
          </a:xfrm>
        </p:grpSpPr>
        <p:grpSp>
          <p:nvGrpSpPr>
            <p:cNvPr id="30" name="Group 29">
              <a:extLst>
                <a:ext uri="{FF2B5EF4-FFF2-40B4-BE49-F238E27FC236}">
                  <a16:creationId xmlns="" xmlns:a16="http://schemas.microsoft.com/office/drawing/2014/main" id="{8745F16D-B833-4819-AA83-09B65D9B4FEB}"/>
                </a:ext>
              </a:extLst>
            </p:cNvPr>
            <p:cNvGrpSpPr>
              <a:grpSpLocks noChangeAspect="1"/>
            </p:cNvGrpSpPr>
            <p:nvPr/>
          </p:nvGrpSpPr>
          <p:grpSpPr>
            <a:xfrm>
              <a:off x="1919535" y="1119338"/>
              <a:ext cx="8352931" cy="1916955"/>
              <a:chOff x="1679846" y="4931969"/>
              <a:chExt cx="7200800" cy="1452026"/>
            </a:xfrm>
          </p:grpSpPr>
          <p:sp>
            <p:nvSpPr>
              <p:cNvPr id="31" name="Parallelogram 30">
                <a:extLst>
                  <a:ext uri="{FF2B5EF4-FFF2-40B4-BE49-F238E27FC236}">
                    <a16:creationId xmlns="" xmlns:a16="http://schemas.microsoft.com/office/drawing/2014/main" id="{D7AF7AF6-8014-4DC1-B28A-9810D0D0A898}"/>
                  </a:ext>
                </a:extLst>
              </p:cNvPr>
              <p:cNvSpPr/>
              <p:nvPr/>
            </p:nvSpPr>
            <p:spPr>
              <a:xfrm flipH="1">
                <a:off x="2687957" y="5430860"/>
                <a:ext cx="724077" cy="259565"/>
              </a:xfrm>
              <a:prstGeom prst="parallelogram">
                <a:avLst>
                  <a:gd name="adj" fmla="val 64752"/>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32" name="Freeform 47">
                <a:extLst>
                  <a:ext uri="{FF2B5EF4-FFF2-40B4-BE49-F238E27FC236}">
                    <a16:creationId xmlns="" xmlns:a16="http://schemas.microsoft.com/office/drawing/2014/main" id="{3929440C-F306-47F5-A1CB-67D7BFCF0AF5}"/>
                  </a:ext>
                </a:extLst>
              </p:cNvPr>
              <p:cNvSpPr/>
              <p:nvPr/>
            </p:nvSpPr>
            <p:spPr>
              <a:xfrm>
                <a:off x="1679846" y="5294381"/>
                <a:ext cx="1732190" cy="1089614"/>
              </a:xfrm>
              <a:custGeom>
                <a:avLst/>
                <a:gdLst>
                  <a:gd name="connsiteX0" fmla="*/ 612068 w 1732190"/>
                  <a:gd name="connsiteY0" fmla="*/ 0 h 1224136"/>
                  <a:gd name="connsiteX1" fmla="*/ 1176037 w 1732190"/>
                  <a:gd name="connsiteY1" fmla="*/ 373824 h 1224136"/>
                  <a:gd name="connsiteX2" fmla="*/ 1182934 w 1732190"/>
                  <a:gd name="connsiteY2" fmla="*/ 396044 h 1224136"/>
                  <a:gd name="connsiteX3" fmla="*/ 1732190 w 1732190"/>
                  <a:gd name="connsiteY3" fmla="*/ 396044 h 1224136"/>
                  <a:gd name="connsiteX4" fmla="*/ 1732190 w 1732190"/>
                  <a:gd name="connsiteY4" fmla="*/ 828092 h 1224136"/>
                  <a:gd name="connsiteX5" fmla="*/ 1182934 w 1732190"/>
                  <a:gd name="connsiteY5" fmla="*/ 828092 h 1224136"/>
                  <a:gd name="connsiteX6" fmla="*/ 1176037 w 1732190"/>
                  <a:gd name="connsiteY6" fmla="*/ 850313 h 1224136"/>
                  <a:gd name="connsiteX7" fmla="*/ 612068 w 1732190"/>
                  <a:gd name="connsiteY7" fmla="*/ 1224136 h 1224136"/>
                  <a:gd name="connsiteX8" fmla="*/ 0 w 1732190"/>
                  <a:gd name="connsiteY8" fmla="*/ 612068 h 1224136"/>
                  <a:gd name="connsiteX9" fmla="*/ 612068 w 1732190"/>
                  <a:gd name="connsiteY9" fmla="*/ 0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2190" h="1224136">
                    <a:moveTo>
                      <a:pt x="612068" y="0"/>
                    </a:moveTo>
                    <a:cubicBezTo>
                      <a:pt x="865595" y="0"/>
                      <a:pt x="1083120" y="154143"/>
                      <a:pt x="1176037" y="373824"/>
                    </a:cubicBezTo>
                    <a:lnTo>
                      <a:pt x="1182934" y="396044"/>
                    </a:lnTo>
                    <a:lnTo>
                      <a:pt x="1732190" y="396044"/>
                    </a:lnTo>
                    <a:lnTo>
                      <a:pt x="1732190" y="828092"/>
                    </a:lnTo>
                    <a:lnTo>
                      <a:pt x="1182934" y="828092"/>
                    </a:lnTo>
                    <a:lnTo>
                      <a:pt x="1176037" y="850313"/>
                    </a:lnTo>
                    <a:cubicBezTo>
                      <a:pt x="1083120" y="1069993"/>
                      <a:pt x="865595" y="1224136"/>
                      <a:pt x="612068" y="1224136"/>
                    </a:cubicBezTo>
                    <a:cubicBezTo>
                      <a:pt x="274032" y="1224136"/>
                      <a:pt x="0" y="950104"/>
                      <a:pt x="0" y="612068"/>
                    </a:cubicBezTo>
                    <a:cubicBezTo>
                      <a:pt x="0" y="274032"/>
                      <a:pt x="274032" y="0"/>
                      <a:pt x="612068" y="0"/>
                    </a:cubicBezTo>
                    <a:close/>
                  </a:path>
                </a:pathLst>
              </a:cu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2400">
                  <a:solidFill>
                    <a:schemeClr val="tx1"/>
                  </a:solidFill>
                </a:endParaRPr>
              </a:p>
            </p:txBody>
          </p:sp>
          <p:sp>
            <p:nvSpPr>
              <p:cNvPr id="33" name="Oval 32">
                <a:extLst>
                  <a:ext uri="{FF2B5EF4-FFF2-40B4-BE49-F238E27FC236}">
                    <a16:creationId xmlns="" xmlns:a16="http://schemas.microsoft.com/office/drawing/2014/main" id="{BE3D493F-D43E-4121-890F-1FE255530C85}"/>
                  </a:ext>
                </a:extLst>
              </p:cNvPr>
              <p:cNvSpPr>
                <a:spLocks noChangeAspect="1"/>
              </p:cNvSpPr>
              <p:nvPr/>
            </p:nvSpPr>
            <p:spPr>
              <a:xfrm>
                <a:off x="1819115" y="5438397"/>
                <a:ext cx="945598" cy="813956"/>
              </a:xfrm>
              <a:prstGeom prst="ellipse">
                <a:avLst/>
              </a:prstGeom>
              <a:gradFill flip="none" rotWithShape="1">
                <a:gsLst>
                  <a:gs pos="0">
                    <a:schemeClr val="bg1"/>
                  </a:gs>
                  <a:gs pos="74000">
                    <a:schemeClr val="bg1">
                      <a:shade val="67500"/>
                      <a:satMod val="115000"/>
                    </a:schemeClr>
                  </a:gs>
                  <a:gs pos="100000">
                    <a:schemeClr val="bg1">
                      <a:lumMod val="85000"/>
                    </a:schemeClr>
                  </a:gs>
                </a:gsLst>
                <a:path path="circle">
                  <a:fillToRect l="50000" t="50000" r="50000" b="5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Calibri" pitchFamily="34" charset="0"/>
                    <a:cs typeface="Calibri" pitchFamily="34" charset="0"/>
                  </a:rPr>
                  <a:t>Part 1</a:t>
                </a:r>
                <a:endParaRPr lang="en-US" sz="2400" dirty="0">
                  <a:solidFill>
                    <a:schemeClr val="tx1"/>
                  </a:solidFill>
                  <a:latin typeface="Calibri" pitchFamily="34" charset="0"/>
                  <a:cs typeface="Calibri" pitchFamily="34" charset="0"/>
                </a:endParaRPr>
              </a:p>
            </p:txBody>
          </p:sp>
          <p:sp>
            <p:nvSpPr>
              <p:cNvPr id="34" name="Pentagon 49">
                <a:extLst>
                  <a:ext uri="{FF2B5EF4-FFF2-40B4-BE49-F238E27FC236}">
                    <a16:creationId xmlns="" xmlns:a16="http://schemas.microsoft.com/office/drawing/2014/main" id="{6822D482-EEEC-4B6B-AC6B-FA989697FC35}"/>
                  </a:ext>
                </a:extLst>
              </p:cNvPr>
              <p:cNvSpPr/>
              <p:nvPr/>
            </p:nvSpPr>
            <p:spPr>
              <a:xfrm>
                <a:off x="2687958" y="4931969"/>
                <a:ext cx="6192688" cy="490837"/>
              </a:xfrm>
              <a:prstGeom prst="homePlat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2400" dirty="0">
                  <a:solidFill>
                    <a:schemeClr val="tx1"/>
                  </a:solidFill>
                </a:endParaRPr>
              </a:p>
            </p:txBody>
          </p:sp>
        </p:grpSp>
        <p:sp>
          <p:nvSpPr>
            <p:cNvPr id="35" name="TextBox 34">
              <a:extLst>
                <a:ext uri="{FF2B5EF4-FFF2-40B4-BE49-F238E27FC236}">
                  <a16:creationId xmlns="" xmlns:a16="http://schemas.microsoft.com/office/drawing/2014/main" id="{87ECAD96-A85C-406B-A450-C511A324BFBF}"/>
                </a:ext>
              </a:extLst>
            </p:cNvPr>
            <p:cNvSpPr txBox="1"/>
            <p:nvPr/>
          </p:nvSpPr>
          <p:spPr>
            <a:xfrm>
              <a:off x="3109234" y="1208770"/>
              <a:ext cx="7128000" cy="430887"/>
            </a:xfrm>
            <a:prstGeom prst="rect">
              <a:avLst/>
            </a:prstGeom>
            <a:noFill/>
            <a:scene3d>
              <a:camera prst="orthographicFront"/>
              <a:lightRig rig="threePt" dir="t"/>
            </a:scene3d>
            <a:sp3d>
              <a:bevelT/>
            </a:sp3d>
          </p:spPr>
          <p:txBody>
            <a:bodyPr wrap="square">
              <a:spAutoFit/>
            </a:bodyPr>
            <a:lstStyle/>
            <a:p>
              <a:r>
                <a:rPr lang="en-US" sz="2200" dirty="0" smtClean="0">
                  <a:latin typeface="Calibri" pitchFamily="34" charset="0"/>
                  <a:cs typeface="Calibri" pitchFamily="34" charset="0"/>
                </a:rPr>
                <a:t>Use the prompts to create an imaginative story.</a:t>
              </a:r>
            </a:p>
          </p:txBody>
        </p:sp>
      </p:grpSp>
      <p:grpSp>
        <p:nvGrpSpPr>
          <p:cNvPr id="38" name="Group 37">
            <a:extLst>
              <a:ext uri="{FF2B5EF4-FFF2-40B4-BE49-F238E27FC236}">
                <a16:creationId xmlns="" xmlns:a16="http://schemas.microsoft.com/office/drawing/2014/main" id="{D34D1605-281C-4D86-9AB9-E6A66610D213}"/>
              </a:ext>
            </a:extLst>
          </p:cNvPr>
          <p:cNvGrpSpPr/>
          <p:nvPr/>
        </p:nvGrpSpPr>
        <p:grpSpPr>
          <a:xfrm>
            <a:off x="4038355" y="4802427"/>
            <a:ext cx="5805447" cy="1550268"/>
            <a:chOff x="3280536" y="1773073"/>
            <a:chExt cx="5119809" cy="1473654"/>
          </a:xfrm>
        </p:grpSpPr>
        <p:sp>
          <p:nvSpPr>
            <p:cNvPr id="59" name="Rounded Rectangle 28">
              <a:extLst>
                <a:ext uri="{FF2B5EF4-FFF2-40B4-BE49-F238E27FC236}">
                  <a16:creationId xmlns="" xmlns:a16="http://schemas.microsoft.com/office/drawing/2014/main" id="{841160E6-209D-4177-800A-4A818EC39062}"/>
                </a:ext>
              </a:extLst>
            </p:cNvPr>
            <p:cNvSpPr/>
            <p:nvPr/>
          </p:nvSpPr>
          <p:spPr>
            <a:xfrm>
              <a:off x="3280536" y="1773073"/>
              <a:ext cx="5074738" cy="1473654"/>
            </a:xfrm>
            <a:prstGeom prst="round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 xmlns:a16="http://schemas.microsoft.com/office/drawing/2014/main" id="{BBDEEBFF-DA63-44F1-B7DA-D8D90B9C157C}"/>
                </a:ext>
              </a:extLst>
            </p:cNvPr>
            <p:cNvSpPr/>
            <p:nvPr/>
          </p:nvSpPr>
          <p:spPr>
            <a:xfrm>
              <a:off x="3325604" y="2055651"/>
              <a:ext cx="5074741" cy="1129289"/>
            </a:xfrm>
            <a:prstGeom prst="rect">
              <a:avLst/>
            </a:prstGeom>
          </p:spPr>
          <p:txBody>
            <a:bodyPr wrap="square">
              <a:spAutoFit/>
            </a:bodyPr>
            <a:lstStyle/>
            <a:p>
              <a:r>
                <a:rPr lang="en-US" sz="2200" dirty="0" smtClean="0">
                  <a:latin typeface="Calibri" pitchFamily="34" charset="0"/>
                  <a:cs typeface="Calibri" pitchFamily="34" charset="0"/>
                </a:rPr>
                <a:t>Five items: pen, balloons, paper plate, cake and umbrella.</a:t>
              </a:r>
            </a:p>
            <a:p>
              <a:r>
                <a:rPr lang="en-IN" sz="2200" dirty="0" smtClean="0">
                  <a:latin typeface="Calibri" pitchFamily="34" charset="0"/>
                  <a:cs typeface="Calibri" pitchFamily="34" charset="0"/>
                </a:rPr>
                <a:t>Maximum number of sentences: 10</a:t>
              </a:r>
              <a:endParaRPr lang="en-US" sz="2200" dirty="0" smtClean="0">
                <a:latin typeface="Calibri" pitchFamily="34" charset="0"/>
                <a:cs typeface="Calibri" pitchFamily="34" charset="0"/>
              </a:endParaRPr>
            </a:p>
            <a:p>
              <a:endParaRPr lang="en-US" sz="2200" dirty="0" smtClean="0">
                <a:latin typeface="Calibri" pitchFamily="34" charset="0"/>
                <a:cs typeface="Calibri" pitchFamily="34" charset="0"/>
              </a:endParaRPr>
            </a:p>
            <a:p>
              <a:r>
                <a:rPr lang="en-US" sz="2400" dirty="0" smtClean="0"/>
                <a:t/>
              </a:r>
              <a:br>
                <a:rPr lang="en-US" sz="2400" dirty="0" smtClean="0"/>
              </a:br>
              <a:endParaRPr lang="en-US" sz="2200" dirty="0">
                <a:latin typeface="Calibri" pitchFamily="34" charset="0"/>
                <a:cs typeface="Calibri" pitchFamily="34" charset="0"/>
              </a:endParaRPr>
            </a:p>
          </p:txBody>
        </p:sp>
      </p:grpSp>
      <p:grpSp>
        <p:nvGrpSpPr>
          <p:cNvPr id="40" name="Group 39">
            <a:extLst>
              <a:ext uri="{FF2B5EF4-FFF2-40B4-BE49-F238E27FC236}">
                <a16:creationId xmlns="" xmlns:a16="http://schemas.microsoft.com/office/drawing/2014/main" id="{8745F16D-B833-4819-AA83-09B65D9B4FEB}"/>
              </a:ext>
            </a:extLst>
          </p:cNvPr>
          <p:cNvGrpSpPr>
            <a:grpSpLocks noChangeAspect="1"/>
          </p:cNvGrpSpPr>
          <p:nvPr/>
        </p:nvGrpSpPr>
        <p:grpSpPr>
          <a:xfrm>
            <a:off x="1919533" y="4317101"/>
            <a:ext cx="8352935" cy="1916960"/>
            <a:chOff x="1679846" y="4931967"/>
            <a:chExt cx="7200800" cy="1452030"/>
          </a:xfrm>
        </p:grpSpPr>
        <p:sp>
          <p:nvSpPr>
            <p:cNvPr id="44" name="Parallelogram 43">
              <a:extLst>
                <a:ext uri="{FF2B5EF4-FFF2-40B4-BE49-F238E27FC236}">
                  <a16:creationId xmlns="" xmlns:a16="http://schemas.microsoft.com/office/drawing/2014/main" id="{D7AF7AF6-8014-4DC1-B28A-9810D0D0A898}"/>
                </a:ext>
              </a:extLst>
            </p:cNvPr>
            <p:cNvSpPr/>
            <p:nvPr/>
          </p:nvSpPr>
          <p:spPr>
            <a:xfrm flipH="1">
              <a:off x="2687957" y="5430861"/>
              <a:ext cx="724077" cy="259565"/>
            </a:xfrm>
            <a:prstGeom prst="parallelogram">
              <a:avLst>
                <a:gd name="adj" fmla="val 64752"/>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45" name="Freeform 47">
              <a:extLst>
                <a:ext uri="{FF2B5EF4-FFF2-40B4-BE49-F238E27FC236}">
                  <a16:creationId xmlns="" xmlns:a16="http://schemas.microsoft.com/office/drawing/2014/main" id="{3929440C-F306-47F5-A1CB-67D7BFCF0AF5}"/>
                </a:ext>
              </a:extLst>
            </p:cNvPr>
            <p:cNvSpPr/>
            <p:nvPr/>
          </p:nvSpPr>
          <p:spPr>
            <a:xfrm>
              <a:off x="1679846" y="5294384"/>
              <a:ext cx="1732190" cy="1089613"/>
            </a:xfrm>
            <a:custGeom>
              <a:avLst/>
              <a:gdLst>
                <a:gd name="connsiteX0" fmla="*/ 612068 w 1732190"/>
                <a:gd name="connsiteY0" fmla="*/ 0 h 1224136"/>
                <a:gd name="connsiteX1" fmla="*/ 1176037 w 1732190"/>
                <a:gd name="connsiteY1" fmla="*/ 373824 h 1224136"/>
                <a:gd name="connsiteX2" fmla="*/ 1182934 w 1732190"/>
                <a:gd name="connsiteY2" fmla="*/ 396044 h 1224136"/>
                <a:gd name="connsiteX3" fmla="*/ 1732190 w 1732190"/>
                <a:gd name="connsiteY3" fmla="*/ 396044 h 1224136"/>
                <a:gd name="connsiteX4" fmla="*/ 1732190 w 1732190"/>
                <a:gd name="connsiteY4" fmla="*/ 828092 h 1224136"/>
                <a:gd name="connsiteX5" fmla="*/ 1182934 w 1732190"/>
                <a:gd name="connsiteY5" fmla="*/ 828092 h 1224136"/>
                <a:gd name="connsiteX6" fmla="*/ 1176037 w 1732190"/>
                <a:gd name="connsiteY6" fmla="*/ 850313 h 1224136"/>
                <a:gd name="connsiteX7" fmla="*/ 612068 w 1732190"/>
                <a:gd name="connsiteY7" fmla="*/ 1224136 h 1224136"/>
                <a:gd name="connsiteX8" fmla="*/ 0 w 1732190"/>
                <a:gd name="connsiteY8" fmla="*/ 612068 h 1224136"/>
                <a:gd name="connsiteX9" fmla="*/ 612068 w 1732190"/>
                <a:gd name="connsiteY9" fmla="*/ 0 h 122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2190" h="1224136">
                  <a:moveTo>
                    <a:pt x="612068" y="0"/>
                  </a:moveTo>
                  <a:cubicBezTo>
                    <a:pt x="865595" y="0"/>
                    <a:pt x="1083120" y="154143"/>
                    <a:pt x="1176037" y="373824"/>
                  </a:cubicBezTo>
                  <a:lnTo>
                    <a:pt x="1182934" y="396044"/>
                  </a:lnTo>
                  <a:lnTo>
                    <a:pt x="1732190" y="396044"/>
                  </a:lnTo>
                  <a:lnTo>
                    <a:pt x="1732190" y="828092"/>
                  </a:lnTo>
                  <a:lnTo>
                    <a:pt x="1182934" y="828092"/>
                  </a:lnTo>
                  <a:lnTo>
                    <a:pt x="1176037" y="850313"/>
                  </a:lnTo>
                  <a:cubicBezTo>
                    <a:pt x="1083120" y="1069993"/>
                    <a:pt x="865595" y="1224136"/>
                    <a:pt x="612068" y="1224136"/>
                  </a:cubicBezTo>
                  <a:cubicBezTo>
                    <a:pt x="274032" y="1224136"/>
                    <a:pt x="0" y="950104"/>
                    <a:pt x="0" y="612068"/>
                  </a:cubicBezTo>
                  <a:cubicBezTo>
                    <a:pt x="0" y="274032"/>
                    <a:pt x="274032" y="0"/>
                    <a:pt x="612068" y="0"/>
                  </a:cubicBezTo>
                  <a:close/>
                </a:path>
              </a:pathLst>
            </a:cu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2400">
                <a:solidFill>
                  <a:schemeClr val="tx1"/>
                </a:solidFill>
              </a:endParaRPr>
            </a:p>
          </p:txBody>
        </p:sp>
        <p:sp>
          <p:nvSpPr>
            <p:cNvPr id="48" name="Oval 47">
              <a:extLst>
                <a:ext uri="{FF2B5EF4-FFF2-40B4-BE49-F238E27FC236}">
                  <a16:creationId xmlns="" xmlns:a16="http://schemas.microsoft.com/office/drawing/2014/main" id="{BE3D493F-D43E-4121-890F-1FE255530C85}"/>
                </a:ext>
              </a:extLst>
            </p:cNvPr>
            <p:cNvSpPr>
              <a:spLocks noChangeAspect="1"/>
            </p:cNvSpPr>
            <p:nvPr/>
          </p:nvSpPr>
          <p:spPr>
            <a:xfrm>
              <a:off x="1819115" y="5438399"/>
              <a:ext cx="945598" cy="813956"/>
            </a:xfrm>
            <a:prstGeom prst="ellipse">
              <a:avLst/>
            </a:prstGeom>
            <a:gradFill flip="none" rotWithShape="1">
              <a:gsLst>
                <a:gs pos="0">
                  <a:schemeClr val="bg1"/>
                </a:gs>
                <a:gs pos="74000">
                  <a:schemeClr val="bg1">
                    <a:shade val="67500"/>
                    <a:satMod val="115000"/>
                  </a:schemeClr>
                </a:gs>
                <a:gs pos="100000">
                  <a:schemeClr val="bg1">
                    <a:lumMod val="85000"/>
                  </a:schemeClr>
                </a:gs>
              </a:gsLst>
              <a:path path="circle">
                <a:fillToRect l="50000" t="50000" r="50000" b="5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Calibri" pitchFamily="34" charset="0"/>
                  <a:cs typeface="Calibri" pitchFamily="34" charset="0"/>
                </a:rPr>
                <a:t>Part 2</a:t>
              </a:r>
              <a:endParaRPr lang="en-US" sz="2400" dirty="0">
                <a:solidFill>
                  <a:schemeClr val="tx1"/>
                </a:solidFill>
                <a:latin typeface="Calibri" pitchFamily="34" charset="0"/>
                <a:cs typeface="Calibri" pitchFamily="34" charset="0"/>
              </a:endParaRPr>
            </a:p>
          </p:txBody>
        </p:sp>
        <p:sp>
          <p:nvSpPr>
            <p:cNvPr id="52" name="Pentagon 49">
              <a:extLst>
                <a:ext uri="{FF2B5EF4-FFF2-40B4-BE49-F238E27FC236}">
                  <a16:creationId xmlns="" xmlns:a16="http://schemas.microsoft.com/office/drawing/2014/main" id="{6822D482-EEEC-4B6B-AC6B-FA989697FC35}"/>
                </a:ext>
              </a:extLst>
            </p:cNvPr>
            <p:cNvSpPr/>
            <p:nvPr/>
          </p:nvSpPr>
          <p:spPr>
            <a:xfrm>
              <a:off x="2687958" y="4931967"/>
              <a:ext cx="6192688" cy="498893"/>
            </a:xfrm>
            <a:prstGeom prst="homePlat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2400" dirty="0">
                <a:solidFill>
                  <a:schemeClr val="tx1"/>
                </a:solidFill>
              </a:endParaRPr>
            </a:p>
          </p:txBody>
        </p:sp>
      </p:grpSp>
      <p:sp>
        <p:nvSpPr>
          <p:cNvPr id="43" name="TextBox 42">
            <a:extLst>
              <a:ext uri="{FF2B5EF4-FFF2-40B4-BE49-F238E27FC236}">
                <a16:creationId xmlns="" xmlns:a16="http://schemas.microsoft.com/office/drawing/2014/main" id="{87ECAD96-A85C-406B-A450-C511A324BFBF}"/>
              </a:ext>
            </a:extLst>
          </p:cNvPr>
          <p:cNvSpPr txBox="1"/>
          <p:nvPr/>
        </p:nvSpPr>
        <p:spPr>
          <a:xfrm>
            <a:off x="3109231" y="4253054"/>
            <a:ext cx="7128000" cy="1477328"/>
          </a:xfrm>
          <a:prstGeom prst="rect">
            <a:avLst/>
          </a:prstGeom>
          <a:noFill/>
        </p:spPr>
        <p:txBody>
          <a:bodyPr wrap="square">
            <a:spAutoFit/>
          </a:bodyPr>
          <a:lstStyle/>
          <a:p>
            <a:r>
              <a:rPr lang="en-US" sz="2200" dirty="0" smtClean="0">
                <a:latin typeface="Calibri" pitchFamily="34" charset="0"/>
                <a:cs typeface="Calibri" pitchFamily="34" charset="0"/>
              </a:rPr>
              <a:t>Follow the 5 stages in creative writing to weave an imaginative story using the 5 items given below.</a:t>
            </a:r>
          </a:p>
          <a:p>
            <a:r>
              <a:rPr lang="en-US" sz="2400" dirty="0" smtClean="0"/>
              <a:t/>
            </a:r>
            <a:br>
              <a:rPr lang="en-US" sz="2400" dirty="0" smtClean="0"/>
            </a:br>
            <a:endParaRPr lang="en-US" sz="2200" dirty="0" smtClean="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1000"/>
                                        <p:tgtEl>
                                          <p:spTgt spid="63"/>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up)">
                                      <p:cBhvr>
                                        <p:cTn id="11" dur="10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wipe(left)">
                                      <p:cBhvr>
                                        <p:cTn id="16" dur="1000"/>
                                        <p:tgtEl>
                                          <p:spTgt spid="40"/>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left)">
                                      <p:cBhvr>
                                        <p:cTn id="19" dur="1000"/>
                                        <p:tgtEl>
                                          <p:spTgt spid="43"/>
                                        </p:tgtEl>
                                      </p:cBhvr>
                                    </p:animEffect>
                                  </p:childTnLst>
                                </p:cTn>
                              </p:par>
                            </p:childTnLst>
                          </p:cTn>
                        </p:par>
                        <p:par>
                          <p:cTn id="20" fill="hold">
                            <p:stCondLst>
                              <p:cond delay="1000"/>
                            </p:stCondLst>
                            <p:childTnLst>
                              <p:par>
                                <p:cTn id="21" presetID="22" presetClass="entr" presetSubtype="1" fill="hold" nodeType="after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wipe(up)">
                                      <p:cBhvr>
                                        <p:cTn id="23"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graphicFrame>
        <p:nvGraphicFramePr>
          <p:cNvPr id="46" name="Google Shape;46;p3"/>
          <p:cNvGraphicFramePr/>
          <p:nvPr/>
        </p:nvGraphicFramePr>
        <p:xfrm>
          <a:off x="1127448" y="700345"/>
          <a:ext cx="9937100" cy="4261745"/>
        </p:xfrm>
        <a:graphic>
          <a:graphicData uri="http://schemas.openxmlformats.org/drawingml/2006/table">
            <a:tbl>
              <a:tblPr firstRow="1" bandRow="1">
                <a:noFill/>
                <a:tableStyleId>{0D4297A2-811B-47ED-8092-229EEA59F8F7}</a:tableStyleId>
              </a:tblPr>
              <a:tblGrid>
                <a:gridCol w="1008100"/>
                <a:gridCol w="1512175"/>
                <a:gridCol w="5832650"/>
                <a:gridCol w="1584175"/>
              </a:tblGrid>
              <a:tr h="389325">
                <a:tc>
                  <a:txBody>
                    <a:bodyPr/>
                    <a:lstStyle/>
                    <a:p>
                      <a:pPr marL="0" marR="0" lvl="0" indent="0" algn="ctr" rtl="0">
                        <a:spcBef>
                          <a:spcPts val="0"/>
                        </a:spcBef>
                        <a:spcAft>
                          <a:spcPts val="0"/>
                        </a:spcAft>
                        <a:buNone/>
                      </a:pPr>
                      <a:r>
                        <a:rPr lang="en-IN" sz="2000" u="none" strike="noStrike" cap="none" dirty="0"/>
                        <a:t>Slide #</a:t>
                      </a:r>
                      <a:endParaRPr sz="2000" u="none" strike="noStrike" cap="none"/>
                    </a:p>
                  </a:txBody>
                  <a:tcPr marL="91450" marR="91450" marT="45725" marB="45725"/>
                </a:tc>
                <a:tc>
                  <a:txBody>
                    <a:bodyPr/>
                    <a:lstStyle/>
                    <a:p>
                      <a:pPr marL="0" marR="0" lvl="0" indent="0" algn="ctr" rtl="0">
                        <a:spcBef>
                          <a:spcPts val="0"/>
                        </a:spcBef>
                        <a:spcAft>
                          <a:spcPts val="0"/>
                        </a:spcAft>
                        <a:buNone/>
                      </a:pPr>
                      <a:r>
                        <a:rPr lang="en-IN" sz="2000" u="none" strike="noStrike" cap="none"/>
                        <a:t>Thumbnail</a:t>
                      </a:r>
                      <a:endParaRPr/>
                    </a:p>
                  </a:txBody>
                  <a:tcPr marL="91450" marR="91450" marT="45725" marB="45725"/>
                </a:tc>
                <a:tc>
                  <a:txBody>
                    <a:bodyPr/>
                    <a:lstStyle/>
                    <a:p>
                      <a:pPr marL="0" marR="0" lvl="0" indent="0" algn="ctr" rtl="0">
                        <a:spcBef>
                          <a:spcPts val="0"/>
                        </a:spcBef>
                        <a:spcAft>
                          <a:spcPts val="0"/>
                        </a:spcAft>
                        <a:buNone/>
                      </a:pPr>
                      <a:r>
                        <a:rPr lang="en-IN" sz="2000" u="none" strike="noStrike" cap="none"/>
                        <a:t>Source link</a:t>
                      </a:r>
                      <a:endParaRPr/>
                    </a:p>
                  </a:txBody>
                  <a:tcPr marL="91450" marR="91450" marT="45725" marB="45725"/>
                </a:tc>
                <a:tc>
                  <a:txBody>
                    <a:bodyPr/>
                    <a:lstStyle/>
                    <a:p>
                      <a:pPr marL="0" marR="0" lvl="0" indent="0" algn="ctr" rtl="0">
                        <a:spcBef>
                          <a:spcPts val="0"/>
                        </a:spcBef>
                        <a:spcAft>
                          <a:spcPts val="0"/>
                        </a:spcAft>
                        <a:buNone/>
                      </a:pPr>
                      <a:r>
                        <a:rPr lang="en-IN" sz="2000" u="none" strike="noStrike" cap="none"/>
                        <a:t>Author </a:t>
                      </a:r>
                      <a:endParaRPr/>
                    </a:p>
                  </a:txBody>
                  <a:tcPr marL="91450" marR="91450" marT="45725" marB="45725"/>
                </a:tc>
              </a:tr>
              <a:tr h="389325">
                <a:tc>
                  <a:txBody>
                    <a:bodyPr/>
                    <a:lstStyle/>
                    <a:p>
                      <a:pPr marL="0" marR="0" lvl="0" indent="0" algn="l" rtl="0">
                        <a:spcBef>
                          <a:spcPts val="0"/>
                        </a:spcBef>
                        <a:spcAft>
                          <a:spcPts val="0"/>
                        </a:spcAft>
                        <a:buNone/>
                      </a:pPr>
                      <a:r>
                        <a:rPr lang="en-IN" sz="900" dirty="0" smtClean="0"/>
                        <a:t>1</a:t>
                      </a:r>
                      <a:endParaRPr sz="90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900" b="0" i="0" u="none" strike="noStrike" dirty="0" smtClean="0">
                          <a:solidFill>
                            <a:schemeClr val="dk1"/>
                          </a:solidFill>
                          <a:latin typeface="Calibri"/>
                          <a:ea typeface="Calibri"/>
                          <a:cs typeface="Calibri"/>
                          <a:sym typeface="Calibri"/>
                        </a:rPr>
                        <a:t>1. Jungle:</a:t>
                      </a:r>
                      <a:r>
                        <a:rPr lang="en-IN" sz="900" b="0" i="0" u="none" strike="noStrike" baseline="0" dirty="0" smtClean="0">
                          <a:solidFill>
                            <a:schemeClr val="dk1"/>
                          </a:solidFill>
                          <a:latin typeface="Calibri"/>
                          <a:ea typeface="Calibri"/>
                          <a:cs typeface="Calibri"/>
                          <a:sym typeface="Calibri"/>
                        </a:rPr>
                        <a:t> https://www.freepik.com/free-vector/jungle-bird-wood-blank-sign- copyspace_4545999.htm#query=</a:t>
                      </a:r>
                      <a:r>
                        <a:rPr lang="en-IN" sz="900" b="0" i="0" u="none" strike="noStrike" baseline="0" dirty="0" err="1" smtClean="0">
                          <a:solidFill>
                            <a:schemeClr val="dk1"/>
                          </a:solidFill>
                          <a:latin typeface="Calibri"/>
                          <a:ea typeface="Calibri"/>
                          <a:cs typeface="Calibri"/>
                          <a:sym typeface="Calibri"/>
                        </a:rPr>
                        <a:t>jungle&amp;position</a:t>
                      </a:r>
                      <a:r>
                        <a:rPr lang="en-IN" sz="900" b="0" i="0" u="none" strike="noStrike" baseline="0" dirty="0" smtClean="0">
                          <a:solidFill>
                            <a:schemeClr val="dk1"/>
                          </a:solidFill>
                          <a:latin typeface="Calibri"/>
                          <a:ea typeface="Calibri"/>
                          <a:cs typeface="Calibri"/>
                          <a:sym typeface="Calibri"/>
                        </a:rPr>
                        <a:t>=27&amp;from_view=</a:t>
                      </a:r>
                      <a:r>
                        <a:rPr lang="en-IN" sz="900" b="0" i="0" u="none" strike="noStrike" baseline="0" dirty="0" err="1" smtClean="0">
                          <a:solidFill>
                            <a:schemeClr val="dk1"/>
                          </a:solidFill>
                          <a:latin typeface="Calibri"/>
                          <a:ea typeface="Calibri"/>
                          <a:cs typeface="Calibri"/>
                          <a:sym typeface="Calibri"/>
                        </a:rPr>
                        <a:t>search&amp;track</a:t>
                      </a:r>
                      <a:r>
                        <a:rPr lang="en-IN" sz="900" b="0" i="0" u="none" strike="noStrike" baseline="0" dirty="0" smtClean="0">
                          <a:solidFill>
                            <a:schemeClr val="dk1"/>
                          </a:solidFill>
                          <a:latin typeface="Calibri"/>
                          <a:ea typeface="Calibri"/>
                          <a:cs typeface="Calibri"/>
                          <a:sym typeface="Calibri"/>
                        </a:rPr>
                        <a:t>=</a:t>
                      </a:r>
                      <a:r>
                        <a:rPr lang="en-IN" sz="900" b="0" i="0" u="none" strike="noStrike" baseline="0" dirty="0" err="1" smtClean="0">
                          <a:solidFill>
                            <a:schemeClr val="dk1"/>
                          </a:solidFill>
                          <a:latin typeface="Calibri"/>
                          <a:ea typeface="Calibri"/>
                          <a:cs typeface="Calibri"/>
                          <a:sym typeface="Calibri"/>
                        </a:rPr>
                        <a:t>sph</a:t>
                      </a:r>
                      <a:r>
                        <a:rPr lang="en-IN" sz="900" b="0" i="0" u="none" strike="noStrike" baseline="0" dirty="0" smtClean="0">
                          <a:solidFill>
                            <a:schemeClr val="dk1"/>
                          </a:solidFill>
                          <a:latin typeface="Calibri"/>
                          <a:ea typeface="Calibri"/>
                          <a:cs typeface="Calibri"/>
                          <a:sym typeface="Calibri"/>
                        </a:rPr>
                        <a:t> (Attribution: </a:t>
                      </a:r>
                      <a:r>
                        <a:rPr lang="en-IN" sz="900" b="0" i="0" u="none" strike="noStrike" baseline="0" dirty="0" err="1" smtClean="0">
                          <a:solidFill>
                            <a:schemeClr val="dk1"/>
                          </a:solidFill>
                          <a:latin typeface="Calibri"/>
                          <a:ea typeface="Calibri"/>
                          <a:cs typeface="Calibri"/>
                          <a:sym typeface="Calibri"/>
                        </a:rPr>
                        <a:t>brgfx</a:t>
                      </a:r>
                      <a:r>
                        <a:rPr lang="en-IN" sz="900" b="0" i="0" u="none" strike="noStrike" baseline="0" dirty="0" smtClean="0">
                          <a:solidFill>
                            <a:schemeClr val="dk1"/>
                          </a:solidFill>
                          <a:latin typeface="Calibri"/>
                          <a:ea typeface="Calibri"/>
                          <a:cs typeface="Calibri"/>
                          <a:sym typeface="Calibri"/>
                        </a:rPr>
                        <a:t>)</a:t>
                      </a:r>
                      <a:endParaRPr lang="en-IN" sz="900" b="0" i="0" u="none" strike="noStrike" dirty="0" smtClean="0">
                        <a:solidFill>
                          <a:srgbClr val="002060"/>
                        </a:solidFill>
                        <a:latin typeface="Calibri"/>
                        <a:ea typeface="Calibri"/>
                        <a:cs typeface="Calibri"/>
                        <a:sym typeface="Calibri"/>
                      </a:endParaRPr>
                    </a:p>
                    <a:p>
                      <a:pPr marL="0" marR="0" lvl="0" indent="0" algn="l" rtl="0">
                        <a:spcBef>
                          <a:spcPts val="0"/>
                        </a:spcBef>
                        <a:spcAft>
                          <a:spcPts val="0"/>
                        </a:spcAft>
                        <a:buNone/>
                      </a:pPr>
                      <a:endParaRPr sz="900"/>
                    </a:p>
                  </a:txBody>
                  <a:tcPr marL="91450" marR="91450" marT="45725" marB="45725"/>
                </a:tc>
                <a:tc>
                  <a:txBody>
                    <a:bodyPr/>
                    <a:lstStyle/>
                    <a:p>
                      <a:pPr marL="0" marR="0" lvl="0" indent="0" algn="l" rtl="0">
                        <a:spcBef>
                          <a:spcPts val="0"/>
                        </a:spcBef>
                        <a:spcAft>
                          <a:spcPts val="0"/>
                        </a:spcAft>
                        <a:buNone/>
                      </a:pPr>
                      <a:r>
                        <a:rPr lang="en-IN" sz="900" dirty="0" err="1" smtClean="0"/>
                        <a:t>brgfx</a:t>
                      </a:r>
                      <a:endParaRPr sz="900"/>
                    </a:p>
                  </a:txBody>
                  <a:tcPr marL="91450" marR="91450" marT="45725" marB="45725"/>
                </a:tc>
              </a:tr>
              <a:tr h="389325">
                <a:tc>
                  <a:txBody>
                    <a:bodyPr/>
                    <a:lstStyle/>
                    <a:p>
                      <a:pPr marL="0" marR="0" lvl="0" indent="0" algn="l" rtl="0">
                        <a:spcBef>
                          <a:spcPts val="0"/>
                        </a:spcBef>
                        <a:spcAft>
                          <a:spcPts val="0"/>
                        </a:spcAft>
                        <a:buNone/>
                      </a:pPr>
                      <a:r>
                        <a:rPr lang="en-IN" sz="900" dirty="0" smtClean="0"/>
                        <a:t>2,3,4,5,6</a:t>
                      </a:r>
                      <a:endParaRPr sz="90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pPr marL="228600" lvl="0" indent="-228600" algn="l" rtl="0">
                        <a:spcBef>
                          <a:spcPts val="0"/>
                        </a:spcBef>
                        <a:spcAft>
                          <a:spcPts val="0"/>
                        </a:spcAft>
                        <a:buAutoNum type="arabicPeriod"/>
                      </a:pPr>
                      <a:r>
                        <a:rPr lang="en-IN" sz="900" b="0" i="0" u="none" strike="noStrike" baseline="0" dirty="0" smtClean="0">
                          <a:solidFill>
                            <a:schemeClr val="dk1"/>
                          </a:solidFill>
                          <a:latin typeface="Calibri"/>
                          <a:ea typeface="Calibri"/>
                          <a:cs typeface="Calibri"/>
                          <a:sym typeface="Calibri"/>
                        </a:rPr>
                        <a:t>Animals: https://www.freepik.com/free-vector/many-animals-white_5935005.htm#query=jungle%20animals&amp;position=49&amp;from_view=keyword&amp;track=ais (Attribution: </a:t>
                      </a:r>
                      <a:r>
                        <a:rPr lang="en-IN" sz="900" b="0" i="0" u="none" strike="noStrike" baseline="0" dirty="0" err="1" smtClean="0">
                          <a:solidFill>
                            <a:schemeClr val="dk1"/>
                          </a:solidFill>
                          <a:latin typeface="Calibri"/>
                          <a:ea typeface="Calibri"/>
                          <a:cs typeface="Calibri"/>
                          <a:sym typeface="Calibri"/>
                        </a:rPr>
                        <a:t>brgfx</a:t>
                      </a:r>
                      <a:r>
                        <a:rPr lang="en-IN" sz="900" b="0" i="0" u="none" strike="noStrike" baseline="0"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900" b="0" i="0" u="none" strike="noStrike" dirty="0" smtClean="0">
                          <a:solidFill>
                            <a:schemeClr val="dk1"/>
                          </a:solidFill>
                          <a:latin typeface="Calibri"/>
                          <a:ea typeface="Calibri"/>
                          <a:cs typeface="Calibri"/>
                          <a:sym typeface="Calibri"/>
                        </a:rPr>
                        <a:t>Sun: https://www.freepik.com/free-vector/variety-suns-icons_791459.htm#query=sun&amp;position=0&amp;from_view=search&amp;track=sph (Attribution: freepik)</a:t>
                      </a:r>
                    </a:p>
                  </a:txBody>
                  <a:tcPr marL="91450" marR="91450" marT="45725" marB="45725"/>
                </a:tc>
                <a:tc>
                  <a:txBody>
                    <a:bodyPr/>
                    <a:lstStyle/>
                    <a:p>
                      <a:r>
                        <a:rPr lang="en-IN" sz="900" dirty="0" err="1" smtClean="0"/>
                        <a:t>Brgfx</a:t>
                      </a:r>
                      <a:endParaRPr lang="en-IN" sz="900" dirty="0" smtClean="0"/>
                    </a:p>
                    <a:p>
                      <a:endParaRPr lang="en-IN" sz="900" dirty="0" smtClean="0"/>
                    </a:p>
                    <a:p>
                      <a:endParaRPr lang="en-IN" sz="900" dirty="0" smtClean="0"/>
                    </a:p>
                    <a:p>
                      <a:r>
                        <a:rPr lang="en-IN" sz="900" dirty="0" smtClean="0"/>
                        <a:t>freepik</a:t>
                      </a:r>
                      <a:endParaRPr lang="en-US" sz="900" dirty="0"/>
                    </a:p>
                  </a:txBody>
                  <a:tcPr marL="91450" marR="91450" marT="45725" marB="45725"/>
                </a:tc>
              </a:tr>
              <a:tr h="389325">
                <a:tc>
                  <a:txBody>
                    <a:bodyPr/>
                    <a:lstStyle/>
                    <a:p>
                      <a:pPr marL="0" marR="0" lvl="0" indent="0" algn="l" rtl="0">
                        <a:spcBef>
                          <a:spcPts val="0"/>
                        </a:spcBef>
                        <a:spcAft>
                          <a:spcPts val="0"/>
                        </a:spcAft>
                        <a:buNone/>
                      </a:pPr>
                      <a:r>
                        <a:rPr lang="en-IN" sz="900" dirty="0" smtClean="0"/>
                        <a:t>2</a:t>
                      </a:r>
                      <a:endParaRPr sz="90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pPr marL="228600" marR="0" lvl="0" indent="-228600" algn="l" defTabSz="914400" rtl="0" eaLnBrk="1" fontAlgn="auto" latinLnBrk="0" hangingPunct="1">
                        <a:lnSpc>
                          <a:spcPct val="100000"/>
                        </a:lnSpc>
                        <a:spcBef>
                          <a:spcPts val="0"/>
                        </a:spcBef>
                        <a:spcAft>
                          <a:spcPts val="0"/>
                        </a:spcAft>
                        <a:buClr>
                          <a:srgbClr val="000000"/>
                        </a:buClr>
                        <a:buSzTx/>
                        <a:buFont typeface="Arial"/>
                        <a:buAutoNum type="arabicPeriod"/>
                        <a:tabLst/>
                        <a:defRPr/>
                      </a:pPr>
                      <a:r>
                        <a:rPr lang="en-IN" sz="900" b="0" i="0" u="none" strike="noStrike" dirty="0" smtClean="0">
                          <a:solidFill>
                            <a:schemeClr val="dk1"/>
                          </a:solidFill>
                          <a:latin typeface="Calibri"/>
                          <a:ea typeface="Calibri"/>
                          <a:cs typeface="Calibri"/>
                          <a:sym typeface="Calibri"/>
                        </a:rPr>
                        <a:t>Boy: https://www.freepik.com/free-vector/set-happy-children-doing-different- </a:t>
                      </a:r>
                    </a:p>
                    <a:p>
                      <a:pPr marL="228600" marR="0" lvl="0" indent="-228600" algn="l" defTabSz="914400" rtl="0" eaLnBrk="1" fontAlgn="auto" latinLnBrk="0" hangingPunct="1">
                        <a:lnSpc>
                          <a:spcPct val="100000"/>
                        </a:lnSpc>
                        <a:spcBef>
                          <a:spcPts val="0"/>
                        </a:spcBef>
                        <a:spcAft>
                          <a:spcPts val="0"/>
                        </a:spcAft>
                        <a:buClr>
                          <a:srgbClr val="000000"/>
                        </a:buClr>
                        <a:buSzTx/>
                        <a:buFont typeface="Arial"/>
                        <a:buNone/>
                        <a:tabLst/>
                        <a:defRPr/>
                      </a:pPr>
                      <a:r>
                        <a:rPr lang="en-IN" sz="900" b="0" i="0" u="none" strike="noStrike" dirty="0" smtClean="0">
                          <a:solidFill>
                            <a:schemeClr val="dk1"/>
                          </a:solidFill>
                          <a:latin typeface="Calibri"/>
                          <a:ea typeface="Calibri"/>
                          <a:cs typeface="Calibri"/>
                          <a:sym typeface="Calibri"/>
                        </a:rPr>
                        <a:t>        actions_5934375.htm#query=</a:t>
                      </a:r>
                      <a:r>
                        <a:rPr lang="en-IN" sz="900" b="0" i="0" u="none" strike="noStrike" dirty="0" err="1" smtClean="0">
                          <a:solidFill>
                            <a:schemeClr val="dk1"/>
                          </a:solidFill>
                          <a:latin typeface="Calibri"/>
                          <a:ea typeface="Calibri"/>
                          <a:cs typeface="Calibri"/>
                          <a:sym typeface="Calibri"/>
                        </a:rPr>
                        <a:t>children&amp;position</a:t>
                      </a:r>
                      <a:r>
                        <a:rPr lang="en-IN" sz="900" b="0" i="0" u="none" strike="noStrike" dirty="0" smtClean="0">
                          <a:solidFill>
                            <a:schemeClr val="dk1"/>
                          </a:solidFill>
                          <a:latin typeface="Calibri"/>
                          <a:ea typeface="Calibri"/>
                          <a:cs typeface="Calibri"/>
                          <a:sym typeface="Calibri"/>
                        </a:rPr>
                        <a:t>=44&amp;from_view=</a:t>
                      </a:r>
                      <a:r>
                        <a:rPr lang="en-IN" sz="900" b="0" i="0" u="none" strike="noStrike" dirty="0" err="1" smtClean="0">
                          <a:solidFill>
                            <a:schemeClr val="dk1"/>
                          </a:solidFill>
                          <a:latin typeface="Calibri"/>
                          <a:ea typeface="Calibri"/>
                          <a:cs typeface="Calibri"/>
                          <a:sym typeface="Calibri"/>
                        </a:rPr>
                        <a:t>search&amp;track</a:t>
                      </a:r>
                      <a:r>
                        <a:rPr lang="en-IN" sz="900" b="0" i="0" u="none" strike="noStrike" dirty="0" smtClean="0">
                          <a:solidFill>
                            <a:schemeClr val="dk1"/>
                          </a:solidFill>
                          <a:latin typeface="Calibri"/>
                          <a:ea typeface="Calibri"/>
                          <a:cs typeface="Calibri"/>
                          <a:sym typeface="Calibri"/>
                        </a:rPr>
                        <a:t>=</a:t>
                      </a:r>
                      <a:r>
                        <a:rPr lang="en-IN" sz="900" b="0" i="0" u="none" strike="noStrike" dirty="0" err="1" smtClean="0">
                          <a:solidFill>
                            <a:schemeClr val="dk1"/>
                          </a:solidFill>
                          <a:latin typeface="Calibri"/>
                          <a:ea typeface="Calibri"/>
                          <a:cs typeface="Calibri"/>
                          <a:sym typeface="Calibri"/>
                        </a:rPr>
                        <a:t>sph</a:t>
                      </a:r>
                      <a:r>
                        <a:rPr lang="en-IN" sz="900" b="0" i="0" u="none" strike="noStrike" dirty="0" smtClean="0">
                          <a:solidFill>
                            <a:schemeClr val="dk1"/>
                          </a:solidFill>
                          <a:latin typeface="Calibri"/>
                          <a:ea typeface="Calibri"/>
                          <a:cs typeface="Calibri"/>
                          <a:sym typeface="Calibri"/>
                        </a:rPr>
                        <a:t> (Attribution: </a:t>
                      </a:r>
                      <a:r>
                        <a:rPr lang="en-IN" sz="900" b="0" i="0" u="none" strike="noStrike" dirty="0" err="1" smtClean="0">
                          <a:solidFill>
                            <a:schemeClr val="dk1"/>
                          </a:solidFill>
                          <a:latin typeface="Calibri"/>
                          <a:ea typeface="Calibri"/>
                          <a:cs typeface="Calibri"/>
                          <a:sym typeface="Calibri"/>
                        </a:rPr>
                        <a:t>brgfx</a:t>
                      </a:r>
                      <a:r>
                        <a:rPr lang="en-IN" sz="900" b="0" i="0" u="none" strike="noStrike" dirty="0" smtClean="0">
                          <a:solidFill>
                            <a:schemeClr val="dk1"/>
                          </a:solidFill>
                          <a:latin typeface="Calibri"/>
                          <a:ea typeface="Calibri"/>
                          <a:cs typeface="Calibri"/>
                          <a:sym typeface="Calibri"/>
                        </a:rPr>
                        <a:t>)</a:t>
                      </a:r>
                    </a:p>
                    <a:p>
                      <a:pPr marL="228600" marR="0" lvl="0" indent="-228600" algn="l" defTabSz="914400" rtl="0" eaLnBrk="1" fontAlgn="auto" latinLnBrk="0" hangingPunct="1">
                        <a:lnSpc>
                          <a:spcPct val="100000"/>
                        </a:lnSpc>
                        <a:spcBef>
                          <a:spcPts val="0"/>
                        </a:spcBef>
                        <a:spcAft>
                          <a:spcPts val="0"/>
                        </a:spcAft>
                        <a:buClr>
                          <a:srgbClr val="000000"/>
                        </a:buClr>
                        <a:buSzTx/>
                        <a:buFont typeface="Arial"/>
                        <a:buNone/>
                        <a:tabLst/>
                        <a:defRPr/>
                      </a:pPr>
                      <a:r>
                        <a:rPr lang="en-IN" sz="900" b="0" i="0" u="none" strike="noStrike" baseline="0" dirty="0" smtClean="0">
                          <a:solidFill>
                            <a:schemeClr val="dk1"/>
                          </a:solidFill>
                          <a:latin typeface="Calibri"/>
                          <a:ea typeface="Calibri"/>
                          <a:cs typeface="Calibri"/>
                          <a:sym typeface="Calibri"/>
                        </a:rPr>
                        <a:t>2.     Bulb: https://www.freepik.com/free-vector/icon-innovation-creativity-logo_39454590.htm#page=6&amp;query=bulb&amp;position=27&amp;from_view=search&amp;track=sph </a:t>
                      </a:r>
                      <a:r>
                        <a:rPr lang="en-IN" sz="900" b="0" i="0" u="none" strike="noStrike" dirty="0" smtClean="0">
                          <a:solidFill>
                            <a:schemeClr val="dk1"/>
                          </a:solidFill>
                          <a:latin typeface="Calibri"/>
                          <a:ea typeface="Calibri"/>
                          <a:cs typeface="Calibri"/>
                          <a:sym typeface="Calibri"/>
                        </a:rPr>
                        <a:t>(Attribution: </a:t>
                      </a:r>
                      <a:r>
                        <a:rPr lang="en-IN" sz="900" b="0" i="0" u="none" strike="noStrike" dirty="0" err="1" smtClean="0">
                          <a:solidFill>
                            <a:schemeClr val="dk1"/>
                          </a:solidFill>
                          <a:latin typeface="Calibri"/>
                          <a:ea typeface="Calibri"/>
                          <a:cs typeface="Calibri"/>
                          <a:sym typeface="Calibri"/>
                        </a:rPr>
                        <a:t>brgfx</a:t>
                      </a:r>
                      <a:r>
                        <a:rPr lang="en-IN" sz="900" b="0" i="0" u="none" strike="noStrike" dirty="0" smtClean="0">
                          <a:solidFill>
                            <a:schemeClr val="dk1"/>
                          </a:solidFill>
                          <a:latin typeface="Calibri"/>
                          <a:ea typeface="Calibri"/>
                          <a:cs typeface="Calibri"/>
                          <a:sym typeface="Calibri"/>
                        </a:rPr>
                        <a:t>)</a:t>
                      </a:r>
                    </a:p>
                    <a:p>
                      <a:pPr marL="228600" marR="0" lvl="0" indent="-228600" algn="l" defTabSz="914400" rtl="0" eaLnBrk="1" fontAlgn="auto" latinLnBrk="0" hangingPunct="1">
                        <a:lnSpc>
                          <a:spcPct val="100000"/>
                        </a:lnSpc>
                        <a:spcBef>
                          <a:spcPts val="0"/>
                        </a:spcBef>
                        <a:spcAft>
                          <a:spcPts val="0"/>
                        </a:spcAft>
                        <a:buClr>
                          <a:srgbClr val="000000"/>
                        </a:buClr>
                        <a:buSzTx/>
                        <a:buFont typeface="Arial"/>
                        <a:buNone/>
                        <a:tabLst/>
                        <a:defRPr/>
                      </a:pPr>
                      <a:endParaRPr lang="en-IN" sz="900" b="0" i="0" u="none" strike="noStrike" dirty="0" smtClean="0">
                        <a:solidFill>
                          <a:schemeClr val="dk1"/>
                        </a:solidFill>
                        <a:latin typeface="Calibri"/>
                        <a:ea typeface="Calibri"/>
                        <a:cs typeface="Calibri"/>
                        <a:sym typeface="Calibri"/>
                      </a:endParaRPr>
                    </a:p>
                  </a:txBody>
                  <a:tcPr marL="91450" marR="91450" marT="45725" marB="45725"/>
                </a:tc>
                <a:tc>
                  <a:txBody>
                    <a:bodyPr/>
                    <a:lstStyle/>
                    <a:p>
                      <a:r>
                        <a:rPr lang="en-IN" sz="900" dirty="0" err="1" smtClean="0"/>
                        <a:t>Brgfx</a:t>
                      </a:r>
                      <a:endParaRPr lang="en-IN" sz="900" dirty="0" smtClean="0"/>
                    </a:p>
                    <a:p>
                      <a:endParaRPr lang="en-IN" sz="900" dirty="0" smtClean="0"/>
                    </a:p>
                    <a:p>
                      <a:endParaRPr lang="en-IN" sz="900" dirty="0" smtClean="0"/>
                    </a:p>
                    <a:p>
                      <a:r>
                        <a:rPr lang="en-IN" sz="900" dirty="0" err="1" smtClean="0"/>
                        <a:t>brgfx</a:t>
                      </a:r>
                      <a:endParaRPr lang="en-US" sz="900" dirty="0"/>
                    </a:p>
                  </a:txBody>
                  <a:tcPr marL="91450" marR="91450" marT="45725" marB="45725"/>
                </a:tc>
              </a:tr>
              <a:tr h="389325">
                <a:tc>
                  <a:txBody>
                    <a:bodyPr/>
                    <a:lstStyle/>
                    <a:p>
                      <a:pPr marL="0" marR="0" lvl="0" indent="0" algn="l" rtl="0">
                        <a:spcBef>
                          <a:spcPts val="0"/>
                        </a:spcBef>
                        <a:spcAft>
                          <a:spcPts val="0"/>
                        </a:spcAft>
                        <a:buNone/>
                      </a:pPr>
                      <a:r>
                        <a:rPr lang="en-IN" sz="900" dirty="0" smtClean="0"/>
                        <a:t>7</a:t>
                      </a:r>
                      <a:endParaRPr sz="90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pPr marL="228600" lvl="0" indent="-228600" algn="l" rtl="0">
                        <a:spcBef>
                          <a:spcPts val="0"/>
                        </a:spcBef>
                        <a:spcAft>
                          <a:spcPts val="0"/>
                        </a:spcAft>
                        <a:buAutoNum type="arabicPeriod"/>
                      </a:pPr>
                      <a:r>
                        <a:rPr lang="en-IN" sz="900" b="0" i="0" u="none" strike="noStrike" dirty="0" smtClean="0">
                          <a:solidFill>
                            <a:schemeClr val="dk1"/>
                          </a:solidFill>
                          <a:latin typeface="Calibri"/>
                          <a:ea typeface="Calibri"/>
                          <a:cs typeface="Calibri"/>
                          <a:sym typeface="Calibri"/>
                        </a:rPr>
                        <a:t>Dog: https://www.freepik.com/free-photo/golden-retriever-puppy-running-outdoors-playing-joyfully-generated-by-ai_43272575.htm#query=dog&amp;position=10&amp;from_view=search&amp;track=sph (Attribution: </a:t>
                      </a:r>
                      <a:r>
                        <a:rPr lang="en-IN" sz="900" b="0" i="0" u="none" strike="noStrike" dirty="0" err="1" smtClean="0">
                          <a:solidFill>
                            <a:schemeClr val="dk1"/>
                          </a:solidFill>
                          <a:latin typeface="Calibri"/>
                          <a:ea typeface="Calibri"/>
                          <a:cs typeface="Calibri"/>
                          <a:sym typeface="Calibri"/>
                        </a:rPr>
                        <a:t>vecstock</a:t>
                      </a:r>
                      <a:r>
                        <a:rPr lang="en-IN" sz="900" b="0" i="0" u="none" strike="noStrike" dirty="0" smtClean="0">
                          <a:solidFill>
                            <a:schemeClr val="dk1"/>
                          </a:solidFill>
                          <a:latin typeface="Calibri"/>
                          <a:ea typeface="Calibri"/>
                          <a:cs typeface="Calibri"/>
                          <a:sym typeface="Calibri"/>
                        </a:rPr>
                        <a:t>)</a:t>
                      </a:r>
                    </a:p>
                    <a:p>
                      <a:pPr marL="228600" lvl="0" indent="-228600" algn="l" rtl="0">
                        <a:spcBef>
                          <a:spcPts val="0"/>
                        </a:spcBef>
                        <a:spcAft>
                          <a:spcPts val="0"/>
                        </a:spcAft>
                        <a:buAutoNum type="arabicPeriod"/>
                      </a:pPr>
                      <a:r>
                        <a:rPr lang="en-IN" sz="900" b="0" i="0" u="none" strike="noStrike" dirty="0" smtClean="0">
                          <a:solidFill>
                            <a:schemeClr val="dk1"/>
                          </a:solidFill>
                          <a:latin typeface="Calibri"/>
                          <a:ea typeface="Calibri"/>
                          <a:cs typeface="Calibri"/>
                          <a:sym typeface="Calibri"/>
                        </a:rPr>
                        <a:t>Dog, tree: https://www.freepik.com/free-photo/selective-focus-shot-adorable-weimaraner-dog-outdoors-during-daylight_28741561.htm#page=3&amp;query=dog%20tree&amp;position=7&amp;from_view=search&amp;track=ais (Attribution: </a:t>
                      </a:r>
                      <a:r>
                        <a:rPr lang="en-IN" sz="900" b="0" i="0" u="none" strike="noStrike" dirty="0" err="1" smtClean="0">
                          <a:solidFill>
                            <a:schemeClr val="dk1"/>
                          </a:solidFill>
                          <a:latin typeface="Calibri"/>
                          <a:ea typeface="Calibri"/>
                          <a:cs typeface="Calibri"/>
                          <a:sym typeface="Calibri"/>
                        </a:rPr>
                        <a:t>wirestock</a:t>
                      </a:r>
                      <a:r>
                        <a:rPr lang="en-IN" sz="900" b="0" i="0" u="none" strike="noStrike" dirty="0" smtClean="0">
                          <a:solidFill>
                            <a:schemeClr val="dk1"/>
                          </a:solidFill>
                          <a:latin typeface="Calibri"/>
                          <a:ea typeface="Calibri"/>
                          <a:cs typeface="Calibri"/>
                          <a:sym typeface="Calibri"/>
                        </a:rPr>
                        <a:t>)</a:t>
                      </a:r>
                      <a:endParaRPr lang="en-US" sz="900" dirty="0"/>
                    </a:p>
                  </a:txBody>
                  <a:tcPr marL="91450" marR="91450" marT="45725" marB="45725"/>
                </a:tc>
                <a:tc>
                  <a:txBody>
                    <a:bodyPr/>
                    <a:lstStyle/>
                    <a:p>
                      <a:r>
                        <a:rPr lang="en-IN" sz="900" dirty="0" err="1" smtClean="0"/>
                        <a:t>Vecstock</a:t>
                      </a:r>
                      <a:endParaRPr lang="en-IN" sz="900" dirty="0" smtClean="0"/>
                    </a:p>
                    <a:p>
                      <a:endParaRPr lang="en-IN" sz="900" dirty="0" smtClean="0"/>
                    </a:p>
                    <a:p>
                      <a:endParaRPr lang="en-IN" sz="900" dirty="0" smtClean="0"/>
                    </a:p>
                    <a:p>
                      <a:r>
                        <a:rPr lang="en-IN" sz="900" dirty="0" err="1" smtClean="0"/>
                        <a:t>wirestock</a:t>
                      </a:r>
                      <a:endParaRPr lang="en-US" sz="900" dirty="0"/>
                    </a:p>
                  </a:txBody>
                  <a:tcPr marL="91450" marR="91450" marT="45725" marB="45725"/>
                </a:tc>
              </a:tr>
              <a:tr h="389325">
                <a:tc>
                  <a:txBody>
                    <a:bodyPr/>
                    <a:lstStyle/>
                    <a:p>
                      <a:pPr marL="0" marR="0" lvl="0" indent="0" algn="l" rtl="0">
                        <a:spcBef>
                          <a:spcPts val="0"/>
                        </a:spcBef>
                        <a:spcAft>
                          <a:spcPts val="0"/>
                        </a:spcAft>
                        <a:buNone/>
                      </a:pPr>
                      <a:endParaRPr sz="90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endParaRPr lang="en-US"/>
                    </a:p>
                  </a:txBody>
                  <a:tcPr marL="91450" marR="91450" marT="45725" marB="45725"/>
                </a:tc>
                <a:tc>
                  <a:txBody>
                    <a:bodyPr/>
                    <a:lstStyle/>
                    <a:p>
                      <a:endParaRPr lang="en-US"/>
                    </a:p>
                  </a:txBody>
                  <a:tcPr marL="91450" marR="91450" marT="45725" marB="45725"/>
                </a:tc>
              </a:tr>
              <a:tr h="389325">
                <a:tc>
                  <a:txBody>
                    <a:bodyPr/>
                    <a:lstStyle/>
                    <a:p>
                      <a:pPr marL="0" marR="0" lvl="0" indent="0" algn="l" rtl="0">
                        <a:spcBef>
                          <a:spcPts val="0"/>
                        </a:spcBef>
                        <a:spcAft>
                          <a:spcPts val="0"/>
                        </a:spcAft>
                        <a:buNone/>
                      </a:pPr>
                      <a:endParaRPr sz="90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endParaRPr lang="en-US"/>
                    </a:p>
                  </a:txBody>
                  <a:tcPr marL="91450" marR="91450" marT="45725" marB="45725"/>
                </a:tc>
                <a:tc>
                  <a:txBody>
                    <a:bodyPr/>
                    <a:lstStyle/>
                    <a:p>
                      <a:endParaRPr lang="en-US"/>
                    </a:p>
                  </a:txBody>
                  <a:tcPr marL="91450" marR="91450" marT="45725" marB="45725"/>
                </a:tc>
              </a:tr>
              <a:tr h="389325">
                <a:tc>
                  <a:txBody>
                    <a:bodyPr/>
                    <a:lstStyle/>
                    <a:p>
                      <a:pPr marL="0" marR="0" lvl="0" indent="0" algn="l" rtl="0">
                        <a:spcBef>
                          <a:spcPts val="0"/>
                        </a:spcBef>
                        <a:spcAft>
                          <a:spcPts val="0"/>
                        </a:spcAft>
                        <a:buNone/>
                      </a:pPr>
                      <a:endParaRPr sz="90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endParaRPr lang="en-US"/>
                    </a:p>
                  </a:txBody>
                  <a:tcPr marL="91450" marR="91450" marT="45725" marB="45725"/>
                </a:tc>
                <a:tc>
                  <a:txBody>
                    <a:bodyPr/>
                    <a:lstStyle/>
                    <a:p>
                      <a:endParaRPr lang="en-US" dirty="0"/>
                    </a:p>
                  </a:txBody>
                  <a:tcPr marL="91450" marR="91450" marT="45725" marB="45725"/>
                </a:tc>
              </a:tr>
            </a:tbl>
          </a:graphicData>
        </a:graphic>
      </p:graphicFrame>
      <p:sp>
        <p:nvSpPr>
          <p:cNvPr id="47" name="Google Shape;47;p3"/>
          <p:cNvSpPr txBox="1"/>
          <p:nvPr/>
        </p:nvSpPr>
        <p:spPr>
          <a:xfrm>
            <a:off x="3549975" y="116632"/>
            <a:ext cx="5092048" cy="500042"/>
          </a:xfrm>
          <a:prstGeom prst="rect">
            <a:avLst/>
          </a:prstGeom>
          <a:noFill/>
          <a:ln>
            <a:noFill/>
          </a:ln>
        </p:spPr>
        <p:txBody>
          <a:bodyPr spcFirstLastPara="1" wrap="square" lIns="91425" tIns="45700" rIns="91425" bIns="45700" anchor="t" anchorCtr="0">
            <a:normAutofit fontScale="75000" lnSpcReduction="20000"/>
          </a:bodyPr>
          <a:lstStyle/>
          <a:p>
            <a:pPr marL="0" marR="0" lvl="0" indent="0" algn="ctr" rtl="0">
              <a:spcBef>
                <a:spcPts val="0"/>
              </a:spcBef>
              <a:spcAft>
                <a:spcPts val="0"/>
              </a:spcAft>
              <a:buClr>
                <a:schemeClr val="dk1"/>
              </a:buClr>
              <a:buSzPct val="100000"/>
              <a:buFont typeface="Calibri"/>
              <a:buNone/>
            </a:pPr>
            <a:r>
              <a:rPr lang="en-IN" sz="4400" b="0" i="0" u="none" strike="noStrike" cap="none">
                <a:solidFill>
                  <a:schemeClr val="dk1"/>
                </a:solidFill>
                <a:latin typeface="Calibri"/>
                <a:ea typeface="Calibri"/>
                <a:cs typeface="Calibri"/>
                <a:sym typeface="Calibri"/>
              </a:rPr>
              <a:t>Attribution / Citation</a:t>
            </a:r>
            <a:endParaRPr sz="4400" b="0" i="0" u="none" strike="noStrike" cap="none">
              <a:solidFill>
                <a:schemeClr val="dk1"/>
              </a:solidFill>
              <a:latin typeface="Calibri"/>
              <a:ea typeface="Calibri"/>
              <a:cs typeface="Calibri"/>
              <a:sym typeface="Calibri"/>
            </a:endParaRPr>
          </a:p>
        </p:txBody>
      </p:sp>
      <p:sp>
        <p:nvSpPr>
          <p:cNvPr id="48" name="Google Shape;48;p3"/>
          <p:cNvSpPr txBox="1"/>
          <p:nvPr/>
        </p:nvSpPr>
        <p:spPr>
          <a:xfrm>
            <a:off x="1285827" y="5448685"/>
            <a:ext cx="9620400" cy="954300"/>
          </a:xfrm>
          <a:prstGeom prst="rect">
            <a:avLst/>
          </a:prstGeom>
          <a:noFill/>
          <a:ln w="19050" cap="flat" cmpd="sng">
            <a:solidFill>
              <a:srgbClr val="FF0000"/>
            </a:solidFill>
            <a:prstDash val="dash"/>
            <a:round/>
            <a:headEnd type="none" w="sm" len="sm"/>
            <a:tailEnd type="none" w="sm" len="sm"/>
          </a:ln>
        </p:spPr>
        <p:txBody>
          <a:bodyPr spcFirstLastPara="1" wrap="square" lIns="91425" tIns="45700" rIns="91425" bIns="45700" anchor="t" anchorCtr="0">
            <a:spAutoFit/>
          </a:bodyPr>
          <a:lstStyle/>
          <a:p>
            <a:pPr marL="2286000" marR="0" lvl="0" indent="0" algn="l" rtl="0">
              <a:spcBef>
                <a:spcPts val="0"/>
              </a:spcBef>
              <a:spcAft>
                <a:spcPts val="0"/>
              </a:spcAft>
              <a:buNone/>
            </a:pPr>
            <a:r>
              <a:rPr lang="en-IN" sz="800" b="0" i="0" u="none" strike="noStrike" cap="none">
                <a:solidFill>
                  <a:srgbClr val="000000"/>
                </a:solidFill>
                <a:latin typeface="Arial"/>
                <a:ea typeface="Arial"/>
                <a:cs typeface="Arial"/>
                <a:sym typeface="Arial"/>
              </a:rPr>
              <a:t>                                    </a:t>
            </a:r>
            <a:r>
              <a:rPr lang="en-IN" sz="800" b="1" i="0" u="sng" strike="noStrike" cap="none">
                <a:solidFill>
                  <a:srgbClr val="000000"/>
                </a:solidFill>
                <a:latin typeface="Arial"/>
                <a:ea typeface="Arial"/>
                <a:cs typeface="Arial"/>
                <a:sym typeface="Arial"/>
              </a:rPr>
              <a:t>COPYRIGHT Cum DISCLAIMER NOTICE</a:t>
            </a:r>
            <a:endParaRPr sz="800" b="1" i="0" u="sng" strike="noStrike" cap="none">
              <a:solidFill>
                <a:srgbClr val="000000"/>
              </a:solidFill>
              <a:latin typeface="Calibri"/>
              <a:ea typeface="Calibri"/>
              <a:cs typeface="Calibri"/>
              <a:sym typeface="Calibri"/>
            </a:endParaRPr>
          </a:p>
          <a:p>
            <a:pPr marL="171450" marR="0" lvl="0" indent="-171450" algn="just" rtl="0">
              <a:spcBef>
                <a:spcPts val="0"/>
              </a:spcBef>
              <a:spcAft>
                <a:spcPts val="0"/>
              </a:spcAft>
              <a:buClr>
                <a:srgbClr val="000000"/>
              </a:buClr>
              <a:buSzPts val="800"/>
              <a:buFont typeface="Noto Sans Symbols"/>
              <a:buChar char="✔"/>
            </a:pPr>
            <a:r>
              <a:rPr lang="en-IN" sz="800" b="0" i="0" u="none" strike="noStrike" cap="none">
                <a:solidFill>
                  <a:srgbClr val="000000"/>
                </a:solidFill>
                <a:latin typeface="Arial"/>
                <a:ea typeface="Arial"/>
                <a:cs typeface="Arial"/>
                <a:sym typeface="Arial"/>
              </a:rPr>
              <a:t>Content owned by Sri Sathya Sai Central Trust, Prashanthi Nilayam, Puttaparthi, Sathya Sai District, Andhra Pradesh, India. </a:t>
            </a:r>
            <a:endParaRPr sz="800" b="0" i="0" u="none" strike="noStrike" cap="none">
              <a:solidFill>
                <a:srgbClr val="000000"/>
              </a:solidFill>
              <a:latin typeface="Calibri"/>
              <a:ea typeface="Calibri"/>
              <a:cs typeface="Calibri"/>
              <a:sym typeface="Calibri"/>
            </a:endParaRPr>
          </a:p>
          <a:p>
            <a:pPr marL="171450" marR="0" lvl="0" indent="-171450" algn="just" rtl="0">
              <a:spcBef>
                <a:spcPts val="0"/>
              </a:spcBef>
              <a:spcAft>
                <a:spcPts val="0"/>
              </a:spcAft>
              <a:buClr>
                <a:srgbClr val="000000"/>
              </a:buClr>
              <a:buSzPts val="800"/>
              <a:buFont typeface="Noto Sans Symbols"/>
              <a:buChar char="✔"/>
            </a:pPr>
            <a:r>
              <a:rPr lang="en-IN" sz="800" b="0" i="0" u="none" strike="noStrike" cap="none">
                <a:solidFill>
                  <a:srgbClr val="000000"/>
                </a:solidFill>
                <a:latin typeface="Arial"/>
                <a:ea typeface="Arial"/>
                <a:cs typeface="Arial"/>
                <a:sym typeface="Arial"/>
              </a:rPr>
              <a:t>Strictly not for Commercial Use, excluding content that falls in Public Domain or common knowledge facts.</a:t>
            </a:r>
            <a:endParaRPr sz="800" b="0" i="0" u="none" strike="noStrike" cap="none">
              <a:solidFill>
                <a:srgbClr val="000000"/>
              </a:solidFill>
              <a:latin typeface="Calibri"/>
              <a:ea typeface="Calibri"/>
              <a:cs typeface="Calibri"/>
              <a:sym typeface="Calibri"/>
            </a:endParaRPr>
          </a:p>
          <a:p>
            <a:pPr marL="171450" marR="0" lvl="0" indent="-171450" algn="just" rtl="0">
              <a:spcBef>
                <a:spcPts val="0"/>
              </a:spcBef>
              <a:spcAft>
                <a:spcPts val="0"/>
              </a:spcAft>
              <a:buClr>
                <a:srgbClr val="000000"/>
              </a:buClr>
              <a:buSzPts val="800"/>
              <a:buFont typeface="Noto Sans Symbols"/>
              <a:buChar char="✔"/>
            </a:pPr>
            <a:r>
              <a:rPr lang="en-IN" sz="800" b="0" i="0" u="none" strike="noStrike" cap="none">
                <a:solidFill>
                  <a:srgbClr val="000000"/>
                </a:solidFill>
                <a:latin typeface="Arial"/>
                <a:ea typeface="Arial"/>
                <a:cs typeface="Arial"/>
                <a:sym typeface="Arial"/>
              </a:rPr>
              <a:t>Content can be downloaded and used for personal, educational, informational and other non-commercial purposes, subject to attribution in the name of ‘Sri Sathya Sai Central Trust, Prashanthi Nilayam, Puttaparthi’ only. Any attempt to remove, alter, circumvent, or distort the data that is accessed is illegal and strictly prohibited.</a:t>
            </a:r>
            <a:endParaRPr sz="800" b="0" i="0" u="none" strike="noStrike" cap="none">
              <a:solidFill>
                <a:srgbClr val="000000"/>
              </a:solidFill>
              <a:latin typeface="Calibri"/>
              <a:ea typeface="Calibri"/>
              <a:cs typeface="Calibri"/>
              <a:sym typeface="Calibri"/>
            </a:endParaRPr>
          </a:p>
          <a:p>
            <a:pPr marL="171450" marR="0" lvl="0" indent="-171450" algn="just" rtl="0">
              <a:spcBef>
                <a:spcPts val="0"/>
              </a:spcBef>
              <a:spcAft>
                <a:spcPts val="0"/>
              </a:spcAft>
              <a:buClr>
                <a:srgbClr val="000000"/>
              </a:buClr>
              <a:buSzPts val="800"/>
              <a:buFont typeface="Noto Sans Symbols"/>
              <a:buChar char="✔"/>
            </a:pPr>
            <a:r>
              <a:rPr lang="en-IN" sz="800" b="0" i="0" u="none" strike="noStrike" cap="none">
                <a:solidFill>
                  <a:srgbClr val="000000"/>
                </a:solidFill>
                <a:latin typeface="Arial"/>
                <a:ea typeface="Arial"/>
                <a:cs typeface="Arial"/>
                <a:sym typeface="Arial"/>
              </a:rPr>
              <a:t>Some of the content is owned by Third Parties and are used in compliance with their licensing conditions. Anyone infringing the Copyright of such Third Parties will be doing so at their own risks and costs.</a:t>
            </a:r>
            <a:endParaRPr sz="800" b="0" i="0" u="none" strike="noStrike" cap="none">
              <a:solidFill>
                <a:srgbClr val="000000"/>
              </a:solidFill>
              <a:latin typeface="Calibri"/>
              <a:ea typeface="Calibri"/>
              <a:cs typeface="Calibri"/>
              <a:sym typeface="Calibri"/>
            </a:endParaRPr>
          </a:p>
          <a:p>
            <a:pPr marL="0" marR="0" lvl="0" indent="0" algn="ctr" rtl="0">
              <a:spcBef>
                <a:spcPts val="0"/>
              </a:spcBef>
              <a:spcAft>
                <a:spcPts val="0"/>
              </a:spcAft>
              <a:buClr>
                <a:srgbClr val="000000"/>
              </a:buClr>
              <a:buSzPts val="800"/>
              <a:buFont typeface="Noto Sans Symbols"/>
              <a:buNone/>
            </a:pPr>
            <a:endParaRPr sz="800" b="0" i="0" u="none" strike="noStrike" cap="none">
              <a:solidFill>
                <a:srgbClr val="000000"/>
              </a:solidFill>
              <a:latin typeface="Calibri"/>
              <a:ea typeface="Calibri"/>
              <a:cs typeface="Calibri"/>
              <a:sym typeface="Calibri"/>
            </a:endParaRPr>
          </a:p>
        </p:txBody>
      </p:sp>
      <p:pic>
        <p:nvPicPr>
          <p:cNvPr id="5" name="Picture 4" descr="Free vector jungle and bird wood blank sign copyspace"/>
          <p:cNvPicPr/>
          <p:nvPr/>
        </p:nvPicPr>
        <p:blipFill>
          <a:blip r:embed="rId3" cstate="print">
            <a:clrChange>
              <a:clrFrom>
                <a:srgbClr val="FFFFFF"/>
              </a:clrFrom>
              <a:clrTo>
                <a:srgbClr val="FFFFFF">
                  <a:alpha val="0"/>
                </a:srgbClr>
              </a:clrTo>
            </a:clrChange>
            <a:lum contrast="10000"/>
          </a:blip>
          <a:srcRect l="1889" t="1734" r="2429" b="1445"/>
          <a:stretch>
            <a:fillRect/>
          </a:stretch>
        </p:blipFill>
        <p:spPr bwMode="auto">
          <a:xfrm>
            <a:off x="2746992" y="1213119"/>
            <a:ext cx="216000" cy="252000"/>
          </a:xfrm>
          <a:prstGeom prst="rect">
            <a:avLst/>
          </a:prstGeom>
          <a:noFill/>
          <a:ln w="9525">
            <a:noFill/>
            <a:miter lim="800000"/>
            <a:headEnd/>
            <a:tailEnd/>
          </a:ln>
        </p:spPr>
      </p:pic>
      <p:pic>
        <p:nvPicPr>
          <p:cNvPr id="7" name="Picture 2" descr="Free vector many animals on white"/>
          <p:cNvPicPr>
            <a:picLocks noChangeAspect="1" noChangeArrowheads="1"/>
          </p:cNvPicPr>
          <p:nvPr/>
        </p:nvPicPr>
        <p:blipFill>
          <a:blip r:embed="rId4"/>
          <a:srcRect/>
          <a:stretch>
            <a:fillRect/>
          </a:stretch>
        </p:blipFill>
        <p:spPr bwMode="auto">
          <a:xfrm>
            <a:off x="2727705" y="1682314"/>
            <a:ext cx="216000" cy="164947"/>
          </a:xfrm>
          <a:prstGeom prst="rect">
            <a:avLst/>
          </a:prstGeom>
          <a:solidFill>
            <a:srgbClr val="FFCC99"/>
          </a:solidFill>
          <a:ln>
            <a:noFill/>
          </a:ln>
          <a:effectLst/>
        </p:spPr>
      </p:pic>
      <p:pic>
        <p:nvPicPr>
          <p:cNvPr id="9" name="Picture 6" descr="Free vector variety of suns icons"/>
          <p:cNvPicPr>
            <a:picLocks noChangeAspect="1" noChangeArrowheads="1"/>
          </p:cNvPicPr>
          <p:nvPr/>
        </p:nvPicPr>
        <p:blipFill>
          <a:blip r:embed="rId5">
            <a:clrChange>
              <a:clrFrom>
                <a:srgbClr val="FFFFFF"/>
              </a:clrFrom>
              <a:clrTo>
                <a:srgbClr val="FFFFFF">
                  <a:alpha val="0"/>
                </a:srgbClr>
              </a:clrTo>
            </a:clrChange>
          </a:blip>
          <a:srcRect l="69389" t="2697" r="3319" b="70272"/>
          <a:stretch>
            <a:fillRect/>
          </a:stretch>
        </p:blipFill>
        <p:spPr bwMode="auto">
          <a:xfrm>
            <a:off x="2169766" y="1549830"/>
            <a:ext cx="418453" cy="414467"/>
          </a:xfrm>
          <a:prstGeom prst="rect">
            <a:avLst/>
          </a:prstGeom>
          <a:noFill/>
        </p:spPr>
      </p:pic>
      <p:pic>
        <p:nvPicPr>
          <p:cNvPr id="10" name="Picture 8" descr="Free vector boy and girl in school uniform"/>
          <p:cNvPicPr>
            <a:picLocks noChangeAspect="1" noChangeArrowheads="1"/>
          </p:cNvPicPr>
          <p:nvPr/>
        </p:nvPicPr>
        <p:blipFill>
          <a:blip r:embed="rId6">
            <a:clrChange>
              <a:clrFrom>
                <a:srgbClr val="FFFFFF"/>
              </a:clrFrom>
              <a:clrTo>
                <a:srgbClr val="FFFFFF">
                  <a:alpha val="0"/>
                </a:srgbClr>
              </a:clrTo>
            </a:clrChange>
          </a:blip>
          <a:srcRect l="52941"/>
          <a:stretch>
            <a:fillRect/>
          </a:stretch>
        </p:blipFill>
        <p:spPr bwMode="auto">
          <a:xfrm>
            <a:off x="3059172" y="2296436"/>
            <a:ext cx="203571" cy="493260"/>
          </a:xfrm>
          <a:prstGeom prst="rect">
            <a:avLst/>
          </a:prstGeom>
          <a:noFill/>
        </p:spPr>
      </p:pic>
      <p:pic>
        <p:nvPicPr>
          <p:cNvPr id="11" name="Picture 4" descr="Free vector icon of innovation and creativity logo"/>
          <p:cNvPicPr>
            <a:picLocks noChangeAspect="1" noChangeArrowheads="1"/>
          </p:cNvPicPr>
          <p:nvPr/>
        </p:nvPicPr>
        <p:blipFill>
          <a:blip r:embed="rId7">
            <a:clrChange>
              <a:clrFrom>
                <a:srgbClr val="FFFFFF"/>
              </a:clrFrom>
              <a:clrTo>
                <a:srgbClr val="FFFFFF">
                  <a:alpha val="0"/>
                </a:srgbClr>
              </a:clrTo>
            </a:clrChange>
            <a:lum contrast="-10000"/>
          </a:blip>
          <a:srcRect r="58087" b="50095"/>
          <a:stretch>
            <a:fillRect/>
          </a:stretch>
        </p:blipFill>
        <p:spPr bwMode="auto">
          <a:xfrm>
            <a:off x="2547481" y="2324745"/>
            <a:ext cx="226715" cy="272125"/>
          </a:xfrm>
          <a:prstGeom prst="rect">
            <a:avLst/>
          </a:prstGeom>
          <a:noFill/>
        </p:spPr>
      </p:pic>
      <p:pic>
        <p:nvPicPr>
          <p:cNvPr id="12" name="Picture 2" descr="Free photo golden retriever puppy running outdoors playing joyfully generated by ai"/>
          <p:cNvPicPr>
            <a:picLocks noChangeAspect="1" noChangeArrowheads="1"/>
          </p:cNvPicPr>
          <p:nvPr/>
        </p:nvPicPr>
        <p:blipFill>
          <a:blip r:embed="rId8">
            <a:lum bright="20000"/>
          </a:blip>
          <a:srcRect l="26698" r="25216" b="36735"/>
          <a:stretch>
            <a:fillRect/>
          </a:stretch>
        </p:blipFill>
        <p:spPr bwMode="auto">
          <a:xfrm>
            <a:off x="2417737" y="3233630"/>
            <a:ext cx="252000" cy="189608"/>
          </a:xfrm>
          <a:prstGeom prst="rect">
            <a:avLst/>
          </a:prstGeom>
          <a:noFill/>
          <a:ln>
            <a:noFill/>
          </a:ln>
        </p:spPr>
      </p:pic>
      <p:pic>
        <p:nvPicPr>
          <p:cNvPr id="13" name="Picture 6" descr="Free photo selective focus shot of an adorable weimaraner dog outdoors during daylight"/>
          <p:cNvPicPr>
            <a:picLocks noChangeAspect="1" noChangeArrowheads="1"/>
          </p:cNvPicPr>
          <p:nvPr/>
        </p:nvPicPr>
        <p:blipFill>
          <a:blip r:embed="rId9">
            <a:lum bright="10000"/>
          </a:blip>
          <a:srcRect t="24017" r="48627" b="8186"/>
          <a:stretch>
            <a:fillRect/>
          </a:stretch>
        </p:blipFill>
        <p:spPr bwMode="auto">
          <a:xfrm>
            <a:off x="3113351" y="3223646"/>
            <a:ext cx="252000" cy="189504"/>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4674</TotalTime>
  <Words>1252</Words>
  <PresentationFormat>Custom</PresentationFormat>
  <Paragraphs>246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DD</vt:lpstr>
      <vt:lpstr>Slide 1</vt:lpstr>
      <vt:lpstr>Story Time</vt:lpstr>
      <vt:lpstr>Stages in Creative Writing</vt:lpstr>
      <vt:lpstr>Plan and Draft</vt:lpstr>
      <vt:lpstr>Edit and Revise</vt:lpstr>
      <vt:lpstr>Submit</vt:lpstr>
      <vt:lpstr>Uniqueness in Creative Writing</vt:lpstr>
      <vt:lpstr>Recalling Creative Writing</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sssvv</dc:creator>
  <cp:lastModifiedBy>Madhumika</cp:lastModifiedBy>
  <cp:revision>470</cp:revision>
  <dcterms:created xsi:type="dcterms:W3CDTF">2020-08-28T09:38:22Z</dcterms:created>
  <dcterms:modified xsi:type="dcterms:W3CDTF">2023-06-20T12:17:11Z</dcterms:modified>
</cp:coreProperties>
</file>