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65" r:id="rId4"/>
    <p:sldId id="260" r:id="rId5"/>
    <p:sldId id="264" r:id="rId6"/>
    <p:sldId id="259" r:id="rId7"/>
    <p:sldId id="269" r:id="rId8"/>
    <p:sldId id="266" r:id="rId9"/>
    <p:sldId id="270" r:id="rId10"/>
    <p:sldId id="271" r:id="rId11"/>
    <p:sldId id="273" r:id="rId12"/>
    <p:sldId id="258"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8EF"/>
    <a:srgbClr val="E5DC65"/>
    <a:srgbClr val="D39FF3"/>
    <a:srgbClr val="ED97D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1"/>
    <p:restoredTop sz="37148" autoAdjust="0"/>
  </p:normalViewPr>
  <p:slideViewPr>
    <p:cSldViewPr snapToGrid="0">
      <p:cViewPr varScale="1">
        <p:scale>
          <a:sx n="49" d="100"/>
          <a:sy n="49" d="100"/>
        </p:scale>
        <p:origin x="-72" y="-91"/>
      </p:cViewPr>
      <p:guideLst>
        <p:guide orient="horz" pos="2160"/>
        <p:guide pos="3840"/>
      </p:guideLst>
    </p:cSldViewPr>
  </p:slideViewPr>
  <p:notesTextViewPr>
    <p:cViewPr>
      <p:scale>
        <a:sx n="1" d="1"/>
        <a:sy n="1" d="1"/>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lang="en-IN" sz="1200" b="0" i="0" u="none" strike="noStrike"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IN" sz="1200" b="0" i="0" u="none" strike="noStrike" dirty="0" smtClean="0">
                <a:solidFill>
                  <a:schemeClr val="dk1"/>
                </a:solidFill>
                <a:latin typeface="Calibri"/>
                <a:cs typeface="Calibri"/>
                <a:sym typeface="Calibri"/>
              </a:rPr>
              <a:t>1. Questions: https://www.freepik.com/free-vector/web-questions-help-support-page-design_9504923.htm#page=3&amp;query=questions&amp;position=16&amp;from_view=search&amp;track=sph (Attribution: </a:t>
            </a:r>
            <a:r>
              <a:rPr lang="en-IN" sz="1200" b="0" i="0" u="none" strike="noStrike" dirty="0" err="1" smtClean="0">
                <a:solidFill>
                  <a:schemeClr val="dk1"/>
                </a:solidFill>
                <a:latin typeface="Calibri"/>
                <a:cs typeface="Calibri"/>
                <a:sym typeface="Calibri"/>
              </a:rPr>
              <a:t>starline</a:t>
            </a:r>
            <a:r>
              <a:rPr lang="en-IN" sz="1200" b="0" i="0" u="none" strike="noStrike" dirty="0" smtClean="0">
                <a:solidFill>
                  <a:schemeClr val="dk1"/>
                </a:solidFill>
                <a:latin typeface="Calibri"/>
                <a:cs typeface="Calibri"/>
                <a:sym typeface="Calibri"/>
              </a:rPr>
              <a:t>)</a:t>
            </a:r>
            <a:endParaRPr/>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en-IN" sz="1200" b="0" i="0" u="none" strike="noStrike" dirty="0" smtClean="0">
                <a:solidFill>
                  <a:schemeClr val="dk1"/>
                </a:solidFill>
                <a:latin typeface="Calibri"/>
                <a:ea typeface="Calibri"/>
                <a:cs typeface="Calibri"/>
                <a:sym typeface="Calibri"/>
              </a:rPr>
              <a:t>Boy:</a:t>
            </a:r>
            <a:r>
              <a:rPr lang="en-IN" sz="1200" b="0" i="0" u="none" strike="noStrike" baseline="0" dirty="0" smtClean="0">
                <a:solidFill>
                  <a:schemeClr val="dk1"/>
                </a:solidFill>
                <a:latin typeface="Calibri"/>
                <a:ea typeface="Calibri"/>
                <a:cs typeface="Calibri"/>
                <a:sym typeface="Calibri"/>
              </a:rPr>
              <a:t> https://pixabay.com/photos/boy-smile-indian-face-young-teen-1119239/ (Attribution: ha11ok)</a:t>
            </a:r>
          </a:p>
          <a:p>
            <a:pPr marL="228600" lvl="0" indent="-228600" algn="l" rtl="0">
              <a:spcBef>
                <a:spcPts val="0"/>
              </a:spcBef>
              <a:spcAft>
                <a:spcPts val="0"/>
              </a:spcAft>
              <a:buAutoNum type="arabicPeriod"/>
            </a:pPr>
            <a:r>
              <a:rPr lang="en-IN" sz="1200" b="0" i="0" u="none" strike="noStrike" baseline="0" dirty="0" smtClean="0">
                <a:solidFill>
                  <a:schemeClr val="dk1"/>
                </a:solidFill>
                <a:latin typeface="Calibri"/>
                <a:ea typeface="Calibri"/>
                <a:cs typeface="Calibri"/>
                <a:sym typeface="Calibri"/>
              </a:rPr>
              <a:t>Clock: https://www.freepik.com/free-vector/alarm-clock-concept-illustration_33756163.htm#query=clock&amp;position=10&amp;from_view=search&amp;track=sph (Attribution: </a:t>
            </a:r>
            <a:r>
              <a:rPr lang="en-IN" sz="1200" b="0" i="0" u="none" strike="noStrike" baseline="0" dirty="0" err="1" smtClean="0">
                <a:solidFill>
                  <a:schemeClr val="dk1"/>
                </a:solidFill>
                <a:latin typeface="Calibri"/>
                <a:ea typeface="Calibri"/>
                <a:cs typeface="Calibri"/>
                <a:sym typeface="Calibri"/>
              </a:rPr>
              <a:t>storyset</a:t>
            </a:r>
            <a:r>
              <a:rPr lang="en-IN" sz="1200" b="0" i="0" u="none" strike="noStrike" baseline="0" dirty="0" smtClean="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en-IN" sz="1200" b="0" i="0" u="none" strike="noStrike" baseline="0" dirty="0" smtClean="0">
                <a:solidFill>
                  <a:schemeClr val="dk1"/>
                </a:solidFill>
                <a:latin typeface="Calibri"/>
                <a:ea typeface="Calibri"/>
                <a:cs typeface="Calibri"/>
                <a:sym typeface="Calibri"/>
              </a:rPr>
              <a:t>Zoo: https://www.freepik.com/free-vector/group-wild-animals_8485550.htm#query=zoo%20animals&amp;position=0&amp;from_view=search&amp;track=ais</a:t>
            </a:r>
          </a:p>
          <a:p>
            <a:pPr marL="228600" lvl="0" indent="-228600" algn="l" rtl="0">
              <a:spcBef>
                <a:spcPts val="0"/>
              </a:spcBef>
              <a:spcAft>
                <a:spcPts val="0"/>
              </a:spcAft>
              <a:buNone/>
            </a:pPr>
            <a:r>
              <a:rPr lang="en-IN" sz="1200" b="0" i="0" u="none" strike="noStrike" baseline="0" dirty="0" smtClean="0">
                <a:solidFill>
                  <a:schemeClr val="dk1"/>
                </a:solidFill>
                <a:latin typeface="Calibri"/>
                <a:ea typeface="Calibri"/>
                <a:cs typeface="Calibri"/>
                <a:sym typeface="Calibri"/>
              </a:rPr>
              <a:t>	(Attribution: </a:t>
            </a:r>
            <a:r>
              <a:rPr lang="en-IN" sz="1200" b="0" i="0" u="none" strike="noStrike" baseline="0" dirty="0" err="1" smtClean="0">
                <a:solidFill>
                  <a:schemeClr val="dk1"/>
                </a:solidFill>
                <a:latin typeface="Calibri"/>
                <a:ea typeface="Calibri"/>
                <a:cs typeface="Calibri"/>
                <a:sym typeface="Calibri"/>
              </a:rPr>
              <a:t>brgfx</a:t>
            </a:r>
            <a:r>
              <a:rPr lang="en-IN" sz="1200" b="0" i="0" u="none" strike="noStrike" baseline="0" dirty="0" smtClean="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en-IN" sz="1200" b="0" i="0" u="none" strike="noStrike" baseline="0" dirty="0" smtClean="0">
                <a:solidFill>
                  <a:schemeClr val="dk1"/>
                </a:solidFill>
                <a:latin typeface="Calibri"/>
                <a:ea typeface="Calibri"/>
                <a:cs typeface="Calibri"/>
                <a:sym typeface="Calibri"/>
              </a:rPr>
              <a:t>Chess: https://www.freepik.com/free-vector/figures-chessboard-isometric-illustration_22656068.htm#query=chess&amp;position=13&amp;from_view=search&amp;track=sph (Attribution: studio4rt)</a:t>
            </a:r>
            <a:endParaRPr lang="en-IN" sz="1200" b="0" i="0" u="none" strike="noStrike" dirty="0">
              <a:solidFill>
                <a:schemeClr val="dk1"/>
              </a:solidFill>
              <a:latin typeface="Calibri"/>
              <a:ea typeface="Calibri"/>
              <a:cs typeface="Calibri"/>
              <a:sym typeface="Calibri"/>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endParaRPr lang="en-IN" sz="1200" b="0" i="0" u="none" strike="noStrike" dirty="0" smtClean="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en-IN" sz="1200" b="0" i="0" u="none" strike="noStrike" dirty="0" smtClean="0">
                <a:solidFill>
                  <a:schemeClr val="dk1"/>
                </a:solidFill>
                <a:latin typeface="Calibri"/>
                <a:cs typeface="Calibri"/>
                <a:sym typeface="Calibri"/>
              </a:rPr>
              <a:t>Girl: https://pixabay.com/photos/children-infant-girl-school-306607/ (Attribution: </a:t>
            </a:r>
            <a:r>
              <a:rPr lang="en-IN" sz="1200" b="0" i="0" u="none" strike="noStrike" dirty="0" err="1" smtClean="0">
                <a:solidFill>
                  <a:schemeClr val="dk1"/>
                </a:solidFill>
                <a:latin typeface="Calibri"/>
                <a:cs typeface="Calibri"/>
                <a:sym typeface="Calibri"/>
              </a:rPr>
              <a:t>akshayapatra</a:t>
            </a:r>
            <a:r>
              <a:rPr lang="en-IN" sz="1200" b="0" i="0" u="none" strike="noStrike" dirty="0" smtClean="0">
                <a:solidFill>
                  <a:schemeClr val="dk1"/>
                </a:solidFill>
                <a:latin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Calibri"/>
                <a:cs typeface="Calibri"/>
                <a:sym typeface="Calibri"/>
              </a:rPr>
              <a:t>House: https://pixabay.com/photos/color-contest-architecture-house-7404202/ (Attribution: </a:t>
            </a:r>
            <a:r>
              <a:rPr lang="en-IN" sz="1200" b="0" i="0" u="none" strike="noStrike" dirty="0" err="1" smtClean="0">
                <a:solidFill>
                  <a:schemeClr val="dk1"/>
                </a:solidFill>
                <a:latin typeface="Calibri"/>
                <a:cs typeface="Calibri"/>
                <a:sym typeface="Calibri"/>
              </a:rPr>
              <a:t>tho-Ge</a:t>
            </a:r>
            <a:r>
              <a:rPr lang="en-IN" sz="1200" b="0" i="0" u="none" strike="noStrike" dirty="0" smtClean="0">
                <a:solidFill>
                  <a:schemeClr val="dk1"/>
                </a:solidFill>
                <a:latin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Calibri"/>
                <a:cs typeface="Calibri"/>
                <a:sym typeface="Calibri"/>
              </a:rPr>
              <a:t>Boys: https://pixabay.com/photos/poor-boy-cute-village-boy-child-4133641/ (Attribution: </a:t>
            </a:r>
            <a:r>
              <a:rPr lang="en-IN" sz="1200" b="0" i="0" u="none" strike="noStrike" dirty="0" err="1" smtClean="0">
                <a:solidFill>
                  <a:schemeClr val="dk1"/>
                </a:solidFill>
                <a:latin typeface="Calibri"/>
                <a:cs typeface="Calibri"/>
                <a:sym typeface="Calibri"/>
              </a:rPr>
              <a:t>sonamabcd</a:t>
            </a:r>
            <a:r>
              <a:rPr lang="en-IN" sz="1200" b="0" i="0" u="none" strike="noStrike" dirty="0" smtClean="0">
                <a:solidFill>
                  <a:schemeClr val="dk1"/>
                </a:solidFill>
                <a:latin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Calibri"/>
                <a:cs typeface="Calibri"/>
                <a:sym typeface="Calibri"/>
              </a:rPr>
              <a:t>Chocolates:</a:t>
            </a:r>
            <a:r>
              <a:rPr lang="en-IN" sz="1200" b="0" i="0" u="none" strike="noStrike" baseline="0" dirty="0" smtClean="0">
                <a:solidFill>
                  <a:schemeClr val="dk1"/>
                </a:solidFill>
                <a:latin typeface="Calibri"/>
                <a:cs typeface="Calibri"/>
                <a:sym typeface="Calibri"/>
              </a:rPr>
              <a:t> https://pixabay.com/photos/cadbury-chocolate-bars-england-916342/ (Attribution: </a:t>
            </a:r>
            <a:r>
              <a:rPr lang="en-IN" sz="1200" b="0" i="0" u="none" strike="noStrike" baseline="0" dirty="0" err="1" smtClean="0">
                <a:solidFill>
                  <a:schemeClr val="dk1"/>
                </a:solidFill>
                <a:latin typeface="Calibri"/>
                <a:cs typeface="Calibri"/>
                <a:sym typeface="Calibri"/>
              </a:rPr>
              <a:t>AppletonOnfoot</a:t>
            </a:r>
            <a:r>
              <a:rPr lang="en-IN" sz="1200" b="0" i="0" u="none" strike="noStrike" baseline="0" dirty="0" smtClean="0">
                <a:solidFill>
                  <a:schemeClr val="dk1"/>
                </a:solidFill>
                <a:latin typeface="Calibri"/>
                <a:cs typeface="Calibri"/>
                <a:sym typeface="Calibri"/>
              </a:rPr>
              <a:t>)</a:t>
            </a: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endParaRPr lang="en-IN" sz="1200" b="0" i="0" u="none" strike="noStrike"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IN" sz="1200" b="0" i="0" u="none" strike="noStrike" dirty="0" smtClean="0">
                <a:solidFill>
                  <a:schemeClr val="dk1"/>
                </a:solidFill>
                <a:latin typeface="Calibri"/>
                <a:cs typeface="Calibri"/>
                <a:sym typeface="Calibri"/>
              </a:rPr>
              <a:t>1. Children: https://pixabay.com/photos/happy-children-education-876541/ (Attribution: </a:t>
            </a:r>
            <a:r>
              <a:rPr lang="en-IN" sz="1200" b="0" i="0" u="none" strike="noStrike" dirty="0" err="1" smtClean="0">
                <a:solidFill>
                  <a:schemeClr val="dk1"/>
                </a:solidFill>
                <a:latin typeface="Calibri"/>
                <a:cs typeface="Calibri"/>
                <a:sym typeface="Calibri"/>
              </a:rPr>
              <a:t>akshayapatra</a:t>
            </a:r>
            <a:r>
              <a:rPr lang="en-IN" sz="1200" b="0" i="0" u="none" strike="noStrike" dirty="0" smtClean="0">
                <a:solidFill>
                  <a:schemeClr val="dk1"/>
                </a:solidFill>
                <a:latin typeface="Calibri"/>
                <a:cs typeface="Calibri"/>
                <a:sym typeface="Calibri"/>
              </a:rPr>
              <a:t>)</a:t>
            </a: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en-IN" sz="1200" b="0" i="0" u="none" strike="noStrike" dirty="0" smtClean="0">
                <a:solidFill>
                  <a:schemeClr val="dk1"/>
                </a:solidFill>
                <a:latin typeface="Calibri"/>
                <a:ea typeface="Calibri"/>
                <a:cs typeface="Calibri"/>
                <a:sym typeface="Calibri"/>
              </a:rPr>
              <a:t>India: https://www.freepik.com/free-vector/flat-india-map-infographics-template_12553792.htm#query=india%20political%20map&amp;position=11&amp;from_view=search&amp;track=ais (Attribution: freepik)</a:t>
            </a:r>
          </a:p>
          <a:p>
            <a:pPr marL="228600" lvl="0" indent="-228600" algn="l" rtl="0">
              <a:spcBef>
                <a:spcPts val="0"/>
              </a:spcBef>
              <a:spcAft>
                <a:spcPts val="0"/>
              </a:spcAft>
              <a:buAutoNum type="arabicPeriod"/>
            </a:pPr>
            <a:r>
              <a:rPr lang="en-IN" sz="1200" b="0" i="0" u="none" strike="noStrike" dirty="0" smtClean="0">
                <a:solidFill>
                  <a:schemeClr val="dk1"/>
                </a:solidFill>
                <a:latin typeface="Calibri"/>
                <a:ea typeface="Calibri"/>
                <a:cs typeface="Calibri"/>
                <a:sym typeface="Calibri"/>
              </a:rPr>
              <a:t>Clock: https://www.freepik.com/free-vector/back-school-lettering-with-red-alarm-clock-typography-black-chalkboard_5117611.htm#query=clock&amp;position=49&amp;from_view=search&amp;track=sph (Attribution: </a:t>
            </a:r>
            <a:r>
              <a:rPr lang="en-IN" sz="1200" b="0" i="0" u="none" strike="noStrike" dirty="0" err="1" smtClean="0">
                <a:solidFill>
                  <a:schemeClr val="dk1"/>
                </a:solidFill>
                <a:latin typeface="Calibri"/>
                <a:ea typeface="Calibri"/>
                <a:cs typeface="Calibri"/>
                <a:sym typeface="Calibri"/>
              </a:rPr>
              <a:t>articular</a:t>
            </a:r>
            <a:r>
              <a:rPr lang="en-IN" sz="1200" b="0" i="0" u="none" strike="noStrike" dirty="0" smtClean="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en-IN" sz="1200" b="0" i="0" u="none" strike="noStrike" dirty="0" smtClean="0">
                <a:solidFill>
                  <a:schemeClr val="dk1"/>
                </a:solidFill>
                <a:latin typeface="Calibri"/>
                <a:ea typeface="Calibri"/>
                <a:cs typeface="Calibri"/>
                <a:sym typeface="Calibri"/>
              </a:rPr>
              <a:t>Football: https://pixabay.com/photos/football-game-football-field-student-7047127/ (Attribution: Anilsharma26)</a:t>
            </a:r>
          </a:p>
          <a:p>
            <a:pPr marL="228600" lvl="0" indent="-228600" algn="l" rtl="0">
              <a:spcBef>
                <a:spcPts val="0"/>
              </a:spcBef>
              <a:spcAft>
                <a:spcPts val="0"/>
              </a:spcAft>
              <a:buAutoNum type="arabicPeriod"/>
            </a:pPr>
            <a:r>
              <a:rPr lang="en-IN" sz="1200" b="0" i="0" u="none" strike="noStrike" dirty="0" smtClean="0">
                <a:solidFill>
                  <a:schemeClr val="dk1"/>
                </a:solidFill>
                <a:latin typeface="Calibri"/>
                <a:ea typeface="Calibri"/>
                <a:cs typeface="Calibri"/>
                <a:sym typeface="Calibri"/>
              </a:rPr>
              <a:t>Car: https://pixabay.com/photos/tata-nano-car-red-car-india-2865322/ (Attribution: </a:t>
            </a:r>
            <a:r>
              <a:rPr lang="en-IN" sz="1200" b="0" i="0" u="none" strike="noStrike" dirty="0" err="1" smtClean="0">
                <a:solidFill>
                  <a:schemeClr val="dk1"/>
                </a:solidFill>
                <a:latin typeface="Calibri"/>
                <a:ea typeface="Calibri"/>
                <a:cs typeface="Calibri"/>
                <a:sym typeface="Calibri"/>
              </a:rPr>
              <a:t>gounder</a:t>
            </a:r>
            <a:r>
              <a:rPr lang="en-IN" sz="1200" b="0" i="0" u="none" strike="noStrike" dirty="0" smtClean="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endParaRPr lang="en-IN" sz="1200" b="0" i="0" u="none" strike="noStrike" dirty="0">
              <a:solidFill>
                <a:schemeClr val="dk1"/>
              </a:solidFill>
              <a:latin typeface="Calibri"/>
              <a:ea typeface="Calibri"/>
              <a:cs typeface="Calibri"/>
              <a:sym typeface="Calibri"/>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rtl="0"/>
            <a:r>
              <a:rPr lang="en-IN" sz="1200" b="1" i="0" u="none" strike="noStrike" dirty="0">
                <a:solidFill>
                  <a:schemeClr val="dk1"/>
                </a:solidFill>
                <a:latin typeface="Calibri"/>
                <a:ea typeface="Calibri"/>
                <a:cs typeface="Calibri"/>
                <a:sym typeface="Calibri"/>
              </a:rPr>
              <a:t>Notes for </a:t>
            </a:r>
            <a:r>
              <a:rPr lang="en-IN" sz="1200" b="1" i="0" u="none" strike="noStrike" dirty="0" smtClean="0">
                <a:solidFill>
                  <a:schemeClr val="dk1"/>
                </a:solidFill>
                <a:latin typeface="Calibri"/>
                <a:ea typeface="Calibri"/>
                <a:cs typeface="Calibri"/>
                <a:sym typeface="Calibri"/>
              </a:rPr>
              <a:t>Teacher</a:t>
            </a:r>
            <a:r>
              <a:rPr lang="en-IN" sz="1200" b="0" i="0" u="none" strike="noStrike" dirty="0" smtClean="0">
                <a:solidFill>
                  <a:schemeClr val="dk1"/>
                </a:solidFill>
                <a:latin typeface="Calibri"/>
                <a:ea typeface="Calibri"/>
                <a:cs typeface="Calibri"/>
                <a:sym typeface="Calibri"/>
              </a:rPr>
              <a:t>:</a:t>
            </a:r>
          </a:p>
          <a:p>
            <a:pPr rtl="0"/>
            <a:r>
              <a:rPr lang="en-IN" sz="1200" b="0" i="0" u="none" strike="noStrik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The teacher can show the tense used. </a:t>
            </a:r>
            <a:endParaRPr lang="en-US" b="0" dirty="0" smtClean="0"/>
          </a:p>
          <a:p>
            <a:pPr rtl="0"/>
            <a:r>
              <a:rPr lang="en-US" sz="1200" b="0" i="0" u="none" strike="noStrike" cap="none" dirty="0" smtClean="0">
                <a:solidFill>
                  <a:schemeClr val="dk1"/>
                </a:solidFill>
                <a:latin typeface="Calibri"/>
                <a:ea typeface="Calibri"/>
                <a:cs typeface="Calibri"/>
                <a:sym typeface="Calibri"/>
              </a:rPr>
              <a:t>Positive question and negative question tag: Is - isn’t, studied (past) - didn’t, has - hasn’t</a:t>
            </a:r>
            <a:endParaRPr lang="en-US" b="0" dirty="0" smtClean="0"/>
          </a:p>
          <a:p>
            <a:pPr rtl="0"/>
            <a:r>
              <a:rPr lang="en-US" sz="1200" b="0" i="0" u="none" strike="noStrike" cap="none" dirty="0" smtClean="0">
                <a:solidFill>
                  <a:schemeClr val="dk1"/>
                </a:solidFill>
                <a:latin typeface="Calibri"/>
                <a:ea typeface="Calibri"/>
                <a:cs typeface="Calibri"/>
                <a:sym typeface="Calibri"/>
              </a:rPr>
              <a:t>Negative question and positive question tag: isn’t - is, doesn’t - does, can’t - can)</a:t>
            </a:r>
            <a:endParaRPr lang="en-US" b="0" dirty="0" smtClean="0"/>
          </a:p>
          <a:p>
            <a:r>
              <a:rPr lang="en-IN" sz="1200" b="1" i="0" u="none" strike="noStrike" dirty="0" smtClean="0">
                <a:solidFill>
                  <a:schemeClr val="dk1"/>
                </a:solidFill>
                <a:latin typeface="Calibri"/>
                <a:ea typeface="Calibri"/>
                <a:cs typeface="Calibri"/>
                <a:sym typeface="Calibri"/>
              </a:rPr>
              <a:t>Suggestions</a:t>
            </a:r>
            <a:r>
              <a:rPr lang="en-IN" sz="1200" b="1" i="0" u="none" strike="noStrike" dirty="0">
                <a:solidFill>
                  <a:schemeClr val="dk1"/>
                </a:solidFill>
                <a:latin typeface="Calibri"/>
                <a:ea typeface="Calibri"/>
                <a:cs typeface="Calibri"/>
                <a:sym typeface="Calibri"/>
              </a:rPr>
              <a:t>: </a:t>
            </a:r>
            <a:r>
              <a:rPr lang="en-IN" sz="1200" b="0" i="0" u="none" strike="noStrike" dirty="0">
                <a:solidFill>
                  <a:schemeClr val="dk1"/>
                </a:solidFill>
                <a:latin typeface="Calibri"/>
                <a:ea typeface="Calibri"/>
                <a:cs typeface="Calibri"/>
                <a:sym typeface="Calibri"/>
              </a:rPr>
              <a:t>&lt;Ideas/ Images/ Animations / Others – To make better representation of the content </a:t>
            </a:r>
            <a:r>
              <a:rPr lang="en-IN" sz="1200" b="0" i="0" u="none" strike="noStrike" dirty="0" smtClean="0">
                <a:solidFill>
                  <a:schemeClr val="dk1"/>
                </a:solidFill>
                <a:latin typeface="Calibri"/>
                <a:ea typeface="Calibri"/>
                <a:cs typeface="Calibri"/>
                <a:sym typeface="Calibri"/>
              </a:rPr>
              <a:t>&gt;</a:t>
            </a:r>
            <a:endParaRPr lang="en-IN" sz="1200" b="0" i="0" u="none" strike="noStrike" dirty="0">
              <a:solidFill>
                <a:schemeClr val="dk1"/>
              </a:solidFill>
              <a:latin typeface="Calibri"/>
              <a:ea typeface="Calibri"/>
              <a:cs typeface="Calibri"/>
              <a:sym typeface="Calibri"/>
            </a:endParaRPr>
          </a:p>
          <a:p>
            <a:r>
              <a:rPr lang="en-IN" sz="1200" b="1" i="0" u="none" strike="noStrike" dirty="0" smtClean="0">
                <a:solidFill>
                  <a:schemeClr val="dk1"/>
                </a:solidFill>
                <a:latin typeface="Calibri"/>
                <a:ea typeface="Calibri"/>
                <a:cs typeface="Calibri"/>
                <a:sym typeface="Calibri"/>
              </a:rPr>
              <a:t>Source </a:t>
            </a:r>
            <a:r>
              <a:rPr lang="en-IN" sz="1200" b="1" i="0" u="none" strike="noStrike" dirty="0">
                <a:solidFill>
                  <a:schemeClr val="dk1"/>
                </a:solidFill>
                <a:latin typeface="Calibri"/>
                <a:ea typeface="Calibri"/>
                <a:cs typeface="Calibri"/>
                <a:sym typeface="Calibri"/>
              </a:rPr>
              <a:t>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dirty="0"/>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a:t>
            </a:r>
            <a:endParaRPr lang="en-IN" sz="1200" b="0" i="0" u="none" strike="noStrike" dirty="0" smtClean="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en-IN" sz="1200" b="0" i="0" u="none" strike="noStrike" baseline="0" dirty="0" smtClean="0">
                <a:solidFill>
                  <a:schemeClr val="dk1"/>
                </a:solidFill>
                <a:latin typeface="Calibri"/>
                <a:cs typeface="Calibri"/>
                <a:sym typeface="Calibri"/>
              </a:rPr>
              <a:t>Socrates: https://pixabay.com/vectors/socrates-portrait-line-art-greek-7337048/ (Attribution: </a:t>
            </a:r>
            <a:r>
              <a:rPr lang="en-IN" sz="1200" b="0" i="0" u="none" strike="noStrike" baseline="0" dirty="0" err="1" smtClean="0">
                <a:solidFill>
                  <a:schemeClr val="dk1"/>
                </a:solidFill>
                <a:latin typeface="Calibri"/>
                <a:cs typeface="Calibri"/>
                <a:sym typeface="Calibri"/>
              </a:rPr>
              <a:t>GDj</a:t>
            </a:r>
            <a:r>
              <a:rPr lang="en-IN" sz="1200" b="0" i="0" u="none" strike="noStrike" baseline="0" dirty="0" smtClean="0">
                <a:solidFill>
                  <a:schemeClr val="dk1"/>
                </a:solidFill>
                <a:latin typeface="Calibri"/>
                <a:cs typeface="Calibri"/>
                <a:sym typeface="Calibri"/>
              </a:rPr>
              <a:t>)</a:t>
            </a:r>
          </a:p>
          <a:p>
            <a:pPr marL="228600" lvl="0" indent="-228600" algn="l" rtl="0">
              <a:spcBef>
                <a:spcPts val="0"/>
              </a:spcBef>
              <a:spcAft>
                <a:spcPts val="0"/>
              </a:spcAft>
              <a:buAutoNum type="arabicPeriod"/>
            </a:pPr>
            <a:r>
              <a:rPr lang="en-IN" sz="1200" b="0" i="0" u="none" strike="noStrike" baseline="0" dirty="0" smtClean="0">
                <a:solidFill>
                  <a:schemeClr val="dk1"/>
                </a:solidFill>
                <a:latin typeface="Calibri"/>
                <a:cs typeface="Calibri"/>
                <a:sym typeface="Calibri"/>
              </a:rPr>
              <a:t>Scroll: https://pixabay.com/vectors/scroll-paper-old-map-34696/ (Attribution: </a:t>
            </a:r>
            <a:r>
              <a:rPr lang="en-IN" sz="1200" b="0" i="0" u="none" strike="noStrike" baseline="0" dirty="0" err="1" smtClean="0">
                <a:solidFill>
                  <a:schemeClr val="dk1"/>
                </a:solidFill>
                <a:latin typeface="Calibri"/>
                <a:cs typeface="Calibri"/>
                <a:sym typeface="Calibri"/>
              </a:rPr>
              <a:t>Clker</a:t>
            </a:r>
            <a:r>
              <a:rPr lang="en-IN" sz="1200" b="0" i="0" u="none" strike="noStrike" baseline="0" dirty="0" smtClean="0">
                <a:solidFill>
                  <a:schemeClr val="dk1"/>
                </a:solidFill>
                <a:latin typeface="Calibri"/>
                <a:cs typeface="Calibri"/>
                <a:sym typeface="Calibri"/>
              </a:rPr>
              <a:t>-Free-Vector-Images)</a:t>
            </a:r>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r>
              <a:rPr lang="en-IN" b="0"/>
              <a:t/>
            </a: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Google Shape;13;p5">
            <a:hlinkClick r:id="rId5"/>
            <a:extLst>
              <a:ext uri="{FF2B5EF4-FFF2-40B4-BE49-F238E27FC236}">
                <a16:creationId xmlns:a16="http://schemas.microsoft.com/office/drawing/2014/main" xmlns="" id="{14906773-AC2E-2445-97EC-73E7C0D61462}"/>
              </a:ext>
            </a:extLst>
          </p:cNvPr>
          <p:cNvSpPr/>
          <p:nvPr userDrawn="1"/>
        </p:nvSpPr>
        <p:spPr>
          <a:xfrm>
            <a:off x="-406400" y="6488116"/>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0.png"/><Relationship Id="rId1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18.jpeg"/><Relationship Id="rId12" Type="http://schemas.openxmlformats.org/officeDocument/2006/relationships/image" Target="../media/image15.jpeg"/><Relationship Id="rId17" Type="http://schemas.openxmlformats.org/officeDocument/2006/relationships/image" Target="../media/image8.jpeg"/><Relationship Id="rId2" Type="http://schemas.openxmlformats.org/officeDocument/2006/relationships/notesSlide" Target="../notesSlides/notesSlide12.xml"/><Relationship Id="rId16"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14.jpeg"/><Relationship Id="rId5" Type="http://schemas.openxmlformats.org/officeDocument/2006/relationships/image" Target="../media/image16.jpeg"/><Relationship Id="rId15" Type="http://schemas.openxmlformats.org/officeDocument/2006/relationships/image" Target="../media/image6.jpeg"/><Relationship Id="rId10"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12.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3286432" y="4350774"/>
            <a:ext cx="5619136" cy="1504336"/>
          </a:xfrm>
          <a:prstGeom prst="rect">
            <a:avLst/>
          </a:prstGeom>
          <a:gradFill flip="none" rotWithShape="1">
            <a:gsLst>
              <a:gs pos="0">
                <a:schemeClr val="tx2">
                  <a:lumMod val="25000"/>
                  <a:tint val="66000"/>
                  <a:satMod val="160000"/>
                </a:schemeClr>
              </a:gs>
              <a:gs pos="50000">
                <a:schemeClr val="tx2">
                  <a:lumMod val="25000"/>
                  <a:tint val="44500"/>
                  <a:satMod val="160000"/>
                </a:schemeClr>
              </a:gs>
              <a:gs pos="100000">
                <a:schemeClr val="tx2">
                  <a:lumMod val="25000"/>
                  <a:tint val="23500"/>
                  <a:satMod val="160000"/>
                </a:schemeClr>
              </a:gs>
            </a:gsLst>
            <a:path path="circle">
              <a:fillToRect l="50000" t="50000" r="50000" b="50000"/>
            </a:path>
            <a:tileRect/>
          </a:gradFill>
          <a:ln>
            <a:noFill/>
          </a:ln>
          <a:effectLst>
            <a:glow rad="101600">
              <a:schemeClr val="accent4">
                <a:satMod val="175000"/>
                <a:alpha val="40000"/>
              </a:schemeClr>
            </a:glow>
          </a:effectLst>
          <a:scene3d>
            <a:camera prst="orthographicFront"/>
            <a:lightRig rig="threePt" dir="t"/>
          </a:scene3d>
          <a:sp3d>
            <a:bevelT/>
          </a:sp3d>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dirty="0" smtClean="0"/>
              <a:t>Framing Questions</a:t>
            </a:r>
            <a:endParaRPr/>
          </a:p>
        </p:txBody>
      </p:sp>
      <p:pic>
        <p:nvPicPr>
          <p:cNvPr id="20482" name="Picture 2" descr="Free vector web questions help and support page design"/>
          <p:cNvPicPr>
            <a:picLocks noChangeAspect="1" noChangeArrowheads="1"/>
          </p:cNvPicPr>
          <p:nvPr/>
        </p:nvPicPr>
        <p:blipFill>
          <a:blip r:embed="rId3"/>
          <a:srcRect t="16263" b="29321"/>
          <a:stretch>
            <a:fillRect/>
          </a:stretch>
        </p:blipFill>
        <p:spPr bwMode="auto">
          <a:xfrm>
            <a:off x="2279779" y="560438"/>
            <a:ext cx="7632442" cy="415328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 name="Google Shape;39;p2"/>
          <p:cNvSpPr txBox="1">
            <a:spLocks/>
          </p:cNvSpPr>
          <p:nvPr/>
        </p:nvSpPr>
        <p:spPr>
          <a:xfrm>
            <a:off x="1447787" y="135326"/>
            <a:ext cx="9296427" cy="654032"/>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r="100000" b="100000"/>
            </a:path>
            <a:tileRect l="-100000" t="-100000"/>
          </a:gradFill>
          <a:ln>
            <a:noFill/>
          </a:ln>
          <a:scene3d>
            <a:camera prst="orthographicFront"/>
            <a:lightRig rig="threePt" dir="t"/>
          </a:scene3d>
          <a:sp3d>
            <a:bevelT/>
          </a:sp3d>
        </p:spPr>
        <p:txBody>
          <a:bodyPr spcFirstLastPara="1" wrap="square" lIns="91425" tIns="45700" rIns="91425" bIns="45700" anchor="t" anchorCtr="0">
            <a:normAutofit/>
          </a:bodyPr>
          <a:lstStyle/>
          <a:p>
            <a:pPr lvl="0" algn="ctr">
              <a:buClr>
                <a:schemeClr val="dk1"/>
              </a:buClr>
              <a:buSzPts val="3600"/>
              <a:defRPr/>
            </a:pPr>
            <a:r>
              <a:rPr kumimoji="0" lang="en-IN" sz="3600" b="0" i="0" u="none" strike="noStrike" kern="0" cap="none" spc="0" normalizeH="0" baseline="0" noProof="0" dirty="0" smtClean="0">
                <a:ln>
                  <a:noFill/>
                </a:ln>
                <a:solidFill>
                  <a:schemeClr val="dk1"/>
                </a:solidFill>
                <a:effectLst/>
                <a:uLnTx/>
                <a:uFillTx/>
                <a:latin typeface="Calibri"/>
                <a:ea typeface="Calibri"/>
                <a:cs typeface="Calibri"/>
                <a:sym typeface="Calibri"/>
              </a:rPr>
              <a:t>Questions to Assess</a:t>
            </a:r>
            <a:r>
              <a:rPr lang="en-IN" sz="3600" dirty="0" smtClean="0">
                <a:solidFill>
                  <a:schemeClr val="dk1"/>
                </a:solidFill>
                <a:latin typeface="Calibri"/>
                <a:ea typeface="Calibri"/>
                <a:cs typeface="Calibri"/>
                <a:sym typeface="Calibri"/>
              </a:rPr>
              <a:t> - </a:t>
            </a:r>
            <a:r>
              <a:rPr lang="en-IN" sz="3600" dirty="0" smtClean="0"/>
              <a:t>Testing Time - </a:t>
            </a:r>
            <a:r>
              <a:rPr kumimoji="0" lang="en-IN" sz="3600" b="0" i="0" u="none" strike="noStrike" kern="0" cap="none" spc="0" normalizeH="0" baseline="0" noProof="0" dirty="0" smtClean="0">
                <a:ln>
                  <a:noFill/>
                </a:ln>
                <a:solidFill>
                  <a:schemeClr val="dk1"/>
                </a:solidFill>
                <a:effectLst/>
                <a:uLnTx/>
                <a:uFillTx/>
                <a:latin typeface="Calibri"/>
                <a:ea typeface="Calibri"/>
                <a:cs typeface="Calibri"/>
                <a:sym typeface="Calibri"/>
              </a:rPr>
              <a:t>Part 2</a:t>
            </a:r>
            <a:endParaRPr kumimoji="0" lang="en-IN" sz="36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grpSp>
        <p:nvGrpSpPr>
          <p:cNvPr id="4" name="Group 3"/>
          <p:cNvGrpSpPr/>
          <p:nvPr/>
        </p:nvGrpSpPr>
        <p:grpSpPr>
          <a:xfrm>
            <a:off x="3424239" y="990803"/>
            <a:ext cx="5343523" cy="575401"/>
            <a:chOff x="1308000" y="858071"/>
            <a:chExt cx="9576000" cy="575401"/>
          </a:xfrm>
        </p:grpSpPr>
        <p:sp>
          <p:nvSpPr>
            <p:cNvPr id="5" name="Hexagon 4">
              <a:extLst>
                <a:ext uri="{FF2B5EF4-FFF2-40B4-BE49-F238E27FC236}">
                  <a16:creationId xmlns="" xmlns:a16="http://schemas.microsoft.com/office/drawing/2014/main" id="{24ADA599-D72F-A792-DE46-3866775CB8AF}"/>
                </a:ext>
              </a:extLst>
            </p:cNvPr>
            <p:cNvSpPr/>
            <p:nvPr/>
          </p:nvSpPr>
          <p:spPr>
            <a:xfrm>
              <a:off x="1308000" y="858071"/>
              <a:ext cx="9576000" cy="575401"/>
            </a:xfrm>
            <a:prstGeom prst="hexagon">
              <a:avLst>
                <a:gd name="adj" fmla="val 47373"/>
                <a:gd name="vf" fmla="val 115470"/>
              </a:avLst>
            </a:prstGeom>
            <a:solidFill>
              <a:schemeClr val="bg1"/>
            </a:solidFill>
            <a:ln>
              <a:solidFill>
                <a:schemeClr val="accent6">
                  <a:lumMod val="75000"/>
                </a:schemeClr>
              </a:solidFill>
            </a:ln>
            <a:effectLst>
              <a:outerShdw blurRad="241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B5E9B378-C76E-0B58-AF79-E32C1D042CFD}"/>
                </a:ext>
              </a:extLst>
            </p:cNvPr>
            <p:cNvSpPr txBox="1"/>
            <p:nvPr/>
          </p:nvSpPr>
          <p:spPr>
            <a:xfrm>
              <a:off x="1436374" y="899261"/>
              <a:ext cx="9261841" cy="461665"/>
            </a:xfrm>
            <a:prstGeom prst="rect">
              <a:avLst/>
            </a:prstGeom>
            <a:noFill/>
          </p:spPr>
          <p:txBody>
            <a:bodyPr wrap="square">
              <a:spAutoFit/>
            </a:bodyPr>
            <a:lstStyle/>
            <a:p>
              <a:pPr algn="ctr"/>
              <a:r>
                <a:rPr lang="en-US" sz="2400" b="0" i="0" u="none" strike="noStrike" dirty="0" smtClean="0">
                  <a:solidFill>
                    <a:srgbClr val="000000"/>
                  </a:solidFill>
                  <a:effectLst/>
                  <a:latin typeface="Calibri" pitchFamily="34" charset="0"/>
                  <a:cs typeface="Calibri" pitchFamily="34" charset="0"/>
                </a:rPr>
                <a:t>Fill in the blanks.</a:t>
              </a:r>
              <a:endParaRPr lang="en-US" sz="3200" dirty="0">
                <a:latin typeface="Calibri" pitchFamily="34" charset="0"/>
                <a:cs typeface="Calibri" pitchFamily="34" charset="0"/>
              </a:endParaRPr>
            </a:p>
          </p:txBody>
        </p:sp>
      </p:grpSp>
      <p:sp>
        <p:nvSpPr>
          <p:cNvPr id="45" name="Rectangle: Rounded Corners 33">
            <a:extLst>
              <a:ext uri="{FF2B5EF4-FFF2-40B4-BE49-F238E27FC236}">
                <a16:creationId xmlns="" xmlns:a16="http://schemas.microsoft.com/office/drawing/2014/main" id="{8FB08A23-47BF-4C02-9B10-D70055BBF772}"/>
              </a:ext>
            </a:extLst>
          </p:cNvPr>
          <p:cNvSpPr/>
          <p:nvPr/>
        </p:nvSpPr>
        <p:spPr>
          <a:xfrm>
            <a:off x="995484" y="1807255"/>
            <a:ext cx="6300000" cy="936000"/>
          </a:xfrm>
          <a:prstGeom prst="roundRect">
            <a:avLst/>
          </a:prstGeom>
          <a:gradFill flip="none" rotWithShape="1">
            <a:gsLst>
              <a:gs pos="0">
                <a:srgbClr val="ED97D6">
                  <a:tint val="66000"/>
                  <a:satMod val="160000"/>
                </a:srgbClr>
              </a:gs>
              <a:gs pos="50000">
                <a:srgbClr val="ED97D6">
                  <a:tint val="44500"/>
                  <a:satMod val="160000"/>
                </a:srgbClr>
              </a:gs>
              <a:gs pos="100000">
                <a:srgbClr val="ED97D6">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______colour is your hair? It is black.</a:t>
            </a:r>
          </a:p>
          <a:p>
            <a:r>
              <a:rPr lang="en-IN" sz="2400" dirty="0" smtClean="0">
                <a:solidFill>
                  <a:schemeClr val="tx1"/>
                </a:solidFill>
                <a:latin typeface="Calibri" pitchFamily="34" charset="0"/>
                <a:cs typeface="Calibri" pitchFamily="34" charset="0"/>
              </a:rPr>
              <a:t>a) What  b) When  3) Where  4) How</a:t>
            </a:r>
            <a:endParaRPr lang="en-IN" sz="2400" dirty="0">
              <a:solidFill>
                <a:schemeClr val="tx1"/>
              </a:solidFill>
              <a:latin typeface="Calibri" pitchFamily="34" charset="0"/>
              <a:cs typeface="Calibri" pitchFamily="34" charset="0"/>
            </a:endParaRPr>
          </a:p>
        </p:txBody>
      </p:sp>
      <p:grpSp>
        <p:nvGrpSpPr>
          <p:cNvPr id="46" name="Group 45">
            <a:extLst>
              <a:ext uri="{FF2B5EF4-FFF2-40B4-BE49-F238E27FC236}">
                <a16:creationId xmlns="" xmlns:a16="http://schemas.microsoft.com/office/drawing/2014/main" id="{4A4ABB23-938D-489D-A8DE-3AD140A2E815}"/>
              </a:ext>
            </a:extLst>
          </p:cNvPr>
          <p:cNvGrpSpPr/>
          <p:nvPr/>
        </p:nvGrpSpPr>
        <p:grpSpPr>
          <a:xfrm rot="16200000">
            <a:off x="89470" y="1987255"/>
            <a:ext cx="648000" cy="576000"/>
            <a:chOff x="1217532" y="3417314"/>
            <a:chExt cx="2855012" cy="2331798"/>
          </a:xfrm>
        </p:grpSpPr>
        <p:sp>
          <p:nvSpPr>
            <p:cNvPr id="47" name="Google Shape;1367;p33">
              <a:extLst>
                <a:ext uri="{FF2B5EF4-FFF2-40B4-BE49-F238E27FC236}">
                  <a16:creationId xmlns="" xmlns:a16="http://schemas.microsoft.com/office/drawing/2014/main"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ED97D6"/>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48" name="Google Shape;1368;p33">
              <a:extLst>
                <a:ext uri="{FF2B5EF4-FFF2-40B4-BE49-F238E27FC236}">
                  <a16:creationId xmlns="" xmlns:a16="http://schemas.microsoft.com/office/drawing/2014/main"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49" name="Google Shape;1369;p33">
              <a:extLst>
                <a:ext uri="{FF2B5EF4-FFF2-40B4-BE49-F238E27FC236}">
                  <a16:creationId xmlns="" xmlns:a16="http://schemas.microsoft.com/office/drawing/2014/main" id="{37EDC9CE-0FD1-4A88-9580-8600163F323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ED97D6"/>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grpSp>
        <p:nvGrpSpPr>
          <p:cNvPr id="51" name="Group 50">
            <a:extLst>
              <a:ext uri="{FF2B5EF4-FFF2-40B4-BE49-F238E27FC236}">
                <a16:creationId xmlns="" xmlns:a16="http://schemas.microsoft.com/office/drawing/2014/main" id="{4A4ABB23-938D-489D-A8DE-3AD140A2E815}"/>
              </a:ext>
            </a:extLst>
          </p:cNvPr>
          <p:cNvGrpSpPr/>
          <p:nvPr/>
        </p:nvGrpSpPr>
        <p:grpSpPr>
          <a:xfrm rot="16200000">
            <a:off x="89470" y="3230118"/>
            <a:ext cx="648000" cy="576000"/>
            <a:chOff x="1217532" y="3417314"/>
            <a:chExt cx="2855012" cy="2331798"/>
          </a:xfrm>
        </p:grpSpPr>
        <p:sp>
          <p:nvSpPr>
            <p:cNvPr id="52" name="Google Shape;1367;p33">
              <a:extLst>
                <a:ext uri="{FF2B5EF4-FFF2-40B4-BE49-F238E27FC236}">
                  <a16:creationId xmlns="" xmlns:a16="http://schemas.microsoft.com/office/drawing/2014/main"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D39FF3"/>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53" name="Google Shape;1368;p33">
              <a:extLst>
                <a:ext uri="{FF2B5EF4-FFF2-40B4-BE49-F238E27FC236}">
                  <a16:creationId xmlns="" xmlns:a16="http://schemas.microsoft.com/office/drawing/2014/main"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54" name="Google Shape;1369;p33">
              <a:extLst>
                <a:ext uri="{FF2B5EF4-FFF2-40B4-BE49-F238E27FC236}">
                  <a16:creationId xmlns="" xmlns:a16="http://schemas.microsoft.com/office/drawing/2014/main" id="{37EDC9CE-0FD1-4A88-9580-8600163F323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D39FF3"/>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grpSp>
        <p:nvGrpSpPr>
          <p:cNvPr id="56" name="Group 55">
            <a:extLst>
              <a:ext uri="{FF2B5EF4-FFF2-40B4-BE49-F238E27FC236}">
                <a16:creationId xmlns="" xmlns:a16="http://schemas.microsoft.com/office/drawing/2014/main" id="{4A4ABB23-938D-489D-A8DE-3AD140A2E815}"/>
              </a:ext>
            </a:extLst>
          </p:cNvPr>
          <p:cNvGrpSpPr/>
          <p:nvPr/>
        </p:nvGrpSpPr>
        <p:grpSpPr>
          <a:xfrm rot="16200000">
            <a:off x="89470" y="4472981"/>
            <a:ext cx="648000" cy="576000"/>
            <a:chOff x="1217532" y="3417314"/>
            <a:chExt cx="2855012" cy="2331798"/>
          </a:xfrm>
        </p:grpSpPr>
        <p:sp>
          <p:nvSpPr>
            <p:cNvPr id="57" name="Google Shape;1367;p33">
              <a:extLst>
                <a:ext uri="{FF2B5EF4-FFF2-40B4-BE49-F238E27FC236}">
                  <a16:creationId xmlns="" xmlns:a16="http://schemas.microsoft.com/office/drawing/2014/main"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E5DC65"/>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58" name="Google Shape;1368;p33">
              <a:extLst>
                <a:ext uri="{FF2B5EF4-FFF2-40B4-BE49-F238E27FC236}">
                  <a16:creationId xmlns="" xmlns:a16="http://schemas.microsoft.com/office/drawing/2014/main"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59" name="Google Shape;1369;p33">
              <a:extLst>
                <a:ext uri="{FF2B5EF4-FFF2-40B4-BE49-F238E27FC236}">
                  <a16:creationId xmlns="" xmlns:a16="http://schemas.microsoft.com/office/drawing/2014/main" id="{37EDC9CE-0FD1-4A88-9580-8600163F323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E5DC65"/>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60" name="Rectangle: Rounded Corners 33">
            <a:extLst>
              <a:ext uri="{FF2B5EF4-FFF2-40B4-BE49-F238E27FC236}">
                <a16:creationId xmlns="" xmlns:a16="http://schemas.microsoft.com/office/drawing/2014/main" id="{8FB08A23-47BF-4C02-9B10-D70055BBF772}"/>
              </a:ext>
            </a:extLst>
          </p:cNvPr>
          <p:cNvSpPr/>
          <p:nvPr/>
        </p:nvSpPr>
        <p:spPr>
          <a:xfrm>
            <a:off x="995484" y="5535843"/>
            <a:ext cx="6300000" cy="936000"/>
          </a:xfrm>
          <a:prstGeom prst="roundRect">
            <a:avLst/>
          </a:prstGeom>
          <a:solidFill>
            <a:srgbClr val="D1E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_________  do you play chess? Once a week.</a:t>
            </a:r>
          </a:p>
          <a:p>
            <a:r>
              <a:rPr lang="en-IN" sz="2400" dirty="0" smtClean="0">
                <a:solidFill>
                  <a:schemeClr val="tx1"/>
                </a:solidFill>
                <a:latin typeface="Calibri" pitchFamily="34" charset="0"/>
                <a:cs typeface="Calibri" pitchFamily="34" charset="0"/>
              </a:rPr>
              <a:t>a) Whom  b) How often  3) Which  4) How</a:t>
            </a:r>
            <a:endParaRPr lang="en-IN" sz="2400" dirty="0">
              <a:solidFill>
                <a:schemeClr val="tx1"/>
              </a:solidFill>
              <a:latin typeface="Calibri" pitchFamily="34" charset="0"/>
              <a:cs typeface="Calibri" pitchFamily="34" charset="0"/>
            </a:endParaRPr>
          </a:p>
        </p:txBody>
      </p:sp>
      <p:grpSp>
        <p:nvGrpSpPr>
          <p:cNvPr id="61" name="Group 60">
            <a:extLst>
              <a:ext uri="{FF2B5EF4-FFF2-40B4-BE49-F238E27FC236}">
                <a16:creationId xmlns="" xmlns:a16="http://schemas.microsoft.com/office/drawing/2014/main" id="{4A4ABB23-938D-489D-A8DE-3AD140A2E815}"/>
              </a:ext>
            </a:extLst>
          </p:cNvPr>
          <p:cNvGrpSpPr/>
          <p:nvPr/>
        </p:nvGrpSpPr>
        <p:grpSpPr>
          <a:xfrm rot="16200000">
            <a:off x="89470" y="5715843"/>
            <a:ext cx="648000" cy="576000"/>
            <a:chOff x="1217532" y="3417314"/>
            <a:chExt cx="2855012" cy="2331798"/>
          </a:xfrm>
        </p:grpSpPr>
        <p:sp>
          <p:nvSpPr>
            <p:cNvPr id="62" name="Google Shape;1367;p33">
              <a:extLst>
                <a:ext uri="{FF2B5EF4-FFF2-40B4-BE49-F238E27FC236}">
                  <a16:creationId xmlns="" xmlns:a16="http://schemas.microsoft.com/office/drawing/2014/main"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63" name="Google Shape;1368;p33">
              <a:extLst>
                <a:ext uri="{FF2B5EF4-FFF2-40B4-BE49-F238E27FC236}">
                  <a16:creationId xmlns="" xmlns:a16="http://schemas.microsoft.com/office/drawing/2014/main"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64" name="Google Shape;1369;p33">
              <a:extLst>
                <a:ext uri="{FF2B5EF4-FFF2-40B4-BE49-F238E27FC236}">
                  <a16:creationId xmlns="" xmlns:a16="http://schemas.microsoft.com/office/drawing/2014/main" id="{37EDC9CE-0FD1-4A88-9580-8600163F3239}"/>
                </a:ext>
              </a:extLst>
            </p:cNvPr>
            <p:cNvSpPr/>
            <p:nvPr/>
          </p:nvSpPr>
          <p:spPr>
            <a:xfrm>
              <a:off x="1313226" y="3928166"/>
              <a:ext cx="1318333" cy="1318332"/>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chemeClr val="bg2">
                <a:lumMod val="40000"/>
                <a:lumOff val="60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65" name="Rectangle 64"/>
          <p:cNvSpPr/>
          <p:nvPr/>
        </p:nvSpPr>
        <p:spPr>
          <a:xfrm>
            <a:off x="1135624" y="1828799"/>
            <a:ext cx="972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What</a:t>
            </a:r>
            <a:endParaRPr lang="en-US" sz="2400" dirty="0">
              <a:solidFill>
                <a:schemeClr val="tx1"/>
              </a:solidFill>
              <a:latin typeface="Calibri" pitchFamily="34" charset="0"/>
              <a:cs typeface="Calibri" pitchFamily="34" charset="0"/>
            </a:endParaRPr>
          </a:p>
        </p:txBody>
      </p:sp>
      <p:sp>
        <p:nvSpPr>
          <p:cNvPr id="68" name="Rectangle 67"/>
          <p:cNvSpPr/>
          <p:nvPr/>
        </p:nvSpPr>
        <p:spPr>
          <a:xfrm>
            <a:off x="1060380" y="5527884"/>
            <a:ext cx="1512000" cy="516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How often   </a:t>
            </a:r>
            <a:endParaRPr lang="en-US" sz="2400" dirty="0">
              <a:solidFill>
                <a:schemeClr val="tx1"/>
              </a:solidFill>
              <a:latin typeface="Calibri" pitchFamily="34" charset="0"/>
              <a:cs typeface="Calibri" pitchFamily="34" charset="0"/>
            </a:endParaRPr>
          </a:p>
        </p:txBody>
      </p:sp>
      <p:sp>
        <p:nvSpPr>
          <p:cNvPr id="69" name="Rectangle: Rounded Corners 33">
            <a:extLst>
              <a:ext uri="{FF2B5EF4-FFF2-40B4-BE49-F238E27FC236}">
                <a16:creationId xmlns="" xmlns:a16="http://schemas.microsoft.com/office/drawing/2014/main" id="{8FB08A23-47BF-4C02-9B10-D70055BBF772}"/>
              </a:ext>
            </a:extLst>
          </p:cNvPr>
          <p:cNvSpPr/>
          <p:nvPr/>
        </p:nvSpPr>
        <p:spPr>
          <a:xfrm>
            <a:off x="948989" y="3050118"/>
            <a:ext cx="6300000" cy="936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______do you wake up? At 7 o’clock.</a:t>
            </a:r>
          </a:p>
          <a:p>
            <a:r>
              <a:rPr lang="en-IN" sz="2400" dirty="0" smtClean="0">
                <a:solidFill>
                  <a:schemeClr val="tx1"/>
                </a:solidFill>
                <a:latin typeface="Calibri" pitchFamily="34" charset="0"/>
                <a:cs typeface="Calibri" pitchFamily="34" charset="0"/>
              </a:rPr>
              <a:t>a) How many  b) What  3) When  4) Who</a:t>
            </a:r>
            <a:endParaRPr lang="en-IN" sz="2400" dirty="0">
              <a:solidFill>
                <a:schemeClr val="tx1"/>
              </a:solidFill>
              <a:latin typeface="Calibri" pitchFamily="34" charset="0"/>
              <a:cs typeface="Calibri" pitchFamily="34" charset="0"/>
            </a:endParaRPr>
          </a:p>
        </p:txBody>
      </p:sp>
      <p:sp>
        <p:nvSpPr>
          <p:cNvPr id="70" name="Rectangle: Rounded Corners 33">
            <a:extLst>
              <a:ext uri="{FF2B5EF4-FFF2-40B4-BE49-F238E27FC236}">
                <a16:creationId xmlns="" xmlns:a16="http://schemas.microsoft.com/office/drawing/2014/main" id="{8FB08A23-47BF-4C02-9B10-D70055BBF772}"/>
              </a:ext>
            </a:extLst>
          </p:cNvPr>
          <p:cNvSpPr/>
          <p:nvPr/>
        </p:nvSpPr>
        <p:spPr>
          <a:xfrm>
            <a:off x="964487" y="4292981"/>
            <a:ext cx="6300000" cy="936000"/>
          </a:xfrm>
          <a:prstGeom prst="roundRect">
            <a:avLst/>
          </a:prstGeom>
          <a:solidFill>
            <a:srgbClr val="E5D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_____ don’t </a:t>
            </a:r>
            <a:r>
              <a:rPr lang="en-IN" sz="2400" dirty="0" smtClean="0">
                <a:solidFill>
                  <a:schemeClr val="tx1"/>
                </a:solidFill>
                <a:latin typeface="Calibri" pitchFamily="34" charset="0"/>
                <a:cs typeface="Calibri" pitchFamily="34" charset="0"/>
              </a:rPr>
              <a:t>we go to the zoo? </a:t>
            </a:r>
          </a:p>
          <a:p>
            <a:r>
              <a:rPr lang="en-IN" sz="2400" dirty="0" smtClean="0">
                <a:solidFill>
                  <a:schemeClr val="tx1"/>
                </a:solidFill>
                <a:latin typeface="Calibri" pitchFamily="34" charset="0"/>
                <a:cs typeface="Calibri" pitchFamily="34" charset="0"/>
              </a:rPr>
              <a:t>a) When  b) How far  3) Why  4) Where</a:t>
            </a:r>
            <a:endParaRPr lang="en-IN" sz="2400" dirty="0">
              <a:solidFill>
                <a:schemeClr val="tx1"/>
              </a:solidFill>
              <a:latin typeface="Calibri" pitchFamily="34" charset="0"/>
              <a:cs typeface="Calibri" pitchFamily="34" charset="0"/>
            </a:endParaRPr>
          </a:p>
        </p:txBody>
      </p:sp>
      <p:sp>
        <p:nvSpPr>
          <p:cNvPr id="71" name="Rectangle 70"/>
          <p:cNvSpPr/>
          <p:nvPr/>
        </p:nvSpPr>
        <p:spPr>
          <a:xfrm>
            <a:off x="1058884" y="3054413"/>
            <a:ext cx="972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When</a:t>
            </a:r>
            <a:endParaRPr lang="en-US" sz="2400" dirty="0">
              <a:solidFill>
                <a:schemeClr val="tx1"/>
              </a:solidFill>
              <a:latin typeface="Calibri" pitchFamily="34" charset="0"/>
              <a:cs typeface="Calibri" pitchFamily="34" charset="0"/>
            </a:endParaRPr>
          </a:p>
        </p:txBody>
      </p:sp>
      <p:sp>
        <p:nvSpPr>
          <p:cNvPr id="72" name="Rectangle 71"/>
          <p:cNvSpPr/>
          <p:nvPr/>
        </p:nvSpPr>
        <p:spPr>
          <a:xfrm>
            <a:off x="1121628" y="4314773"/>
            <a:ext cx="828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Why</a:t>
            </a:r>
            <a:endParaRPr lang="en-US" sz="2400" dirty="0">
              <a:solidFill>
                <a:schemeClr val="tx1"/>
              </a:solidFill>
              <a:latin typeface="Calibri" pitchFamily="34" charset="0"/>
              <a:cs typeface="Calibri" pitchFamily="34" charset="0"/>
            </a:endParaRPr>
          </a:p>
        </p:txBody>
      </p:sp>
      <p:pic>
        <p:nvPicPr>
          <p:cNvPr id="4098" name="Picture 2" descr="Free Boy Smile photo and picture"/>
          <p:cNvPicPr>
            <a:picLocks noChangeAspect="1" noChangeArrowheads="1"/>
          </p:cNvPicPr>
          <p:nvPr/>
        </p:nvPicPr>
        <p:blipFill>
          <a:blip r:embed="rId3"/>
          <a:srcRect l="41431" t="18520" r="29586" b="23669"/>
          <a:stretch>
            <a:fillRect/>
          </a:stretch>
        </p:blipFill>
        <p:spPr bwMode="auto">
          <a:xfrm>
            <a:off x="10458407" y="1580826"/>
            <a:ext cx="1287079" cy="1704815"/>
          </a:xfrm>
          <a:prstGeom prst="rect">
            <a:avLst/>
          </a:prstGeom>
          <a:noFill/>
          <a:scene3d>
            <a:camera prst="orthographicFront"/>
            <a:lightRig rig="threePt" dir="t"/>
          </a:scene3d>
          <a:sp3d>
            <a:bevelT/>
          </a:sp3d>
        </p:spPr>
      </p:pic>
      <p:pic>
        <p:nvPicPr>
          <p:cNvPr id="4100" name="Picture 4" descr="Free vector group of wild animals"/>
          <p:cNvPicPr>
            <a:picLocks noChangeAspect="1" noChangeArrowheads="1"/>
          </p:cNvPicPr>
          <p:nvPr/>
        </p:nvPicPr>
        <p:blipFill>
          <a:blip r:embed="rId4">
            <a:clrChange>
              <a:clrFrom>
                <a:srgbClr val="FEFEFE"/>
              </a:clrFrom>
              <a:clrTo>
                <a:srgbClr val="FEFEFE">
                  <a:alpha val="0"/>
                </a:srgbClr>
              </a:clrTo>
            </a:clrChange>
          </a:blip>
          <a:srcRect l="12986" r="14235"/>
          <a:stretch>
            <a:fillRect/>
          </a:stretch>
        </p:blipFill>
        <p:spPr bwMode="auto">
          <a:xfrm>
            <a:off x="10249540" y="4139716"/>
            <a:ext cx="1704813" cy="1549173"/>
          </a:xfrm>
          <a:prstGeom prst="rect">
            <a:avLst/>
          </a:prstGeom>
          <a:noFill/>
          <a:scene3d>
            <a:camera prst="orthographicFront"/>
            <a:lightRig rig="threePt" dir="t"/>
          </a:scene3d>
          <a:sp3d>
            <a:bevelT/>
          </a:sp3d>
        </p:spPr>
      </p:pic>
      <p:pic>
        <p:nvPicPr>
          <p:cNvPr id="4102" name="Picture 6" descr="Free vector alarm clock concept illustration"/>
          <p:cNvPicPr>
            <a:picLocks noChangeAspect="1" noChangeArrowheads="1"/>
          </p:cNvPicPr>
          <p:nvPr/>
        </p:nvPicPr>
        <p:blipFill>
          <a:blip r:embed="rId5">
            <a:clrChange>
              <a:clrFrom>
                <a:srgbClr val="FFFFFF"/>
              </a:clrFrom>
              <a:clrTo>
                <a:srgbClr val="FFFFFF">
                  <a:alpha val="0"/>
                </a:srgbClr>
              </a:clrTo>
            </a:clrChange>
          </a:blip>
          <a:srcRect l="13469" t="8594" r="10282" b="5304"/>
          <a:stretch>
            <a:fillRect/>
          </a:stretch>
        </p:blipFill>
        <p:spPr bwMode="auto">
          <a:xfrm>
            <a:off x="8035871" y="2858656"/>
            <a:ext cx="1363850" cy="1540078"/>
          </a:xfrm>
          <a:prstGeom prst="rect">
            <a:avLst/>
          </a:prstGeom>
          <a:noFill/>
          <a:scene3d>
            <a:camera prst="orthographicFront"/>
            <a:lightRig rig="threePt" dir="t"/>
          </a:scene3d>
          <a:sp3d>
            <a:bevelT/>
          </a:sp3d>
        </p:spPr>
      </p:pic>
      <p:pic>
        <p:nvPicPr>
          <p:cNvPr id="4104" name="Picture 8" descr="Free vector figures on chessboard isometric illustration"/>
          <p:cNvPicPr>
            <a:picLocks noChangeAspect="1" noChangeArrowheads="1"/>
          </p:cNvPicPr>
          <p:nvPr/>
        </p:nvPicPr>
        <p:blipFill>
          <a:blip r:embed="rId6"/>
          <a:srcRect l="7333" t="6453" r="5472" b="10623"/>
          <a:stretch>
            <a:fillRect/>
          </a:stretch>
        </p:blipFill>
        <p:spPr bwMode="auto">
          <a:xfrm>
            <a:off x="7594169" y="5294866"/>
            <a:ext cx="2247254" cy="1423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500"/>
                            </p:stCondLst>
                            <p:childTnLst>
                              <p:par>
                                <p:cTn id="13" presetID="8" presetClass="emph" presetSubtype="0" fill="hold" nodeType="afterEffect">
                                  <p:stCondLst>
                                    <p:cond delay="0"/>
                                  </p:stCondLst>
                                  <p:childTnLst>
                                    <p:animRot by="5400000">
                                      <p:cBhvr>
                                        <p:cTn id="14" dur="500" fill="hold"/>
                                        <p:tgtEl>
                                          <p:spTgt spid="46"/>
                                        </p:tgtEl>
                                        <p:attrNameLst>
                                          <p:attrName>r</p:attrName>
                                        </p:attrNameLst>
                                      </p:cBhvr>
                                    </p:animRo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left)">
                                      <p:cBhvr>
                                        <p:cTn id="18" dur="1000"/>
                                        <p:tgtEl>
                                          <p:spTgt spid="4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left)">
                                      <p:cBhvr>
                                        <p:cTn id="22" dur="10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1000"/>
                                        <p:tgtEl>
                                          <p:spTgt spid="65"/>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1500"/>
                            </p:stCondLst>
                            <p:childTnLst>
                              <p:par>
                                <p:cTn id="33" presetID="8" presetClass="emph" presetSubtype="0" fill="hold" nodeType="afterEffect">
                                  <p:stCondLst>
                                    <p:cond delay="0"/>
                                  </p:stCondLst>
                                  <p:childTnLst>
                                    <p:animRot by="5400000">
                                      <p:cBhvr>
                                        <p:cTn id="34" dur="500" fill="hold"/>
                                        <p:tgtEl>
                                          <p:spTgt spid="51"/>
                                        </p:tgtEl>
                                        <p:attrNameLst>
                                          <p:attrName>r</p:attrName>
                                        </p:attrNameLst>
                                      </p:cBhvr>
                                    </p:animRo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1000"/>
                                        <p:tgtEl>
                                          <p:spTgt spid="69"/>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4102"/>
                                        </p:tgtEl>
                                        <p:attrNameLst>
                                          <p:attrName>style.visibility</p:attrName>
                                        </p:attrNameLst>
                                      </p:cBhvr>
                                      <p:to>
                                        <p:strVal val="visible"/>
                                      </p:to>
                                    </p:set>
                                    <p:animEffect transition="in" filter="wipe(left)">
                                      <p:cBhvr>
                                        <p:cTn id="42" dur="1000"/>
                                        <p:tgtEl>
                                          <p:spTgt spid="41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par>
                          <p:cTn id="52" fill="hold">
                            <p:stCondLst>
                              <p:cond delay="1500"/>
                            </p:stCondLst>
                            <p:childTnLst>
                              <p:par>
                                <p:cTn id="53" presetID="8" presetClass="emph" presetSubtype="0" fill="hold" nodeType="afterEffect">
                                  <p:stCondLst>
                                    <p:cond delay="0"/>
                                  </p:stCondLst>
                                  <p:childTnLst>
                                    <p:animRot by="5400000">
                                      <p:cBhvr>
                                        <p:cTn id="54" dur="500" fill="hold"/>
                                        <p:tgtEl>
                                          <p:spTgt spid="56"/>
                                        </p:tgtEl>
                                        <p:attrNameLst>
                                          <p:attrName>r</p:attrName>
                                        </p:attrNameLst>
                                      </p:cBhvr>
                                    </p:animRo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left)">
                                      <p:cBhvr>
                                        <p:cTn id="58" dur="1000"/>
                                        <p:tgtEl>
                                          <p:spTgt spid="70"/>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4100"/>
                                        </p:tgtEl>
                                        <p:attrNameLst>
                                          <p:attrName>style.visibility</p:attrName>
                                        </p:attrNameLst>
                                      </p:cBhvr>
                                      <p:to>
                                        <p:strVal val="visible"/>
                                      </p:to>
                                    </p:set>
                                    <p:animEffect transition="in" filter="wipe(left)">
                                      <p:cBhvr>
                                        <p:cTn id="62" dur="1000"/>
                                        <p:tgtEl>
                                          <p:spTgt spid="410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1000"/>
                                        <p:tgtEl>
                                          <p:spTgt spid="72"/>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par>
                                <p:cTn id="72" presetID="8" presetClass="emph" presetSubtype="0" fill="hold" nodeType="withEffect">
                                  <p:stCondLst>
                                    <p:cond delay="0"/>
                                  </p:stCondLst>
                                  <p:childTnLst>
                                    <p:animRot by="5400000">
                                      <p:cBhvr>
                                        <p:cTn id="73" dur="500" fill="hold"/>
                                        <p:tgtEl>
                                          <p:spTgt spid="61"/>
                                        </p:tgtEl>
                                        <p:attrNameLst>
                                          <p:attrName>r</p:attrName>
                                        </p:attrNameLst>
                                      </p:cBhvr>
                                    </p:animRo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wipe(left)">
                                      <p:cBhvr>
                                        <p:cTn id="77" dur="1000"/>
                                        <p:tgtEl>
                                          <p:spTgt spid="60"/>
                                        </p:tgtEl>
                                      </p:cBhvr>
                                    </p:animEffect>
                                  </p:childTnLst>
                                </p:cTn>
                              </p:par>
                            </p:childTnLst>
                          </p:cTn>
                        </p:par>
                        <p:par>
                          <p:cTn id="78" fill="hold">
                            <p:stCondLst>
                              <p:cond delay="2500"/>
                            </p:stCondLst>
                            <p:childTnLst>
                              <p:par>
                                <p:cTn id="79" presetID="22" presetClass="entr" presetSubtype="8" fill="hold" nodeType="afterEffect">
                                  <p:stCondLst>
                                    <p:cond delay="0"/>
                                  </p:stCondLst>
                                  <p:childTnLst>
                                    <p:set>
                                      <p:cBhvr>
                                        <p:cTn id="80" dur="1" fill="hold">
                                          <p:stCondLst>
                                            <p:cond delay="0"/>
                                          </p:stCondLst>
                                        </p:cTn>
                                        <p:tgtEl>
                                          <p:spTgt spid="4104"/>
                                        </p:tgtEl>
                                        <p:attrNameLst>
                                          <p:attrName>style.visibility</p:attrName>
                                        </p:attrNameLst>
                                      </p:cBhvr>
                                      <p:to>
                                        <p:strVal val="visible"/>
                                      </p:to>
                                    </p:set>
                                    <p:animEffect transition="in" filter="wipe(left)">
                                      <p:cBhvr>
                                        <p:cTn id="81" dur="1000"/>
                                        <p:tgtEl>
                                          <p:spTgt spid="410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left)">
                                      <p:cBhvr>
                                        <p:cTn id="86"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0" grpId="0" animBg="1"/>
      <p:bldP spid="65" grpId="0"/>
      <p:bldP spid="68" grpId="0"/>
      <p:bldP spid="69" grpId="0" animBg="1"/>
      <p:bldP spid="70" grpId="0" animBg="1"/>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 name="Google Shape;39;p2"/>
          <p:cNvSpPr txBox="1">
            <a:spLocks/>
          </p:cNvSpPr>
          <p:nvPr/>
        </p:nvSpPr>
        <p:spPr>
          <a:xfrm>
            <a:off x="1447787" y="91083"/>
            <a:ext cx="9296427" cy="654032"/>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r="100000" b="100000"/>
            </a:path>
            <a:tileRect l="-100000" t="-100000"/>
          </a:gradFill>
          <a:ln>
            <a:noFill/>
          </a:ln>
          <a:scene3d>
            <a:camera prst="orthographicFront"/>
            <a:lightRig rig="threePt" dir="t"/>
          </a:scene3d>
          <a:sp3d>
            <a:bevelT/>
          </a:sp3d>
        </p:spPr>
        <p:txBody>
          <a:bodyPr spcFirstLastPara="1" wrap="square" lIns="91425" tIns="45700" rIns="91425" bIns="45700" anchor="t" anchorCtr="0">
            <a:normAutofit/>
          </a:bodyPr>
          <a:lstStyle/>
          <a:p>
            <a:pPr marL="0" marR="0" lvl="0" indent="0" algn="ctr" defTabSz="914400" eaLnBrk="1" fontAlgn="auto" latinLnBrk="0" hangingPunct="1">
              <a:lnSpc>
                <a:spcPct val="100000"/>
              </a:lnSpc>
              <a:spcBef>
                <a:spcPts val="0"/>
              </a:spcBef>
              <a:spcAft>
                <a:spcPts val="0"/>
              </a:spcAft>
              <a:buClr>
                <a:schemeClr val="dk1"/>
              </a:buClr>
              <a:buSzPts val="3600"/>
              <a:buFont typeface="Calibri"/>
              <a:buNone/>
              <a:tabLst/>
              <a:defRPr/>
            </a:pPr>
            <a:r>
              <a:rPr kumimoji="0" lang="en-IN" sz="3600" b="0" i="0" u="none" strike="noStrike" kern="0" cap="none" spc="0" normalizeH="0" baseline="0" noProof="0" dirty="0" smtClean="0">
                <a:ln>
                  <a:noFill/>
                </a:ln>
                <a:solidFill>
                  <a:schemeClr val="dk1"/>
                </a:solidFill>
                <a:effectLst/>
                <a:uLnTx/>
                <a:uFillTx/>
                <a:latin typeface="Calibri"/>
                <a:ea typeface="Calibri"/>
                <a:cs typeface="Calibri"/>
                <a:sym typeface="Calibri"/>
              </a:rPr>
              <a:t>Questions to Assess</a:t>
            </a:r>
            <a:r>
              <a:rPr lang="en-IN" sz="3600" dirty="0" smtClean="0">
                <a:solidFill>
                  <a:schemeClr val="dk1"/>
                </a:solidFill>
                <a:latin typeface="Calibri"/>
                <a:ea typeface="Calibri"/>
                <a:cs typeface="Calibri"/>
                <a:sym typeface="Calibri"/>
              </a:rPr>
              <a:t> - </a:t>
            </a:r>
            <a:r>
              <a:rPr kumimoji="0" lang="en-IN" sz="3600" b="0" i="0" u="none" strike="noStrike" kern="0" cap="none" spc="0" normalizeH="0" noProof="0" dirty="0" smtClean="0">
                <a:ln>
                  <a:noFill/>
                </a:ln>
                <a:solidFill>
                  <a:schemeClr val="dk1"/>
                </a:solidFill>
                <a:effectLst/>
                <a:uLnTx/>
                <a:uFillTx/>
                <a:latin typeface="Calibri"/>
                <a:ea typeface="Calibri"/>
                <a:cs typeface="Calibri"/>
                <a:sym typeface="Calibri"/>
              </a:rPr>
              <a:t>Testing Time - </a:t>
            </a:r>
            <a:r>
              <a:rPr kumimoji="0" lang="en-IN" sz="3600" b="0" i="0" u="none" strike="noStrike" kern="0" cap="none" spc="0" normalizeH="0" baseline="0" noProof="0" dirty="0" smtClean="0">
                <a:ln>
                  <a:noFill/>
                </a:ln>
                <a:solidFill>
                  <a:schemeClr val="dk1"/>
                </a:solidFill>
                <a:effectLst/>
                <a:uLnTx/>
                <a:uFillTx/>
                <a:latin typeface="Calibri"/>
                <a:ea typeface="Calibri"/>
                <a:cs typeface="Calibri"/>
                <a:sym typeface="Calibri"/>
              </a:rPr>
              <a:t>Part 3</a:t>
            </a:r>
            <a:endParaRPr kumimoji="0" lang="en-IN" sz="36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grpSp>
        <p:nvGrpSpPr>
          <p:cNvPr id="4" name="Group 3"/>
          <p:cNvGrpSpPr/>
          <p:nvPr/>
        </p:nvGrpSpPr>
        <p:grpSpPr>
          <a:xfrm>
            <a:off x="1488000" y="917062"/>
            <a:ext cx="9216000" cy="575401"/>
            <a:chOff x="1308000" y="858071"/>
            <a:chExt cx="9576000" cy="575401"/>
          </a:xfrm>
        </p:grpSpPr>
        <p:sp>
          <p:nvSpPr>
            <p:cNvPr id="5" name="Hexagon 4">
              <a:extLst>
                <a:ext uri="{FF2B5EF4-FFF2-40B4-BE49-F238E27FC236}">
                  <a16:creationId xmlns="" xmlns:a16="http://schemas.microsoft.com/office/drawing/2014/main" id="{24ADA599-D72F-A792-DE46-3866775CB8AF}"/>
                </a:ext>
              </a:extLst>
            </p:cNvPr>
            <p:cNvSpPr/>
            <p:nvPr/>
          </p:nvSpPr>
          <p:spPr>
            <a:xfrm>
              <a:off x="1308000" y="858071"/>
              <a:ext cx="9576000" cy="575401"/>
            </a:xfrm>
            <a:prstGeom prst="hexagon">
              <a:avLst>
                <a:gd name="adj" fmla="val 47373"/>
                <a:gd name="vf" fmla="val 115470"/>
              </a:avLst>
            </a:prstGeom>
            <a:solidFill>
              <a:schemeClr val="bg1"/>
            </a:solidFill>
            <a:ln>
              <a:solidFill>
                <a:schemeClr val="accent6">
                  <a:lumMod val="75000"/>
                </a:schemeClr>
              </a:solidFill>
            </a:ln>
            <a:effectLst>
              <a:outerShdw blurRad="241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B5E9B378-C76E-0B58-AF79-E32C1D042CFD}"/>
                </a:ext>
              </a:extLst>
            </p:cNvPr>
            <p:cNvSpPr txBox="1"/>
            <p:nvPr/>
          </p:nvSpPr>
          <p:spPr>
            <a:xfrm>
              <a:off x="1436374" y="899261"/>
              <a:ext cx="9261842" cy="468000"/>
            </a:xfrm>
            <a:prstGeom prst="rect">
              <a:avLst/>
            </a:prstGeom>
            <a:noFill/>
          </p:spPr>
          <p:txBody>
            <a:bodyPr wrap="square">
              <a:spAutoFit/>
            </a:bodyPr>
            <a:lstStyle/>
            <a:p>
              <a:pPr algn="ctr"/>
              <a:r>
                <a:rPr lang="en-US" sz="2400" b="0" i="0" u="none" strike="noStrike" dirty="0" smtClean="0">
                  <a:solidFill>
                    <a:srgbClr val="000000"/>
                  </a:solidFill>
                  <a:effectLst/>
                  <a:latin typeface="Calibri" pitchFamily="34" charset="0"/>
                  <a:cs typeface="Calibri" pitchFamily="34" charset="0"/>
                </a:rPr>
                <a:t>Make </a:t>
              </a:r>
              <a:r>
                <a:rPr lang="en-US" sz="2400" b="1" i="0" u="none" strike="noStrike" dirty="0" smtClean="0">
                  <a:solidFill>
                    <a:srgbClr val="000000"/>
                  </a:solidFill>
                  <a:effectLst/>
                  <a:latin typeface="Calibri" pitchFamily="34" charset="0"/>
                  <a:cs typeface="Calibri" pitchFamily="34" charset="0"/>
                </a:rPr>
                <a:t>WH</a:t>
              </a:r>
              <a:r>
                <a:rPr lang="en-US" sz="2400" b="0" i="0" u="none" strike="noStrike" dirty="0" smtClean="0">
                  <a:solidFill>
                    <a:srgbClr val="000000"/>
                  </a:solidFill>
                  <a:effectLst/>
                  <a:latin typeface="Calibri" pitchFamily="34" charset="0"/>
                  <a:cs typeface="Calibri" pitchFamily="34" charset="0"/>
                </a:rPr>
                <a:t> questions. There are 2 questions for each sentence.</a:t>
              </a:r>
              <a:endParaRPr lang="en-US" sz="3200" dirty="0">
                <a:latin typeface="Calibri" pitchFamily="34" charset="0"/>
                <a:cs typeface="Calibri" pitchFamily="34" charset="0"/>
              </a:endParaRPr>
            </a:p>
          </p:txBody>
        </p:sp>
      </p:grpSp>
      <p:grpSp>
        <p:nvGrpSpPr>
          <p:cNvPr id="7" name="Group 6"/>
          <p:cNvGrpSpPr/>
          <p:nvPr/>
        </p:nvGrpSpPr>
        <p:grpSpPr>
          <a:xfrm>
            <a:off x="3199479" y="1838359"/>
            <a:ext cx="4860000" cy="1056095"/>
            <a:chOff x="3254729" y="3079994"/>
            <a:chExt cx="4183533" cy="1002880"/>
          </a:xfrm>
        </p:grpSpPr>
        <p:sp>
          <p:nvSpPr>
            <p:cNvPr id="8" name="Pentagon 12">
              <a:extLst>
                <a:ext uri="{FF2B5EF4-FFF2-40B4-BE49-F238E27FC236}">
                  <a16:creationId xmlns:a16="http://schemas.microsoft.com/office/drawing/2014/main" xmlns="" id="{46984410-C9F4-420C-983F-0DD1FB16D579}"/>
                </a:ext>
              </a:extLst>
            </p:cNvPr>
            <p:cNvSpPr/>
            <p:nvPr/>
          </p:nvSpPr>
          <p:spPr>
            <a:xfrm rot="10800000">
              <a:off x="3254729" y="3079994"/>
              <a:ext cx="4183533" cy="1002880"/>
            </a:xfrm>
            <a:prstGeom prst="homePlate">
              <a:avLst/>
            </a:prstGeom>
            <a:solidFill>
              <a:schemeClr val="accent2">
                <a:lumMod val="40000"/>
                <a:lumOff val="60000"/>
              </a:schemeClr>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o-KR" altLang="en-US" sz="2800" dirty="0">
                  <a:solidFill>
                    <a:schemeClr val="bg1"/>
                  </a:solidFill>
                  <a:latin typeface="Calibri" panose="020F0502020204030204" pitchFamily="34" charset="0"/>
                  <a:cs typeface="Calibri" panose="020F0502020204030204" pitchFamily="34" charset="0"/>
                </a:rPr>
                <a:t> </a:t>
              </a:r>
            </a:p>
          </p:txBody>
        </p:sp>
        <p:grpSp>
          <p:nvGrpSpPr>
            <p:cNvPr id="9" name="Group 11">
              <a:extLst>
                <a:ext uri="{FF2B5EF4-FFF2-40B4-BE49-F238E27FC236}">
                  <a16:creationId xmlns:a16="http://schemas.microsoft.com/office/drawing/2014/main" xmlns="" id="{F761D516-E94D-4EA4-AF4F-624E4BA15711}"/>
                </a:ext>
              </a:extLst>
            </p:cNvPr>
            <p:cNvGrpSpPr/>
            <p:nvPr/>
          </p:nvGrpSpPr>
          <p:grpSpPr>
            <a:xfrm>
              <a:off x="3550994" y="3261034"/>
              <a:ext cx="3697189" cy="640800"/>
              <a:chOff x="2263351" y="3221515"/>
              <a:chExt cx="3697189" cy="640800"/>
            </a:xfrm>
          </p:grpSpPr>
          <p:grpSp>
            <p:nvGrpSpPr>
              <p:cNvPr id="12" name="Group 11">
                <a:extLst>
                  <a:ext uri="{FF2B5EF4-FFF2-40B4-BE49-F238E27FC236}">
                    <a16:creationId xmlns:a16="http://schemas.microsoft.com/office/drawing/2014/main" xmlns="" id="{1C7B41D7-56AC-422A-970D-57507E16FAFE}"/>
                  </a:ext>
                </a:extLst>
              </p:cNvPr>
              <p:cNvGrpSpPr/>
              <p:nvPr/>
            </p:nvGrpSpPr>
            <p:grpSpPr>
              <a:xfrm>
                <a:off x="2263351" y="3221515"/>
                <a:ext cx="640800" cy="640800"/>
                <a:chOff x="2263351" y="3221515"/>
                <a:chExt cx="640800" cy="640800"/>
              </a:xfrm>
            </p:grpSpPr>
            <p:grpSp>
              <p:nvGrpSpPr>
                <p:cNvPr id="14" name="Group 13">
                  <a:extLst>
                    <a:ext uri="{FF2B5EF4-FFF2-40B4-BE49-F238E27FC236}">
                      <a16:creationId xmlns:a16="http://schemas.microsoft.com/office/drawing/2014/main" xmlns="" id="{88EAC791-AA11-4A63-B639-E93DC805A27C}"/>
                    </a:ext>
                  </a:extLst>
                </p:cNvPr>
                <p:cNvGrpSpPr/>
                <p:nvPr/>
              </p:nvGrpSpPr>
              <p:grpSpPr>
                <a:xfrm>
                  <a:off x="2263351" y="3221515"/>
                  <a:ext cx="640800" cy="640800"/>
                  <a:chOff x="4235863" y="2844644"/>
                  <a:chExt cx="640800" cy="640800"/>
                </a:xfrm>
              </p:grpSpPr>
              <p:sp>
                <p:nvSpPr>
                  <p:cNvPr id="16" name="Rounded Rectangle 15">
                    <a:extLst>
                      <a:ext uri="{FF2B5EF4-FFF2-40B4-BE49-F238E27FC236}">
                        <a16:creationId xmlns:a16="http://schemas.microsoft.com/office/drawing/2014/main" xmlns="" id="{DCF564A8-3EFB-4C82-BD74-F841C970E414}"/>
                      </a:ext>
                    </a:extLst>
                  </p:cNvPr>
                  <p:cNvSpPr/>
                  <p:nvPr/>
                </p:nvSpPr>
                <p:spPr>
                  <a:xfrm rot="18900000">
                    <a:off x="4235863" y="2844644"/>
                    <a:ext cx="640800" cy="640800"/>
                  </a:xfrm>
                  <a:prstGeom prst="roundRect">
                    <a:avLst>
                      <a:gd name="adj" fmla="val 10715"/>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xmlns="" id="{CEB865FB-AF3C-4A74-A520-00517718A725}"/>
                      </a:ext>
                    </a:extLst>
                  </p:cNvPr>
                  <p:cNvSpPr/>
                  <p:nvPr/>
                </p:nvSpPr>
                <p:spPr>
                  <a:xfrm rot="18900000">
                    <a:off x="4295561" y="2905661"/>
                    <a:ext cx="521451" cy="521451"/>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15" name="TextBox 2151">
                  <a:extLst>
                    <a:ext uri="{FF2B5EF4-FFF2-40B4-BE49-F238E27FC236}">
                      <a16:creationId xmlns:a16="http://schemas.microsoft.com/office/drawing/2014/main" xmlns="" id="{F945ED8C-9D51-4D41-969B-178D7F8B7AE3}"/>
                    </a:ext>
                  </a:extLst>
                </p:cNvPr>
                <p:cNvSpPr txBox="1"/>
                <p:nvPr/>
              </p:nvSpPr>
              <p:spPr>
                <a:xfrm>
                  <a:off x="2338174" y="3280969"/>
                  <a:ext cx="498353" cy="4968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smtClean="0">
                      <a:latin typeface="Calibri" panose="020F0502020204030204" pitchFamily="34" charset="0"/>
                      <a:cs typeface="Calibri" panose="020F0502020204030204" pitchFamily="34" charset="0"/>
                    </a:rPr>
                    <a:t>1</a:t>
                  </a:r>
                  <a:endParaRPr lang="ko-KR" altLang="en-US" sz="2800" dirty="0">
                    <a:latin typeface="Calibri" panose="020F0502020204030204" pitchFamily="34" charset="0"/>
                    <a:cs typeface="Calibri" panose="020F0502020204030204" pitchFamily="34" charset="0"/>
                  </a:endParaRPr>
                </a:p>
              </p:txBody>
            </p:sp>
          </p:grpSp>
          <p:sp>
            <p:nvSpPr>
              <p:cNvPr id="13" name="TextBox 2170">
                <a:extLst>
                  <a:ext uri="{FF2B5EF4-FFF2-40B4-BE49-F238E27FC236}">
                    <a16:creationId xmlns:a16="http://schemas.microsoft.com/office/drawing/2014/main" xmlns="" id="{7B4798D2-57EA-4CC2-A9CB-D58E6FA65457}"/>
                  </a:ext>
                </a:extLst>
              </p:cNvPr>
              <p:cNvSpPr txBox="1"/>
              <p:nvPr/>
            </p:nvSpPr>
            <p:spPr>
              <a:xfrm>
                <a:off x="3008540" y="3332125"/>
                <a:ext cx="2952000" cy="4384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dirty="0" smtClean="0">
                    <a:latin typeface="Calibri" panose="020F0502020204030204" pitchFamily="34" charset="0"/>
                    <a:cs typeface="Calibri" panose="020F0502020204030204" pitchFamily="34" charset="0"/>
                  </a:rPr>
                  <a:t>Ramu gave me a book.</a:t>
                </a:r>
                <a:endParaRPr lang="ko-KR" altLang="en-US" sz="2400" dirty="0">
                  <a:latin typeface="Calibri" panose="020F0502020204030204" pitchFamily="34" charset="0"/>
                  <a:cs typeface="Calibri" panose="020F0502020204030204" pitchFamily="34" charset="0"/>
                </a:endParaRPr>
              </a:p>
            </p:txBody>
          </p:sp>
        </p:grpSp>
      </p:grpSp>
      <p:grpSp>
        <p:nvGrpSpPr>
          <p:cNvPr id="18" name="Group 17"/>
          <p:cNvGrpSpPr/>
          <p:nvPr/>
        </p:nvGrpSpPr>
        <p:grpSpPr>
          <a:xfrm>
            <a:off x="3199479" y="3416425"/>
            <a:ext cx="4892485" cy="1056095"/>
            <a:chOff x="3254729" y="3079996"/>
            <a:chExt cx="4211496" cy="1002880"/>
          </a:xfrm>
        </p:grpSpPr>
        <p:sp>
          <p:nvSpPr>
            <p:cNvPr id="19" name="Pentagon 12">
              <a:extLst>
                <a:ext uri="{FF2B5EF4-FFF2-40B4-BE49-F238E27FC236}">
                  <a16:creationId xmlns:a16="http://schemas.microsoft.com/office/drawing/2014/main" xmlns="" id="{46984410-C9F4-420C-983F-0DD1FB16D579}"/>
                </a:ext>
              </a:extLst>
            </p:cNvPr>
            <p:cNvSpPr/>
            <p:nvPr/>
          </p:nvSpPr>
          <p:spPr>
            <a:xfrm rot="10800000">
              <a:off x="3254729" y="3079996"/>
              <a:ext cx="4183533" cy="1002880"/>
            </a:xfrm>
            <a:prstGeom prst="homePlate">
              <a:avLst/>
            </a:prstGeom>
            <a:solidFill>
              <a:schemeClr val="tx2">
                <a:lumMod val="90000"/>
              </a:schemeClr>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o-KR" altLang="en-US" sz="2800" dirty="0">
                  <a:solidFill>
                    <a:schemeClr val="bg1"/>
                  </a:solidFill>
                  <a:latin typeface="Calibri" panose="020F0502020204030204" pitchFamily="34" charset="0"/>
                  <a:cs typeface="Calibri" panose="020F0502020204030204" pitchFamily="34" charset="0"/>
                </a:rPr>
                <a:t> </a:t>
              </a:r>
            </a:p>
          </p:txBody>
        </p:sp>
        <p:grpSp>
          <p:nvGrpSpPr>
            <p:cNvPr id="20" name="Group 11">
              <a:extLst>
                <a:ext uri="{FF2B5EF4-FFF2-40B4-BE49-F238E27FC236}">
                  <a16:creationId xmlns:a16="http://schemas.microsoft.com/office/drawing/2014/main" xmlns="" id="{F761D516-E94D-4EA4-AF4F-624E4BA15711}"/>
                </a:ext>
              </a:extLst>
            </p:cNvPr>
            <p:cNvGrpSpPr/>
            <p:nvPr/>
          </p:nvGrpSpPr>
          <p:grpSpPr>
            <a:xfrm>
              <a:off x="3550994" y="3217595"/>
              <a:ext cx="3915231" cy="789124"/>
              <a:chOff x="2263351" y="3178076"/>
              <a:chExt cx="3915231" cy="789124"/>
            </a:xfrm>
          </p:grpSpPr>
          <p:grpSp>
            <p:nvGrpSpPr>
              <p:cNvPr id="21" name="Group 20">
                <a:extLst>
                  <a:ext uri="{FF2B5EF4-FFF2-40B4-BE49-F238E27FC236}">
                    <a16:creationId xmlns:a16="http://schemas.microsoft.com/office/drawing/2014/main" xmlns="" id="{1C7B41D7-56AC-422A-970D-57507E16FAFE}"/>
                  </a:ext>
                </a:extLst>
              </p:cNvPr>
              <p:cNvGrpSpPr/>
              <p:nvPr/>
            </p:nvGrpSpPr>
            <p:grpSpPr>
              <a:xfrm>
                <a:off x="2263351" y="3221515"/>
                <a:ext cx="640800" cy="640800"/>
                <a:chOff x="2263351" y="3221515"/>
                <a:chExt cx="640800" cy="640800"/>
              </a:xfrm>
            </p:grpSpPr>
            <p:grpSp>
              <p:nvGrpSpPr>
                <p:cNvPr id="23" name="Group 22">
                  <a:extLst>
                    <a:ext uri="{FF2B5EF4-FFF2-40B4-BE49-F238E27FC236}">
                      <a16:creationId xmlns:a16="http://schemas.microsoft.com/office/drawing/2014/main" xmlns="" id="{88EAC791-AA11-4A63-B639-E93DC805A27C}"/>
                    </a:ext>
                  </a:extLst>
                </p:cNvPr>
                <p:cNvGrpSpPr/>
                <p:nvPr/>
              </p:nvGrpSpPr>
              <p:grpSpPr>
                <a:xfrm>
                  <a:off x="2263351" y="3221515"/>
                  <a:ext cx="640800" cy="640800"/>
                  <a:chOff x="4235863" y="2844644"/>
                  <a:chExt cx="640800" cy="640800"/>
                </a:xfrm>
              </p:grpSpPr>
              <p:sp>
                <p:nvSpPr>
                  <p:cNvPr id="25" name="Rounded Rectangle 24">
                    <a:extLst>
                      <a:ext uri="{FF2B5EF4-FFF2-40B4-BE49-F238E27FC236}">
                        <a16:creationId xmlns:a16="http://schemas.microsoft.com/office/drawing/2014/main" xmlns="" id="{DCF564A8-3EFB-4C82-BD74-F841C970E414}"/>
                      </a:ext>
                    </a:extLst>
                  </p:cNvPr>
                  <p:cNvSpPr/>
                  <p:nvPr/>
                </p:nvSpPr>
                <p:spPr>
                  <a:xfrm rot="18900000">
                    <a:off x="4235863" y="2844644"/>
                    <a:ext cx="640800" cy="640800"/>
                  </a:xfrm>
                  <a:prstGeom prst="roundRect">
                    <a:avLst>
                      <a:gd name="adj" fmla="val 10715"/>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26" name="Rounded Rectangle 25">
                    <a:extLst>
                      <a:ext uri="{FF2B5EF4-FFF2-40B4-BE49-F238E27FC236}">
                        <a16:creationId xmlns:a16="http://schemas.microsoft.com/office/drawing/2014/main" xmlns="" id="{CEB865FB-AF3C-4A74-A520-00517718A725}"/>
                      </a:ext>
                    </a:extLst>
                  </p:cNvPr>
                  <p:cNvSpPr/>
                  <p:nvPr/>
                </p:nvSpPr>
                <p:spPr>
                  <a:xfrm rot="18900000">
                    <a:off x="4295561" y="2905661"/>
                    <a:ext cx="521451" cy="521451"/>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24" name="TextBox 2151">
                  <a:extLst>
                    <a:ext uri="{FF2B5EF4-FFF2-40B4-BE49-F238E27FC236}">
                      <a16:creationId xmlns:a16="http://schemas.microsoft.com/office/drawing/2014/main" xmlns="" id="{F945ED8C-9D51-4D41-969B-178D7F8B7AE3}"/>
                    </a:ext>
                  </a:extLst>
                </p:cNvPr>
                <p:cNvSpPr txBox="1"/>
                <p:nvPr/>
              </p:nvSpPr>
              <p:spPr>
                <a:xfrm>
                  <a:off x="2338174" y="3280970"/>
                  <a:ext cx="498353" cy="4968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smtClean="0">
                      <a:latin typeface="Calibri" panose="020F0502020204030204" pitchFamily="34" charset="0"/>
                      <a:cs typeface="Calibri" panose="020F0502020204030204" pitchFamily="34" charset="0"/>
                    </a:rPr>
                    <a:t>2</a:t>
                  </a:r>
                  <a:endParaRPr lang="ko-KR" altLang="en-US" sz="2800" dirty="0">
                    <a:latin typeface="Calibri" panose="020F0502020204030204" pitchFamily="34" charset="0"/>
                    <a:cs typeface="Calibri" panose="020F0502020204030204" pitchFamily="34" charset="0"/>
                  </a:endParaRPr>
                </a:p>
              </p:txBody>
            </p:sp>
          </p:grpSp>
          <p:sp>
            <p:nvSpPr>
              <p:cNvPr id="22" name="TextBox 2170">
                <a:extLst>
                  <a:ext uri="{FF2B5EF4-FFF2-40B4-BE49-F238E27FC236}">
                    <a16:creationId xmlns:a16="http://schemas.microsoft.com/office/drawing/2014/main" xmlns="" id="{7B4798D2-57EA-4CC2-A9CB-D58E6FA65457}"/>
                  </a:ext>
                </a:extLst>
              </p:cNvPr>
              <p:cNvSpPr txBox="1"/>
              <p:nvPr/>
            </p:nvSpPr>
            <p:spPr>
              <a:xfrm>
                <a:off x="2977545" y="3178076"/>
                <a:ext cx="3201037" cy="7891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dirty="0" smtClean="0">
                    <a:latin typeface="Calibri" panose="020F0502020204030204" pitchFamily="34" charset="0"/>
                    <a:cs typeface="Calibri" panose="020F0502020204030204" pitchFamily="34" charset="0"/>
                  </a:rPr>
                  <a:t>The house was built in the year 2000.</a:t>
                </a:r>
                <a:endParaRPr lang="ko-KR" altLang="en-US" sz="2400" dirty="0">
                  <a:latin typeface="Calibri" panose="020F0502020204030204" pitchFamily="34" charset="0"/>
                  <a:cs typeface="Calibri" panose="020F0502020204030204" pitchFamily="34" charset="0"/>
                </a:endParaRPr>
              </a:p>
            </p:txBody>
          </p:sp>
        </p:grpSp>
      </p:grpSp>
      <p:grpSp>
        <p:nvGrpSpPr>
          <p:cNvPr id="27" name="Group 26"/>
          <p:cNvGrpSpPr/>
          <p:nvPr/>
        </p:nvGrpSpPr>
        <p:grpSpPr>
          <a:xfrm>
            <a:off x="3199479" y="4994496"/>
            <a:ext cx="4860000" cy="1056095"/>
            <a:chOff x="3254729" y="3094000"/>
            <a:chExt cx="4183533" cy="1002880"/>
          </a:xfrm>
        </p:grpSpPr>
        <p:sp>
          <p:nvSpPr>
            <p:cNvPr id="28" name="Pentagon 12">
              <a:extLst>
                <a:ext uri="{FF2B5EF4-FFF2-40B4-BE49-F238E27FC236}">
                  <a16:creationId xmlns:a16="http://schemas.microsoft.com/office/drawing/2014/main" xmlns="" id="{46984410-C9F4-420C-983F-0DD1FB16D579}"/>
                </a:ext>
              </a:extLst>
            </p:cNvPr>
            <p:cNvSpPr/>
            <p:nvPr/>
          </p:nvSpPr>
          <p:spPr>
            <a:xfrm rot="10800000">
              <a:off x="3254729" y="3094000"/>
              <a:ext cx="4183533" cy="1002880"/>
            </a:xfrm>
            <a:prstGeom prst="homePlate">
              <a:avLst/>
            </a:prstGeom>
            <a:solidFill>
              <a:schemeClr val="accent5">
                <a:lumMod val="40000"/>
                <a:lumOff val="60000"/>
              </a:schemeClr>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ko-KR" altLang="en-US" sz="2800" dirty="0">
                  <a:solidFill>
                    <a:schemeClr val="bg1"/>
                  </a:solidFill>
                  <a:latin typeface="Calibri" panose="020F0502020204030204" pitchFamily="34" charset="0"/>
                  <a:cs typeface="Calibri" panose="020F0502020204030204" pitchFamily="34" charset="0"/>
                </a:rPr>
                <a:t> </a:t>
              </a:r>
            </a:p>
          </p:txBody>
        </p:sp>
        <p:grpSp>
          <p:nvGrpSpPr>
            <p:cNvPr id="29" name="Group 11">
              <a:extLst>
                <a:ext uri="{FF2B5EF4-FFF2-40B4-BE49-F238E27FC236}">
                  <a16:creationId xmlns:a16="http://schemas.microsoft.com/office/drawing/2014/main" xmlns="" id="{F761D516-E94D-4EA4-AF4F-624E4BA15711}"/>
                </a:ext>
              </a:extLst>
            </p:cNvPr>
            <p:cNvGrpSpPr/>
            <p:nvPr/>
          </p:nvGrpSpPr>
          <p:grpSpPr>
            <a:xfrm>
              <a:off x="3550994" y="3261034"/>
              <a:ext cx="3788890" cy="640800"/>
              <a:chOff x="2263351" y="3221515"/>
              <a:chExt cx="3788890" cy="640800"/>
            </a:xfrm>
          </p:grpSpPr>
          <p:grpSp>
            <p:nvGrpSpPr>
              <p:cNvPr id="30" name="Group 29">
                <a:extLst>
                  <a:ext uri="{FF2B5EF4-FFF2-40B4-BE49-F238E27FC236}">
                    <a16:creationId xmlns:a16="http://schemas.microsoft.com/office/drawing/2014/main" xmlns="" id="{1C7B41D7-56AC-422A-970D-57507E16FAFE}"/>
                  </a:ext>
                </a:extLst>
              </p:cNvPr>
              <p:cNvGrpSpPr/>
              <p:nvPr/>
            </p:nvGrpSpPr>
            <p:grpSpPr>
              <a:xfrm>
                <a:off x="2263351" y="3221515"/>
                <a:ext cx="640800" cy="640800"/>
                <a:chOff x="2263351" y="3221515"/>
                <a:chExt cx="640800" cy="640800"/>
              </a:xfrm>
            </p:grpSpPr>
            <p:grpSp>
              <p:nvGrpSpPr>
                <p:cNvPr id="32" name="Group 31">
                  <a:extLst>
                    <a:ext uri="{FF2B5EF4-FFF2-40B4-BE49-F238E27FC236}">
                      <a16:creationId xmlns:a16="http://schemas.microsoft.com/office/drawing/2014/main" xmlns="" id="{88EAC791-AA11-4A63-B639-E93DC805A27C}"/>
                    </a:ext>
                  </a:extLst>
                </p:cNvPr>
                <p:cNvGrpSpPr/>
                <p:nvPr/>
              </p:nvGrpSpPr>
              <p:grpSpPr>
                <a:xfrm>
                  <a:off x="2263351" y="3221515"/>
                  <a:ext cx="640800" cy="640800"/>
                  <a:chOff x="4235863" y="2844644"/>
                  <a:chExt cx="640800" cy="640800"/>
                </a:xfrm>
              </p:grpSpPr>
              <p:sp>
                <p:nvSpPr>
                  <p:cNvPr id="34" name="Rounded Rectangle 33">
                    <a:extLst>
                      <a:ext uri="{FF2B5EF4-FFF2-40B4-BE49-F238E27FC236}">
                        <a16:creationId xmlns:a16="http://schemas.microsoft.com/office/drawing/2014/main" xmlns="" id="{DCF564A8-3EFB-4C82-BD74-F841C970E414}"/>
                      </a:ext>
                    </a:extLst>
                  </p:cNvPr>
                  <p:cNvSpPr/>
                  <p:nvPr/>
                </p:nvSpPr>
                <p:spPr>
                  <a:xfrm rot="18900000">
                    <a:off x="4235863" y="2844644"/>
                    <a:ext cx="640800" cy="640800"/>
                  </a:xfrm>
                  <a:prstGeom prst="roundRect">
                    <a:avLst>
                      <a:gd name="adj" fmla="val 10715"/>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ko-KR" altLang="en-US" sz="2800">
                      <a:solidFill>
                        <a:schemeClr val="bg1"/>
                      </a:solidFill>
                      <a:latin typeface="Calibri" panose="020F0502020204030204" pitchFamily="34" charset="0"/>
                      <a:cs typeface="Calibri" panose="020F0502020204030204" pitchFamily="34" charset="0"/>
                    </a:endParaRPr>
                  </a:p>
                </p:txBody>
              </p:sp>
              <p:sp>
                <p:nvSpPr>
                  <p:cNvPr id="35" name="Rounded Rectangle 34">
                    <a:extLst>
                      <a:ext uri="{FF2B5EF4-FFF2-40B4-BE49-F238E27FC236}">
                        <a16:creationId xmlns:a16="http://schemas.microsoft.com/office/drawing/2014/main" xmlns="" id="{CEB865FB-AF3C-4A74-A520-00517718A725}"/>
                      </a:ext>
                    </a:extLst>
                  </p:cNvPr>
                  <p:cNvSpPr/>
                  <p:nvPr/>
                </p:nvSpPr>
                <p:spPr>
                  <a:xfrm rot="18900000">
                    <a:off x="4295561" y="2905661"/>
                    <a:ext cx="521451" cy="521451"/>
                  </a:xfrm>
                  <a:prstGeom prst="roundRect">
                    <a:avLst>
                      <a:gd name="adj" fmla="val 10715"/>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800">
                      <a:solidFill>
                        <a:schemeClr val="bg1"/>
                      </a:solidFill>
                      <a:latin typeface="Calibri" panose="020F0502020204030204" pitchFamily="34" charset="0"/>
                      <a:cs typeface="Calibri" panose="020F0502020204030204" pitchFamily="34" charset="0"/>
                    </a:endParaRPr>
                  </a:p>
                </p:txBody>
              </p:sp>
            </p:grpSp>
            <p:sp>
              <p:nvSpPr>
                <p:cNvPr id="33" name="TextBox 2151">
                  <a:extLst>
                    <a:ext uri="{FF2B5EF4-FFF2-40B4-BE49-F238E27FC236}">
                      <a16:creationId xmlns:a16="http://schemas.microsoft.com/office/drawing/2014/main" xmlns="" id="{F945ED8C-9D51-4D41-969B-178D7F8B7AE3}"/>
                    </a:ext>
                  </a:extLst>
                </p:cNvPr>
                <p:cNvSpPr txBox="1"/>
                <p:nvPr/>
              </p:nvSpPr>
              <p:spPr>
                <a:xfrm>
                  <a:off x="2338174" y="3280970"/>
                  <a:ext cx="498353" cy="4968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dirty="0" smtClean="0">
                      <a:latin typeface="Calibri" panose="020F0502020204030204" pitchFamily="34" charset="0"/>
                      <a:cs typeface="Calibri" panose="020F0502020204030204" pitchFamily="34" charset="0"/>
                    </a:rPr>
                    <a:t>3</a:t>
                  </a:r>
                  <a:endParaRPr lang="ko-KR" altLang="en-US" sz="2800" dirty="0">
                    <a:latin typeface="Calibri" panose="020F0502020204030204" pitchFamily="34" charset="0"/>
                    <a:cs typeface="Calibri" panose="020F0502020204030204" pitchFamily="34" charset="0"/>
                  </a:endParaRPr>
                </a:p>
              </p:txBody>
            </p:sp>
          </p:grpSp>
          <p:sp>
            <p:nvSpPr>
              <p:cNvPr id="31" name="TextBox 2170">
                <a:extLst>
                  <a:ext uri="{FF2B5EF4-FFF2-40B4-BE49-F238E27FC236}">
                    <a16:creationId xmlns:a16="http://schemas.microsoft.com/office/drawing/2014/main" xmlns="" id="{7B4798D2-57EA-4CC2-A9CB-D58E6FA65457}"/>
                  </a:ext>
                </a:extLst>
              </p:cNvPr>
              <p:cNvSpPr txBox="1"/>
              <p:nvPr/>
            </p:nvSpPr>
            <p:spPr>
              <a:xfrm>
                <a:off x="3009671" y="3318121"/>
                <a:ext cx="3042570" cy="5127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400" dirty="0" smtClean="0">
                    <a:latin typeface="Calibri" panose="020F0502020204030204" pitchFamily="34" charset="0"/>
                    <a:cs typeface="Calibri" panose="020F0502020204030204" pitchFamily="34" charset="0"/>
                  </a:rPr>
                  <a:t>Varun gave me chocolates.</a:t>
                </a:r>
                <a:endParaRPr lang="ko-KR" altLang="en-US" sz="2400" dirty="0">
                  <a:latin typeface="Calibri" panose="020F0502020204030204" pitchFamily="34" charset="0"/>
                  <a:cs typeface="Calibri" panose="020F0502020204030204" pitchFamily="34" charset="0"/>
                </a:endParaRPr>
              </a:p>
            </p:txBody>
          </p:sp>
        </p:grpSp>
      </p:grpSp>
      <p:sp>
        <p:nvSpPr>
          <p:cNvPr id="46" name="Rounded Rectangle 45"/>
          <p:cNvSpPr/>
          <p:nvPr/>
        </p:nvSpPr>
        <p:spPr>
          <a:xfrm>
            <a:off x="8229535" y="1696072"/>
            <a:ext cx="3636000" cy="51619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Who gave you a book?</a:t>
            </a:r>
            <a:endParaRPr lang="en-US" sz="2400" dirty="0">
              <a:solidFill>
                <a:schemeClr val="tx1"/>
              </a:solidFill>
              <a:latin typeface="Calibri" pitchFamily="34" charset="0"/>
              <a:cs typeface="Calibri" pitchFamily="34" charset="0"/>
            </a:endParaRPr>
          </a:p>
        </p:txBody>
      </p:sp>
      <p:sp>
        <p:nvSpPr>
          <p:cNvPr id="47" name="Rounded Rectangle 46"/>
          <p:cNvSpPr/>
          <p:nvPr/>
        </p:nvSpPr>
        <p:spPr>
          <a:xfrm>
            <a:off x="8229535" y="2447125"/>
            <a:ext cx="3636000" cy="51619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What did Ramu give you?</a:t>
            </a:r>
            <a:endParaRPr lang="en-US" sz="2400" dirty="0">
              <a:solidFill>
                <a:schemeClr val="tx1"/>
              </a:solidFill>
              <a:latin typeface="Calibri" pitchFamily="34" charset="0"/>
              <a:cs typeface="Calibri" pitchFamily="34" charset="0"/>
            </a:endParaRPr>
          </a:p>
        </p:txBody>
      </p:sp>
      <p:sp>
        <p:nvSpPr>
          <p:cNvPr id="48" name="Rounded Rectangle 47"/>
          <p:cNvSpPr/>
          <p:nvPr/>
        </p:nvSpPr>
        <p:spPr>
          <a:xfrm>
            <a:off x="8229535" y="3198178"/>
            <a:ext cx="3636000" cy="516193"/>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When was the house built?</a:t>
            </a:r>
            <a:endParaRPr lang="en-US" sz="2400" dirty="0">
              <a:solidFill>
                <a:schemeClr val="tx1"/>
              </a:solidFill>
              <a:latin typeface="Calibri" pitchFamily="34" charset="0"/>
              <a:cs typeface="Calibri" pitchFamily="34" charset="0"/>
            </a:endParaRPr>
          </a:p>
        </p:txBody>
      </p:sp>
      <p:sp>
        <p:nvSpPr>
          <p:cNvPr id="49" name="Rounded Rectangle 48"/>
          <p:cNvSpPr/>
          <p:nvPr/>
        </p:nvSpPr>
        <p:spPr>
          <a:xfrm>
            <a:off x="8229535" y="3949231"/>
            <a:ext cx="3636000" cy="6840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What was built in the year 2000?</a:t>
            </a:r>
            <a:endParaRPr lang="en-US" sz="2400" dirty="0">
              <a:solidFill>
                <a:schemeClr val="tx1"/>
              </a:solidFill>
              <a:latin typeface="Calibri" pitchFamily="34" charset="0"/>
              <a:cs typeface="Calibri" pitchFamily="34" charset="0"/>
            </a:endParaRPr>
          </a:p>
        </p:txBody>
      </p:sp>
      <p:sp>
        <p:nvSpPr>
          <p:cNvPr id="50" name="Rounded Rectangle 49"/>
          <p:cNvSpPr/>
          <p:nvPr/>
        </p:nvSpPr>
        <p:spPr>
          <a:xfrm>
            <a:off x="8229535" y="4868091"/>
            <a:ext cx="3636000" cy="51619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Who gave you chocolates?</a:t>
            </a:r>
            <a:endParaRPr lang="en-US" sz="2400" dirty="0">
              <a:solidFill>
                <a:schemeClr val="tx1"/>
              </a:solidFill>
              <a:latin typeface="Calibri" pitchFamily="34" charset="0"/>
              <a:cs typeface="Calibri" pitchFamily="34" charset="0"/>
            </a:endParaRPr>
          </a:p>
        </p:txBody>
      </p:sp>
      <p:sp>
        <p:nvSpPr>
          <p:cNvPr id="51" name="Rounded Rectangle 50"/>
          <p:cNvSpPr/>
          <p:nvPr/>
        </p:nvSpPr>
        <p:spPr>
          <a:xfrm>
            <a:off x="8229535" y="5619145"/>
            <a:ext cx="3636000" cy="51619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Calibri" pitchFamily="34" charset="0"/>
                <a:cs typeface="Calibri" pitchFamily="34" charset="0"/>
              </a:rPr>
              <a:t>What did Varun give you?</a:t>
            </a:r>
            <a:endParaRPr lang="en-US" sz="2400" dirty="0">
              <a:solidFill>
                <a:schemeClr val="tx1"/>
              </a:solidFill>
              <a:latin typeface="Calibri" pitchFamily="34" charset="0"/>
              <a:cs typeface="Calibri" pitchFamily="34" charset="0"/>
            </a:endParaRPr>
          </a:p>
        </p:txBody>
      </p:sp>
      <p:pic>
        <p:nvPicPr>
          <p:cNvPr id="35844" name="Picture 4" descr="Free Children Infant photo and picture"/>
          <p:cNvPicPr>
            <a:picLocks noChangeAspect="1" noChangeArrowheads="1"/>
          </p:cNvPicPr>
          <p:nvPr/>
        </p:nvPicPr>
        <p:blipFill>
          <a:blip r:embed="rId3"/>
          <a:srcRect/>
          <a:stretch>
            <a:fillRect/>
          </a:stretch>
        </p:blipFill>
        <p:spPr bwMode="auto">
          <a:xfrm>
            <a:off x="170343" y="1721314"/>
            <a:ext cx="2158313" cy="1440000"/>
          </a:xfrm>
          <a:prstGeom prst="rect">
            <a:avLst/>
          </a:prstGeom>
          <a:noFill/>
          <a:scene3d>
            <a:camera prst="orthographicFront"/>
            <a:lightRig rig="threePt" dir="t"/>
          </a:scene3d>
          <a:sp3d>
            <a:bevelT/>
          </a:sp3d>
        </p:spPr>
      </p:pic>
      <p:grpSp>
        <p:nvGrpSpPr>
          <p:cNvPr id="54" name="Group 53"/>
          <p:cNvGrpSpPr/>
          <p:nvPr/>
        </p:nvGrpSpPr>
        <p:grpSpPr>
          <a:xfrm>
            <a:off x="162239" y="4940693"/>
            <a:ext cx="2196000" cy="1492175"/>
            <a:chOff x="427703" y="4350774"/>
            <a:chExt cx="2477729" cy="1973761"/>
          </a:xfrm>
        </p:grpSpPr>
        <p:pic>
          <p:nvPicPr>
            <p:cNvPr id="35842" name="Picture 2" descr="Free Poor Boy Cute photo and picture"/>
            <p:cNvPicPr>
              <a:picLocks noChangeAspect="1" noChangeArrowheads="1"/>
            </p:cNvPicPr>
            <p:nvPr/>
          </p:nvPicPr>
          <p:blipFill>
            <a:blip r:embed="rId4"/>
            <a:srcRect l="13174" t="9533" r="10133"/>
            <a:stretch>
              <a:fillRect/>
            </a:stretch>
          </p:blipFill>
          <p:spPr bwMode="auto">
            <a:xfrm>
              <a:off x="427703" y="4350774"/>
              <a:ext cx="2477729" cy="1950001"/>
            </a:xfrm>
            <a:prstGeom prst="rect">
              <a:avLst/>
            </a:prstGeom>
            <a:noFill/>
            <a:scene3d>
              <a:camera prst="orthographicFront"/>
              <a:lightRig rig="threePt" dir="t"/>
            </a:scene3d>
            <a:sp3d>
              <a:bevelT/>
            </a:sp3d>
          </p:spPr>
        </p:pic>
        <p:pic>
          <p:nvPicPr>
            <p:cNvPr id="35846" name="Picture 6" descr="Free Cadbury Chocolate photo and picture"/>
            <p:cNvPicPr>
              <a:picLocks noChangeAspect="1" noChangeArrowheads="1"/>
            </p:cNvPicPr>
            <p:nvPr/>
          </p:nvPicPr>
          <p:blipFill>
            <a:blip r:embed="rId5"/>
            <a:srcRect/>
            <a:stretch>
              <a:fillRect/>
            </a:stretch>
          </p:blipFill>
          <p:spPr bwMode="auto">
            <a:xfrm>
              <a:off x="1540418" y="5467399"/>
              <a:ext cx="1284698" cy="857136"/>
            </a:xfrm>
            <a:prstGeom prst="ellipse">
              <a:avLst/>
            </a:prstGeom>
            <a:ln>
              <a:noFill/>
            </a:ln>
            <a:effectLst>
              <a:softEdge rad="112500"/>
            </a:effectLst>
            <a:scene3d>
              <a:camera prst="orthographicFront"/>
              <a:lightRig rig="threePt" dir="t"/>
            </a:scene3d>
            <a:sp3d>
              <a:bevelT/>
            </a:sp3d>
          </p:spPr>
        </p:pic>
      </p:grpSp>
      <p:pic>
        <p:nvPicPr>
          <p:cNvPr id="35848" name="Picture 8" descr="Free Color Contest Architecture photo and picture"/>
          <p:cNvPicPr>
            <a:picLocks noChangeAspect="1" noChangeArrowheads="1"/>
          </p:cNvPicPr>
          <p:nvPr/>
        </p:nvPicPr>
        <p:blipFill>
          <a:blip r:embed="rId6"/>
          <a:srcRect/>
          <a:stretch>
            <a:fillRect/>
          </a:stretch>
        </p:blipFill>
        <p:spPr bwMode="auto">
          <a:xfrm>
            <a:off x="907734" y="3299388"/>
            <a:ext cx="2212271" cy="1476000"/>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fade">
                                      <p:cBhvr>
                                        <p:cTn id="11" dur="1000"/>
                                        <p:tgtEl>
                                          <p:spTgt spid="3584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1000"/>
                                        <p:tgtEl>
                                          <p:spTgt spid="4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1000"/>
                                        <p:tgtEl>
                                          <p:spTgt spid="4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5848"/>
                                        </p:tgtEl>
                                        <p:attrNameLst>
                                          <p:attrName>style.visibility</p:attrName>
                                        </p:attrNameLst>
                                      </p:cBhvr>
                                      <p:to>
                                        <p:strVal val="visible"/>
                                      </p:to>
                                    </p:set>
                                    <p:animEffect transition="in" filter="fade">
                                      <p:cBhvr>
                                        <p:cTn id="28" dur="1000"/>
                                        <p:tgtEl>
                                          <p:spTgt spid="3584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1000"/>
                                        <p:tgtEl>
                                          <p:spTgt spid="4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1000"/>
                                        <p:tgtEl>
                                          <p:spTgt spid="49"/>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1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1000"/>
                                        <p:tgtEl>
                                          <p:spTgt spid="50"/>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nvGraphicFramePr>
        <p:xfrm>
          <a:off x="1127448" y="700345"/>
          <a:ext cx="9937100" cy="4969700"/>
        </p:xfrm>
        <a:graphic>
          <a:graphicData uri="http://schemas.openxmlformats.org/drawingml/2006/table">
            <a:tbl>
              <a:tblPr firstRow="1" bandRow="1">
                <a:noFill/>
                <a:tableStyleId>{0D4297A2-811B-47ED-8092-229EEA59F8F7}</a:tableStyleId>
              </a:tblPr>
              <a:tblGrid>
                <a:gridCol w="1008100">
                  <a:extLst>
                    <a:ext uri="{9D8B030D-6E8A-4147-A177-3AD203B41FA5}">
                      <a16:colId xmlns:a16="http://schemas.microsoft.com/office/drawing/2014/main" xmlns="" val="20000"/>
                    </a:ext>
                  </a:extLst>
                </a:gridCol>
                <a:gridCol w="1512175">
                  <a:extLst>
                    <a:ext uri="{9D8B030D-6E8A-4147-A177-3AD203B41FA5}">
                      <a16:colId xmlns:a16="http://schemas.microsoft.com/office/drawing/2014/main" xmlns="" val="20001"/>
                    </a:ext>
                  </a:extLst>
                </a:gridCol>
                <a:gridCol w="5832650">
                  <a:extLst>
                    <a:ext uri="{9D8B030D-6E8A-4147-A177-3AD203B41FA5}">
                      <a16:colId xmlns:a16="http://schemas.microsoft.com/office/drawing/2014/main" xmlns="" val="20002"/>
                    </a:ext>
                  </a:extLst>
                </a:gridCol>
                <a:gridCol w="1584175">
                  <a:extLst>
                    <a:ext uri="{9D8B030D-6E8A-4147-A177-3AD203B41FA5}">
                      <a16:colId xmlns:a16="http://schemas.microsoft.com/office/drawing/2014/main" xmlns=""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xmlns="" val="10000"/>
                  </a:ext>
                </a:extLst>
              </a:tr>
              <a:tr h="389325">
                <a:tc>
                  <a:txBody>
                    <a:bodyPr/>
                    <a:lstStyle/>
                    <a:p>
                      <a:pPr marL="0" marR="0" lvl="0" indent="0" algn="l" rtl="0">
                        <a:spcBef>
                          <a:spcPts val="0"/>
                        </a:spcBef>
                        <a:spcAft>
                          <a:spcPts val="0"/>
                        </a:spcAft>
                        <a:buNone/>
                      </a:pPr>
                      <a:r>
                        <a:rPr lang="en-IN" sz="900" dirty="0" smtClean="0"/>
                        <a:t>1</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dirty="0" smtClean="0">
                          <a:solidFill>
                            <a:schemeClr val="dk1"/>
                          </a:solidFill>
                          <a:latin typeface="Calibri"/>
                          <a:cs typeface="Calibri"/>
                          <a:sym typeface="Calibri"/>
                        </a:rPr>
                        <a:t>1.     Questions: https://www.freepik.com/free-vector/web-questions-help-support-page-design_9504923.htm#page=3&amp;query=questions&amp;position=16&amp;from_view=search&amp;track=sph (Attribution: </a:t>
                      </a:r>
                      <a:r>
                        <a:rPr lang="en-IN" sz="900" b="0" i="0" u="none" strike="noStrike" dirty="0" err="1" smtClean="0">
                          <a:solidFill>
                            <a:schemeClr val="dk1"/>
                          </a:solidFill>
                          <a:latin typeface="Calibri"/>
                          <a:cs typeface="Calibri"/>
                          <a:sym typeface="Calibri"/>
                        </a:rPr>
                        <a:t>starline</a:t>
                      </a:r>
                      <a:r>
                        <a:rPr lang="en-IN" sz="900" b="0" i="0" u="none" strike="noStrike" dirty="0" smtClean="0">
                          <a:solidFill>
                            <a:schemeClr val="dk1"/>
                          </a:solidFill>
                          <a:latin typeface="Calibri"/>
                          <a:cs typeface="Calibri"/>
                          <a:sym typeface="Calibri"/>
                        </a:rPr>
                        <a:t>)</a:t>
                      </a:r>
                      <a:endParaRPr lang="en-IN" sz="900" dirty="0" smtClean="0"/>
                    </a:p>
                  </a:txBody>
                  <a:tcPr marL="91450" marR="91450" marT="45725" marB="45725"/>
                </a:tc>
                <a:tc>
                  <a:txBody>
                    <a:bodyPr/>
                    <a:lstStyle/>
                    <a:p>
                      <a:pPr marL="0" marR="0" lvl="0" indent="0" algn="l" rtl="0">
                        <a:spcBef>
                          <a:spcPts val="0"/>
                        </a:spcBef>
                        <a:spcAft>
                          <a:spcPts val="0"/>
                        </a:spcAft>
                        <a:buNone/>
                      </a:pPr>
                      <a:r>
                        <a:rPr lang="en-IN" sz="900" dirty="0" err="1" smtClean="0"/>
                        <a:t>starline</a:t>
                      </a:r>
                      <a:endParaRPr sz="900"/>
                    </a:p>
                  </a:txBody>
                  <a:tcPr marL="91450" marR="91450" marT="45725" marB="45725"/>
                </a:tc>
                <a:extLst>
                  <a:ext uri="{0D108BD9-81ED-4DB2-BD59-A6C34878D82A}">
                    <a16:rowId xmlns:a16="http://schemas.microsoft.com/office/drawing/2014/main" xmlns="" val="10001"/>
                  </a:ext>
                </a:extLst>
              </a:tr>
              <a:tr h="389325">
                <a:tc>
                  <a:txBody>
                    <a:bodyPr/>
                    <a:lstStyle/>
                    <a:p>
                      <a:pPr marL="0" marR="0" lvl="0" indent="0" algn="l" rtl="0">
                        <a:spcBef>
                          <a:spcPts val="0"/>
                        </a:spcBef>
                        <a:spcAft>
                          <a:spcPts val="0"/>
                        </a:spcAft>
                        <a:buNone/>
                      </a:pPr>
                      <a:r>
                        <a:rPr lang="en-IN" sz="900" dirty="0" smtClean="0"/>
                        <a:t>2</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dirty="0" smtClean="0">
                          <a:solidFill>
                            <a:schemeClr val="dk1"/>
                          </a:solidFill>
                          <a:latin typeface="Calibri"/>
                          <a:cs typeface="Calibri"/>
                          <a:sym typeface="Calibri"/>
                        </a:rPr>
                        <a:t>1.     Children: https://pixabay.com/photos/happy-children-education-876541/ (Attribution: </a:t>
                      </a:r>
                      <a:r>
                        <a:rPr lang="en-US" sz="900" b="0" i="0" u="none" strike="noStrike" dirty="0" err="1" smtClean="0">
                          <a:solidFill>
                            <a:schemeClr val="dk1"/>
                          </a:solidFill>
                          <a:latin typeface="Calibri"/>
                          <a:cs typeface="Calibri"/>
                          <a:sym typeface="Calibri"/>
                        </a:rPr>
                        <a:t>akshayapatra</a:t>
                      </a:r>
                      <a:r>
                        <a:rPr lang="en-US" sz="900" b="0" i="0" u="none" strike="noStrike" dirty="0" smtClean="0">
                          <a:solidFill>
                            <a:schemeClr val="dk1"/>
                          </a:solidFill>
                          <a:latin typeface="Calibri"/>
                          <a:cs typeface="Calibri"/>
                          <a:sym typeface="Calibri"/>
                        </a:rPr>
                        <a:t>)</a:t>
                      </a:r>
                      <a:endParaRPr lang="en-US" sz="900" dirty="0" smtClean="0"/>
                    </a:p>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dirty="0" err="1" smtClean="0"/>
                        <a:t>akshayapatra</a:t>
                      </a:r>
                      <a:endParaRPr sz="900"/>
                    </a:p>
                  </a:txBody>
                  <a:tcPr marL="91450" marR="91450" marT="45725" marB="45725"/>
                </a:tc>
                <a:extLst>
                  <a:ext uri="{0D108BD9-81ED-4DB2-BD59-A6C34878D82A}">
                    <a16:rowId xmlns:a16="http://schemas.microsoft.com/office/drawing/2014/main" xmlns="" val="10002"/>
                  </a:ext>
                </a:extLst>
              </a:tr>
              <a:tr h="389325">
                <a:tc>
                  <a:txBody>
                    <a:bodyPr/>
                    <a:lstStyle/>
                    <a:p>
                      <a:pPr marL="0" marR="0" lvl="0" indent="0" algn="l" rtl="0">
                        <a:spcBef>
                          <a:spcPts val="0"/>
                        </a:spcBef>
                        <a:spcAft>
                          <a:spcPts val="0"/>
                        </a:spcAft>
                        <a:buNone/>
                      </a:pPr>
                      <a:r>
                        <a:rPr lang="en-IN" sz="900" dirty="0" smtClean="0"/>
                        <a:t>5</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AutoNum type="arabicPeriod"/>
                      </a:pPr>
                      <a:r>
                        <a:rPr lang="en-IN" sz="900" b="0" i="0" u="none" strike="noStrike" dirty="0" smtClean="0">
                          <a:solidFill>
                            <a:schemeClr val="dk1"/>
                          </a:solidFill>
                          <a:latin typeface="Calibri"/>
                          <a:ea typeface="Calibri"/>
                          <a:cs typeface="Calibri"/>
                          <a:sym typeface="Calibri"/>
                        </a:rPr>
                        <a:t>India: https://www.freepik.com/free-vector/flat-india-map-infographics-template_12553792.htm#query=india%20political%20map&amp;position=11&amp;from_view=search&amp;track=ais (Attribution: freepik)</a:t>
                      </a:r>
                    </a:p>
                    <a:p>
                      <a:pPr marL="228600" lvl="0" indent="-228600" algn="l" rtl="0">
                        <a:spcBef>
                          <a:spcPts val="0"/>
                        </a:spcBef>
                        <a:spcAft>
                          <a:spcPts val="0"/>
                        </a:spcAft>
                        <a:buAutoNum type="arabicPeriod"/>
                      </a:pPr>
                      <a:r>
                        <a:rPr lang="en-IN" sz="900" b="0" i="0" u="none" strike="noStrike" dirty="0" smtClean="0">
                          <a:solidFill>
                            <a:schemeClr val="dk1"/>
                          </a:solidFill>
                          <a:latin typeface="Calibri"/>
                          <a:ea typeface="Calibri"/>
                          <a:cs typeface="Calibri"/>
                          <a:sym typeface="Calibri"/>
                        </a:rPr>
                        <a:t>Clock: https://www.freepik.com/free-vector/back-school-lettering-with-red-alarm-clock-typography-black-chalkboard_5117611.htm#query=clock&amp;position=49&amp;from_view=search&amp;track=sph (Attribution: </a:t>
                      </a:r>
                      <a:r>
                        <a:rPr lang="en-IN" sz="900" b="0" i="0" u="none" strike="noStrike" dirty="0" err="1" smtClean="0">
                          <a:solidFill>
                            <a:schemeClr val="dk1"/>
                          </a:solidFill>
                          <a:latin typeface="Calibri"/>
                          <a:ea typeface="Calibri"/>
                          <a:cs typeface="Calibri"/>
                          <a:sym typeface="Calibri"/>
                        </a:rPr>
                        <a:t>articular</a:t>
                      </a:r>
                      <a:r>
                        <a:rPr lang="en-IN" sz="900" b="0" i="0" u="none" strike="noStrike" dirty="0" smtClean="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en-IN" sz="900" b="0" i="0" u="none" strike="noStrike" dirty="0" smtClean="0">
                          <a:solidFill>
                            <a:schemeClr val="dk1"/>
                          </a:solidFill>
                          <a:latin typeface="Calibri"/>
                          <a:ea typeface="Calibri"/>
                          <a:cs typeface="Calibri"/>
                          <a:sym typeface="Calibri"/>
                        </a:rPr>
                        <a:t>Football: https://pixabay.com/photos/football-game-football-field-student-7047127/ (Attribution: Anilsharma26)</a:t>
                      </a:r>
                    </a:p>
                    <a:p>
                      <a:pPr marL="228600" lvl="0" indent="-228600" algn="l" rtl="0">
                        <a:spcBef>
                          <a:spcPts val="0"/>
                        </a:spcBef>
                        <a:spcAft>
                          <a:spcPts val="0"/>
                        </a:spcAft>
                        <a:buAutoNum type="arabicPeriod"/>
                      </a:pPr>
                      <a:r>
                        <a:rPr lang="en-IN" sz="900" b="0" i="0" u="none" strike="noStrike" dirty="0" smtClean="0">
                          <a:solidFill>
                            <a:schemeClr val="dk1"/>
                          </a:solidFill>
                          <a:latin typeface="Calibri"/>
                          <a:ea typeface="Calibri"/>
                          <a:cs typeface="Calibri"/>
                          <a:sym typeface="Calibri"/>
                        </a:rPr>
                        <a:t>Car: https://pixabay.com/photos/tata-nano-car-red-car-india-2865322/ (Attribution: </a:t>
                      </a:r>
                      <a:r>
                        <a:rPr lang="en-IN" sz="900" b="0" i="0" u="none" strike="noStrike" dirty="0" err="1" smtClean="0">
                          <a:solidFill>
                            <a:schemeClr val="dk1"/>
                          </a:solidFill>
                          <a:latin typeface="Calibri"/>
                          <a:ea typeface="Calibri"/>
                          <a:cs typeface="Calibri"/>
                          <a:sym typeface="Calibri"/>
                        </a:rPr>
                        <a:t>gounder</a:t>
                      </a:r>
                      <a:r>
                        <a:rPr lang="en-IN" sz="900" b="0" i="0" u="none" strike="noStrike" dirty="0" smtClean="0">
                          <a:solidFill>
                            <a:schemeClr val="dk1"/>
                          </a:solidFill>
                          <a:latin typeface="Calibri"/>
                          <a:ea typeface="Calibri"/>
                          <a:cs typeface="Calibri"/>
                          <a:sym typeface="Calibri"/>
                        </a:rPr>
                        <a:t>)</a:t>
                      </a:r>
                    </a:p>
                    <a:p>
                      <a:pPr marL="228600" lvl="0" indent="-228600" algn="l" rtl="0">
                        <a:spcBef>
                          <a:spcPts val="0"/>
                        </a:spcBef>
                        <a:spcAft>
                          <a:spcPts val="0"/>
                        </a:spcAft>
                        <a:buNone/>
                      </a:pPr>
                      <a:endParaRPr lang="en-IN" sz="900" b="0" i="0" u="none" strike="noStrike" dirty="0" smtClean="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IN" sz="900" dirty="0" smtClean="0"/>
                        <a:t>Freepik</a:t>
                      </a:r>
                    </a:p>
                    <a:p>
                      <a:pPr marL="0" marR="0" lvl="0" indent="0" algn="l" rtl="0">
                        <a:spcBef>
                          <a:spcPts val="0"/>
                        </a:spcBef>
                        <a:spcAft>
                          <a:spcPts val="0"/>
                        </a:spcAft>
                        <a:buNone/>
                      </a:pPr>
                      <a:r>
                        <a:rPr lang="en-IN" sz="900" dirty="0" err="1" smtClean="0"/>
                        <a:t>Articular</a:t>
                      </a:r>
                      <a:endParaRPr lang="en-IN" sz="900" dirty="0" smtClean="0"/>
                    </a:p>
                    <a:p>
                      <a:pPr marL="0" marR="0" lvl="0" indent="0" algn="l" rtl="0">
                        <a:spcBef>
                          <a:spcPts val="0"/>
                        </a:spcBef>
                        <a:spcAft>
                          <a:spcPts val="0"/>
                        </a:spcAft>
                        <a:buNone/>
                      </a:pPr>
                      <a:r>
                        <a:rPr lang="en-IN" sz="900" dirty="0" smtClean="0"/>
                        <a:t>Anilsharma26</a:t>
                      </a:r>
                    </a:p>
                    <a:p>
                      <a:pPr marL="0" marR="0" lvl="0" indent="0" algn="l" rtl="0">
                        <a:spcBef>
                          <a:spcPts val="0"/>
                        </a:spcBef>
                        <a:spcAft>
                          <a:spcPts val="0"/>
                        </a:spcAft>
                        <a:buNone/>
                      </a:pPr>
                      <a:r>
                        <a:rPr lang="en-IN" sz="900" dirty="0" err="1" smtClean="0"/>
                        <a:t>gounder</a:t>
                      </a:r>
                      <a:endParaRPr sz="900"/>
                    </a:p>
                  </a:txBody>
                  <a:tcPr marL="91450" marR="91450" marT="45725" marB="45725"/>
                </a:tc>
                <a:extLst>
                  <a:ext uri="{0D108BD9-81ED-4DB2-BD59-A6C34878D82A}">
                    <a16:rowId xmlns:a16="http://schemas.microsoft.com/office/drawing/2014/main" xmlns="" val="10003"/>
                  </a:ext>
                </a:extLst>
              </a:tr>
              <a:tr h="389325">
                <a:tc>
                  <a:txBody>
                    <a:bodyPr/>
                    <a:lstStyle/>
                    <a:p>
                      <a:pPr marL="0" marR="0" lvl="0" indent="0" algn="l" rtl="0">
                        <a:spcBef>
                          <a:spcPts val="0"/>
                        </a:spcBef>
                        <a:spcAft>
                          <a:spcPts val="0"/>
                        </a:spcAft>
                        <a:buNone/>
                      </a:pPr>
                      <a:r>
                        <a:rPr lang="en-IN" sz="900" dirty="0" smtClean="0"/>
                        <a:t>8</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AutoNum type="arabicPeriod"/>
                      </a:pPr>
                      <a:r>
                        <a:rPr lang="en-IN" sz="900" b="0" i="0" u="none" strike="noStrike" baseline="0" dirty="0" smtClean="0">
                          <a:solidFill>
                            <a:schemeClr val="dk1"/>
                          </a:solidFill>
                          <a:latin typeface="Calibri"/>
                          <a:cs typeface="Calibri"/>
                          <a:sym typeface="Calibri"/>
                        </a:rPr>
                        <a:t>Socrates: https://pixabay.com/vectors/socrates-portrait-line-art-greek-7337048/ (Attribution: </a:t>
                      </a:r>
                      <a:r>
                        <a:rPr lang="en-IN" sz="900" b="0" i="0" u="none" strike="noStrike" baseline="0" dirty="0" err="1" smtClean="0">
                          <a:solidFill>
                            <a:schemeClr val="dk1"/>
                          </a:solidFill>
                          <a:latin typeface="Calibri"/>
                          <a:cs typeface="Calibri"/>
                          <a:sym typeface="Calibri"/>
                        </a:rPr>
                        <a:t>GDj</a:t>
                      </a:r>
                      <a:r>
                        <a:rPr lang="en-IN" sz="900" b="0" i="0" u="none" strike="noStrike" baseline="0" dirty="0" smtClean="0">
                          <a:solidFill>
                            <a:schemeClr val="dk1"/>
                          </a:solidFill>
                          <a:latin typeface="Calibri"/>
                          <a:cs typeface="Calibri"/>
                          <a:sym typeface="Calibri"/>
                        </a:rPr>
                        <a:t>)</a:t>
                      </a:r>
                    </a:p>
                    <a:p>
                      <a:pPr marL="228600" lvl="0" indent="-228600" algn="l" rtl="0">
                        <a:spcBef>
                          <a:spcPts val="0"/>
                        </a:spcBef>
                        <a:spcAft>
                          <a:spcPts val="0"/>
                        </a:spcAft>
                        <a:buAutoNum type="arabicPeriod"/>
                      </a:pPr>
                      <a:r>
                        <a:rPr lang="en-IN" sz="900" b="0" i="0" u="none" strike="noStrike" baseline="0" dirty="0" smtClean="0">
                          <a:solidFill>
                            <a:schemeClr val="dk1"/>
                          </a:solidFill>
                          <a:latin typeface="Calibri"/>
                          <a:cs typeface="Calibri"/>
                          <a:sym typeface="Calibri"/>
                        </a:rPr>
                        <a:t>Scroll: https://pixabay.com/vectors/scroll-paper-old-map-34696/ (Attribution: </a:t>
                      </a:r>
                      <a:r>
                        <a:rPr lang="en-IN" sz="900" b="0" i="0" u="none" strike="noStrike" baseline="0" dirty="0" err="1" smtClean="0">
                          <a:solidFill>
                            <a:schemeClr val="dk1"/>
                          </a:solidFill>
                          <a:latin typeface="Calibri"/>
                          <a:cs typeface="Calibri"/>
                          <a:sym typeface="Calibri"/>
                        </a:rPr>
                        <a:t>Clker</a:t>
                      </a:r>
                      <a:r>
                        <a:rPr lang="en-IN" sz="900" b="0" i="0" u="none" strike="noStrike" baseline="0" dirty="0" smtClean="0">
                          <a:solidFill>
                            <a:schemeClr val="dk1"/>
                          </a:solidFill>
                          <a:latin typeface="Calibri"/>
                          <a:cs typeface="Calibri"/>
                          <a:sym typeface="Calibri"/>
                        </a:rPr>
                        <a:t>-Free-Vector-Images)</a:t>
                      </a:r>
                    </a:p>
                    <a:p>
                      <a:pPr marL="228600" lvl="0" indent="-228600" algn="l" rtl="0">
                        <a:spcBef>
                          <a:spcPts val="0"/>
                        </a:spcBef>
                        <a:spcAft>
                          <a:spcPts val="0"/>
                        </a:spcAft>
                        <a:buAutoNum type="arabicPeriod"/>
                      </a:pPr>
                      <a:endParaRPr lang="en-IN" sz="900" dirty="0" smtClean="0"/>
                    </a:p>
                  </a:txBody>
                  <a:tcPr marL="91450" marR="91450" marT="45725" marB="45725"/>
                </a:tc>
                <a:tc>
                  <a:txBody>
                    <a:bodyPr/>
                    <a:lstStyle/>
                    <a:p>
                      <a:pPr marL="0" marR="0" lvl="0" indent="0" algn="l" rtl="0">
                        <a:spcBef>
                          <a:spcPts val="0"/>
                        </a:spcBef>
                        <a:spcAft>
                          <a:spcPts val="0"/>
                        </a:spcAft>
                        <a:buNone/>
                      </a:pPr>
                      <a:r>
                        <a:rPr lang="en-IN" sz="900" dirty="0" err="1" smtClean="0"/>
                        <a:t>GDj</a:t>
                      </a:r>
                      <a:endParaRPr lang="en-IN" sz="900" dirty="0" smtClean="0"/>
                    </a:p>
                    <a:p>
                      <a:pPr marL="0" marR="0" lvl="0" indent="0" algn="l" rtl="0">
                        <a:spcBef>
                          <a:spcPts val="0"/>
                        </a:spcBef>
                        <a:spcAft>
                          <a:spcPts val="0"/>
                        </a:spcAft>
                        <a:buNone/>
                      </a:pPr>
                      <a:r>
                        <a:rPr lang="en-IN" sz="900" dirty="0" err="1" smtClean="0"/>
                        <a:t>Clker</a:t>
                      </a:r>
                      <a:r>
                        <a:rPr lang="en-IN" sz="900" dirty="0" smtClean="0"/>
                        <a:t>-Free-Vector-Images</a:t>
                      </a:r>
                      <a:endParaRPr sz="900"/>
                    </a:p>
                  </a:txBody>
                  <a:tcPr marL="91450" marR="91450" marT="45725" marB="45725"/>
                </a:tc>
                <a:extLst>
                  <a:ext uri="{0D108BD9-81ED-4DB2-BD59-A6C34878D82A}">
                    <a16:rowId xmlns:a16="http://schemas.microsoft.com/office/drawing/2014/main" xmlns="" val="10004"/>
                  </a:ext>
                </a:extLst>
              </a:tr>
              <a:tr h="389325">
                <a:tc>
                  <a:txBody>
                    <a:bodyPr/>
                    <a:lstStyle/>
                    <a:p>
                      <a:pPr marL="0" marR="0" lvl="0" indent="0" algn="l" rtl="0">
                        <a:spcBef>
                          <a:spcPts val="0"/>
                        </a:spcBef>
                        <a:spcAft>
                          <a:spcPts val="0"/>
                        </a:spcAft>
                        <a:buNone/>
                      </a:pPr>
                      <a:r>
                        <a:rPr lang="en-IN" sz="900" dirty="0" smtClean="0"/>
                        <a:t>10</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AutoNum type="arabicPeriod"/>
                      </a:pPr>
                      <a:r>
                        <a:rPr lang="en-IN" sz="900" b="0" i="0" u="none" strike="noStrike" dirty="0" smtClean="0">
                          <a:solidFill>
                            <a:schemeClr val="dk1"/>
                          </a:solidFill>
                          <a:latin typeface="Calibri"/>
                          <a:ea typeface="Calibri"/>
                          <a:cs typeface="Calibri"/>
                          <a:sym typeface="Calibri"/>
                        </a:rPr>
                        <a:t>Boy:</a:t>
                      </a:r>
                      <a:r>
                        <a:rPr lang="en-IN" sz="900" b="0" i="0" u="none" strike="noStrike" baseline="0" dirty="0" smtClean="0">
                          <a:solidFill>
                            <a:schemeClr val="dk1"/>
                          </a:solidFill>
                          <a:latin typeface="Calibri"/>
                          <a:ea typeface="Calibri"/>
                          <a:cs typeface="Calibri"/>
                          <a:sym typeface="Calibri"/>
                        </a:rPr>
                        <a:t> https://pixabay.com/photos/boy-smile-indian-face-young-teen-1119239/ (Attribution: ha11ok)</a:t>
                      </a:r>
                    </a:p>
                    <a:p>
                      <a:pPr marL="228600" lvl="0" indent="-228600" algn="l" rtl="0">
                        <a:spcBef>
                          <a:spcPts val="0"/>
                        </a:spcBef>
                        <a:spcAft>
                          <a:spcPts val="0"/>
                        </a:spcAft>
                        <a:buAutoNum type="arabicPeriod"/>
                      </a:pPr>
                      <a:r>
                        <a:rPr lang="en-IN" sz="900" b="0" i="0" u="none" strike="noStrike" baseline="0" dirty="0" smtClean="0">
                          <a:solidFill>
                            <a:schemeClr val="dk1"/>
                          </a:solidFill>
                          <a:latin typeface="Calibri"/>
                          <a:ea typeface="Calibri"/>
                          <a:cs typeface="Calibri"/>
                          <a:sym typeface="Calibri"/>
                        </a:rPr>
                        <a:t>Clock: https://www.freepik.com/free-vector/alarm-clock-concept-illustration_33756163.htm#query=clock&amp;position=10&amp;from_view=search&amp;track=sph (Attribution: </a:t>
                      </a:r>
                      <a:r>
                        <a:rPr lang="en-IN" sz="900" b="0" i="0" u="none" strike="noStrike" baseline="0" dirty="0" err="1" smtClean="0">
                          <a:solidFill>
                            <a:schemeClr val="dk1"/>
                          </a:solidFill>
                          <a:latin typeface="Calibri"/>
                          <a:ea typeface="Calibri"/>
                          <a:cs typeface="Calibri"/>
                          <a:sym typeface="Calibri"/>
                        </a:rPr>
                        <a:t>storyset</a:t>
                      </a:r>
                      <a:r>
                        <a:rPr lang="en-IN" sz="900" b="0" i="0" u="none" strike="noStrike" baseline="0" dirty="0" smtClean="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en-IN" sz="900" b="0" i="0" u="none" strike="noStrike" baseline="0" dirty="0" smtClean="0">
                          <a:solidFill>
                            <a:schemeClr val="dk1"/>
                          </a:solidFill>
                          <a:latin typeface="Calibri"/>
                          <a:ea typeface="Calibri"/>
                          <a:cs typeface="Calibri"/>
                          <a:sym typeface="Calibri"/>
                        </a:rPr>
                        <a:t>Zoo: https://www.freepik.com/free-vector/group-wild-animals_8485550.htm#query=zoo%20animals&amp;position=0&amp;from_view=search&amp;track=ais</a:t>
                      </a:r>
                    </a:p>
                    <a:p>
                      <a:pPr marL="228600" lvl="0" indent="-228600" algn="l" rtl="0">
                        <a:spcBef>
                          <a:spcPts val="0"/>
                        </a:spcBef>
                        <a:spcAft>
                          <a:spcPts val="0"/>
                        </a:spcAft>
                        <a:buNone/>
                      </a:pPr>
                      <a:r>
                        <a:rPr lang="en-IN" sz="900" b="0" i="0" u="none" strike="noStrike" baseline="0" dirty="0" smtClean="0">
                          <a:solidFill>
                            <a:schemeClr val="dk1"/>
                          </a:solidFill>
                          <a:latin typeface="Calibri"/>
                          <a:ea typeface="Calibri"/>
                          <a:cs typeface="Calibri"/>
                          <a:sym typeface="Calibri"/>
                        </a:rPr>
                        <a:t>	(Attribution: </a:t>
                      </a:r>
                      <a:r>
                        <a:rPr lang="en-IN" sz="900" b="0" i="0" u="none" strike="noStrike" baseline="0" dirty="0" err="1" smtClean="0">
                          <a:solidFill>
                            <a:schemeClr val="dk1"/>
                          </a:solidFill>
                          <a:latin typeface="Calibri"/>
                          <a:ea typeface="Calibri"/>
                          <a:cs typeface="Calibri"/>
                          <a:sym typeface="Calibri"/>
                        </a:rPr>
                        <a:t>brgfx</a:t>
                      </a:r>
                      <a:r>
                        <a:rPr lang="en-IN" sz="900" b="0" i="0" u="none" strike="noStrike" baseline="0" dirty="0" smtClean="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en-IN" sz="900" b="0" i="0" u="none" strike="noStrike" baseline="0" dirty="0" smtClean="0">
                          <a:solidFill>
                            <a:schemeClr val="dk1"/>
                          </a:solidFill>
                          <a:latin typeface="Calibri"/>
                          <a:ea typeface="Calibri"/>
                          <a:cs typeface="Calibri"/>
                          <a:sym typeface="Calibri"/>
                        </a:rPr>
                        <a:t>Chess: https://www.freepik.com/free-vector/figures-chessboard-isometric-illustration_22656068.htm#query=chess&amp;position=13&amp;from_view=search&amp;track=sph (Attribution: studio4rt)</a:t>
                      </a:r>
                    </a:p>
                    <a:p>
                      <a:pPr marL="228600" lvl="0" indent="-228600" algn="l" rtl="0">
                        <a:spcBef>
                          <a:spcPts val="0"/>
                        </a:spcBef>
                        <a:spcAft>
                          <a:spcPts val="0"/>
                        </a:spcAft>
                        <a:buAutoNum type="arabicPeriod"/>
                      </a:pPr>
                      <a:endParaRPr lang="en-IN" sz="900" b="0" i="0" u="none" strike="noStrike" dirty="0" smtClean="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IN" sz="900" dirty="0" smtClean="0"/>
                        <a:t>Ha11ok</a:t>
                      </a:r>
                    </a:p>
                    <a:p>
                      <a:pPr marL="0" marR="0" lvl="0" indent="0" algn="l" rtl="0">
                        <a:spcBef>
                          <a:spcPts val="0"/>
                        </a:spcBef>
                        <a:spcAft>
                          <a:spcPts val="0"/>
                        </a:spcAft>
                        <a:buNone/>
                      </a:pPr>
                      <a:r>
                        <a:rPr lang="en-IN" sz="900" dirty="0" err="1" smtClean="0"/>
                        <a:t>Storyset</a:t>
                      </a:r>
                      <a:endParaRPr lang="en-IN" sz="900" dirty="0" smtClean="0"/>
                    </a:p>
                    <a:p>
                      <a:pPr marL="0" marR="0" lvl="0" indent="0" algn="l" rtl="0">
                        <a:spcBef>
                          <a:spcPts val="0"/>
                        </a:spcBef>
                        <a:spcAft>
                          <a:spcPts val="0"/>
                        </a:spcAft>
                        <a:buNone/>
                      </a:pPr>
                      <a:r>
                        <a:rPr lang="en-IN" sz="900" dirty="0" err="1" smtClean="0"/>
                        <a:t>Brgfx</a:t>
                      </a:r>
                      <a:endParaRPr lang="en-IN" sz="900" dirty="0" smtClean="0"/>
                    </a:p>
                    <a:p>
                      <a:pPr marL="0" marR="0" lvl="0" indent="0" algn="l" rtl="0">
                        <a:spcBef>
                          <a:spcPts val="0"/>
                        </a:spcBef>
                        <a:spcAft>
                          <a:spcPts val="0"/>
                        </a:spcAft>
                        <a:buNone/>
                      </a:pPr>
                      <a:r>
                        <a:rPr lang="en-IN" sz="900" dirty="0" smtClean="0"/>
                        <a:t>studio4rt</a:t>
                      </a:r>
                      <a:endParaRPr sz="900"/>
                    </a:p>
                  </a:txBody>
                  <a:tcPr marL="91450" marR="91450" marT="45725" marB="45725"/>
                </a:tc>
                <a:extLst>
                  <a:ext uri="{0D108BD9-81ED-4DB2-BD59-A6C34878D82A}">
                    <a16:rowId xmlns:a16="http://schemas.microsoft.com/office/drawing/2014/main" xmlns="" val="10005"/>
                  </a:ext>
                </a:extLst>
              </a:tr>
              <a:tr h="389325">
                <a:tc>
                  <a:txBody>
                    <a:bodyPr/>
                    <a:lstStyle/>
                    <a:p>
                      <a:pPr marL="0" marR="0" lvl="0" indent="0" algn="l" rtl="0">
                        <a:spcBef>
                          <a:spcPts val="0"/>
                        </a:spcBef>
                        <a:spcAft>
                          <a:spcPts val="0"/>
                        </a:spcAft>
                        <a:buNone/>
                      </a:pPr>
                      <a:r>
                        <a:rPr lang="en-IN" sz="900" dirty="0" smtClean="0"/>
                        <a:t>11</a:t>
                      </a: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228600" lvl="0" indent="-228600" algn="l" rtl="0">
                        <a:spcBef>
                          <a:spcPts val="0"/>
                        </a:spcBef>
                        <a:spcAft>
                          <a:spcPts val="0"/>
                        </a:spcAft>
                        <a:buAutoNum type="arabicPeriod"/>
                      </a:pPr>
                      <a:r>
                        <a:rPr lang="en-IN" sz="900" b="0" i="0" u="none" strike="noStrike" dirty="0" smtClean="0">
                          <a:solidFill>
                            <a:schemeClr val="dk1"/>
                          </a:solidFill>
                          <a:latin typeface="Calibri"/>
                          <a:cs typeface="Calibri"/>
                          <a:sym typeface="Calibri"/>
                        </a:rPr>
                        <a:t>Girl: https://pixabay.com/photos/children-infant-girl-school-306607/ (Attribution: </a:t>
                      </a:r>
                      <a:r>
                        <a:rPr lang="en-IN" sz="900" b="0" i="0" u="none" strike="noStrike" dirty="0" err="1" smtClean="0">
                          <a:solidFill>
                            <a:schemeClr val="dk1"/>
                          </a:solidFill>
                          <a:latin typeface="Calibri"/>
                          <a:cs typeface="Calibri"/>
                          <a:sym typeface="Calibri"/>
                        </a:rPr>
                        <a:t>akshayapatra</a:t>
                      </a:r>
                      <a:r>
                        <a:rPr lang="en-IN" sz="900" b="0" i="0" u="none" strike="noStrike" dirty="0" smtClean="0">
                          <a:solidFill>
                            <a:schemeClr val="dk1"/>
                          </a:solidFill>
                          <a:latin typeface="Calibri"/>
                          <a:cs typeface="Calibri"/>
                          <a:sym typeface="Calibri"/>
                        </a:rPr>
                        <a:t>)</a:t>
                      </a:r>
                    </a:p>
                    <a:p>
                      <a:pPr marL="228600" lvl="0" indent="-228600" algn="l" rtl="0">
                        <a:spcBef>
                          <a:spcPts val="0"/>
                        </a:spcBef>
                        <a:spcAft>
                          <a:spcPts val="0"/>
                        </a:spcAft>
                        <a:buAutoNum type="arabicPeriod"/>
                      </a:pPr>
                      <a:r>
                        <a:rPr lang="en-IN" sz="900" b="0" i="0" u="none" strike="noStrike" dirty="0" smtClean="0">
                          <a:solidFill>
                            <a:schemeClr val="dk1"/>
                          </a:solidFill>
                          <a:latin typeface="Calibri"/>
                          <a:cs typeface="Calibri"/>
                          <a:sym typeface="Calibri"/>
                        </a:rPr>
                        <a:t>House: https://pixabay.com/photos/color-contest-architecture-house-7404202/ (Attribution: </a:t>
                      </a:r>
                      <a:r>
                        <a:rPr lang="en-IN" sz="900" b="0" i="0" u="none" strike="noStrike" dirty="0" err="1" smtClean="0">
                          <a:solidFill>
                            <a:schemeClr val="dk1"/>
                          </a:solidFill>
                          <a:latin typeface="Calibri"/>
                          <a:cs typeface="Calibri"/>
                          <a:sym typeface="Calibri"/>
                        </a:rPr>
                        <a:t>tho-Ge</a:t>
                      </a:r>
                      <a:r>
                        <a:rPr lang="en-IN" sz="900" b="0" i="0" u="none" strike="noStrike" dirty="0" smtClean="0">
                          <a:solidFill>
                            <a:schemeClr val="dk1"/>
                          </a:solidFill>
                          <a:latin typeface="Calibri"/>
                          <a:cs typeface="Calibri"/>
                          <a:sym typeface="Calibri"/>
                        </a:rPr>
                        <a:t>)</a:t>
                      </a:r>
                    </a:p>
                    <a:p>
                      <a:pPr marL="228600" lvl="0" indent="-228600" algn="l" rtl="0">
                        <a:spcBef>
                          <a:spcPts val="0"/>
                        </a:spcBef>
                        <a:spcAft>
                          <a:spcPts val="0"/>
                        </a:spcAft>
                        <a:buAutoNum type="arabicPeriod"/>
                      </a:pPr>
                      <a:r>
                        <a:rPr lang="en-IN" sz="900" b="0" i="0" u="none" strike="noStrike" dirty="0" smtClean="0">
                          <a:solidFill>
                            <a:schemeClr val="dk1"/>
                          </a:solidFill>
                          <a:latin typeface="Calibri"/>
                          <a:cs typeface="Calibri"/>
                          <a:sym typeface="Calibri"/>
                        </a:rPr>
                        <a:t>Boys: https://pixabay.com/photos/poor-boy-cute-village-boy-child-4133641/ (Attribution: </a:t>
                      </a:r>
                      <a:r>
                        <a:rPr lang="en-IN" sz="900" b="0" i="0" u="none" strike="noStrike" dirty="0" err="1" smtClean="0">
                          <a:solidFill>
                            <a:schemeClr val="dk1"/>
                          </a:solidFill>
                          <a:latin typeface="Calibri"/>
                          <a:cs typeface="Calibri"/>
                          <a:sym typeface="Calibri"/>
                        </a:rPr>
                        <a:t>sonamabcd</a:t>
                      </a:r>
                      <a:r>
                        <a:rPr lang="en-IN" sz="900" b="0" i="0" u="none" strike="noStrike" dirty="0" smtClean="0">
                          <a:solidFill>
                            <a:schemeClr val="dk1"/>
                          </a:solidFill>
                          <a:latin typeface="Calibri"/>
                          <a:cs typeface="Calibri"/>
                          <a:sym typeface="Calibri"/>
                        </a:rPr>
                        <a:t>)</a:t>
                      </a:r>
                    </a:p>
                    <a:p>
                      <a:pPr marL="228600" lvl="0" indent="-228600" algn="l" rtl="0">
                        <a:spcBef>
                          <a:spcPts val="0"/>
                        </a:spcBef>
                        <a:spcAft>
                          <a:spcPts val="0"/>
                        </a:spcAft>
                        <a:buAutoNum type="arabicPeriod"/>
                      </a:pPr>
                      <a:r>
                        <a:rPr lang="en-IN" sz="900" b="0" i="0" u="none" strike="noStrike" dirty="0" smtClean="0">
                          <a:solidFill>
                            <a:schemeClr val="dk1"/>
                          </a:solidFill>
                          <a:latin typeface="Calibri"/>
                          <a:cs typeface="Calibri"/>
                          <a:sym typeface="Calibri"/>
                        </a:rPr>
                        <a:t>Chocolates:</a:t>
                      </a:r>
                      <a:r>
                        <a:rPr lang="en-IN" sz="900" b="0" i="0" u="none" strike="noStrike" baseline="0" dirty="0" smtClean="0">
                          <a:solidFill>
                            <a:schemeClr val="dk1"/>
                          </a:solidFill>
                          <a:latin typeface="Calibri"/>
                          <a:cs typeface="Calibri"/>
                          <a:sym typeface="Calibri"/>
                        </a:rPr>
                        <a:t> https://pixabay.com/photos/cadbury-chocolate-bars-england-916342/ (Attribution: </a:t>
                      </a:r>
                      <a:r>
                        <a:rPr lang="en-IN" sz="900" b="0" i="0" u="none" strike="noStrike" baseline="0" dirty="0" err="1" smtClean="0">
                          <a:solidFill>
                            <a:schemeClr val="dk1"/>
                          </a:solidFill>
                          <a:latin typeface="Calibri"/>
                          <a:cs typeface="Calibri"/>
                          <a:sym typeface="Calibri"/>
                        </a:rPr>
                        <a:t>AppletonOnfoot</a:t>
                      </a:r>
                      <a:r>
                        <a:rPr lang="en-IN" sz="900" b="0" i="0" u="none" strike="noStrike" baseline="0" dirty="0" smtClean="0">
                          <a:solidFill>
                            <a:schemeClr val="dk1"/>
                          </a:solidFill>
                          <a:latin typeface="Calibri"/>
                          <a:cs typeface="Calibri"/>
                          <a:sym typeface="Calibri"/>
                        </a:rPr>
                        <a:t>)</a:t>
                      </a:r>
                    </a:p>
                    <a:p>
                      <a:pPr marL="228600" lvl="0" indent="-228600" algn="l" rtl="0">
                        <a:spcBef>
                          <a:spcPts val="0"/>
                        </a:spcBef>
                        <a:spcAft>
                          <a:spcPts val="0"/>
                        </a:spcAft>
                        <a:buAutoNum type="arabicPeriod"/>
                      </a:pPr>
                      <a:endParaRPr lang="en-IN" sz="900" dirty="0" smtClean="0"/>
                    </a:p>
                  </a:txBody>
                  <a:tcPr marL="91450" marR="91450" marT="45725" marB="45725"/>
                </a:tc>
                <a:tc>
                  <a:txBody>
                    <a:bodyPr/>
                    <a:lstStyle/>
                    <a:p>
                      <a:pPr marL="0" marR="0" lvl="0" indent="0" algn="l" rtl="0">
                        <a:spcBef>
                          <a:spcPts val="0"/>
                        </a:spcBef>
                        <a:spcAft>
                          <a:spcPts val="0"/>
                        </a:spcAft>
                        <a:buNone/>
                      </a:pPr>
                      <a:r>
                        <a:rPr lang="en-IN" sz="900" dirty="0" err="1" smtClean="0"/>
                        <a:t>Akshayapatra</a:t>
                      </a:r>
                      <a:endParaRPr lang="en-IN" sz="900" dirty="0" smtClean="0"/>
                    </a:p>
                    <a:p>
                      <a:pPr marL="0" marR="0" lvl="0" indent="0" algn="l" rtl="0">
                        <a:spcBef>
                          <a:spcPts val="0"/>
                        </a:spcBef>
                        <a:spcAft>
                          <a:spcPts val="0"/>
                        </a:spcAft>
                        <a:buNone/>
                      </a:pPr>
                      <a:r>
                        <a:rPr lang="en-IN" sz="900" dirty="0" err="1" smtClean="0"/>
                        <a:t>Tho-Ge</a:t>
                      </a:r>
                      <a:endParaRPr lang="en-IN" sz="900" dirty="0" smtClean="0"/>
                    </a:p>
                    <a:p>
                      <a:pPr marL="0" marR="0" lvl="0" indent="0" algn="l" rtl="0">
                        <a:spcBef>
                          <a:spcPts val="0"/>
                        </a:spcBef>
                        <a:spcAft>
                          <a:spcPts val="0"/>
                        </a:spcAft>
                        <a:buNone/>
                      </a:pPr>
                      <a:r>
                        <a:rPr lang="en-IN" sz="900" dirty="0" err="1" smtClean="0"/>
                        <a:t>Sonamabcd</a:t>
                      </a:r>
                      <a:endParaRPr lang="en-IN" sz="900" dirty="0" smtClean="0"/>
                    </a:p>
                    <a:p>
                      <a:pPr marL="0" marR="0" lvl="0" indent="0" algn="l" rtl="0">
                        <a:spcBef>
                          <a:spcPts val="0"/>
                        </a:spcBef>
                        <a:spcAft>
                          <a:spcPts val="0"/>
                        </a:spcAft>
                        <a:buNone/>
                      </a:pPr>
                      <a:r>
                        <a:rPr lang="en-IN" sz="900" dirty="0" err="1" smtClean="0"/>
                        <a:t>AppletonOnfoot</a:t>
                      </a:r>
                      <a:endParaRPr sz="900"/>
                    </a:p>
                  </a:txBody>
                  <a:tcPr marL="91450" marR="91450" marT="45725" marB="45725"/>
                </a:tc>
                <a:extLst>
                  <a:ext uri="{0D108BD9-81ED-4DB2-BD59-A6C34878D82A}">
                    <a16:rowId xmlns:a16="http://schemas.microsoft.com/office/drawing/2014/main" xmlns="" val="10006"/>
                  </a:ext>
                </a:extLst>
              </a:tr>
            </a:tbl>
          </a:graphicData>
        </a:graphic>
      </p:graphicFrame>
      <p:sp>
        <p:nvSpPr>
          <p:cNvPr id="47" name="Google Shape;47;p3"/>
          <p:cNvSpPr txBox="1"/>
          <p:nvPr/>
        </p:nvSpPr>
        <p:spPr>
          <a:xfrm>
            <a:off x="3549975" y="116632"/>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pic>
        <p:nvPicPr>
          <p:cNvPr id="4" name="Picture 2" descr="Free vector web questions help and support page design"/>
          <p:cNvPicPr>
            <a:picLocks noChangeAspect="1" noChangeArrowheads="1"/>
          </p:cNvPicPr>
          <p:nvPr/>
        </p:nvPicPr>
        <p:blipFill>
          <a:blip r:embed="rId3"/>
          <a:srcRect t="16263" b="29321"/>
          <a:stretch>
            <a:fillRect/>
          </a:stretch>
        </p:blipFill>
        <p:spPr bwMode="auto">
          <a:xfrm>
            <a:off x="2628493" y="1209368"/>
            <a:ext cx="330784" cy="180000"/>
          </a:xfrm>
          <a:prstGeom prst="rect">
            <a:avLst/>
          </a:prstGeom>
          <a:noFill/>
        </p:spPr>
      </p:pic>
      <p:pic>
        <p:nvPicPr>
          <p:cNvPr id="5" name="Picture 2" descr="Free Happy Children Education photo and picture"/>
          <p:cNvPicPr>
            <a:picLocks noChangeAspect="1" noChangeArrowheads="1"/>
          </p:cNvPicPr>
          <p:nvPr/>
        </p:nvPicPr>
        <p:blipFill>
          <a:blip r:embed="rId4"/>
          <a:stretch>
            <a:fillRect/>
          </a:stretch>
        </p:blipFill>
        <p:spPr bwMode="auto">
          <a:xfrm>
            <a:off x="2574466" y="1603325"/>
            <a:ext cx="252000" cy="168131"/>
          </a:xfrm>
          <a:prstGeom prst="rect">
            <a:avLst/>
          </a:prstGeom>
          <a:noFill/>
          <a:ln>
            <a:noFill/>
          </a:ln>
        </p:spPr>
      </p:pic>
      <p:pic>
        <p:nvPicPr>
          <p:cNvPr id="6" name="Picture 4" descr="Free Children Infant photo and picture"/>
          <p:cNvPicPr>
            <a:picLocks noChangeAspect="1" noChangeArrowheads="1"/>
          </p:cNvPicPr>
          <p:nvPr/>
        </p:nvPicPr>
        <p:blipFill>
          <a:blip r:embed="rId5"/>
          <a:stretch>
            <a:fillRect/>
          </a:stretch>
        </p:blipFill>
        <p:spPr bwMode="auto">
          <a:xfrm>
            <a:off x="2464093" y="4991437"/>
            <a:ext cx="252000" cy="168131"/>
          </a:xfrm>
          <a:prstGeom prst="rect">
            <a:avLst/>
          </a:prstGeom>
          <a:noFill/>
          <a:ln>
            <a:noFill/>
          </a:ln>
        </p:spPr>
      </p:pic>
      <p:pic>
        <p:nvPicPr>
          <p:cNvPr id="8" name="Picture 2" descr="Free Poor Boy Cute photo and picture"/>
          <p:cNvPicPr>
            <a:picLocks noChangeAspect="1" noChangeArrowheads="1"/>
          </p:cNvPicPr>
          <p:nvPr/>
        </p:nvPicPr>
        <p:blipFill>
          <a:blip r:embed="rId6"/>
          <a:srcRect l="13174" t="9533" r="10133"/>
          <a:stretch>
            <a:fillRect/>
          </a:stretch>
        </p:blipFill>
        <p:spPr bwMode="auto">
          <a:xfrm>
            <a:off x="2424991" y="5235141"/>
            <a:ext cx="252000" cy="213400"/>
          </a:xfrm>
          <a:prstGeom prst="rect">
            <a:avLst/>
          </a:prstGeom>
          <a:noFill/>
          <a:ln>
            <a:noFill/>
          </a:ln>
        </p:spPr>
      </p:pic>
      <p:pic>
        <p:nvPicPr>
          <p:cNvPr id="9" name="Picture 6" descr="Free Cadbury Chocolate photo and picture"/>
          <p:cNvPicPr>
            <a:picLocks noChangeAspect="1" noChangeArrowheads="1"/>
          </p:cNvPicPr>
          <p:nvPr/>
        </p:nvPicPr>
        <p:blipFill>
          <a:blip r:embed="rId7"/>
          <a:srcRect/>
          <a:stretch>
            <a:fillRect/>
          </a:stretch>
        </p:blipFill>
        <p:spPr bwMode="auto">
          <a:xfrm>
            <a:off x="2956614" y="5264350"/>
            <a:ext cx="288000" cy="206753"/>
          </a:xfrm>
          <a:prstGeom prst="rect">
            <a:avLst/>
          </a:prstGeom>
          <a:noFill/>
          <a:ln>
            <a:noFill/>
          </a:ln>
        </p:spPr>
      </p:pic>
      <p:pic>
        <p:nvPicPr>
          <p:cNvPr id="10" name="Picture 8" descr="Free Color Contest Architecture photo and picture"/>
          <p:cNvPicPr>
            <a:picLocks noChangeAspect="1" noChangeArrowheads="1"/>
          </p:cNvPicPr>
          <p:nvPr/>
        </p:nvPicPr>
        <p:blipFill>
          <a:blip r:embed="rId8"/>
          <a:stretch>
            <a:fillRect/>
          </a:stretch>
        </p:blipFill>
        <p:spPr bwMode="auto">
          <a:xfrm>
            <a:off x="2953511" y="5019679"/>
            <a:ext cx="252000" cy="168131"/>
          </a:xfrm>
          <a:prstGeom prst="rect">
            <a:avLst/>
          </a:prstGeom>
          <a:noFill/>
          <a:ln>
            <a:noFill/>
          </a:ln>
        </p:spPr>
      </p:pic>
      <p:pic>
        <p:nvPicPr>
          <p:cNvPr id="11" name="Picture 2" descr="Free Boy Smile photo and picture"/>
          <p:cNvPicPr>
            <a:picLocks noChangeAspect="1" noChangeArrowheads="1"/>
          </p:cNvPicPr>
          <p:nvPr/>
        </p:nvPicPr>
        <p:blipFill>
          <a:blip r:embed="rId9"/>
          <a:srcRect l="41431" t="18520" r="29586" b="23669"/>
          <a:stretch>
            <a:fillRect/>
          </a:stretch>
        </p:blipFill>
        <p:spPr bwMode="auto">
          <a:xfrm>
            <a:off x="2383789" y="3797071"/>
            <a:ext cx="252000" cy="333789"/>
          </a:xfrm>
          <a:prstGeom prst="rect">
            <a:avLst/>
          </a:prstGeom>
          <a:noFill/>
          <a:scene3d>
            <a:camera prst="orthographicFront"/>
            <a:lightRig rig="threePt" dir="t"/>
          </a:scene3d>
          <a:sp3d>
            <a:bevelT/>
          </a:sp3d>
        </p:spPr>
      </p:pic>
      <p:pic>
        <p:nvPicPr>
          <p:cNvPr id="12" name="Picture 4" descr="Free vector group of wild animals"/>
          <p:cNvPicPr>
            <a:picLocks noChangeAspect="1" noChangeArrowheads="1"/>
          </p:cNvPicPr>
          <p:nvPr/>
        </p:nvPicPr>
        <p:blipFill>
          <a:blip r:embed="rId10">
            <a:clrChange>
              <a:clrFrom>
                <a:srgbClr val="FEFEFE"/>
              </a:clrFrom>
              <a:clrTo>
                <a:srgbClr val="FEFEFE">
                  <a:alpha val="0"/>
                </a:srgbClr>
              </a:clrTo>
            </a:clrChange>
          </a:blip>
          <a:srcRect l="12986" r="14235"/>
          <a:stretch>
            <a:fillRect/>
          </a:stretch>
        </p:blipFill>
        <p:spPr bwMode="auto">
          <a:xfrm>
            <a:off x="2376401" y="4310188"/>
            <a:ext cx="252000" cy="228994"/>
          </a:xfrm>
          <a:prstGeom prst="rect">
            <a:avLst/>
          </a:prstGeom>
          <a:noFill/>
          <a:scene3d>
            <a:camera prst="orthographicFront"/>
            <a:lightRig rig="threePt" dir="t"/>
          </a:scene3d>
          <a:sp3d>
            <a:bevelT/>
          </a:sp3d>
        </p:spPr>
      </p:pic>
      <p:pic>
        <p:nvPicPr>
          <p:cNvPr id="13" name="Picture 6" descr="Free vector alarm clock concept illustration"/>
          <p:cNvPicPr>
            <a:picLocks noChangeAspect="1" noChangeArrowheads="1"/>
          </p:cNvPicPr>
          <p:nvPr/>
        </p:nvPicPr>
        <p:blipFill>
          <a:blip r:embed="rId11">
            <a:clrChange>
              <a:clrFrom>
                <a:srgbClr val="FFFFFF"/>
              </a:clrFrom>
              <a:clrTo>
                <a:srgbClr val="FFFFFF">
                  <a:alpha val="0"/>
                </a:srgbClr>
              </a:clrTo>
            </a:clrChange>
          </a:blip>
          <a:srcRect l="13469" t="8594" r="10282" b="5304"/>
          <a:stretch>
            <a:fillRect/>
          </a:stretch>
        </p:blipFill>
        <p:spPr bwMode="auto">
          <a:xfrm>
            <a:off x="2983424" y="3804041"/>
            <a:ext cx="252000" cy="284561"/>
          </a:xfrm>
          <a:prstGeom prst="rect">
            <a:avLst/>
          </a:prstGeom>
          <a:noFill/>
          <a:scene3d>
            <a:camera prst="orthographicFront"/>
            <a:lightRig rig="threePt" dir="t"/>
          </a:scene3d>
          <a:sp3d>
            <a:bevelT/>
          </a:sp3d>
        </p:spPr>
      </p:pic>
      <p:pic>
        <p:nvPicPr>
          <p:cNvPr id="14" name="Picture 8" descr="Free vector figures on chessboard isometric illustration"/>
          <p:cNvPicPr>
            <a:picLocks noChangeAspect="1" noChangeArrowheads="1"/>
          </p:cNvPicPr>
          <p:nvPr/>
        </p:nvPicPr>
        <p:blipFill>
          <a:blip r:embed="rId12"/>
          <a:srcRect l="7333" t="6453" r="5472" b="10623"/>
          <a:stretch>
            <a:fillRect/>
          </a:stretch>
        </p:blipFill>
        <p:spPr bwMode="auto">
          <a:xfrm>
            <a:off x="3022170" y="4349460"/>
            <a:ext cx="284132" cy="180000"/>
          </a:xfrm>
          <a:prstGeom prst="rect">
            <a:avLst/>
          </a:prstGeom>
          <a:noFill/>
        </p:spPr>
      </p:pic>
      <p:pic>
        <p:nvPicPr>
          <p:cNvPr id="15" name="Picture 4" descr="Free Socrates Portrait vector and picture"/>
          <p:cNvPicPr>
            <a:picLocks noChangeAspect="1" noChangeArrowheads="1"/>
          </p:cNvPicPr>
          <p:nvPr/>
        </p:nvPicPr>
        <p:blipFill>
          <a:blip r:embed="rId13"/>
          <a:srcRect/>
          <a:stretch>
            <a:fillRect/>
          </a:stretch>
        </p:blipFill>
        <p:spPr bwMode="auto">
          <a:xfrm>
            <a:off x="3170162" y="3132142"/>
            <a:ext cx="216000" cy="432000"/>
          </a:xfrm>
          <a:prstGeom prst="rect">
            <a:avLst/>
          </a:prstGeom>
          <a:noFill/>
        </p:spPr>
      </p:pic>
      <p:pic>
        <p:nvPicPr>
          <p:cNvPr id="16" name="Picture 2" descr="Free Scroll Paper vector and picture"/>
          <p:cNvPicPr>
            <a:picLocks noChangeAspect="1" noChangeArrowheads="1"/>
          </p:cNvPicPr>
          <p:nvPr/>
        </p:nvPicPr>
        <p:blipFill>
          <a:blip r:embed="rId14"/>
          <a:srcRect/>
          <a:stretch>
            <a:fillRect/>
          </a:stretch>
        </p:blipFill>
        <p:spPr bwMode="auto">
          <a:xfrm>
            <a:off x="2503725" y="3202886"/>
            <a:ext cx="252000" cy="162911"/>
          </a:xfrm>
          <a:prstGeom prst="rect">
            <a:avLst/>
          </a:prstGeom>
          <a:noFill/>
        </p:spPr>
      </p:pic>
      <p:pic>
        <p:nvPicPr>
          <p:cNvPr id="17" name="Picture 2" descr="Free vector flat india map infographics template"/>
          <p:cNvPicPr>
            <a:picLocks noChangeAspect="1" noChangeArrowheads="1"/>
          </p:cNvPicPr>
          <p:nvPr/>
        </p:nvPicPr>
        <p:blipFill>
          <a:blip r:embed="rId15"/>
          <a:srcRect l="35080" r="1791"/>
          <a:stretch>
            <a:fillRect/>
          </a:stretch>
        </p:blipFill>
        <p:spPr bwMode="auto">
          <a:xfrm>
            <a:off x="2681204" y="2589506"/>
            <a:ext cx="180000" cy="189933"/>
          </a:xfrm>
          <a:prstGeom prst="rect">
            <a:avLst/>
          </a:prstGeom>
          <a:noFill/>
        </p:spPr>
      </p:pic>
      <p:pic>
        <p:nvPicPr>
          <p:cNvPr id="18" name="Picture 4" descr="Free vector back to school lettering with red alarm clock and typography on black chalkboard"/>
          <p:cNvPicPr>
            <a:picLocks noChangeAspect="1" noChangeArrowheads="1"/>
          </p:cNvPicPr>
          <p:nvPr/>
        </p:nvPicPr>
        <p:blipFill>
          <a:blip r:embed="rId16"/>
          <a:srcRect l="11687" t="7608" r="13196" b="15545"/>
          <a:stretch>
            <a:fillRect/>
          </a:stretch>
        </p:blipFill>
        <p:spPr bwMode="auto">
          <a:xfrm>
            <a:off x="3099662" y="2247247"/>
            <a:ext cx="252000" cy="197555"/>
          </a:xfrm>
          <a:prstGeom prst="rect">
            <a:avLst/>
          </a:prstGeom>
          <a:noFill/>
        </p:spPr>
      </p:pic>
      <p:pic>
        <p:nvPicPr>
          <p:cNvPr id="19" name="Picture 6" descr="Free Football Game Football Field photo and picture"/>
          <p:cNvPicPr>
            <a:picLocks noChangeAspect="1" noChangeArrowheads="1"/>
          </p:cNvPicPr>
          <p:nvPr/>
        </p:nvPicPr>
        <p:blipFill>
          <a:blip r:embed="rId17"/>
          <a:srcRect l="33804" t="28536" r="21705"/>
          <a:stretch>
            <a:fillRect/>
          </a:stretch>
        </p:blipFill>
        <p:spPr bwMode="auto">
          <a:xfrm>
            <a:off x="2216261" y="2231747"/>
            <a:ext cx="252000" cy="270058"/>
          </a:xfrm>
          <a:prstGeom prst="rect">
            <a:avLst/>
          </a:prstGeom>
          <a:noFill/>
        </p:spPr>
      </p:pic>
      <p:pic>
        <p:nvPicPr>
          <p:cNvPr id="20" name="Picture 8" descr="Free Tata Nano Car photo and picture"/>
          <p:cNvPicPr>
            <a:picLocks noChangeAspect="1" noChangeArrowheads="1"/>
          </p:cNvPicPr>
          <p:nvPr/>
        </p:nvPicPr>
        <p:blipFill>
          <a:blip r:embed="rId18"/>
          <a:srcRect l="11939" t="11389" r="22976" b="5541"/>
          <a:stretch>
            <a:fillRect/>
          </a:stretch>
        </p:blipFill>
        <p:spPr bwMode="auto">
          <a:xfrm>
            <a:off x="2665707" y="2247245"/>
            <a:ext cx="252000" cy="21459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solidFill>
            <a:schemeClr val="accent5">
              <a:lumMod val="60000"/>
              <a:lumOff val="40000"/>
            </a:schemeClr>
          </a:solidFill>
          <a:ln>
            <a:noFill/>
          </a:ln>
          <a:scene3d>
            <a:camera prst="orthographicFront"/>
            <a:lightRig rig="threePt" dir="t"/>
          </a:scene3d>
          <a:sp3d>
            <a:bevelT/>
          </a:sp3d>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smtClean="0"/>
              <a:t>Introducing ‘Framing Questions’</a:t>
            </a:r>
            <a:endParaRPr/>
          </a:p>
        </p:txBody>
      </p:sp>
      <p:pic>
        <p:nvPicPr>
          <p:cNvPr id="18434" name="Picture 2" descr="Free Happy Children Education photo and picture"/>
          <p:cNvPicPr>
            <a:picLocks noChangeAspect="1" noChangeArrowheads="1"/>
          </p:cNvPicPr>
          <p:nvPr/>
        </p:nvPicPr>
        <p:blipFill>
          <a:blip r:embed="rId3"/>
          <a:stretch>
            <a:fillRect/>
          </a:stretch>
        </p:blipFill>
        <p:spPr bwMode="auto">
          <a:xfrm>
            <a:off x="2895600" y="1565329"/>
            <a:ext cx="6400800" cy="4780458"/>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9466965" y="2707184"/>
            <a:ext cx="2507225" cy="1017639"/>
            <a:chOff x="9497961" y="2536703"/>
            <a:chExt cx="2507225" cy="1017639"/>
          </a:xfrm>
        </p:grpSpPr>
        <p:sp>
          <p:nvSpPr>
            <p:cNvPr id="9" name="Rectangular Callout 8"/>
            <p:cNvSpPr/>
            <p:nvPr/>
          </p:nvSpPr>
          <p:spPr>
            <a:xfrm flipH="1">
              <a:off x="9497961" y="2536703"/>
              <a:ext cx="2492478" cy="1017639"/>
            </a:xfrm>
            <a:prstGeom prst="wedgeRectCallout">
              <a:avLst>
                <a:gd name="adj1" fmla="val 92963"/>
                <a:gd name="adj2" fmla="val 26292"/>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527461" y="2610450"/>
              <a:ext cx="2477725" cy="830997"/>
            </a:xfrm>
            <a:prstGeom prst="rect">
              <a:avLst/>
            </a:prstGeom>
            <a:noFill/>
          </p:spPr>
          <p:txBody>
            <a:bodyPr wrap="square" rtlCol="0">
              <a:spAutoFit/>
            </a:bodyPr>
            <a:lstStyle/>
            <a:p>
              <a:r>
                <a:rPr lang="en-IN" sz="2400" dirty="0" smtClean="0">
                  <a:latin typeface="Calibri" pitchFamily="34" charset="0"/>
                  <a:cs typeface="Calibri" pitchFamily="34" charset="0"/>
                </a:rPr>
                <a:t>What is your</a:t>
              </a:r>
            </a:p>
            <a:p>
              <a:r>
                <a:rPr lang="en-IN" sz="2400" dirty="0" smtClean="0">
                  <a:latin typeface="Calibri" pitchFamily="34" charset="0"/>
                  <a:cs typeface="Calibri" pitchFamily="34" charset="0"/>
                </a:rPr>
                <a:t> favourite food?</a:t>
              </a:r>
              <a:endParaRPr lang="en-US" sz="2400" dirty="0">
                <a:latin typeface="Calibri" pitchFamily="34" charset="0"/>
                <a:cs typeface="Calibri" pitchFamily="34" charset="0"/>
              </a:endParaRPr>
            </a:p>
          </p:txBody>
        </p:sp>
      </p:grpSp>
      <p:grpSp>
        <p:nvGrpSpPr>
          <p:cNvPr id="18" name="Group 17"/>
          <p:cNvGrpSpPr/>
          <p:nvPr/>
        </p:nvGrpSpPr>
        <p:grpSpPr>
          <a:xfrm>
            <a:off x="44244" y="1651804"/>
            <a:ext cx="2256503" cy="1002890"/>
            <a:chOff x="44244" y="1651804"/>
            <a:chExt cx="2256503" cy="1002890"/>
          </a:xfrm>
        </p:grpSpPr>
        <p:sp>
          <p:nvSpPr>
            <p:cNvPr id="6" name="Oval Callout 5"/>
            <p:cNvSpPr/>
            <p:nvPr/>
          </p:nvSpPr>
          <p:spPr>
            <a:xfrm>
              <a:off x="44244" y="1651804"/>
              <a:ext cx="2256503" cy="1002890"/>
            </a:xfrm>
            <a:prstGeom prst="wedgeEllipseCallout">
              <a:avLst>
                <a:gd name="adj1" fmla="val 128133"/>
                <a:gd name="adj2" fmla="val -2327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6478" y="1766043"/>
              <a:ext cx="2029723" cy="830997"/>
            </a:xfrm>
            <a:prstGeom prst="rect">
              <a:avLst/>
            </a:prstGeom>
            <a:noFill/>
          </p:spPr>
          <p:txBody>
            <a:bodyPr wrap="none" rtlCol="0">
              <a:spAutoFit/>
            </a:bodyPr>
            <a:lstStyle/>
            <a:p>
              <a:pPr algn="ctr"/>
              <a:r>
                <a:rPr lang="en-IN" sz="2400" dirty="0" smtClean="0">
                  <a:latin typeface="Calibri" pitchFamily="34" charset="0"/>
                  <a:cs typeface="Calibri" pitchFamily="34" charset="0"/>
                </a:rPr>
                <a:t>Where do you </a:t>
              </a:r>
            </a:p>
            <a:p>
              <a:pPr algn="ctr"/>
              <a:r>
                <a:rPr lang="en-IN" sz="2400" dirty="0" smtClean="0">
                  <a:latin typeface="Calibri" pitchFamily="34" charset="0"/>
                  <a:cs typeface="Calibri" pitchFamily="34" charset="0"/>
                </a:rPr>
                <a:t>live?</a:t>
              </a:r>
              <a:endParaRPr lang="en-US" sz="2400" dirty="0">
                <a:latin typeface="Calibri" pitchFamily="34" charset="0"/>
                <a:cs typeface="Calibri" pitchFamily="34" charset="0"/>
              </a:endParaRPr>
            </a:p>
          </p:txBody>
        </p:sp>
      </p:grpSp>
      <p:grpSp>
        <p:nvGrpSpPr>
          <p:cNvPr id="22" name="Group 21"/>
          <p:cNvGrpSpPr/>
          <p:nvPr/>
        </p:nvGrpSpPr>
        <p:grpSpPr>
          <a:xfrm>
            <a:off x="176981" y="3097143"/>
            <a:ext cx="2138515" cy="973394"/>
            <a:chOff x="176981" y="3097143"/>
            <a:chExt cx="2138515" cy="973394"/>
          </a:xfrm>
        </p:grpSpPr>
        <p:sp>
          <p:nvSpPr>
            <p:cNvPr id="7" name="Rounded Rectangular Callout 6"/>
            <p:cNvSpPr/>
            <p:nvPr/>
          </p:nvSpPr>
          <p:spPr>
            <a:xfrm>
              <a:off x="176981" y="3097143"/>
              <a:ext cx="2138515" cy="973394"/>
            </a:xfrm>
            <a:prstGeom prst="wedgeRoundRectCallout">
              <a:avLst>
                <a:gd name="adj1" fmla="val 100394"/>
                <a:gd name="adj2" fmla="val -11726"/>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8218" y="3215149"/>
              <a:ext cx="1640193" cy="830997"/>
            </a:xfrm>
            <a:prstGeom prst="rect">
              <a:avLst/>
            </a:prstGeom>
            <a:noFill/>
          </p:spPr>
          <p:txBody>
            <a:bodyPr wrap="none" rtlCol="0">
              <a:spAutoFit/>
            </a:bodyPr>
            <a:lstStyle/>
            <a:p>
              <a:r>
                <a:rPr lang="en-IN" sz="2400" dirty="0" smtClean="0">
                  <a:latin typeface="Calibri" pitchFamily="34" charset="0"/>
                  <a:cs typeface="Calibri" pitchFamily="34" charset="0"/>
                </a:rPr>
                <a:t>Do you like </a:t>
              </a:r>
            </a:p>
            <a:p>
              <a:r>
                <a:rPr lang="en-IN" sz="2400" dirty="0" smtClean="0">
                  <a:latin typeface="Calibri" pitchFamily="34" charset="0"/>
                  <a:cs typeface="Calibri" pitchFamily="34" charset="0"/>
                </a:rPr>
                <a:t>cricket?</a:t>
              </a:r>
              <a:endParaRPr lang="en-US" sz="2400" dirty="0">
                <a:latin typeface="Calibri" pitchFamily="34" charset="0"/>
                <a:cs typeface="Calibri" pitchFamily="34" charset="0"/>
              </a:endParaRPr>
            </a:p>
          </p:txBody>
        </p:sp>
      </p:grpSp>
      <p:sp>
        <p:nvSpPr>
          <p:cNvPr id="17" name="Oval Callout 16"/>
          <p:cNvSpPr/>
          <p:nvPr/>
        </p:nvSpPr>
        <p:spPr>
          <a:xfrm>
            <a:off x="9394721" y="4277032"/>
            <a:ext cx="2536724" cy="1283110"/>
          </a:xfrm>
          <a:prstGeom prst="wedgeEllipseCallout">
            <a:avLst>
              <a:gd name="adj1" fmla="val -102764"/>
              <a:gd name="adj2" fmla="val 2047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When did you become a teacher?</a:t>
            </a:r>
            <a:endParaRPr lang="en-US" sz="2400" dirty="0">
              <a:solidFill>
                <a:schemeClr val="tx1"/>
              </a:solidFill>
              <a:latin typeface="Calibri" pitchFamily="34" charset="0"/>
              <a:cs typeface="Calibri" pitchFamily="34" charset="0"/>
            </a:endParaRPr>
          </a:p>
        </p:txBody>
      </p:sp>
      <p:sp>
        <p:nvSpPr>
          <p:cNvPr id="26" name="Oval Callout 25"/>
          <p:cNvSpPr/>
          <p:nvPr/>
        </p:nvSpPr>
        <p:spPr>
          <a:xfrm>
            <a:off x="9394721" y="1238864"/>
            <a:ext cx="2536724" cy="1283110"/>
          </a:xfrm>
          <a:prstGeom prst="wedgeEllipseCallout">
            <a:avLst>
              <a:gd name="adj1" fmla="val -102764"/>
              <a:gd name="adj2" fmla="val 2047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How many brothers do you have?</a:t>
            </a:r>
            <a:endParaRPr lang="en-US" sz="2400" dirty="0">
              <a:solidFill>
                <a:schemeClr val="tx1"/>
              </a:solidFill>
              <a:latin typeface="Calibri" pitchFamily="34" charset="0"/>
              <a:cs typeface="Calibri" pitchFamily="34" charset="0"/>
            </a:endParaRPr>
          </a:p>
        </p:txBody>
      </p:sp>
      <p:grpSp>
        <p:nvGrpSpPr>
          <p:cNvPr id="27" name="Group 26"/>
          <p:cNvGrpSpPr/>
          <p:nvPr/>
        </p:nvGrpSpPr>
        <p:grpSpPr>
          <a:xfrm>
            <a:off x="44243" y="4621988"/>
            <a:ext cx="2556000" cy="1786317"/>
            <a:chOff x="44244" y="1651804"/>
            <a:chExt cx="2256503" cy="1002890"/>
          </a:xfrm>
        </p:grpSpPr>
        <p:sp>
          <p:nvSpPr>
            <p:cNvPr id="28" name="Oval Callout 27"/>
            <p:cNvSpPr/>
            <p:nvPr/>
          </p:nvSpPr>
          <p:spPr>
            <a:xfrm>
              <a:off x="44244" y="1651804"/>
              <a:ext cx="2256503" cy="1002890"/>
            </a:xfrm>
            <a:prstGeom prst="wedgeEllipseCallout">
              <a:avLst>
                <a:gd name="adj1" fmla="val 80806"/>
                <a:gd name="adj2" fmla="val -33650"/>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86477" y="1841877"/>
              <a:ext cx="1690000" cy="673899"/>
            </a:xfrm>
            <a:prstGeom prst="rect">
              <a:avLst/>
            </a:prstGeom>
            <a:noFill/>
          </p:spPr>
          <p:txBody>
            <a:bodyPr wrap="none" rtlCol="0">
              <a:spAutoFit/>
            </a:bodyPr>
            <a:lstStyle/>
            <a:p>
              <a:r>
                <a:rPr lang="en-IN" sz="2400" dirty="0" smtClean="0">
                  <a:latin typeface="Calibri" pitchFamily="34" charset="0"/>
                  <a:cs typeface="Calibri" pitchFamily="34" charset="0"/>
                </a:rPr>
                <a:t>Which colour </a:t>
              </a:r>
            </a:p>
            <a:p>
              <a:r>
                <a:rPr lang="en-IN" sz="2400" dirty="0" smtClean="0">
                  <a:latin typeface="Calibri" pitchFamily="34" charset="0"/>
                  <a:cs typeface="Calibri" pitchFamily="34" charset="0"/>
                </a:rPr>
                <a:t>do you </a:t>
              </a:r>
              <a:r>
                <a:rPr lang="en-IN" sz="2400" dirty="0" smtClean="0">
                  <a:latin typeface="Calibri" pitchFamily="34" charset="0"/>
                  <a:cs typeface="Calibri" pitchFamily="34" charset="0"/>
                </a:rPr>
                <a:t>like? </a:t>
              </a:r>
            </a:p>
            <a:p>
              <a:r>
                <a:rPr lang="en-IN" sz="2400" dirty="0" smtClean="0">
                  <a:latin typeface="Calibri" pitchFamily="34" charset="0"/>
                  <a:cs typeface="Calibri" pitchFamily="34" charset="0"/>
                </a:rPr>
                <a:t>R</a:t>
              </a:r>
              <a:r>
                <a:rPr lang="en-IN" sz="2400" dirty="0" smtClean="0">
                  <a:latin typeface="Calibri" pitchFamily="34" charset="0"/>
                  <a:cs typeface="Calibri" pitchFamily="34" charset="0"/>
                </a:rPr>
                <a:t>ed</a:t>
              </a:r>
              <a:r>
                <a:rPr lang="en-IN" sz="2400" dirty="0" smtClean="0">
                  <a:latin typeface="Calibri" pitchFamily="34" charset="0"/>
                  <a:cs typeface="Calibri" pitchFamily="34" charset="0"/>
                </a:rPr>
                <a:t> </a:t>
              </a:r>
              <a:r>
                <a:rPr lang="en-IN" sz="2400" dirty="0" smtClean="0">
                  <a:latin typeface="Calibri" pitchFamily="34" charset="0"/>
                  <a:cs typeface="Calibri" pitchFamily="34" charset="0"/>
                </a:rPr>
                <a:t>or </a:t>
              </a:r>
              <a:r>
                <a:rPr lang="en-IN" sz="2400" dirty="0" smtClean="0">
                  <a:latin typeface="Calibri" pitchFamily="34" charset="0"/>
                  <a:cs typeface="Calibri" pitchFamily="34" charset="0"/>
                </a:rPr>
                <a:t>blue?</a:t>
              </a:r>
              <a:endParaRPr lang="en-US" sz="2400" dirty="0">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1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ln>
            <a:solidFill>
              <a:schemeClr val="accent2">
                <a:lumMod val="75000"/>
              </a:schemeClr>
            </a:solidFill>
          </a:ln>
          <a:scene3d>
            <a:camera prst="orthographicFront"/>
            <a:lightRig rig="threePt" dir="t"/>
          </a:scene3d>
          <a:sp3d>
            <a:bevelT/>
          </a:sp3d>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smtClean="0"/>
              <a:t>Framing Positive Questions - WH words</a:t>
            </a:r>
            <a:endParaRPr/>
          </a:p>
        </p:txBody>
      </p:sp>
      <p:grpSp>
        <p:nvGrpSpPr>
          <p:cNvPr id="13" name="Group 12"/>
          <p:cNvGrpSpPr/>
          <p:nvPr/>
        </p:nvGrpSpPr>
        <p:grpSpPr>
          <a:xfrm>
            <a:off x="210000" y="929912"/>
            <a:ext cx="5653974" cy="1296000"/>
            <a:chOff x="210000" y="1177880"/>
            <a:chExt cx="5653974" cy="1440000"/>
          </a:xfrm>
        </p:grpSpPr>
        <p:sp>
          <p:nvSpPr>
            <p:cNvPr id="3" name="Rectangle 2"/>
            <p:cNvSpPr/>
            <p:nvPr/>
          </p:nvSpPr>
          <p:spPr>
            <a:xfrm>
              <a:off x="210000" y="1177880"/>
              <a:ext cx="5647737" cy="1440000"/>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69763" y="1239867"/>
              <a:ext cx="1452642" cy="461665"/>
            </a:xfrm>
            <a:prstGeom prst="rect">
              <a:avLst/>
            </a:prstGeom>
            <a:noFill/>
          </p:spPr>
          <p:txBody>
            <a:bodyPr wrap="none" rtlCol="0">
              <a:spAutoFit/>
            </a:bodyPr>
            <a:lstStyle/>
            <a:p>
              <a:r>
                <a:rPr lang="en-IN" sz="2400" dirty="0" smtClean="0">
                  <a:latin typeface="Calibri" pitchFamily="34" charset="0"/>
                  <a:cs typeface="Calibri" pitchFamily="34" charset="0"/>
                </a:rPr>
                <a:t>‘W’ words</a:t>
              </a:r>
              <a:endParaRPr lang="en-US" sz="2400" dirty="0">
                <a:latin typeface="Calibri" pitchFamily="34" charset="0"/>
                <a:cs typeface="Calibri" pitchFamily="34" charset="0"/>
              </a:endParaRPr>
            </a:p>
          </p:txBody>
        </p:sp>
        <p:sp>
          <p:nvSpPr>
            <p:cNvPr id="11" name="TextBox 10"/>
            <p:cNvSpPr txBox="1"/>
            <p:nvPr/>
          </p:nvSpPr>
          <p:spPr>
            <a:xfrm>
              <a:off x="247974" y="1735814"/>
              <a:ext cx="5616000" cy="830997"/>
            </a:xfrm>
            <a:prstGeom prst="rect">
              <a:avLst/>
            </a:prstGeom>
            <a:noFill/>
          </p:spPr>
          <p:txBody>
            <a:bodyPr wrap="square" rtlCol="0">
              <a:spAutoFit/>
            </a:bodyPr>
            <a:lstStyle/>
            <a:p>
              <a:r>
                <a:rPr lang="en-IN" sz="2400" dirty="0" smtClean="0">
                  <a:latin typeface="Calibri" pitchFamily="34" charset="0"/>
                  <a:cs typeface="Calibri" pitchFamily="34" charset="0"/>
                </a:rPr>
                <a:t>Where, When, What, Whose, Which, Who, Whom, Why</a:t>
              </a:r>
              <a:endParaRPr lang="en-US" sz="2400" dirty="0">
                <a:latin typeface="Calibri" pitchFamily="34" charset="0"/>
                <a:cs typeface="Calibri" pitchFamily="34" charset="0"/>
              </a:endParaRPr>
            </a:p>
          </p:txBody>
        </p:sp>
      </p:grpSp>
      <p:grpSp>
        <p:nvGrpSpPr>
          <p:cNvPr id="14" name="Group 13"/>
          <p:cNvGrpSpPr/>
          <p:nvPr/>
        </p:nvGrpSpPr>
        <p:grpSpPr>
          <a:xfrm>
            <a:off x="5827365" y="929912"/>
            <a:ext cx="6271269" cy="1296000"/>
            <a:chOff x="5827365" y="1177880"/>
            <a:chExt cx="6271269" cy="1440000"/>
          </a:xfrm>
        </p:grpSpPr>
        <p:sp>
          <p:nvSpPr>
            <p:cNvPr id="4" name="Rectangle 3"/>
            <p:cNvSpPr/>
            <p:nvPr/>
          </p:nvSpPr>
          <p:spPr>
            <a:xfrm>
              <a:off x="5875385" y="1177880"/>
              <a:ext cx="6106615" cy="1440000"/>
            </a:xfrm>
            <a:prstGeom prst="rect">
              <a:avLst/>
            </a:prstGeom>
            <a:solidFill>
              <a:schemeClr val="tx2">
                <a:lumMod val="9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136610" y="1239867"/>
              <a:ext cx="1370888" cy="461665"/>
            </a:xfrm>
            <a:prstGeom prst="rect">
              <a:avLst/>
            </a:prstGeom>
            <a:noFill/>
          </p:spPr>
          <p:txBody>
            <a:bodyPr wrap="none" rtlCol="0">
              <a:spAutoFit/>
            </a:bodyPr>
            <a:lstStyle/>
            <a:p>
              <a:r>
                <a:rPr lang="en-IN" sz="2400" dirty="0" smtClean="0">
                  <a:latin typeface="Calibri" pitchFamily="34" charset="0"/>
                  <a:cs typeface="Calibri" pitchFamily="34" charset="0"/>
                </a:rPr>
                <a:t>‘H’ words</a:t>
              </a:r>
              <a:endParaRPr lang="en-US" sz="2400" dirty="0">
                <a:latin typeface="Calibri" pitchFamily="34" charset="0"/>
                <a:cs typeface="Calibri" pitchFamily="34" charset="0"/>
              </a:endParaRPr>
            </a:p>
          </p:txBody>
        </p:sp>
        <p:sp>
          <p:nvSpPr>
            <p:cNvPr id="12" name="TextBox 11"/>
            <p:cNvSpPr txBox="1"/>
            <p:nvPr/>
          </p:nvSpPr>
          <p:spPr>
            <a:xfrm>
              <a:off x="5827365" y="1689318"/>
              <a:ext cx="6271269" cy="923330"/>
            </a:xfrm>
            <a:prstGeom prst="rect">
              <a:avLst/>
            </a:prstGeom>
            <a:noFill/>
          </p:spPr>
          <p:txBody>
            <a:bodyPr wrap="none" rtlCol="0">
              <a:spAutoFit/>
            </a:bodyPr>
            <a:lstStyle/>
            <a:p>
              <a:r>
                <a:rPr lang="en-IN" sz="2400" dirty="0" smtClean="0">
                  <a:latin typeface="Calibri" pitchFamily="34" charset="0"/>
                  <a:cs typeface="Calibri" pitchFamily="34" charset="0"/>
                </a:rPr>
                <a:t>How, How much, How long, How far, How many,</a:t>
              </a:r>
            </a:p>
            <a:p>
              <a:r>
                <a:rPr lang="en-IN" sz="2400" dirty="0" smtClean="0">
                  <a:latin typeface="Calibri" pitchFamily="34" charset="0"/>
                  <a:cs typeface="Calibri" pitchFamily="34" charset="0"/>
                </a:rPr>
                <a:t>How often, How old</a:t>
              </a:r>
              <a:endParaRPr lang="en-US" sz="2400" dirty="0">
                <a:latin typeface="Calibri" pitchFamily="34" charset="0"/>
                <a:cs typeface="Calibri" pitchFamily="34" charset="0"/>
              </a:endParaRPr>
            </a:p>
          </p:txBody>
        </p:sp>
      </p:grpSp>
      <p:sp>
        <p:nvSpPr>
          <p:cNvPr id="15" name="Rectangle 14"/>
          <p:cNvSpPr/>
          <p:nvPr/>
        </p:nvSpPr>
        <p:spPr>
          <a:xfrm>
            <a:off x="139485" y="2402246"/>
            <a:ext cx="2154265" cy="61199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Where?</a:t>
            </a:r>
            <a:endParaRPr lang="en-US" sz="2200" dirty="0">
              <a:solidFill>
                <a:schemeClr val="tx1"/>
              </a:solidFill>
              <a:latin typeface="Calibri" pitchFamily="34" charset="0"/>
              <a:cs typeface="Calibri" pitchFamily="34" charset="0"/>
            </a:endParaRPr>
          </a:p>
        </p:txBody>
      </p:sp>
      <p:sp>
        <p:nvSpPr>
          <p:cNvPr id="16" name="Rectangle 15"/>
          <p:cNvSpPr/>
          <p:nvPr/>
        </p:nvSpPr>
        <p:spPr>
          <a:xfrm>
            <a:off x="2309248" y="2402246"/>
            <a:ext cx="4695987" cy="61199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position or place</a:t>
            </a:r>
            <a:endParaRPr lang="en-US" sz="2200" dirty="0">
              <a:solidFill>
                <a:schemeClr val="tx1"/>
              </a:solidFill>
              <a:latin typeface="Calibri" pitchFamily="34" charset="0"/>
              <a:cs typeface="Calibri" pitchFamily="34" charset="0"/>
            </a:endParaRPr>
          </a:p>
        </p:txBody>
      </p:sp>
      <p:sp>
        <p:nvSpPr>
          <p:cNvPr id="17" name="Rectangle 16"/>
          <p:cNvSpPr/>
          <p:nvPr/>
        </p:nvSpPr>
        <p:spPr>
          <a:xfrm>
            <a:off x="7005235" y="2402245"/>
            <a:ext cx="5047281" cy="61199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Where do you live?</a:t>
            </a:r>
            <a:endParaRPr lang="en-US" sz="2200" dirty="0">
              <a:solidFill>
                <a:schemeClr val="tx1"/>
              </a:solidFill>
              <a:latin typeface="Calibri" pitchFamily="34" charset="0"/>
              <a:cs typeface="Calibri" pitchFamily="34" charset="0"/>
            </a:endParaRPr>
          </a:p>
        </p:txBody>
      </p:sp>
      <p:sp>
        <p:nvSpPr>
          <p:cNvPr id="20" name="Rectangle 19"/>
          <p:cNvSpPr/>
          <p:nvPr/>
        </p:nvSpPr>
        <p:spPr>
          <a:xfrm>
            <a:off x="139485" y="3011181"/>
            <a:ext cx="2154265" cy="61199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When?</a:t>
            </a:r>
            <a:endParaRPr lang="en-US" sz="2200" dirty="0">
              <a:solidFill>
                <a:schemeClr val="tx1"/>
              </a:solidFill>
              <a:latin typeface="Calibri" pitchFamily="34" charset="0"/>
              <a:cs typeface="Calibri" pitchFamily="34" charset="0"/>
            </a:endParaRPr>
          </a:p>
        </p:txBody>
      </p:sp>
      <p:sp>
        <p:nvSpPr>
          <p:cNvPr id="21" name="Rectangle 20"/>
          <p:cNvSpPr/>
          <p:nvPr/>
        </p:nvSpPr>
        <p:spPr>
          <a:xfrm>
            <a:off x="2309248" y="3011181"/>
            <a:ext cx="4695987" cy="61199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time, moment or occasion</a:t>
            </a:r>
            <a:endParaRPr lang="en-US" sz="2200" dirty="0">
              <a:solidFill>
                <a:schemeClr val="tx1"/>
              </a:solidFill>
              <a:latin typeface="Calibri" pitchFamily="34" charset="0"/>
              <a:cs typeface="Calibri" pitchFamily="34" charset="0"/>
            </a:endParaRPr>
          </a:p>
        </p:txBody>
      </p:sp>
      <p:sp>
        <p:nvSpPr>
          <p:cNvPr id="22" name="Rectangle 21"/>
          <p:cNvSpPr/>
          <p:nvPr/>
        </p:nvSpPr>
        <p:spPr>
          <a:xfrm>
            <a:off x="7005235" y="3011180"/>
            <a:ext cx="5047281" cy="61199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When do we meet?</a:t>
            </a:r>
            <a:endParaRPr lang="en-US" sz="2200" dirty="0">
              <a:solidFill>
                <a:schemeClr val="tx1"/>
              </a:solidFill>
              <a:latin typeface="Calibri" pitchFamily="34" charset="0"/>
              <a:cs typeface="Calibri" pitchFamily="34" charset="0"/>
            </a:endParaRPr>
          </a:p>
        </p:txBody>
      </p:sp>
      <p:sp>
        <p:nvSpPr>
          <p:cNvPr id="24" name="Rectangle 23"/>
          <p:cNvSpPr/>
          <p:nvPr/>
        </p:nvSpPr>
        <p:spPr>
          <a:xfrm>
            <a:off x="139485" y="3620117"/>
            <a:ext cx="2154265" cy="61199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What?</a:t>
            </a:r>
            <a:endParaRPr lang="en-US" sz="2200" dirty="0">
              <a:solidFill>
                <a:schemeClr val="tx1"/>
              </a:solidFill>
              <a:latin typeface="Calibri" pitchFamily="34" charset="0"/>
              <a:cs typeface="Calibri" pitchFamily="34" charset="0"/>
            </a:endParaRPr>
          </a:p>
        </p:txBody>
      </p:sp>
      <p:sp>
        <p:nvSpPr>
          <p:cNvPr id="25" name="Rectangle 24"/>
          <p:cNvSpPr/>
          <p:nvPr/>
        </p:nvSpPr>
        <p:spPr>
          <a:xfrm>
            <a:off x="2309248" y="3620117"/>
            <a:ext cx="4695987" cy="61199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for specific object or thing</a:t>
            </a:r>
            <a:endParaRPr lang="en-US" sz="2200" dirty="0">
              <a:solidFill>
                <a:schemeClr val="tx1"/>
              </a:solidFill>
              <a:latin typeface="Calibri" pitchFamily="34" charset="0"/>
              <a:cs typeface="Calibri" pitchFamily="34" charset="0"/>
            </a:endParaRPr>
          </a:p>
        </p:txBody>
      </p:sp>
      <p:sp>
        <p:nvSpPr>
          <p:cNvPr id="26" name="Rectangle 25"/>
          <p:cNvSpPr/>
          <p:nvPr/>
        </p:nvSpPr>
        <p:spPr>
          <a:xfrm>
            <a:off x="7005235" y="3620116"/>
            <a:ext cx="5047281" cy="61199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What is your name?</a:t>
            </a:r>
            <a:endParaRPr lang="en-US" sz="2200" dirty="0">
              <a:solidFill>
                <a:schemeClr val="tx1"/>
              </a:solidFill>
              <a:latin typeface="Calibri" pitchFamily="34" charset="0"/>
              <a:cs typeface="Calibri" pitchFamily="34" charset="0"/>
            </a:endParaRPr>
          </a:p>
        </p:txBody>
      </p:sp>
      <p:sp>
        <p:nvSpPr>
          <p:cNvPr id="28" name="Rectangle 27"/>
          <p:cNvSpPr/>
          <p:nvPr/>
        </p:nvSpPr>
        <p:spPr>
          <a:xfrm>
            <a:off x="139485" y="4243800"/>
            <a:ext cx="2154265" cy="61199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Whose?</a:t>
            </a:r>
            <a:endParaRPr lang="en-US" sz="2200" dirty="0">
              <a:solidFill>
                <a:schemeClr val="tx1"/>
              </a:solidFill>
              <a:latin typeface="Calibri" pitchFamily="34" charset="0"/>
              <a:cs typeface="Calibri" pitchFamily="34" charset="0"/>
            </a:endParaRPr>
          </a:p>
        </p:txBody>
      </p:sp>
      <p:sp>
        <p:nvSpPr>
          <p:cNvPr id="29" name="Rectangle 28"/>
          <p:cNvSpPr/>
          <p:nvPr/>
        </p:nvSpPr>
        <p:spPr>
          <a:xfrm>
            <a:off x="2309248" y="4243800"/>
            <a:ext cx="4695987" cy="61199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ownership or possession</a:t>
            </a:r>
            <a:endParaRPr lang="en-US" sz="2200" dirty="0">
              <a:solidFill>
                <a:schemeClr val="tx1"/>
              </a:solidFill>
              <a:latin typeface="Calibri" pitchFamily="34" charset="0"/>
              <a:cs typeface="Calibri" pitchFamily="34" charset="0"/>
            </a:endParaRPr>
          </a:p>
        </p:txBody>
      </p:sp>
      <p:sp>
        <p:nvSpPr>
          <p:cNvPr id="30" name="Rectangle 29"/>
          <p:cNvSpPr/>
          <p:nvPr/>
        </p:nvSpPr>
        <p:spPr>
          <a:xfrm>
            <a:off x="7005235" y="4243799"/>
            <a:ext cx="5047281" cy="61199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Whose book is this?</a:t>
            </a:r>
            <a:endParaRPr lang="en-US" sz="2200" dirty="0">
              <a:solidFill>
                <a:schemeClr val="tx1"/>
              </a:solidFill>
              <a:latin typeface="Calibri" pitchFamily="34" charset="0"/>
              <a:cs typeface="Calibri" pitchFamily="34" charset="0"/>
            </a:endParaRPr>
          </a:p>
        </p:txBody>
      </p:sp>
      <p:sp>
        <p:nvSpPr>
          <p:cNvPr id="37" name="Rectangle 36"/>
          <p:cNvSpPr/>
          <p:nvPr/>
        </p:nvSpPr>
        <p:spPr>
          <a:xfrm>
            <a:off x="139485" y="4863235"/>
            <a:ext cx="2154265" cy="61199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Which?</a:t>
            </a:r>
            <a:endParaRPr lang="en-US" sz="2200" dirty="0">
              <a:solidFill>
                <a:schemeClr val="tx1"/>
              </a:solidFill>
              <a:latin typeface="Calibri" pitchFamily="34" charset="0"/>
              <a:cs typeface="Calibri" pitchFamily="34" charset="0"/>
            </a:endParaRPr>
          </a:p>
        </p:txBody>
      </p:sp>
      <p:sp>
        <p:nvSpPr>
          <p:cNvPr id="38" name="Rectangle 37"/>
          <p:cNvSpPr/>
          <p:nvPr/>
        </p:nvSpPr>
        <p:spPr>
          <a:xfrm>
            <a:off x="2309248" y="4863235"/>
            <a:ext cx="4695987" cy="61199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choice or preference</a:t>
            </a:r>
            <a:endParaRPr lang="en-US" sz="2200" dirty="0">
              <a:solidFill>
                <a:schemeClr val="tx1"/>
              </a:solidFill>
              <a:latin typeface="Calibri" pitchFamily="34" charset="0"/>
              <a:cs typeface="Calibri" pitchFamily="34" charset="0"/>
            </a:endParaRPr>
          </a:p>
        </p:txBody>
      </p:sp>
      <p:sp>
        <p:nvSpPr>
          <p:cNvPr id="40" name="Rectangle 39"/>
          <p:cNvSpPr/>
          <p:nvPr/>
        </p:nvSpPr>
        <p:spPr>
          <a:xfrm>
            <a:off x="7005235" y="4863234"/>
            <a:ext cx="5047281" cy="61199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Which colour is better, red or pink?</a:t>
            </a:r>
            <a:endParaRPr lang="en-US" sz="2200" dirty="0">
              <a:solidFill>
                <a:schemeClr val="tx1"/>
              </a:solidFill>
              <a:latin typeface="Calibri" pitchFamily="34" charset="0"/>
              <a:cs typeface="Calibri" pitchFamily="34" charset="0"/>
            </a:endParaRPr>
          </a:p>
        </p:txBody>
      </p:sp>
      <p:sp>
        <p:nvSpPr>
          <p:cNvPr id="31" name="Rectangle 30"/>
          <p:cNvSpPr/>
          <p:nvPr/>
        </p:nvSpPr>
        <p:spPr>
          <a:xfrm>
            <a:off x="138737" y="5487895"/>
            <a:ext cx="2154265" cy="61199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Who?</a:t>
            </a:r>
            <a:endParaRPr lang="en-US" sz="2200" dirty="0">
              <a:solidFill>
                <a:schemeClr val="tx1"/>
              </a:solidFill>
              <a:latin typeface="Calibri" pitchFamily="34" charset="0"/>
              <a:cs typeface="Calibri" pitchFamily="34" charset="0"/>
            </a:endParaRPr>
          </a:p>
        </p:txBody>
      </p:sp>
      <p:sp>
        <p:nvSpPr>
          <p:cNvPr id="32" name="Rectangle 31"/>
          <p:cNvSpPr/>
          <p:nvPr/>
        </p:nvSpPr>
        <p:spPr>
          <a:xfrm>
            <a:off x="2309250" y="5487895"/>
            <a:ext cx="4695987" cy="61199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a person (subject of a sentence)</a:t>
            </a:r>
            <a:endParaRPr lang="en-US" sz="2200" dirty="0">
              <a:solidFill>
                <a:schemeClr val="tx1"/>
              </a:solidFill>
              <a:latin typeface="Calibri" pitchFamily="34" charset="0"/>
              <a:cs typeface="Calibri" pitchFamily="34" charset="0"/>
            </a:endParaRPr>
          </a:p>
        </p:txBody>
      </p:sp>
      <p:sp>
        <p:nvSpPr>
          <p:cNvPr id="33" name="Rectangle 32"/>
          <p:cNvSpPr/>
          <p:nvPr/>
        </p:nvSpPr>
        <p:spPr>
          <a:xfrm>
            <a:off x="7005237" y="5487894"/>
            <a:ext cx="5047281" cy="61199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Who is the boy in red shirt?</a:t>
            </a:r>
            <a:endParaRPr lang="en-US" sz="22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000"/>
                                        <p:tgtEl>
                                          <p:spTgt spid="38"/>
                                        </p:tgtEl>
                                      </p:cBhvr>
                                    </p:animEffect>
                                    <p:anim calcmode="lin" valueType="num">
                                      <p:cBhvr>
                                        <p:cTn id="91" dur="1000" fill="hold"/>
                                        <p:tgtEl>
                                          <p:spTgt spid="38"/>
                                        </p:tgtEl>
                                        <p:attrNameLst>
                                          <p:attrName>ppt_x</p:attrName>
                                        </p:attrNameLst>
                                      </p:cBhvr>
                                      <p:tavLst>
                                        <p:tav tm="0">
                                          <p:val>
                                            <p:strVal val="#ppt_x"/>
                                          </p:val>
                                        </p:tav>
                                        <p:tav tm="100000">
                                          <p:val>
                                            <p:strVal val="#ppt_x"/>
                                          </p:val>
                                        </p:tav>
                                      </p:tavLst>
                                    </p:anim>
                                    <p:anim calcmode="lin" valueType="num">
                                      <p:cBhvr>
                                        <p:cTn id="92" dur="1000" fill="hold"/>
                                        <p:tgtEl>
                                          <p:spTgt spid="3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1000"/>
                                        <p:tgtEl>
                                          <p:spTgt spid="40"/>
                                        </p:tgtEl>
                                      </p:cBhvr>
                                    </p:animEffect>
                                    <p:anim calcmode="lin" valueType="num">
                                      <p:cBhvr>
                                        <p:cTn id="96" dur="1000" fill="hold"/>
                                        <p:tgtEl>
                                          <p:spTgt spid="40"/>
                                        </p:tgtEl>
                                        <p:attrNameLst>
                                          <p:attrName>ppt_x</p:attrName>
                                        </p:attrNameLst>
                                      </p:cBhvr>
                                      <p:tavLst>
                                        <p:tav tm="0">
                                          <p:val>
                                            <p:strVal val="#ppt_x"/>
                                          </p:val>
                                        </p:tav>
                                        <p:tav tm="100000">
                                          <p:val>
                                            <p:strVal val="#ppt_x"/>
                                          </p:val>
                                        </p:tav>
                                      </p:tavLst>
                                    </p:anim>
                                    <p:anim calcmode="lin" valueType="num">
                                      <p:cBhvr>
                                        <p:cTn id="9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0" grpId="0" animBg="1"/>
      <p:bldP spid="21" grpId="0" animBg="1"/>
      <p:bldP spid="22" grpId="0" animBg="1"/>
      <p:bldP spid="24" grpId="0" animBg="1"/>
      <p:bldP spid="25" grpId="0" animBg="1"/>
      <p:bldP spid="26" grpId="0" animBg="1"/>
      <p:bldP spid="28" grpId="0" animBg="1"/>
      <p:bldP spid="29" grpId="0" animBg="1"/>
      <p:bldP spid="30" grpId="0" animBg="1"/>
      <p:bldP spid="37" grpId="0" animBg="1"/>
      <p:bldP spid="38" grpId="0" animBg="1"/>
      <p:bldP spid="40"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16" name="Rectangle 15"/>
          <p:cNvSpPr/>
          <p:nvPr/>
        </p:nvSpPr>
        <p:spPr>
          <a:xfrm>
            <a:off x="162485" y="1121884"/>
            <a:ext cx="2154265" cy="61199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Whom?</a:t>
            </a:r>
            <a:endParaRPr lang="en-US" sz="2200" dirty="0">
              <a:solidFill>
                <a:schemeClr val="tx1"/>
              </a:solidFill>
              <a:latin typeface="Calibri" pitchFamily="34" charset="0"/>
              <a:cs typeface="Calibri" pitchFamily="34" charset="0"/>
            </a:endParaRPr>
          </a:p>
        </p:txBody>
      </p:sp>
      <p:sp>
        <p:nvSpPr>
          <p:cNvPr id="17" name="Rectangle 16"/>
          <p:cNvSpPr/>
          <p:nvPr/>
        </p:nvSpPr>
        <p:spPr>
          <a:xfrm>
            <a:off x="2286504" y="1121884"/>
            <a:ext cx="4695987" cy="61199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a person (object of a sentence)</a:t>
            </a:r>
            <a:endParaRPr lang="en-US" sz="2200" dirty="0">
              <a:solidFill>
                <a:schemeClr val="tx1"/>
              </a:solidFill>
              <a:latin typeface="Calibri" pitchFamily="34" charset="0"/>
              <a:cs typeface="Calibri" pitchFamily="34" charset="0"/>
            </a:endParaRPr>
          </a:p>
        </p:txBody>
      </p:sp>
      <p:sp>
        <p:nvSpPr>
          <p:cNvPr id="18" name="Rectangle 17"/>
          <p:cNvSpPr/>
          <p:nvPr/>
        </p:nvSpPr>
        <p:spPr>
          <a:xfrm>
            <a:off x="6982491" y="1121883"/>
            <a:ext cx="5047281" cy="61199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Whom did you come with?</a:t>
            </a:r>
            <a:endParaRPr lang="en-US" sz="2200" dirty="0">
              <a:solidFill>
                <a:schemeClr val="tx1"/>
              </a:solidFill>
              <a:latin typeface="Calibri" pitchFamily="34" charset="0"/>
              <a:cs typeface="Calibri" pitchFamily="34" charset="0"/>
            </a:endParaRPr>
          </a:p>
        </p:txBody>
      </p:sp>
      <p:sp>
        <p:nvSpPr>
          <p:cNvPr id="20" name="Rectangle 19"/>
          <p:cNvSpPr/>
          <p:nvPr/>
        </p:nvSpPr>
        <p:spPr>
          <a:xfrm>
            <a:off x="162485" y="1730820"/>
            <a:ext cx="2154265" cy="61199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Why?</a:t>
            </a:r>
            <a:endParaRPr lang="en-US" sz="2200" dirty="0">
              <a:solidFill>
                <a:schemeClr val="tx1"/>
              </a:solidFill>
              <a:latin typeface="Calibri" pitchFamily="34" charset="0"/>
              <a:cs typeface="Calibri" pitchFamily="34" charset="0"/>
            </a:endParaRPr>
          </a:p>
        </p:txBody>
      </p:sp>
      <p:sp>
        <p:nvSpPr>
          <p:cNvPr id="21" name="Rectangle 20"/>
          <p:cNvSpPr/>
          <p:nvPr/>
        </p:nvSpPr>
        <p:spPr>
          <a:xfrm>
            <a:off x="2286504" y="1730820"/>
            <a:ext cx="4695987" cy="61199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for reason or explanation</a:t>
            </a:r>
            <a:endParaRPr lang="en-US" sz="2200" dirty="0">
              <a:solidFill>
                <a:schemeClr val="tx1"/>
              </a:solidFill>
              <a:latin typeface="Calibri" pitchFamily="34" charset="0"/>
              <a:cs typeface="Calibri" pitchFamily="34" charset="0"/>
            </a:endParaRPr>
          </a:p>
        </p:txBody>
      </p:sp>
      <p:sp>
        <p:nvSpPr>
          <p:cNvPr id="22" name="Rectangle 21"/>
          <p:cNvSpPr/>
          <p:nvPr/>
        </p:nvSpPr>
        <p:spPr>
          <a:xfrm>
            <a:off x="6982491" y="1730819"/>
            <a:ext cx="5047281" cy="61199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Why did you sell the car?</a:t>
            </a:r>
            <a:endParaRPr lang="en-US" sz="2200" dirty="0">
              <a:solidFill>
                <a:schemeClr val="tx1"/>
              </a:solidFill>
              <a:latin typeface="Calibri" pitchFamily="34" charset="0"/>
              <a:cs typeface="Calibri" pitchFamily="34" charset="0"/>
            </a:endParaRPr>
          </a:p>
        </p:txBody>
      </p:sp>
      <p:sp>
        <p:nvSpPr>
          <p:cNvPr id="48" name="Google Shape;39;p2"/>
          <p:cNvSpPr txBox="1">
            <a:spLocks/>
          </p:cNvSpPr>
          <p:nvPr/>
        </p:nvSpPr>
        <p:spPr>
          <a:xfrm>
            <a:off x="1447787" y="135326"/>
            <a:ext cx="9296427" cy="65403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b="100000"/>
            </a:path>
            <a:tileRect t="-100000" r="-100000"/>
          </a:gradFill>
          <a:ln>
            <a:solidFill>
              <a:schemeClr val="accent2">
                <a:lumMod val="75000"/>
              </a:schemeClr>
            </a:solidFill>
          </a:ln>
          <a:scene3d>
            <a:camera prst="orthographicFront"/>
            <a:lightRig rig="threePt" dir="t"/>
          </a:scene3d>
          <a:sp3d>
            <a:bevelT/>
          </a:sp3d>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Calibri"/>
              <a:buNone/>
              <a:tabLst/>
              <a:defRPr/>
            </a:pPr>
            <a:r>
              <a:rPr kumimoji="0" lang="en-IN" sz="3600" b="0" i="0" u="none" strike="noStrike" kern="0" cap="none" spc="0" normalizeH="0" baseline="0" noProof="0" dirty="0" smtClean="0">
                <a:ln>
                  <a:noFill/>
                </a:ln>
                <a:solidFill>
                  <a:schemeClr val="dk1"/>
                </a:solidFill>
                <a:effectLst/>
                <a:uLnTx/>
                <a:uFillTx/>
                <a:latin typeface="Calibri"/>
                <a:ea typeface="Calibri"/>
                <a:cs typeface="Calibri"/>
                <a:sym typeface="Calibri"/>
              </a:rPr>
              <a:t>Framing Positive Questions - WH words</a:t>
            </a:r>
            <a:endParaRPr kumimoji="0" lang="en-IN" sz="36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39" name="Rectangle 38"/>
          <p:cNvSpPr/>
          <p:nvPr/>
        </p:nvSpPr>
        <p:spPr>
          <a:xfrm>
            <a:off x="162485" y="2341749"/>
            <a:ext cx="2154265" cy="504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a:t>
            </a:r>
            <a:endParaRPr lang="en-US" sz="2200" dirty="0">
              <a:solidFill>
                <a:schemeClr val="tx1"/>
              </a:solidFill>
              <a:latin typeface="Calibri" pitchFamily="34" charset="0"/>
              <a:cs typeface="Calibri" pitchFamily="34" charset="0"/>
            </a:endParaRPr>
          </a:p>
        </p:txBody>
      </p:sp>
      <p:sp>
        <p:nvSpPr>
          <p:cNvPr id="44" name="Rectangle 43"/>
          <p:cNvSpPr/>
          <p:nvPr/>
        </p:nvSpPr>
        <p:spPr>
          <a:xfrm>
            <a:off x="2286504" y="2341749"/>
            <a:ext cx="4695987" cy="50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a process or manner</a:t>
            </a:r>
            <a:endParaRPr lang="en-US" sz="2200" dirty="0">
              <a:solidFill>
                <a:schemeClr val="tx1"/>
              </a:solidFill>
              <a:latin typeface="Calibri" pitchFamily="34" charset="0"/>
              <a:cs typeface="Calibri" pitchFamily="34" charset="0"/>
            </a:endParaRPr>
          </a:p>
        </p:txBody>
      </p:sp>
      <p:sp>
        <p:nvSpPr>
          <p:cNvPr id="45" name="Rectangle 44"/>
          <p:cNvSpPr/>
          <p:nvPr/>
        </p:nvSpPr>
        <p:spPr>
          <a:xfrm>
            <a:off x="6982491" y="2341748"/>
            <a:ext cx="5047281" cy="504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do you go to school?</a:t>
            </a:r>
            <a:endParaRPr lang="en-US" sz="2200" dirty="0">
              <a:solidFill>
                <a:schemeClr val="tx1"/>
              </a:solidFill>
              <a:latin typeface="Calibri" pitchFamily="34" charset="0"/>
              <a:cs typeface="Calibri" pitchFamily="34" charset="0"/>
            </a:endParaRPr>
          </a:p>
        </p:txBody>
      </p:sp>
      <p:sp>
        <p:nvSpPr>
          <p:cNvPr id="46" name="Rectangle 45"/>
          <p:cNvSpPr/>
          <p:nvPr/>
        </p:nvSpPr>
        <p:spPr>
          <a:xfrm>
            <a:off x="162485" y="2857696"/>
            <a:ext cx="2154265" cy="540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much?</a:t>
            </a:r>
            <a:endParaRPr lang="en-US" sz="2200" dirty="0">
              <a:solidFill>
                <a:schemeClr val="tx1"/>
              </a:solidFill>
              <a:latin typeface="Calibri" pitchFamily="34" charset="0"/>
              <a:cs typeface="Calibri" pitchFamily="34" charset="0"/>
            </a:endParaRPr>
          </a:p>
        </p:txBody>
      </p:sp>
      <p:sp>
        <p:nvSpPr>
          <p:cNvPr id="47" name="Rectangle 46"/>
          <p:cNvSpPr/>
          <p:nvPr/>
        </p:nvSpPr>
        <p:spPr>
          <a:xfrm>
            <a:off x="2286504" y="2857696"/>
            <a:ext cx="4695987" cy="540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quantity-uncountable nouns</a:t>
            </a:r>
            <a:endParaRPr lang="en-US" sz="2200" dirty="0">
              <a:solidFill>
                <a:schemeClr val="tx1"/>
              </a:solidFill>
              <a:latin typeface="Calibri" pitchFamily="34" charset="0"/>
              <a:cs typeface="Calibri" pitchFamily="34" charset="0"/>
            </a:endParaRPr>
          </a:p>
        </p:txBody>
      </p:sp>
      <p:sp>
        <p:nvSpPr>
          <p:cNvPr id="49" name="Rectangle 48"/>
          <p:cNvSpPr/>
          <p:nvPr/>
        </p:nvSpPr>
        <p:spPr>
          <a:xfrm>
            <a:off x="6982491" y="2857695"/>
            <a:ext cx="5047281" cy="54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much sugar do you like in your tea?</a:t>
            </a:r>
            <a:endParaRPr lang="en-US" sz="2200" dirty="0">
              <a:solidFill>
                <a:schemeClr val="tx1"/>
              </a:solidFill>
              <a:latin typeface="Calibri" pitchFamily="34" charset="0"/>
              <a:cs typeface="Calibri" pitchFamily="34" charset="0"/>
            </a:endParaRPr>
          </a:p>
        </p:txBody>
      </p:sp>
      <p:sp>
        <p:nvSpPr>
          <p:cNvPr id="50" name="Rectangle 49"/>
          <p:cNvSpPr/>
          <p:nvPr/>
        </p:nvSpPr>
        <p:spPr>
          <a:xfrm>
            <a:off x="162485" y="3389142"/>
            <a:ext cx="2154265" cy="504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many?</a:t>
            </a:r>
            <a:endParaRPr lang="en-US" sz="2200" dirty="0">
              <a:solidFill>
                <a:schemeClr val="tx1"/>
              </a:solidFill>
              <a:latin typeface="Calibri" pitchFamily="34" charset="0"/>
              <a:cs typeface="Calibri" pitchFamily="34" charset="0"/>
            </a:endParaRPr>
          </a:p>
        </p:txBody>
      </p:sp>
      <p:sp>
        <p:nvSpPr>
          <p:cNvPr id="51" name="Rectangle 50"/>
          <p:cNvSpPr/>
          <p:nvPr/>
        </p:nvSpPr>
        <p:spPr>
          <a:xfrm>
            <a:off x="2286504" y="3389142"/>
            <a:ext cx="4695987" cy="50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quantity-countable nouns</a:t>
            </a:r>
            <a:endParaRPr lang="en-US" sz="2200" dirty="0">
              <a:solidFill>
                <a:schemeClr val="tx1"/>
              </a:solidFill>
              <a:latin typeface="Calibri" pitchFamily="34" charset="0"/>
              <a:cs typeface="Calibri" pitchFamily="34" charset="0"/>
            </a:endParaRPr>
          </a:p>
        </p:txBody>
      </p:sp>
      <p:sp>
        <p:nvSpPr>
          <p:cNvPr id="52" name="Rectangle 51"/>
          <p:cNvSpPr/>
          <p:nvPr/>
        </p:nvSpPr>
        <p:spPr>
          <a:xfrm>
            <a:off x="6982491" y="3389141"/>
            <a:ext cx="5047281" cy="504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many days are there in July?</a:t>
            </a:r>
            <a:endParaRPr lang="en-US" sz="2200" dirty="0">
              <a:solidFill>
                <a:schemeClr val="tx1"/>
              </a:solidFill>
              <a:latin typeface="Calibri" pitchFamily="34" charset="0"/>
              <a:cs typeface="Calibri" pitchFamily="34" charset="0"/>
            </a:endParaRPr>
          </a:p>
        </p:txBody>
      </p:sp>
      <p:sp>
        <p:nvSpPr>
          <p:cNvPr id="53" name="Rectangle 52"/>
          <p:cNvSpPr/>
          <p:nvPr/>
        </p:nvSpPr>
        <p:spPr>
          <a:xfrm>
            <a:off x="162485" y="3896086"/>
            <a:ext cx="2154265" cy="504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far?</a:t>
            </a:r>
            <a:endParaRPr lang="en-US" sz="2200" dirty="0">
              <a:solidFill>
                <a:schemeClr val="tx1"/>
              </a:solidFill>
              <a:latin typeface="Calibri" pitchFamily="34" charset="0"/>
              <a:cs typeface="Calibri" pitchFamily="34" charset="0"/>
            </a:endParaRPr>
          </a:p>
        </p:txBody>
      </p:sp>
      <p:sp>
        <p:nvSpPr>
          <p:cNvPr id="54" name="Rectangle 53"/>
          <p:cNvSpPr/>
          <p:nvPr/>
        </p:nvSpPr>
        <p:spPr>
          <a:xfrm>
            <a:off x="2286504" y="3896086"/>
            <a:ext cx="4695987" cy="504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distance</a:t>
            </a:r>
            <a:endParaRPr lang="en-US" sz="2200" dirty="0">
              <a:solidFill>
                <a:schemeClr val="tx1"/>
              </a:solidFill>
              <a:latin typeface="Calibri" pitchFamily="34" charset="0"/>
              <a:cs typeface="Calibri" pitchFamily="34" charset="0"/>
            </a:endParaRPr>
          </a:p>
        </p:txBody>
      </p:sp>
      <p:sp>
        <p:nvSpPr>
          <p:cNvPr id="55" name="Rectangle 54"/>
          <p:cNvSpPr/>
          <p:nvPr/>
        </p:nvSpPr>
        <p:spPr>
          <a:xfrm>
            <a:off x="6982491" y="3896085"/>
            <a:ext cx="5047281" cy="504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far is the library?</a:t>
            </a:r>
            <a:endParaRPr lang="en-US" sz="2200" dirty="0">
              <a:solidFill>
                <a:schemeClr val="tx1"/>
              </a:solidFill>
              <a:latin typeface="Calibri" pitchFamily="34" charset="0"/>
              <a:cs typeface="Calibri" pitchFamily="34" charset="0"/>
            </a:endParaRPr>
          </a:p>
        </p:txBody>
      </p:sp>
      <p:sp>
        <p:nvSpPr>
          <p:cNvPr id="56" name="Rectangle 55"/>
          <p:cNvSpPr/>
          <p:nvPr/>
        </p:nvSpPr>
        <p:spPr>
          <a:xfrm>
            <a:off x="162485" y="4396536"/>
            <a:ext cx="2154265" cy="61199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long?</a:t>
            </a:r>
            <a:endParaRPr lang="en-US" sz="2200" dirty="0">
              <a:solidFill>
                <a:schemeClr val="tx1"/>
              </a:solidFill>
              <a:latin typeface="Calibri" pitchFamily="34" charset="0"/>
              <a:cs typeface="Calibri" pitchFamily="34" charset="0"/>
            </a:endParaRPr>
          </a:p>
        </p:txBody>
      </p:sp>
      <p:sp>
        <p:nvSpPr>
          <p:cNvPr id="57" name="Rectangle 56"/>
          <p:cNvSpPr/>
          <p:nvPr/>
        </p:nvSpPr>
        <p:spPr>
          <a:xfrm>
            <a:off x="2286504" y="4396536"/>
            <a:ext cx="4695987" cy="61199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duration of time or measurement</a:t>
            </a:r>
            <a:endParaRPr lang="en-US" sz="2200" dirty="0">
              <a:solidFill>
                <a:schemeClr val="tx1"/>
              </a:solidFill>
              <a:latin typeface="Calibri" pitchFamily="34" charset="0"/>
              <a:cs typeface="Calibri" pitchFamily="34" charset="0"/>
            </a:endParaRPr>
          </a:p>
        </p:txBody>
      </p:sp>
      <p:sp>
        <p:nvSpPr>
          <p:cNvPr id="58" name="Rectangle 57"/>
          <p:cNvSpPr/>
          <p:nvPr/>
        </p:nvSpPr>
        <p:spPr>
          <a:xfrm>
            <a:off x="6982491" y="4396535"/>
            <a:ext cx="5047281" cy="61199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long is the movie??</a:t>
            </a:r>
            <a:endParaRPr lang="en-US" sz="2200" dirty="0">
              <a:solidFill>
                <a:schemeClr val="tx1"/>
              </a:solidFill>
              <a:latin typeface="Calibri" pitchFamily="34" charset="0"/>
              <a:cs typeface="Calibri" pitchFamily="34" charset="0"/>
            </a:endParaRPr>
          </a:p>
        </p:txBody>
      </p:sp>
      <p:sp>
        <p:nvSpPr>
          <p:cNvPr id="59" name="Rectangle 58"/>
          <p:cNvSpPr/>
          <p:nvPr/>
        </p:nvSpPr>
        <p:spPr>
          <a:xfrm>
            <a:off x="154985" y="5005703"/>
            <a:ext cx="2154265" cy="540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often?</a:t>
            </a:r>
            <a:endParaRPr lang="en-US" sz="2200" dirty="0">
              <a:solidFill>
                <a:schemeClr val="tx1"/>
              </a:solidFill>
              <a:latin typeface="Calibri" pitchFamily="34" charset="0"/>
              <a:cs typeface="Calibri" pitchFamily="34" charset="0"/>
            </a:endParaRPr>
          </a:p>
        </p:txBody>
      </p:sp>
      <p:sp>
        <p:nvSpPr>
          <p:cNvPr id="60" name="Rectangle 59"/>
          <p:cNvSpPr/>
          <p:nvPr/>
        </p:nvSpPr>
        <p:spPr>
          <a:xfrm>
            <a:off x="2293752" y="5005703"/>
            <a:ext cx="4695987" cy="540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frequency</a:t>
            </a:r>
            <a:endParaRPr lang="en-US" sz="2200" dirty="0">
              <a:solidFill>
                <a:schemeClr val="tx1"/>
              </a:solidFill>
              <a:latin typeface="Calibri" pitchFamily="34" charset="0"/>
              <a:cs typeface="Calibri" pitchFamily="34" charset="0"/>
            </a:endParaRPr>
          </a:p>
        </p:txBody>
      </p:sp>
      <p:sp>
        <p:nvSpPr>
          <p:cNvPr id="61" name="Rectangle 60"/>
          <p:cNvSpPr/>
          <p:nvPr/>
        </p:nvSpPr>
        <p:spPr>
          <a:xfrm>
            <a:off x="6989739" y="5005702"/>
            <a:ext cx="5040000" cy="54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often do you play the piano?</a:t>
            </a:r>
            <a:endParaRPr lang="en-US" sz="2200" dirty="0">
              <a:solidFill>
                <a:schemeClr val="tx1"/>
              </a:solidFill>
              <a:latin typeface="Calibri" pitchFamily="34" charset="0"/>
              <a:cs typeface="Calibri" pitchFamily="34" charset="0"/>
            </a:endParaRPr>
          </a:p>
        </p:txBody>
      </p:sp>
      <p:sp>
        <p:nvSpPr>
          <p:cNvPr id="62" name="Rectangle 61"/>
          <p:cNvSpPr/>
          <p:nvPr/>
        </p:nvSpPr>
        <p:spPr>
          <a:xfrm>
            <a:off x="154985" y="5551896"/>
            <a:ext cx="2149200" cy="5400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old?</a:t>
            </a:r>
            <a:endParaRPr lang="en-US" sz="2200" dirty="0">
              <a:solidFill>
                <a:schemeClr val="tx1"/>
              </a:solidFill>
              <a:latin typeface="Calibri" pitchFamily="34" charset="0"/>
              <a:cs typeface="Calibri" pitchFamily="34" charset="0"/>
            </a:endParaRPr>
          </a:p>
        </p:txBody>
      </p:sp>
      <p:sp>
        <p:nvSpPr>
          <p:cNvPr id="63" name="Rectangle 62"/>
          <p:cNvSpPr/>
          <p:nvPr/>
        </p:nvSpPr>
        <p:spPr>
          <a:xfrm>
            <a:off x="2293752" y="5551896"/>
            <a:ext cx="4695987" cy="540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Ask about age</a:t>
            </a:r>
            <a:endParaRPr lang="en-US" sz="2200" dirty="0">
              <a:solidFill>
                <a:schemeClr val="tx1"/>
              </a:solidFill>
              <a:latin typeface="Calibri" pitchFamily="34" charset="0"/>
              <a:cs typeface="Calibri" pitchFamily="34" charset="0"/>
            </a:endParaRPr>
          </a:p>
        </p:txBody>
      </p:sp>
      <p:sp>
        <p:nvSpPr>
          <p:cNvPr id="64" name="Rectangle 63"/>
          <p:cNvSpPr/>
          <p:nvPr/>
        </p:nvSpPr>
        <p:spPr>
          <a:xfrm>
            <a:off x="6989739" y="5551895"/>
            <a:ext cx="5040000" cy="540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How old is your mother?</a:t>
            </a:r>
            <a:endParaRPr lang="en-US" sz="22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1000"/>
                                        <p:tgtEl>
                                          <p:spTgt spid="50"/>
                                        </p:tgtEl>
                                      </p:cBhvr>
                                    </p:animEffect>
                                    <p:anim calcmode="lin" valueType="num">
                                      <p:cBhvr>
                                        <p:cTn id="76" dur="1000" fill="hold"/>
                                        <p:tgtEl>
                                          <p:spTgt spid="50"/>
                                        </p:tgtEl>
                                        <p:attrNameLst>
                                          <p:attrName>ppt_x</p:attrName>
                                        </p:attrNameLst>
                                      </p:cBhvr>
                                      <p:tavLst>
                                        <p:tav tm="0">
                                          <p:val>
                                            <p:strVal val="#ppt_x"/>
                                          </p:val>
                                        </p:tav>
                                        <p:tav tm="100000">
                                          <p:val>
                                            <p:strVal val="#ppt_x"/>
                                          </p:val>
                                        </p:tav>
                                      </p:tavLst>
                                    </p:anim>
                                    <p:anim calcmode="lin" valueType="num">
                                      <p:cBhvr>
                                        <p:cTn id="77" dur="1000" fill="hold"/>
                                        <p:tgtEl>
                                          <p:spTgt spid="5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1000"/>
                                        <p:tgtEl>
                                          <p:spTgt spid="52"/>
                                        </p:tgtEl>
                                      </p:cBhvr>
                                    </p:animEffect>
                                    <p:anim calcmode="lin" valueType="num">
                                      <p:cBhvr>
                                        <p:cTn id="86" dur="1000" fill="hold"/>
                                        <p:tgtEl>
                                          <p:spTgt spid="52"/>
                                        </p:tgtEl>
                                        <p:attrNameLst>
                                          <p:attrName>ppt_x</p:attrName>
                                        </p:attrNameLst>
                                      </p:cBhvr>
                                      <p:tavLst>
                                        <p:tav tm="0">
                                          <p:val>
                                            <p:strVal val="#ppt_x"/>
                                          </p:val>
                                        </p:tav>
                                        <p:tav tm="100000">
                                          <p:val>
                                            <p:strVal val="#ppt_x"/>
                                          </p:val>
                                        </p:tav>
                                      </p:tavLst>
                                    </p:anim>
                                    <p:anim calcmode="lin" valueType="num">
                                      <p:cBhvr>
                                        <p:cTn id="8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1000"/>
                                        <p:tgtEl>
                                          <p:spTgt spid="53"/>
                                        </p:tgtEl>
                                      </p:cBhvr>
                                    </p:animEffect>
                                    <p:anim calcmode="lin" valueType="num">
                                      <p:cBhvr>
                                        <p:cTn id="93" dur="1000" fill="hold"/>
                                        <p:tgtEl>
                                          <p:spTgt spid="53"/>
                                        </p:tgtEl>
                                        <p:attrNameLst>
                                          <p:attrName>ppt_x</p:attrName>
                                        </p:attrNameLst>
                                      </p:cBhvr>
                                      <p:tavLst>
                                        <p:tav tm="0">
                                          <p:val>
                                            <p:strVal val="#ppt_x"/>
                                          </p:val>
                                        </p:tav>
                                        <p:tav tm="100000">
                                          <p:val>
                                            <p:strVal val="#ppt_x"/>
                                          </p:val>
                                        </p:tav>
                                      </p:tavLst>
                                    </p:anim>
                                    <p:anim calcmode="lin" valueType="num">
                                      <p:cBhvr>
                                        <p:cTn id="94" dur="1000" fill="hold"/>
                                        <p:tgtEl>
                                          <p:spTgt spid="53"/>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1000"/>
                                        <p:tgtEl>
                                          <p:spTgt spid="54"/>
                                        </p:tgtEl>
                                      </p:cBhvr>
                                    </p:animEffect>
                                    <p:anim calcmode="lin" valueType="num">
                                      <p:cBhvr>
                                        <p:cTn id="98" dur="1000" fill="hold"/>
                                        <p:tgtEl>
                                          <p:spTgt spid="54"/>
                                        </p:tgtEl>
                                        <p:attrNameLst>
                                          <p:attrName>ppt_x</p:attrName>
                                        </p:attrNameLst>
                                      </p:cBhvr>
                                      <p:tavLst>
                                        <p:tav tm="0">
                                          <p:val>
                                            <p:strVal val="#ppt_x"/>
                                          </p:val>
                                        </p:tav>
                                        <p:tav tm="100000">
                                          <p:val>
                                            <p:strVal val="#ppt_x"/>
                                          </p:val>
                                        </p:tav>
                                      </p:tavLst>
                                    </p:anim>
                                    <p:anim calcmode="lin" valueType="num">
                                      <p:cBhvr>
                                        <p:cTn id="99" dur="1000" fill="hold"/>
                                        <p:tgtEl>
                                          <p:spTgt spid="54"/>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1000"/>
                                        <p:tgtEl>
                                          <p:spTgt spid="56"/>
                                        </p:tgtEl>
                                      </p:cBhvr>
                                    </p:animEffect>
                                    <p:anim calcmode="lin" valueType="num">
                                      <p:cBhvr>
                                        <p:cTn id="110" dur="1000" fill="hold"/>
                                        <p:tgtEl>
                                          <p:spTgt spid="56"/>
                                        </p:tgtEl>
                                        <p:attrNameLst>
                                          <p:attrName>ppt_x</p:attrName>
                                        </p:attrNameLst>
                                      </p:cBhvr>
                                      <p:tavLst>
                                        <p:tav tm="0">
                                          <p:val>
                                            <p:strVal val="#ppt_x"/>
                                          </p:val>
                                        </p:tav>
                                        <p:tav tm="100000">
                                          <p:val>
                                            <p:strVal val="#ppt_x"/>
                                          </p:val>
                                        </p:tav>
                                      </p:tavLst>
                                    </p:anim>
                                    <p:anim calcmode="lin" valueType="num">
                                      <p:cBhvr>
                                        <p:cTn id="111" dur="1000" fill="hold"/>
                                        <p:tgtEl>
                                          <p:spTgt spid="5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1000"/>
                                        <p:tgtEl>
                                          <p:spTgt spid="58"/>
                                        </p:tgtEl>
                                      </p:cBhvr>
                                    </p:animEffect>
                                    <p:anim calcmode="lin" valueType="num">
                                      <p:cBhvr>
                                        <p:cTn id="120" dur="1000" fill="hold"/>
                                        <p:tgtEl>
                                          <p:spTgt spid="58"/>
                                        </p:tgtEl>
                                        <p:attrNameLst>
                                          <p:attrName>ppt_x</p:attrName>
                                        </p:attrNameLst>
                                      </p:cBhvr>
                                      <p:tavLst>
                                        <p:tav tm="0">
                                          <p:val>
                                            <p:strVal val="#ppt_x"/>
                                          </p:val>
                                        </p:tav>
                                        <p:tav tm="100000">
                                          <p:val>
                                            <p:strVal val="#ppt_x"/>
                                          </p:val>
                                        </p:tav>
                                      </p:tavLst>
                                    </p:anim>
                                    <p:anim calcmode="lin" valueType="num">
                                      <p:cBhvr>
                                        <p:cTn id="12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fade">
                                      <p:cBhvr>
                                        <p:cTn id="126" dur="1000"/>
                                        <p:tgtEl>
                                          <p:spTgt spid="59"/>
                                        </p:tgtEl>
                                      </p:cBhvr>
                                    </p:animEffect>
                                    <p:anim calcmode="lin" valueType="num">
                                      <p:cBhvr>
                                        <p:cTn id="127" dur="1000" fill="hold"/>
                                        <p:tgtEl>
                                          <p:spTgt spid="59"/>
                                        </p:tgtEl>
                                        <p:attrNameLst>
                                          <p:attrName>ppt_x</p:attrName>
                                        </p:attrNameLst>
                                      </p:cBhvr>
                                      <p:tavLst>
                                        <p:tav tm="0">
                                          <p:val>
                                            <p:strVal val="#ppt_x"/>
                                          </p:val>
                                        </p:tav>
                                        <p:tav tm="100000">
                                          <p:val>
                                            <p:strVal val="#ppt_x"/>
                                          </p:val>
                                        </p:tav>
                                      </p:tavLst>
                                    </p:anim>
                                    <p:anim calcmode="lin" valueType="num">
                                      <p:cBhvr>
                                        <p:cTn id="128" dur="1000" fill="hold"/>
                                        <p:tgtEl>
                                          <p:spTgt spid="59"/>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60"/>
                                        </p:tgtEl>
                                        <p:attrNameLst>
                                          <p:attrName>style.visibility</p:attrName>
                                        </p:attrNameLst>
                                      </p:cBhvr>
                                      <p:to>
                                        <p:strVal val="visible"/>
                                      </p:to>
                                    </p:set>
                                    <p:animEffect transition="in" filter="fade">
                                      <p:cBhvr>
                                        <p:cTn id="131" dur="1000"/>
                                        <p:tgtEl>
                                          <p:spTgt spid="60"/>
                                        </p:tgtEl>
                                      </p:cBhvr>
                                    </p:animEffect>
                                    <p:anim calcmode="lin" valueType="num">
                                      <p:cBhvr>
                                        <p:cTn id="132" dur="1000" fill="hold"/>
                                        <p:tgtEl>
                                          <p:spTgt spid="60"/>
                                        </p:tgtEl>
                                        <p:attrNameLst>
                                          <p:attrName>ppt_x</p:attrName>
                                        </p:attrNameLst>
                                      </p:cBhvr>
                                      <p:tavLst>
                                        <p:tav tm="0">
                                          <p:val>
                                            <p:strVal val="#ppt_x"/>
                                          </p:val>
                                        </p:tav>
                                        <p:tav tm="100000">
                                          <p:val>
                                            <p:strVal val="#ppt_x"/>
                                          </p:val>
                                        </p:tav>
                                      </p:tavLst>
                                    </p:anim>
                                    <p:anim calcmode="lin" valueType="num">
                                      <p:cBhvr>
                                        <p:cTn id="133" dur="1000" fill="hold"/>
                                        <p:tgtEl>
                                          <p:spTgt spid="60"/>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61"/>
                                        </p:tgtEl>
                                        <p:attrNameLst>
                                          <p:attrName>style.visibility</p:attrName>
                                        </p:attrNameLst>
                                      </p:cBhvr>
                                      <p:to>
                                        <p:strVal val="visible"/>
                                      </p:to>
                                    </p:set>
                                    <p:animEffect transition="in" filter="fade">
                                      <p:cBhvr>
                                        <p:cTn id="136" dur="1000"/>
                                        <p:tgtEl>
                                          <p:spTgt spid="61"/>
                                        </p:tgtEl>
                                      </p:cBhvr>
                                    </p:animEffect>
                                    <p:anim calcmode="lin" valueType="num">
                                      <p:cBhvr>
                                        <p:cTn id="137" dur="1000" fill="hold"/>
                                        <p:tgtEl>
                                          <p:spTgt spid="61"/>
                                        </p:tgtEl>
                                        <p:attrNameLst>
                                          <p:attrName>ppt_x</p:attrName>
                                        </p:attrNameLst>
                                      </p:cBhvr>
                                      <p:tavLst>
                                        <p:tav tm="0">
                                          <p:val>
                                            <p:strVal val="#ppt_x"/>
                                          </p:val>
                                        </p:tav>
                                        <p:tav tm="100000">
                                          <p:val>
                                            <p:strVal val="#ppt_x"/>
                                          </p:val>
                                        </p:tav>
                                      </p:tavLst>
                                    </p:anim>
                                    <p:anim calcmode="lin" valueType="num">
                                      <p:cBhvr>
                                        <p:cTn id="13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fade">
                                      <p:cBhvr>
                                        <p:cTn id="143" dur="1000"/>
                                        <p:tgtEl>
                                          <p:spTgt spid="62"/>
                                        </p:tgtEl>
                                      </p:cBhvr>
                                    </p:animEffect>
                                    <p:anim calcmode="lin" valueType="num">
                                      <p:cBhvr>
                                        <p:cTn id="144" dur="1000" fill="hold"/>
                                        <p:tgtEl>
                                          <p:spTgt spid="62"/>
                                        </p:tgtEl>
                                        <p:attrNameLst>
                                          <p:attrName>ppt_x</p:attrName>
                                        </p:attrNameLst>
                                      </p:cBhvr>
                                      <p:tavLst>
                                        <p:tav tm="0">
                                          <p:val>
                                            <p:strVal val="#ppt_x"/>
                                          </p:val>
                                        </p:tav>
                                        <p:tav tm="100000">
                                          <p:val>
                                            <p:strVal val="#ppt_x"/>
                                          </p:val>
                                        </p:tav>
                                      </p:tavLst>
                                    </p:anim>
                                    <p:anim calcmode="lin" valueType="num">
                                      <p:cBhvr>
                                        <p:cTn id="145" dur="1000" fill="hold"/>
                                        <p:tgtEl>
                                          <p:spTgt spid="62"/>
                                        </p:tgtEl>
                                        <p:attrNameLst>
                                          <p:attrName>ppt_y</p:attrName>
                                        </p:attrNameLst>
                                      </p:cBhvr>
                                      <p:tavLst>
                                        <p:tav tm="0">
                                          <p:val>
                                            <p:strVal val="#ppt_y-.1"/>
                                          </p:val>
                                        </p:tav>
                                        <p:tav tm="100000">
                                          <p:val>
                                            <p:strVal val="#ppt_y"/>
                                          </p:val>
                                        </p:tav>
                                      </p:tavLst>
                                    </p:anim>
                                  </p:childTnLst>
                                </p:cTn>
                              </p:par>
                              <p:par>
                                <p:cTn id="146" presetID="47" presetClass="entr" presetSubtype="0" fill="hold" nodeType="withEffect">
                                  <p:stCondLst>
                                    <p:cond delay="0"/>
                                  </p:stCondLst>
                                  <p:childTnLst>
                                    <p:set>
                                      <p:cBhvr>
                                        <p:cTn id="147" dur="1" fill="hold">
                                          <p:stCondLst>
                                            <p:cond delay="0"/>
                                          </p:stCondLst>
                                        </p:cTn>
                                        <p:tgtEl>
                                          <p:spTgt spid="63"/>
                                        </p:tgtEl>
                                        <p:attrNameLst>
                                          <p:attrName>style.visibility</p:attrName>
                                        </p:attrNameLst>
                                      </p:cBhvr>
                                      <p:to>
                                        <p:strVal val="visible"/>
                                      </p:to>
                                    </p:set>
                                    <p:animEffect transition="in" filter="fade">
                                      <p:cBhvr>
                                        <p:cTn id="148" dur="1000"/>
                                        <p:tgtEl>
                                          <p:spTgt spid="63"/>
                                        </p:tgtEl>
                                      </p:cBhvr>
                                    </p:animEffect>
                                    <p:anim calcmode="lin" valueType="num">
                                      <p:cBhvr>
                                        <p:cTn id="149" dur="1000" fill="hold"/>
                                        <p:tgtEl>
                                          <p:spTgt spid="63"/>
                                        </p:tgtEl>
                                        <p:attrNameLst>
                                          <p:attrName>ppt_x</p:attrName>
                                        </p:attrNameLst>
                                      </p:cBhvr>
                                      <p:tavLst>
                                        <p:tav tm="0">
                                          <p:val>
                                            <p:strVal val="#ppt_x"/>
                                          </p:val>
                                        </p:tav>
                                        <p:tav tm="100000">
                                          <p:val>
                                            <p:strVal val="#ppt_x"/>
                                          </p:val>
                                        </p:tav>
                                      </p:tavLst>
                                    </p:anim>
                                    <p:anim calcmode="lin" valueType="num">
                                      <p:cBhvr>
                                        <p:cTn id="150" dur="1000" fill="hold"/>
                                        <p:tgtEl>
                                          <p:spTgt spid="63"/>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1000"/>
                                        <p:tgtEl>
                                          <p:spTgt spid="64"/>
                                        </p:tgtEl>
                                      </p:cBhvr>
                                    </p:animEffect>
                                    <p:anim calcmode="lin" valueType="num">
                                      <p:cBhvr>
                                        <p:cTn id="154" dur="1000" fill="hold"/>
                                        <p:tgtEl>
                                          <p:spTgt spid="64"/>
                                        </p:tgtEl>
                                        <p:attrNameLst>
                                          <p:attrName>ppt_x</p:attrName>
                                        </p:attrNameLst>
                                      </p:cBhvr>
                                      <p:tavLst>
                                        <p:tav tm="0">
                                          <p:val>
                                            <p:strVal val="#ppt_x"/>
                                          </p:val>
                                        </p:tav>
                                        <p:tav tm="100000">
                                          <p:val>
                                            <p:strVal val="#ppt_x"/>
                                          </p:val>
                                        </p:tav>
                                      </p:tavLst>
                                    </p:anim>
                                    <p:anim calcmode="lin" valueType="num">
                                      <p:cBhvr>
                                        <p:cTn id="1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P spid="22" grpId="0" animBg="1"/>
      <p:bldP spid="39"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09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smtClean="0">
                <a:ln>
                  <a:noFill/>
                </a:ln>
                <a:solidFill>
                  <a:srgbClr val="000000"/>
                </a:solidFill>
                <a:effectLst/>
                <a:latin typeface="Calibri" pitchFamily="34" charset="0"/>
                <a:cs typeface="Calibri" pitchFamily="34" charset="0"/>
              </a:rPr>
              <a:t>Main Script:</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Calibri" pitchFamily="34" charset="0"/>
              </a:rPr>
              <a:t>1. Positive Questions: </a:t>
            </a:r>
            <a:r>
              <a:rPr kumimoji="0" lang="en-US" sz="1200" b="0" i="0" u="none" strike="noStrike" cap="none" normalizeH="0" baseline="0" smtClean="0">
                <a:ln>
                  <a:noFill/>
                </a:ln>
                <a:solidFill>
                  <a:srgbClr val="000000"/>
                </a:solidFill>
                <a:effectLst/>
                <a:latin typeface="Calibri" pitchFamily="34" charset="0"/>
                <a:cs typeface="Calibri" pitchFamily="34" charset="0"/>
              </a:rPr>
              <a:t>Framing </a:t>
            </a:r>
            <a:r>
              <a:rPr kumimoji="0" lang="en-US" sz="1200" b="1" i="0" u="none" strike="noStrike" cap="none" normalizeH="0" baseline="0" smtClean="0">
                <a:ln>
                  <a:noFill/>
                </a:ln>
                <a:solidFill>
                  <a:srgbClr val="000000"/>
                </a:solidFill>
                <a:effectLst/>
                <a:latin typeface="Calibri" pitchFamily="34" charset="0"/>
                <a:cs typeface="Calibri" pitchFamily="34" charset="0"/>
              </a:rPr>
              <a:t>WH </a:t>
            </a:r>
            <a:r>
              <a:rPr kumimoji="0" lang="en-US" sz="1200" b="0" i="0" u="none" strike="noStrike" cap="none" normalizeH="0" baseline="0" smtClean="0">
                <a:ln>
                  <a:noFill/>
                </a:ln>
                <a:solidFill>
                  <a:srgbClr val="000000"/>
                </a:solidFill>
                <a:effectLst/>
                <a:latin typeface="Calibri" pitchFamily="34" charset="0"/>
                <a:cs typeface="Calibri" pitchFamily="34" charset="0"/>
              </a:rPr>
              <a:t>questions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Google Shape;39;p2"/>
          <p:cNvSpPr txBox="1">
            <a:spLocks/>
          </p:cNvSpPr>
          <p:nvPr/>
        </p:nvSpPr>
        <p:spPr>
          <a:xfrm>
            <a:off x="1447787" y="135330"/>
            <a:ext cx="9296427" cy="654032"/>
          </a:xfrm>
          <a:prstGeom prst="rect">
            <a:avLst/>
          </a:prstGeom>
          <a:solidFill>
            <a:schemeClr val="tx2">
              <a:lumMod val="90000"/>
            </a:schemeClr>
          </a:solidFill>
          <a:ln>
            <a:solidFill>
              <a:schemeClr val="accent2">
                <a:lumMod val="75000"/>
              </a:schemeClr>
            </a:solidFill>
          </a:ln>
          <a:scene3d>
            <a:camera prst="orthographicFront"/>
            <a:lightRig rig="threePt" dir="t"/>
          </a:scene3d>
          <a:sp3d>
            <a:bevelT/>
          </a:sp3d>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Calibri"/>
              <a:buNone/>
              <a:tabLst/>
              <a:defRPr/>
            </a:pPr>
            <a:r>
              <a:rPr kumimoji="0" lang="en-IN" sz="3600" b="0" i="0" u="none" strike="noStrike" kern="0" cap="none" spc="0" normalizeH="0" baseline="0" noProof="0" smtClean="0">
                <a:ln>
                  <a:noFill/>
                </a:ln>
                <a:solidFill>
                  <a:schemeClr val="dk1"/>
                </a:solidFill>
                <a:effectLst/>
                <a:uLnTx/>
                <a:uFillTx/>
                <a:latin typeface="Calibri"/>
                <a:ea typeface="Calibri"/>
                <a:cs typeface="Calibri"/>
                <a:sym typeface="Calibri"/>
              </a:rPr>
              <a:t>Framing Positive Questions</a:t>
            </a:r>
            <a:endParaRPr kumimoji="0" lang="en-IN" sz="3600" b="0" i="0" u="none" strike="noStrike" kern="0" cap="none" spc="0" normalizeH="0" baseline="0" noProof="0">
              <a:ln>
                <a:noFill/>
              </a:ln>
              <a:solidFill>
                <a:schemeClr val="dk1"/>
              </a:solidFill>
              <a:effectLst/>
              <a:uLnTx/>
              <a:uFillTx/>
              <a:latin typeface="Calibri"/>
              <a:ea typeface="Calibri"/>
              <a:cs typeface="Calibri"/>
              <a:sym typeface="Calibri"/>
            </a:endParaRPr>
          </a:p>
        </p:txBody>
      </p:sp>
      <p:grpSp>
        <p:nvGrpSpPr>
          <p:cNvPr id="18" name="Group 17">
            <a:extLst>
              <a:ext uri="{FF2B5EF4-FFF2-40B4-BE49-F238E27FC236}">
                <a16:creationId xmlns="" xmlns:a16="http://schemas.microsoft.com/office/drawing/2014/main" id="{D24C4FBF-EC7A-4497-B280-072762CD6C45}"/>
              </a:ext>
            </a:extLst>
          </p:cNvPr>
          <p:cNvGrpSpPr/>
          <p:nvPr/>
        </p:nvGrpSpPr>
        <p:grpSpPr>
          <a:xfrm>
            <a:off x="96607" y="915291"/>
            <a:ext cx="6876001" cy="2336948"/>
            <a:chOff x="5161358" y="2711017"/>
            <a:chExt cx="3343999" cy="1971474"/>
          </a:xfrm>
        </p:grpSpPr>
        <p:grpSp>
          <p:nvGrpSpPr>
            <p:cNvPr id="19" name="Group 16">
              <a:extLst>
                <a:ext uri="{FF2B5EF4-FFF2-40B4-BE49-F238E27FC236}">
                  <a16:creationId xmlns="" xmlns:a16="http://schemas.microsoft.com/office/drawing/2014/main" id="{427805E5-BD6B-45D2-93E5-C52DD92B8982}"/>
                </a:ext>
              </a:extLst>
            </p:cNvPr>
            <p:cNvGrpSpPr/>
            <p:nvPr/>
          </p:nvGrpSpPr>
          <p:grpSpPr>
            <a:xfrm>
              <a:off x="5205814" y="2711017"/>
              <a:ext cx="3291840" cy="1971474"/>
              <a:chOff x="923641" y="1801307"/>
              <a:chExt cx="4062952" cy="2088774"/>
            </a:xfrm>
          </p:grpSpPr>
          <p:sp>
            <p:nvSpPr>
              <p:cNvPr id="21" name="Rounded Rectangle 2">
                <a:extLst>
                  <a:ext uri="{FF2B5EF4-FFF2-40B4-BE49-F238E27FC236}">
                    <a16:creationId xmlns="" xmlns:a16="http://schemas.microsoft.com/office/drawing/2014/main" id="{2428350E-B48C-4EF3-81B1-48411E806AC0}"/>
                  </a:ext>
                </a:extLst>
              </p:cNvPr>
              <p:cNvSpPr/>
              <p:nvPr/>
            </p:nvSpPr>
            <p:spPr>
              <a:xfrm>
                <a:off x="923641" y="1801307"/>
                <a:ext cx="4062952" cy="2088774"/>
              </a:xfrm>
              <a:prstGeom prst="roundRect">
                <a:avLst>
                  <a:gd name="adj" fmla="val 6617"/>
                </a:avLst>
              </a:prstGeom>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prstClr val="white"/>
                  </a:solidFill>
                  <a:latin typeface="Alegreya Sans Medium" panose="00000600000000000000" pitchFamily="2" charset="0"/>
                </a:endParaRPr>
              </a:p>
            </p:txBody>
          </p:sp>
          <p:sp>
            <p:nvSpPr>
              <p:cNvPr id="22" name="Rounded Rectangle 3">
                <a:extLst>
                  <a:ext uri="{FF2B5EF4-FFF2-40B4-BE49-F238E27FC236}">
                    <a16:creationId xmlns="" xmlns:a16="http://schemas.microsoft.com/office/drawing/2014/main" id="{00CD88EC-FDFB-4322-B384-ECF941C20A25}"/>
                  </a:ext>
                </a:extLst>
              </p:cNvPr>
              <p:cNvSpPr/>
              <p:nvPr/>
            </p:nvSpPr>
            <p:spPr>
              <a:xfrm>
                <a:off x="960335" y="2244875"/>
                <a:ext cx="3969698" cy="1576671"/>
              </a:xfrm>
              <a:prstGeom prst="roundRect">
                <a:avLst>
                  <a:gd name="adj" fmla="val 5155"/>
                </a:avLst>
              </a:prstGeom>
              <a:solidFill>
                <a:schemeClr val="bg1"/>
              </a:solidFill>
              <a:ln>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2200" dirty="0" smtClean="0">
                    <a:solidFill>
                      <a:schemeClr val="tx1"/>
                    </a:solidFill>
                    <a:latin typeface="Calibri" pitchFamily="34" charset="0"/>
                    <a:cs typeface="Calibri" pitchFamily="34" charset="0"/>
                  </a:rPr>
                  <a:t>My school </a:t>
                </a:r>
                <a:r>
                  <a:rPr lang="en-IN" sz="2200" b="1" dirty="0" smtClean="0">
                    <a:solidFill>
                      <a:schemeClr val="tx1"/>
                    </a:solidFill>
                    <a:latin typeface="Calibri" pitchFamily="34" charset="0"/>
                    <a:cs typeface="Calibri" pitchFamily="34" charset="0"/>
                  </a:rPr>
                  <a:t>starts </a:t>
                </a:r>
                <a:r>
                  <a:rPr lang="en-IN" sz="2200" dirty="0" smtClean="0">
                    <a:solidFill>
                      <a:schemeClr val="tx1"/>
                    </a:solidFill>
                    <a:latin typeface="Calibri" pitchFamily="34" charset="0"/>
                    <a:cs typeface="Calibri" pitchFamily="34" charset="0"/>
                  </a:rPr>
                  <a:t>at 8 a.m. </a:t>
                </a:r>
              </a:p>
              <a:p>
                <a:r>
                  <a:rPr lang="en-IN" sz="2200" i="1" dirty="0" smtClean="0">
                    <a:solidFill>
                      <a:schemeClr val="tx1"/>
                    </a:solidFill>
                    <a:latin typeface="Calibri" pitchFamily="34" charset="0"/>
                    <a:cs typeface="Calibri" pitchFamily="34" charset="0"/>
                  </a:rPr>
                  <a:t>What time </a:t>
                </a:r>
                <a:r>
                  <a:rPr lang="en-IN" sz="2200" b="1" i="1" dirty="0" smtClean="0">
                    <a:solidFill>
                      <a:schemeClr val="tx1"/>
                    </a:solidFill>
                    <a:latin typeface="Calibri" pitchFamily="34" charset="0"/>
                    <a:cs typeface="Calibri" pitchFamily="34" charset="0"/>
                  </a:rPr>
                  <a:t>does </a:t>
                </a:r>
                <a:r>
                  <a:rPr lang="en-IN" sz="2200" i="1" dirty="0" smtClean="0">
                    <a:solidFill>
                      <a:schemeClr val="tx1"/>
                    </a:solidFill>
                    <a:latin typeface="Calibri" pitchFamily="34" charset="0"/>
                    <a:cs typeface="Calibri" pitchFamily="34" charset="0"/>
                  </a:rPr>
                  <a:t>your school </a:t>
                </a:r>
                <a:r>
                  <a:rPr lang="en-IN" sz="2200" b="1" i="1" dirty="0" smtClean="0">
                    <a:solidFill>
                      <a:schemeClr val="tx1"/>
                    </a:solidFill>
                    <a:latin typeface="Calibri" pitchFamily="34" charset="0"/>
                    <a:cs typeface="Calibri" pitchFamily="34" charset="0"/>
                  </a:rPr>
                  <a:t>start</a:t>
                </a:r>
                <a:r>
                  <a:rPr lang="en-IN" sz="2200" i="1" dirty="0" smtClean="0">
                    <a:solidFill>
                      <a:schemeClr val="tx1"/>
                    </a:solidFill>
                    <a:latin typeface="Calibri" pitchFamily="34" charset="0"/>
                    <a:cs typeface="Calibri" pitchFamily="34" charset="0"/>
                  </a:rPr>
                  <a:t>? </a:t>
                </a:r>
                <a:r>
                  <a:rPr lang="en-IN" sz="2200" i="1" u="sng" dirty="0" smtClean="0">
                    <a:solidFill>
                      <a:schemeClr val="tx1"/>
                    </a:solidFill>
                    <a:latin typeface="Calibri" pitchFamily="34" charset="0"/>
                    <a:cs typeface="Calibri" pitchFamily="34" charset="0"/>
                  </a:rPr>
                  <a:t>Or</a:t>
                </a:r>
                <a:r>
                  <a:rPr lang="en-IN" sz="2200" i="1" dirty="0" smtClean="0">
                    <a:solidFill>
                      <a:schemeClr val="tx1"/>
                    </a:solidFill>
                    <a:latin typeface="Calibri" pitchFamily="34" charset="0"/>
                    <a:cs typeface="Calibri" pitchFamily="34" charset="0"/>
                  </a:rPr>
                  <a:t> When </a:t>
                </a:r>
                <a:r>
                  <a:rPr lang="en-IN" sz="2200" b="1" i="1" dirty="0" smtClean="0">
                    <a:solidFill>
                      <a:schemeClr val="tx1"/>
                    </a:solidFill>
                    <a:latin typeface="Calibri" pitchFamily="34" charset="0"/>
                    <a:cs typeface="Calibri" pitchFamily="34" charset="0"/>
                  </a:rPr>
                  <a:t>does </a:t>
                </a:r>
                <a:r>
                  <a:rPr lang="en-IN" sz="2200" i="1" dirty="0" smtClean="0">
                    <a:solidFill>
                      <a:schemeClr val="tx1"/>
                    </a:solidFill>
                    <a:latin typeface="Calibri" pitchFamily="34" charset="0"/>
                    <a:cs typeface="Calibri" pitchFamily="34" charset="0"/>
                  </a:rPr>
                  <a:t>your school </a:t>
                </a:r>
                <a:r>
                  <a:rPr lang="en-IN" sz="2200" b="1" i="1" dirty="0" smtClean="0">
                    <a:solidFill>
                      <a:schemeClr val="tx1"/>
                    </a:solidFill>
                    <a:latin typeface="Calibri" pitchFamily="34" charset="0"/>
                    <a:cs typeface="Calibri" pitchFamily="34" charset="0"/>
                  </a:rPr>
                  <a:t>start</a:t>
                </a:r>
                <a:r>
                  <a:rPr lang="en-IN" sz="2200" i="1" dirty="0" smtClean="0">
                    <a:solidFill>
                      <a:schemeClr val="tx1"/>
                    </a:solidFill>
                    <a:latin typeface="Calibri" pitchFamily="34" charset="0"/>
                    <a:cs typeface="Calibri" pitchFamily="34" charset="0"/>
                  </a:rPr>
                  <a:t>?</a:t>
                </a:r>
              </a:p>
              <a:p>
                <a:r>
                  <a:rPr lang="en-IN" sz="2200" dirty="0" smtClean="0">
                    <a:solidFill>
                      <a:schemeClr val="tx1"/>
                    </a:solidFill>
                    <a:latin typeface="Calibri" pitchFamily="34" charset="0"/>
                    <a:cs typeface="Calibri" pitchFamily="34" charset="0"/>
                  </a:rPr>
                  <a:t>I</a:t>
                </a:r>
                <a:r>
                  <a:rPr lang="en-IN" sz="2200" b="1" dirty="0" smtClean="0">
                    <a:solidFill>
                      <a:schemeClr val="tx1"/>
                    </a:solidFill>
                    <a:latin typeface="Calibri" pitchFamily="34" charset="0"/>
                    <a:cs typeface="Calibri" pitchFamily="34" charset="0"/>
                  </a:rPr>
                  <a:t> live </a:t>
                </a:r>
                <a:r>
                  <a:rPr lang="en-IN" sz="2200" dirty="0" smtClean="0">
                    <a:solidFill>
                      <a:schemeClr val="tx1"/>
                    </a:solidFill>
                    <a:latin typeface="Calibri" pitchFamily="34" charset="0"/>
                    <a:cs typeface="Calibri" pitchFamily="34" charset="0"/>
                  </a:rPr>
                  <a:t>in Chennai</a:t>
                </a:r>
                <a:r>
                  <a:rPr lang="en-IN" sz="2200" b="1" dirty="0" smtClean="0">
                    <a:solidFill>
                      <a:schemeClr val="tx1"/>
                    </a:solidFill>
                    <a:latin typeface="Calibri" pitchFamily="34" charset="0"/>
                    <a:cs typeface="Calibri" pitchFamily="34" charset="0"/>
                  </a:rPr>
                  <a:t>.</a:t>
                </a:r>
              </a:p>
              <a:p>
                <a:r>
                  <a:rPr lang="en-IN" sz="2200" i="1" dirty="0" smtClean="0">
                    <a:solidFill>
                      <a:schemeClr val="tx1"/>
                    </a:solidFill>
                    <a:latin typeface="Calibri" pitchFamily="34" charset="0"/>
                    <a:cs typeface="Calibri" pitchFamily="34" charset="0"/>
                  </a:rPr>
                  <a:t>Where </a:t>
                </a:r>
                <a:r>
                  <a:rPr lang="en-IN" sz="2200" b="1" i="1" dirty="0" smtClean="0">
                    <a:solidFill>
                      <a:schemeClr val="tx1"/>
                    </a:solidFill>
                    <a:latin typeface="Calibri" pitchFamily="34" charset="0"/>
                    <a:cs typeface="Calibri" pitchFamily="34" charset="0"/>
                  </a:rPr>
                  <a:t>do </a:t>
                </a:r>
                <a:r>
                  <a:rPr lang="en-IN" sz="2200" i="1" dirty="0" smtClean="0">
                    <a:solidFill>
                      <a:schemeClr val="tx1"/>
                    </a:solidFill>
                    <a:latin typeface="Calibri" pitchFamily="34" charset="0"/>
                    <a:cs typeface="Calibri" pitchFamily="34" charset="0"/>
                  </a:rPr>
                  <a:t>you </a:t>
                </a:r>
                <a:r>
                  <a:rPr lang="en-IN" sz="2200" b="1" i="1" dirty="0" smtClean="0">
                    <a:solidFill>
                      <a:schemeClr val="tx1"/>
                    </a:solidFill>
                    <a:latin typeface="Calibri" pitchFamily="34" charset="0"/>
                    <a:cs typeface="Calibri" pitchFamily="34" charset="0"/>
                  </a:rPr>
                  <a:t>live</a:t>
                </a:r>
                <a:r>
                  <a:rPr lang="en-IN" sz="2200" i="1" dirty="0" smtClean="0">
                    <a:solidFill>
                      <a:schemeClr val="tx1"/>
                    </a:solidFill>
                    <a:latin typeface="Calibri" pitchFamily="34" charset="0"/>
                    <a:cs typeface="Calibri" pitchFamily="34" charset="0"/>
                  </a:rPr>
                  <a:t>?</a:t>
                </a:r>
                <a:endParaRPr lang="en-US" sz="2200" i="1" dirty="0">
                  <a:solidFill>
                    <a:schemeClr val="tx1"/>
                  </a:solidFill>
                  <a:latin typeface="Calibri" pitchFamily="34" charset="0"/>
                  <a:cs typeface="Calibri" pitchFamily="34" charset="0"/>
                </a:endParaRPr>
              </a:p>
            </p:txBody>
          </p:sp>
        </p:grpSp>
        <p:sp>
          <p:nvSpPr>
            <p:cNvPr id="20" name="TextBox 19">
              <a:extLst>
                <a:ext uri="{FF2B5EF4-FFF2-40B4-BE49-F238E27FC236}">
                  <a16:creationId xmlns="" xmlns:a16="http://schemas.microsoft.com/office/drawing/2014/main" id="{DCE68BE3-1449-4CE2-812D-EEBC8E9444FD}"/>
                </a:ext>
              </a:extLst>
            </p:cNvPr>
            <p:cNvSpPr txBox="1"/>
            <p:nvPr/>
          </p:nvSpPr>
          <p:spPr>
            <a:xfrm>
              <a:off x="5161358" y="2740607"/>
              <a:ext cx="3343999" cy="389465"/>
            </a:xfrm>
            <a:prstGeom prst="rect">
              <a:avLst/>
            </a:prstGeom>
            <a:noFill/>
          </p:spPr>
          <p:txBody>
            <a:bodyPr wrap="square" rtlCol="0">
              <a:spAutoFit/>
            </a:bodyPr>
            <a:lstStyle/>
            <a:p>
              <a:pPr algn="ctr"/>
              <a:r>
                <a:rPr lang="en-US" sz="2400" b="1" dirty="0" smtClean="0">
                  <a:solidFill>
                    <a:schemeClr val="tx1"/>
                  </a:solidFill>
                  <a:latin typeface="Calibri" pitchFamily="34" charset="0"/>
                  <a:cs typeface="Calibri" pitchFamily="34" charset="0"/>
                </a:rPr>
                <a:t>In present simple questions, we use </a:t>
              </a:r>
              <a:r>
                <a:rPr lang="en-US" sz="2400" b="1" dirty="0" smtClean="0">
                  <a:solidFill>
                    <a:schemeClr val="accent2">
                      <a:lumMod val="75000"/>
                    </a:schemeClr>
                  </a:solidFill>
                  <a:latin typeface="Calibri" pitchFamily="34" charset="0"/>
                  <a:cs typeface="Calibri" pitchFamily="34" charset="0"/>
                </a:rPr>
                <a:t>do/does</a:t>
              </a:r>
              <a:endParaRPr lang="en-US" sz="2400" b="1" dirty="0">
                <a:solidFill>
                  <a:schemeClr val="accent2">
                    <a:lumMod val="75000"/>
                  </a:schemeClr>
                </a:solidFill>
                <a:latin typeface="Calibri" pitchFamily="34" charset="0"/>
                <a:cs typeface="Calibri" pitchFamily="34" charset="0"/>
              </a:endParaRPr>
            </a:p>
          </p:txBody>
        </p:sp>
      </p:grpSp>
      <p:grpSp>
        <p:nvGrpSpPr>
          <p:cNvPr id="24" name="Group 23">
            <a:extLst>
              <a:ext uri="{FF2B5EF4-FFF2-40B4-BE49-F238E27FC236}">
                <a16:creationId xmlns="" xmlns:a16="http://schemas.microsoft.com/office/drawing/2014/main" id="{D24C4FBF-EC7A-4497-B280-072762CD6C45}"/>
              </a:ext>
            </a:extLst>
          </p:cNvPr>
          <p:cNvGrpSpPr/>
          <p:nvPr/>
        </p:nvGrpSpPr>
        <p:grpSpPr>
          <a:xfrm>
            <a:off x="5161019" y="3417265"/>
            <a:ext cx="6876001" cy="2664000"/>
            <a:chOff x="5161358" y="2711017"/>
            <a:chExt cx="3343999" cy="2032955"/>
          </a:xfrm>
        </p:grpSpPr>
        <p:grpSp>
          <p:nvGrpSpPr>
            <p:cNvPr id="25" name="Group 16">
              <a:extLst>
                <a:ext uri="{FF2B5EF4-FFF2-40B4-BE49-F238E27FC236}">
                  <a16:creationId xmlns="" xmlns:a16="http://schemas.microsoft.com/office/drawing/2014/main" id="{427805E5-BD6B-45D2-93E5-C52DD92B8982}"/>
                </a:ext>
              </a:extLst>
            </p:cNvPr>
            <p:cNvGrpSpPr/>
            <p:nvPr/>
          </p:nvGrpSpPr>
          <p:grpSpPr>
            <a:xfrm>
              <a:off x="5205814" y="2711017"/>
              <a:ext cx="3291840" cy="2032955"/>
              <a:chOff x="923641" y="1801307"/>
              <a:chExt cx="4062952" cy="2153912"/>
            </a:xfrm>
          </p:grpSpPr>
          <p:sp>
            <p:nvSpPr>
              <p:cNvPr id="27" name="Rounded Rectangle 2">
                <a:extLst>
                  <a:ext uri="{FF2B5EF4-FFF2-40B4-BE49-F238E27FC236}">
                    <a16:creationId xmlns="" xmlns:a16="http://schemas.microsoft.com/office/drawing/2014/main" id="{2428350E-B48C-4EF3-81B1-48411E806AC0}"/>
                  </a:ext>
                </a:extLst>
              </p:cNvPr>
              <p:cNvSpPr/>
              <p:nvPr/>
            </p:nvSpPr>
            <p:spPr>
              <a:xfrm>
                <a:off x="923641" y="1801307"/>
                <a:ext cx="4062952" cy="2153912"/>
              </a:xfrm>
              <a:prstGeom prst="roundRect">
                <a:avLst>
                  <a:gd name="adj" fmla="val 6617"/>
                </a:avLst>
              </a:prstGeom>
              <a:solidFill>
                <a:schemeClr val="accent6">
                  <a:lumMod val="60000"/>
                  <a:lumOff val="40000"/>
                </a:schemeClr>
              </a:solid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a:solidFill>
                    <a:prstClr val="white"/>
                  </a:solidFill>
                  <a:latin typeface="Alegreya Sans Medium" panose="00000600000000000000" pitchFamily="2" charset="0"/>
                </a:endParaRPr>
              </a:p>
            </p:txBody>
          </p:sp>
          <p:sp>
            <p:nvSpPr>
              <p:cNvPr id="28" name="Rounded Rectangle 3">
                <a:extLst>
                  <a:ext uri="{FF2B5EF4-FFF2-40B4-BE49-F238E27FC236}">
                    <a16:creationId xmlns="" xmlns:a16="http://schemas.microsoft.com/office/drawing/2014/main" id="{00CD88EC-FDFB-4322-B384-ECF941C20A25}"/>
                  </a:ext>
                </a:extLst>
              </p:cNvPr>
              <p:cNvSpPr/>
              <p:nvPr/>
            </p:nvSpPr>
            <p:spPr>
              <a:xfrm>
                <a:off x="960335" y="2240031"/>
                <a:ext cx="3969698" cy="1642358"/>
              </a:xfrm>
              <a:prstGeom prst="roundRect">
                <a:avLst>
                  <a:gd name="adj" fmla="val 5155"/>
                </a:avLst>
              </a:prstGeom>
              <a:solidFill>
                <a:schemeClr val="bg1"/>
              </a:solidFill>
              <a:ln>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IN" sz="2200" b="1" dirty="0" smtClean="0">
                    <a:solidFill>
                      <a:schemeClr val="tx1"/>
                    </a:solidFill>
                    <a:latin typeface="Calibri" pitchFamily="34" charset="0"/>
                    <a:cs typeface="Calibri" pitchFamily="34" charset="0"/>
                  </a:rPr>
                  <a:t>I played football yesterday.</a:t>
                </a:r>
              </a:p>
              <a:p>
                <a:r>
                  <a:rPr lang="en-IN" sz="2200" i="1" dirty="0" smtClean="0">
                    <a:solidFill>
                      <a:schemeClr val="tx1"/>
                    </a:solidFill>
                    <a:latin typeface="Calibri" pitchFamily="34" charset="0"/>
                    <a:cs typeface="Calibri" pitchFamily="34" charset="0"/>
                  </a:rPr>
                  <a:t>What </a:t>
                </a:r>
                <a:r>
                  <a:rPr lang="en-IN" sz="2200" b="1" i="1" dirty="0" smtClean="0">
                    <a:solidFill>
                      <a:schemeClr val="tx1"/>
                    </a:solidFill>
                    <a:latin typeface="Calibri" pitchFamily="34" charset="0"/>
                    <a:cs typeface="Calibri" pitchFamily="34" charset="0"/>
                  </a:rPr>
                  <a:t>did </a:t>
                </a:r>
                <a:r>
                  <a:rPr lang="en-IN" sz="2200" i="1" dirty="0" smtClean="0">
                    <a:solidFill>
                      <a:schemeClr val="tx1"/>
                    </a:solidFill>
                    <a:latin typeface="Calibri" pitchFamily="34" charset="0"/>
                    <a:cs typeface="Calibri" pitchFamily="34" charset="0"/>
                  </a:rPr>
                  <a:t>you </a:t>
                </a:r>
                <a:r>
                  <a:rPr lang="en-IN" sz="2200" b="1" i="1" dirty="0" smtClean="0">
                    <a:solidFill>
                      <a:schemeClr val="tx1"/>
                    </a:solidFill>
                    <a:latin typeface="Calibri" pitchFamily="34" charset="0"/>
                    <a:cs typeface="Calibri" pitchFamily="34" charset="0"/>
                  </a:rPr>
                  <a:t>play</a:t>
                </a:r>
                <a:r>
                  <a:rPr lang="en-IN" sz="2200" i="1" dirty="0" smtClean="0">
                    <a:solidFill>
                      <a:schemeClr val="tx1"/>
                    </a:solidFill>
                    <a:latin typeface="Calibri" pitchFamily="34" charset="0"/>
                    <a:cs typeface="Calibri" pitchFamily="34" charset="0"/>
                  </a:rPr>
                  <a:t> yesterday? </a:t>
                </a:r>
                <a:r>
                  <a:rPr lang="en-IN" sz="2200" i="1" u="sng" dirty="0" smtClean="0">
                    <a:solidFill>
                      <a:schemeClr val="tx1"/>
                    </a:solidFill>
                    <a:latin typeface="Calibri" pitchFamily="34" charset="0"/>
                    <a:cs typeface="Calibri" pitchFamily="34" charset="0"/>
                  </a:rPr>
                  <a:t>Or </a:t>
                </a:r>
                <a:r>
                  <a:rPr lang="en-IN" sz="2200" i="1" dirty="0" smtClean="0">
                    <a:solidFill>
                      <a:schemeClr val="tx1"/>
                    </a:solidFill>
                    <a:latin typeface="Calibri" pitchFamily="34" charset="0"/>
                    <a:cs typeface="Calibri" pitchFamily="34" charset="0"/>
                  </a:rPr>
                  <a:t>When </a:t>
                </a:r>
                <a:r>
                  <a:rPr lang="en-IN" sz="2200" b="1" i="1" dirty="0" smtClean="0">
                    <a:solidFill>
                      <a:schemeClr val="tx1"/>
                    </a:solidFill>
                    <a:latin typeface="Calibri" pitchFamily="34" charset="0"/>
                    <a:cs typeface="Calibri" pitchFamily="34" charset="0"/>
                  </a:rPr>
                  <a:t>did </a:t>
                </a:r>
                <a:r>
                  <a:rPr lang="en-IN" sz="2200" i="1" dirty="0" smtClean="0">
                    <a:solidFill>
                      <a:schemeClr val="tx1"/>
                    </a:solidFill>
                    <a:latin typeface="Calibri" pitchFamily="34" charset="0"/>
                    <a:cs typeface="Calibri" pitchFamily="34" charset="0"/>
                  </a:rPr>
                  <a:t> you </a:t>
                </a:r>
                <a:r>
                  <a:rPr lang="en-IN" sz="2200" b="1" i="1" dirty="0" smtClean="0">
                    <a:solidFill>
                      <a:schemeClr val="tx1"/>
                    </a:solidFill>
                    <a:latin typeface="Calibri" pitchFamily="34" charset="0"/>
                    <a:cs typeface="Calibri" pitchFamily="34" charset="0"/>
                  </a:rPr>
                  <a:t>play</a:t>
                </a:r>
                <a:r>
                  <a:rPr lang="en-IN" sz="2200" i="1" dirty="0" smtClean="0">
                    <a:solidFill>
                      <a:schemeClr val="tx1"/>
                    </a:solidFill>
                    <a:latin typeface="Calibri" pitchFamily="34" charset="0"/>
                    <a:cs typeface="Calibri" pitchFamily="34" charset="0"/>
                  </a:rPr>
                  <a:t> football?</a:t>
                </a:r>
              </a:p>
              <a:p>
                <a:r>
                  <a:rPr lang="en-IN" sz="2200" b="1" dirty="0" smtClean="0">
                    <a:solidFill>
                      <a:schemeClr val="tx1"/>
                    </a:solidFill>
                    <a:latin typeface="Calibri" pitchFamily="34" charset="0"/>
                    <a:cs typeface="Calibri" pitchFamily="34" charset="0"/>
                  </a:rPr>
                  <a:t>Ram sold his car last month.</a:t>
                </a:r>
              </a:p>
              <a:p>
                <a:r>
                  <a:rPr lang="en-IN" sz="2200" i="1" dirty="0" smtClean="0">
                    <a:solidFill>
                      <a:schemeClr val="tx1"/>
                    </a:solidFill>
                    <a:latin typeface="Calibri" pitchFamily="34" charset="0"/>
                    <a:cs typeface="Calibri" pitchFamily="34" charset="0"/>
                  </a:rPr>
                  <a:t>When </a:t>
                </a:r>
                <a:r>
                  <a:rPr lang="en-IN" sz="2200" b="1" i="1" dirty="0" smtClean="0">
                    <a:solidFill>
                      <a:schemeClr val="tx1"/>
                    </a:solidFill>
                    <a:latin typeface="Calibri" pitchFamily="34" charset="0"/>
                    <a:cs typeface="Calibri" pitchFamily="34" charset="0"/>
                  </a:rPr>
                  <a:t>did</a:t>
                </a:r>
                <a:r>
                  <a:rPr lang="en-IN" sz="2200" i="1" dirty="0" smtClean="0">
                    <a:solidFill>
                      <a:schemeClr val="tx1"/>
                    </a:solidFill>
                    <a:latin typeface="Calibri" pitchFamily="34" charset="0"/>
                    <a:cs typeface="Calibri" pitchFamily="34" charset="0"/>
                  </a:rPr>
                  <a:t> Ram </a:t>
                </a:r>
                <a:r>
                  <a:rPr lang="en-IN" sz="2200" b="1" i="1" dirty="0" smtClean="0">
                    <a:solidFill>
                      <a:schemeClr val="tx1"/>
                    </a:solidFill>
                    <a:latin typeface="Calibri" pitchFamily="34" charset="0"/>
                    <a:cs typeface="Calibri" pitchFamily="34" charset="0"/>
                  </a:rPr>
                  <a:t>sell</a:t>
                </a:r>
                <a:r>
                  <a:rPr lang="en-IN" sz="2200" i="1" dirty="0" smtClean="0">
                    <a:solidFill>
                      <a:schemeClr val="tx1"/>
                    </a:solidFill>
                    <a:latin typeface="Calibri" pitchFamily="34" charset="0"/>
                    <a:cs typeface="Calibri" pitchFamily="34" charset="0"/>
                  </a:rPr>
                  <a:t> his car? </a:t>
                </a:r>
                <a:r>
                  <a:rPr lang="en-IN" sz="2200" i="1" u="sng" dirty="0" smtClean="0">
                    <a:solidFill>
                      <a:schemeClr val="tx1"/>
                    </a:solidFill>
                    <a:latin typeface="Calibri" pitchFamily="34" charset="0"/>
                    <a:cs typeface="Calibri" pitchFamily="34" charset="0"/>
                  </a:rPr>
                  <a:t>Or</a:t>
                </a:r>
                <a:r>
                  <a:rPr lang="en-IN" sz="2200" i="1" dirty="0" smtClean="0">
                    <a:solidFill>
                      <a:schemeClr val="tx1"/>
                    </a:solidFill>
                    <a:latin typeface="Calibri" pitchFamily="34" charset="0"/>
                    <a:cs typeface="Calibri" pitchFamily="34" charset="0"/>
                  </a:rPr>
                  <a:t> What </a:t>
                </a:r>
                <a:r>
                  <a:rPr lang="en-IN" sz="2200" b="1" i="1" dirty="0" smtClean="0">
                    <a:solidFill>
                      <a:schemeClr val="tx1"/>
                    </a:solidFill>
                    <a:latin typeface="Calibri" pitchFamily="34" charset="0"/>
                    <a:cs typeface="Calibri" pitchFamily="34" charset="0"/>
                  </a:rPr>
                  <a:t>did </a:t>
                </a:r>
                <a:r>
                  <a:rPr lang="en-IN" sz="2200" i="1" dirty="0" smtClean="0">
                    <a:solidFill>
                      <a:schemeClr val="tx1"/>
                    </a:solidFill>
                    <a:latin typeface="Calibri" pitchFamily="34" charset="0"/>
                    <a:cs typeface="Calibri" pitchFamily="34" charset="0"/>
                  </a:rPr>
                  <a:t>Ram </a:t>
                </a:r>
                <a:r>
                  <a:rPr lang="en-IN" sz="2200" b="1" i="1" dirty="0" smtClean="0">
                    <a:solidFill>
                      <a:schemeClr val="tx1"/>
                    </a:solidFill>
                    <a:latin typeface="Calibri" pitchFamily="34" charset="0"/>
                    <a:cs typeface="Calibri" pitchFamily="34" charset="0"/>
                  </a:rPr>
                  <a:t>sell </a:t>
                </a:r>
                <a:r>
                  <a:rPr lang="en-IN" sz="2200" i="1" dirty="0" smtClean="0">
                    <a:solidFill>
                      <a:schemeClr val="tx1"/>
                    </a:solidFill>
                    <a:latin typeface="Calibri" pitchFamily="34" charset="0"/>
                    <a:cs typeface="Calibri" pitchFamily="34" charset="0"/>
                  </a:rPr>
                  <a:t>last month?</a:t>
                </a:r>
                <a:endParaRPr lang="en-US" sz="2200" i="1" dirty="0">
                  <a:solidFill>
                    <a:schemeClr val="tx1"/>
                  </a:solidFill>
                  <a:latin typeface="Calibri" pitchFamily="34" charset="0"/>
                  <a:cs typeface="Calibri" pitchFamily="34" charset="0"/>
                </a:endParaRPr>
              </a:p>
            </p:txBody>
          </p:sp>
        </p:grpSp>
        <p:sp>
          <p:nvSpPr>
            <p:cNvPr id="26" name="TextBox 25">
              <a:extLst>
                <a:ext uri="{FF2B5EF4-FFF2-40B4-BE49-F238E27FC236}">
                  <a16:creationId xmlns="" xmlns:a16="http://schemas.microsoft.com/office/drawing/2014/main" id="{DCE68BE3-1449-4CE2-812D-EEBC8E9444FD}"/>
                </a:ext>
              </a:extLst>
            </p:cNvPr>
            <p:cNvSpPr txBox="1"/>
            <p:nvPr/>
          </p:nvSpPr>
          <p:spPr>
            <a:xfrm>
              <a:off x="5161358" y="2756610"/>
              <a:ext cx="3343999" cy="352306"/>
            </a:xfrm>
            <a:prstGeom prst="rect">
              <a:avLst/>
            </a:prstGeom>
            <a:noFill/>
          </p:spPr>
          <p:txBody>
            <a:bodyPr wrap="square" rtlCol="0">
              <a:spAutoFit/>
            </a:bodyPr>
            <a:lstStyle/>
            <a:p>
              <a:pPr algn="ctr"/>
              <a:r>
                <a:rPr lang="en-US" sz="2400" b="1" dirty="0" smtClean="0">
                  <a:solidFill>
                    <a:schemeClr val="tx1"/>
                  </a:solidFill>
                  <a:latin typeface="Calibri" pitchFamily="34" charset="0"/>
                  <a:cs typeface="Calibri" pitchFamily="34" charset="0"/>
                </a:rPr>
                <a:t>In past simple questions, we use </a:t>
              </a:r>
              <a:r>
                <a:rPr lang="en-US" sz="2400" b="1" dirty="0" smtClean="0">
                  <a:solidFill>
                    <a:schemeClr val="accent2">
                      <a:lumMod val="75000"/>
                    </a:schemeClr>
                  </a:solidFill>
                  <a:latin typeface="Calibri" pitchFamily="34" charset="0"/>
                  <a:cs typeface="Calibri" pitchFamily="34" charset="0"/>
                </a:rPr>
                <a:t>did</a:t>
              </a:r>
              <a:endParaRPr lang="en-US" sz="2400" b="1" dirty="0">
                <a:solidFill>
                  <a:schemeClr val="accent2">
                    <a:lumMod val="75000"/>
                  </a:schemeClr>
                </a:solidFill>
                <a:latin typeface="Calibri" pitchFamily="34" charset="0"/>
                <a:cs typeface="Calibri" pitchFamily="34" charset="0"/>
              </a:endParaRPr>
            </a:p>
          </p:txBody>
        </p:sp>
      </p:grpSp>
      <p:pic>
        <p:nvPicPr>
          <p:cNvPr id="18434" name="Picture 2" descr="Free vector flat india map infographics template"/>
          <p:cNvPicPr>
            <a:picLocks noChangeAspect="1" noChangeArrowheads="1"/>
          </p:cNvPicPr>
          <p:nvPr/>
        </p:nvPicPr>
        <p:blipFill>
          <a:blip r:embed="rId3"/>
          <a:srcRect l="35080" r="1791"/>
          <a:stretch>
            <a:fillRect/>
          </a:stretch>
        </p:blipFill>
        <p:spPr bwMode="auto">
          <a:xfrm>
            <a:off x="9732938" y="948191"/>
            <a:ext cx="1978794" cy="2088000"/>
          </a:xfrm>
          <a:prstGeom prst="rect">
            <a:avLst/>
          </a:prstGeom>
          <a:noFill/>
        </p:spPr>
      </p:pic>
      <p:pic>
        <p:nvPicPr>
          <p:cNvPr id="18436" name="Picture 4" descr="Free vector back to school lettering with red alarm clock and typography on black chalkboard"/>
          <p:cNvPicPr>
            <a:picLocks noChangeAspect="1" noChangeArrowheads="1"/>
          </p:cNvPicPr>
          <p:nvPr/>
        </p:nvPicPr>
        <p:blipFill>
          <a:blip r:embed="rId4"/>
          <a:srcRect l="11687" t="7608" r="13196" b="15545"/>
          <a:stretch>
            <a:fillRect/>
          </a:stretch>
        </p:blipFill>
        <p:spPr bwMode="auto">
          <a:xfrm>
            <a:off x="7051730" y="1163871"/>
            <a:ext cx="2525670" cy="1980000"/>
          </a:xfrm>
          <a:prstGeom prst="rect">
            <a:avLst/>
          </a:prstGeom>
          <a:noFill/>
        </p:spPr>
      </p:pic>
      <p:pic>
        <p:nvPicPr>
          <p:cNvPr id="18438" name="Picture 6" descr="Free Football Game Football Field photo and picture"/>
          <p:cNvPicPr>
            <a:picLocks noChangeAspect="1" noChangeArrowheads="1"/>
          </p:cNvPicPr>
          <p:nvPr/>
        </p:nvPicPr>
        <p:blipFill>
          <a:blip r:embed="rId5"/>
          <a:srcRect l="33804" t="28536" r="21705"/>
          <a:stretch>
            <a:fillRect/>
          </a:stretch>
        </p:blipFill>
        <p:spPr bwMode="auto">
          <a:xfrm>
            <a:off x="170485" y="3750586"/>
            <a:ext cx="2448000" cy="2623413"/>
          </a:xfrm>
          <a:prstGeom prst="rect">
            <a:avLst/>
          </a:prstGeom>
          <a:noFill/>
        </p:spPr>
      </p:pic>
      <p:pic>
        <p:nvPicPr>
          <p:cNvPr id="18440" name="Picture 8" descr="Free Tata Nano Car photo and picture"/>
          <p:cNvPicPr>
            <a:picLocks noChangeAspect="1" noChangeArrowheads="1"/>
          </p:cNvPicPr>
          <p:nvPr/>
        </p:nvPicPr>
        <p:blipFill>
          <a:blip r:embed="rId6"/>
          <a:srcRect l="11939" t="11389" r="22976" b="5541"/>
          <a:stretch>
            <a:fillRect/>
          </a:stretch>
        </p:blipFill>
        <p:spPr bwMode="auto">
          <a:xfrm>
            <a:off x="2743198" y="4122545"/>
            <a:ext cx="2340000" cy="19926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wipe(left)">
                                      <p:cBhvr>
                                        <p:cTn id="11" dur="1000"/>
                                        <p:tgtEl>
                                          <p:spTgt spid="1843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8434"/>
                                        </p:tgtEl>
                                        <p:attrNameLst>
                                          <p:attrName>style.visibility</p:attrName>
                                        </p:attrNameLst>
                                      </p:cBhvr>
                                      <p:to>
                                        <p:strVal val="visible"/>
                                      </p:to>
                                    </p:set>
                                    <p:animEffect transition="in" filter="wipe(left)">
                                      <p:cBhvr>
                                        <p:cTn id="15" dur="1000"/>
                                        <p:tgtEl>
                                          <p:spTgt spid="184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438"/>
                                        </p:tgtEl>
                                        <p:attrNameLst>
                                          <p:attrName>style.visibility</p:attrName>
                                        </p:attrNameLst>
                                      </p:cBhvr>
                                      <p:to>
                                        <p:strVal val="visible"/>
                                      </p:to>
                                    </p:set>
                                    <p:animEffect transition="in" filter="wipe(left)">
                                      <p:cBhvr>
                                        <p:cTn id="20" dur="1000"/>
                                        <p:tgtEl>
                                          <p:spTgt spid="18438"/>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8440"/>
                                        </p:tgtEl>
                                        <p:attrNameLst>
                                          <p:attrName>style.visibility</p:attrName>
                                        </p:attrNameLst>
                                      </p:cBhvr>
                                      <p:to>
                                        <p:strVal val="visible"/>
                                      </p:to>
                                    </p:set>
                                    <p:animEffect transition="in" filter="wipe(left)">
                                      <p:cBhvr>
                                        <p:cTn id="24" dur="1000"/>
                                        <p:tgtEl>
                                          <p:spTgt spid="18440"/>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130406"/>
            <a:ext cx="9296427" cy="654032"/>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50000" t="50000" r="50000" b="50000"/>
            </a:path>
            <a:tileRect/>
          </a:gradFill>
          <a:ln>
            <a:noFill/>
          </a:ln>
          <a:scene3d>
            <a:camera prst="orthographicFront"/>
            <a:lightRig rig="threePt" dir="t"/>
          </a:scene3d>
          <a:sp3d>
            <a:bevelT/>
          </a:sp3d>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smtClean="0"/>
              <a:t>Framing Negative Questions</a:t>
            </a:r>
            <a:endParaRPr/>
          </a:p>
        </p:txBody>
      </p:sp>
      <p:grpSp>
        <p:nvGrpSpPr>
          <p:cNvPr id="15" name="Group 14">
            <a:extLst>
              <a:ext uri="{FF2B5EF4-FFF2-40B4-BE49-F238E27FC236}">
                <a16:creationId xmlns="" xmlns:a16="http://schemas.microsoft.com/office/drawing/2014/main" id="{0AAD5C13-B7F9-4E83-A41B-11409A7873A5}"/>
              </a:ext>
            </a:extLst>
          </p:cNvPr>
          <p:cNvGrpSpPr/>
          <p:nvPr/>
        </p:nvGrpSpPr>
        <p:grpSpPr>
          <a:xfrm>
            <a:off x="1595037" y="1906736"/>
            <a:ext cx="5184000" cy="684000"/>
            <a:chOff x="4277066" y="2333986"/>
            <a:chExt cx="3939320" cy="1415846"/>
          </a:xfrm>
        </p:grpSpPr>
        <p:grpSp>
          <p:nvGrpSpPr>
            <p:cNvPr id="16" name="Group 73">
              <a:extLst>
                <a:ext uri="{FF2B5EF4-FFF2-40B4-BE49-F238E27FC236}">
                  <a16:creationId xmlns="" xmlns:a16="http://schemas.microsoft.com/office/drawing/2014/main" id="{AB45A7C1-9AE9-469A-9391-C240A9E5A1DD}"/>
                </a:ext>
              </a:extLst>
            </p:cNvPr>
            <p:cNvGrpSpPr/>
            <p:nvPr/>
          </p:nvGrpSpPr>
          <p:grpSpPr>
            <a:xfrm flipH="1">
              <a:off x="4277066" y="2333986"/>
              <a:ext cx="3939320" cy="1415846"/>
              <a:chOff x="7328133" y="4722982"/>
              <a:chExt cx="4427380" cy="1650497"/>
            </a:xfrm>
          </p:grpSpPr>
          <p:sp>
            <p:nvSpPr>
              <p:cNvPr id="18" name="Isosceles Triangle 17">
                <a:extLst>
                  <a:ext uri="{FF2B5EF4-FFF2-40B4-BE49-F238E27FC236}">
                    <a16:creationId xmlns="" xmlns:a16="http://schemas.microsoft.com/office/drawing/2014/main" id="{65339625-36F8-43C5-BB18-FDC91C82F586}"/>
                  </a:ext>
                </a:extLst>
              </p:cNvPr>
              <p:cNvSpPr/>
              <p:nvPr/>
            </p:nvSpPr>
            <p:spPr>
              <a:xfrm rot="5400000">
                <a:off x="10755888" y="5120147"/>
                <a:ext cx="1135154" cy="864096"/>
              </a:xfrm>
              <a:prstGeom prst="triangl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dirty="0"/>
              </a:p>
            </p:txBody>
          </p:sp>
          <p:sp>
            <p:nvSpPr>
              <p:cNvPr id="19" name="Right Triangle 18">
                <a:extLst>
                  <a:ext uri="{FF2B5EF4-FFF2-40B4-BE49-F238E27FC236}">
                    <a16:creationId xmlns="" xmlns:a16="http://schemas.microsoft.com/office/drawing/2014/main" id="{6A71E0DF-25A5-40B8-BEF9-7031B71A0A9F}"/>
                  </a:ext>
                </a:extLst>
              </p:cNvPr>
              <p:cNvSpPr/>
              <p:nvPr/>
            </p:nvSpPr>
            <p:spPr>
              <a:xfrm>
                <a:off x="7974464" y="4722982"/>
                <a:ext cx="121073" cy="19694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Hexagon 19">
                <a:extLst>
                  <a:ext uri="{FF2B5EF4-FFF2-40B4-BE49-F238E27FC236}">
                    <a16:creationId xmlns="" xmlns:a16="http://schemas.microsoft.com/office/drawing/2014/main" id="{A29C1344-F5BB-42FB-A7A2-126925BFD9B6}"/>
                  </a:ext>
                </a:extLst>
              </p:cNvPr>
              <p:cNvSpPr/>
              <p:nvPr/>
            </p:nvSpPr>
            <p:spPr>
              <a:xfrm>
                <a:off x="7651298" y="4919926"/>
                <a:ext cx="3768798" cy="1256611"/>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Isosceles Triangle 20">
                <a:extLst>
                  <a:ext uri="{FF2B5EF4-FFF2-40B4-BE49-F238E27FC236}">
                    <a16:creationId xmlns="" xmlns:a16="http://schemas.microsoft.com/office/drawing/2014/main" id="{EA5E01D4-7AAF-4BA0-B529-BBDFAEEB99CB}"/>
                  </a:ext>
                </a:extLst>
              </p:cNvPr>
              <p:cNvSpPr/>
              <p:nvPr/>
            </p:nvSpPr>
            <p:spPr>
              <a:xfrm rot="16200000">
                <a:off x="6826051" y="5225065"/>
                <a:ext cx="1650496" cy="646331"/>
              </a:xfrm>
              <a:prstGeom prst="triangl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dirty="0"/>
              </a:p>
            </p:txBody>
          </p:sp>
          <p:sp>
            <p:nvSpPr>
              <p:cNvPr id="22" name="Right Triangle 21">
                <a:extLst>
                  <a:ext uri="{FF2B5EF4-FFF2-40B4-BE49-F238E27FC236}">
                    <a16:creationId xmlns="" xmlns:a16="http://schemas.microsoft.com/office/drawing/2014/main" id="{3822FE90-D914-4903-844B-7EF25AEFD579}"/>
                  </a:ext>
                </a:extLst>
              </p:cNvPr>
              <p:cNvSpPr/>
              <p:nvPr/>
            </p:nvSpPr>
            <p:spPr>
              <a:xfrm flipV="1">
                <a:off x="7974463" y="6176534"/>
                <a:ext cx="121073" cy="19694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7" name="TextBox 16">
              <a:extLst>
                <a:ext uri="{FF2B5EF4-FFF2-40B4-BE49-F238E27FC236}">
                  <a16:creationId xmlns="" xmlns:a16="http://schemas.microsoft.com/office/drawing/2014/main" id="{B740B344-96B6-4607-8BD5-F1E539E6F900}"/>
                </a:ext>
              </a:extLst>
            </p:cNvPr>
            <p:cNvSpPr txBox="1"/>
            <p:nvPr/>
          </p:nvSpPr>
          <p:spPr>
            <a:xfrm flipH="1">
              <a:off x="4690440" y="2622374"/>
              <a:ext cx="2905448" cy="955624"/>
            </a:xfrm>
            <a:prstGeom prst="rect">
              <a:avLst/>
            </a:prstGeom>
            <a:noFill/>
          </p:spPr>
          <p:txBody>
            <a:bodyPr wrap="square">
              <a:spAutoFit/>
            </a:bodyPr>
            <a:lstStyle/>
            <a:p>
              <a:pPr algn="ctr"/>
              <a:r>
                <a:rPr lang="en-IN"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Didn’t you hear the bell ring?</a:t>
              </a:r>
              <a:endParaRPr lang="en-US" sz="2400" dirty="0">
                <a:solidFill>
                  <a:schemeClr val="tx1"/>
                </a:solidFill>
              </a:endParaRPr>
            </a:p>
          </p:txBody>
        </p:sp>
      </p:grpSp>
      <p:sp>
        <p:nvSpPr>
          <p:cNvPr id="23" name="Rectangle 22"/>
          <p:cNvSpPr/>
          <p:nvPr/>
        </p:nvSpPr>
        <p:spPr>
          <a:xfrm>
            <a:off x="7403653" y="1990640"/>
            <a:ext cx="3126658" cy="51619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It rang 5 times</a:t>
            </a:r>
            <a:endParaRPr lang="en-US" sz="2200" dirty="0">
              <a:solidFill>
                <a:schemeClr val="tx1"/>
              </a:solidFill>
              <a:latin typeface="Calibri" pitchFamily="34" charset="0"/>
              <a:cs typeface="Calibri" pitchFamily="34" charset="0"/>
            </a:endParaRPr>
          </a:p>
        </p:txBody>
      </p:sp>
      <p:grpSp>
        <p:nvGrpSpPr>
          <p:cNvPr id="24" name="Group 23">
            <a:extLst>
              <a:ext uri="{FF2B5EF4-FFF2-40B4-BE49-F238E27FC236}">
                <a16:creationId xmlns="" xmlns:a16="http://schemas.microsoft.com/office/drawing/2014/main" id="{0AAD5C13-B7F9-4E83-A41B-11409A7873A5}"/>
              </a:ext>
            </a:extLst>
          </p:cNvPr>
          <p:cNvGrpSpPr/>
          <p:nvPr/>
        </p:nvGrpSpPr>
        <p:grpSpPr>
          <a:xfrm>
            <a:off x="1580289" y="2614668"/>
            <a:ext cx="5184000" cy="684000"/>
            <a:chOff x="4277066" y="2333986"/>
            <a:chExt cx="3939320" cy="1415846"/>
          </a:xfrm>
        </p:grpSpPr>
        <p:grpSp>
          <p:nvGrpSpPr>
            <p:cNvPr id="25" name="Group 73">
              <a:extLst>
                <a:ext uri="{FF2B5EF4-FFF2-40B4-BE49-F238E27FC236}">
                  <a16:creationId xmlns="" xmlns:a16="http://schemas.microsoft.com/office/drawing/2014/main" id="{AB45A7C1-9AE9-469A-9391-C240A9E5A1DD}"/>
                </a:ext>
              </a:extLst>
            </p:cNvPr>
            <p:cNvGrpSpPr/>
            <p:nvPr/>
          </p:nvGrpSpPr>
          <p:grpSpPr>
            <a:xfrm flipH="1">
              <a:off x="4277066" y="2333986"/>
              <a:ext cx="3939320" cy="1415846"/>
              <a:chOff x="7328133" y="4722982"/>
              <a:chExt cx="4427380" cy="1650497"/>
            </a:xfrm>
          </p:grpSpPr>
          <p:sp>
            <p:nvSpPr>
              <p:cNvPr id="27" name="Isosceles Triangle 26">
                <a:extLst>
                  <a:ext uri="{FF2B5EF4-FFF2-40B4-BE49-F238E27FC236}">
                    <a16:creationId xmlns="" xmlns:a16="http://schemas.microsoft.com/office/drawing/2014/main" id="{65339625-36F8-43C5-BB18-FDC91C82F586}"/>
                  </a:ext>
                </a:extLst>
              </p:cNvPr>
              <p:cNvSpPr/>
              <p:nvPr/>
            </p:nvSpPr>
            <p:spPr>
              <a:xfrm rot="5400000">
                <a:off x="10755888" y="5084560"/>
                <a:ext cx="1135153" cy="864096"/>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000" dirty="0"/>
              </a:p>
            </p:txBody>
          </p:sp>
          <p:sp>
            <p:nvSpPr>
              <p:cNvPr id="28" name="Right Triangle 27">
                <a:extLst>
                  <a:ext uri="{FF2B5EF4-FFF2-40B4-BE49-F238E27FC236}">
                    <a16:creationId xmlns="" xmlns:a16="http://schemas.microsoft.com/office/drawing/2014/main" id="{6A71E0DF-25A5-40B8-BEF9-7031B71A0A9F}"/>
                  </a:ext>
                </a:extLst>
              </p:cNvPr>
              <p:cNvSpPr/>
              <p:nvPr/>
            </p:nvSpPr>
            <p:spPr>
              <a:xfrm>
                <a:off x="7974464" y="4722982"/>
                <a:ext cx="121073" cy="19694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Hexagon 28">
                <a:extLst>
                  <a:ext uri="{FF2B5EF4-FFF2-40B4-BE49-F238E27FC236}">
                    <a16:creationId xmlns="" xmlns:a16="http://schemas.microsoft.com/office/drawing/2014/main" id="{A29C1344-F5BB-42FB-A7A2-126925BFD9B6}"/>
                  </a:ext>
                </a:extLst>
              </p:cNvPr>
              <p:cNvSpPr/>
              <p:nvPr/>
            </p:nvSpPr>
            <p:spPr>
              <a:xfrm>
                <a:off x="7651298" y="4919926"/>
                <a:ext cx="3768798" cy="1256611"/>
              </a:xfrm>
              <a:prstGeom prst="hexagon">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Isosceles Triangle 29">
                <a:extLst>
                  <a:ext uri="{FF2B5EF4-FFF2-40B4-BE49-F238E27FC236}">
                    <a16:creationId xmlns="" xmlns:a16="http://schemas.microsoft.com/office/drawing/2014/main" id="{EA5E01D4-7AAF-4BA0-B529-BBDFAEEB99CB}"/>
                  </a:ext>
                </a:extLst>
              </p:cNvPr>
              <p:cNvSpPr/>
              <p:nvPr/>
            </p:nvSpPr>
            <p:spPr>
              <a:xfrm rot="16200000">
                <a:off x="6826051" y="5225065"/>
                <a:ext cx="1650496" cy="646331"/>
              </a:xfrm>
              <a:prstGeom prst="triangl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000" dirty="0"/>
              </a:p>
            </p:txBody>
          </p:sp>
          <p:sp>
            <p:nvSpPr>
              <p:cNvPr id="31" name="Right Triangle 30">
                <a:extLst>
                  <a:ext uri="{FF2B5EF4-FFF2-40B4-BE49-F238E27FC236}">
                    <a16:creationId xmlns="" xmlns:a16="http://schemas.microsoft.com/office/drawing/2014/main" id="{3822FE90-D914-4903-844B-7EF25AEFD579}"/>
                  </a:ext>
                </a:extLst>
              </p:cNvPr>
              <p:cNvSpPr/>
              <p:nvPr/>
            </p:nvSpPr>
            <p:spPr>
              <a:xfrm flipV="1">
                <a:off x="7974463" y="6176534"/>
                <a:ext cx="121073" cy="196944"/>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6" name="TextBox 25">
              <a:extLst>
                <a:ext uri="{FF2B5EF4-FFF2-40B4-BE49-F238E27FC236}">
                  <a16:creationId xmlns="" xmlns:a16="http://schemas.microsoft.com/office/drawing/2014/main" id="{B740B344-96B6-4607-8BD5-F1E539E6F900}"/>
                </a:ext>
              </a:extLst>
            </p:cNvPr>
            <p:cNvSpPr txBox="1"/>
            <p:nvPr/>
          </p:nvSpPr>
          <p:spPr>
            <a:xfrm flipH="1">
              <a:off x="4712854" y="2561318"/>
              <a:ext cx="2905448" cy="955624"/>
            </a:xfrm>
            <a:prstGeom prst="rect">
              <a:avLst/>
            </a:prstGeom>
            <a:noFill/>
          </p:spPr>
          <p:txBody>
            <a:bodyPr wrap="square">
              <a:spAutoFit/>
            </a:bodyPr>
            <a:lstStyle/>
            <a:p>
              <a:r>
                <a:rPr lang="en-IN" sz="2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Haven’t we met before?</a:t>
              </a:r>
              <a:endParaRPr lang="en-US" sz="2400" dirty="0">
                <a:solidFill>
                  <a:schemeClr val="tx1"/>
                </a:solidFill>
              </a:endParaRPr>
            </a:p>
          </p:txBody>
        </p:sp>
      </p:grpSp>
      <p:sp>
        <p:nvSpPr>
          <p:cNvPr id="32" name="Rectangle 31"/>
          <p:cNvSpPr/>
          <p:nvPr/>
        </p:nvSpPr>
        <p:spPr>
          <a:xfrm>
            <a:off x="7388905" y="2698572"/>
            <a:ext cx="3126658" cy="516193"/>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IN" sz="2200" dirty="0" smtClean="0">
                <a:solidFill>
                  <a:schemeClr val="tx1"/>
                </a:solidFill>
                <a:latin typeface="Calibri" pitchFamily="34" charset="0"/>
                <a:cs typeface="Calibri" pitchFamily="34" charset="0"/>
              </a:rPr>
              <a:t>Yes, we have</a:t>
            </a:r>
            <a:endParaRPr lang="en-US" sz="2200" dirty="0">
              <a:solidFill>
                <a:schemeClr val="tx1"/>
              </a:solidFill>
              <a:latin typeface="Calibri" pitchFamily="34" charset="0"/>
              <a:cs typeface="Calibri" pitchFamily="34" charset="0"/>
            </a:endParaRPr>
          </a:p>
        </p:txBody>
      </p:sp>
      <p:grpSp>
        <p:nvGrpSpPr>
          <p:cNvPr id="34" name="Group 33"/>
          <p:cNvGrpSpPr/>
          <p:nvPr/>
        </p:nvGrpSpPr>
        <p:grpSpPr>
          <a:xfrm>
            <a:off x="911813" y="934381"/>
            <a:ext cx="10368374" cy="756000"/>
            <a:chOff x="989306" y="772153"/>
            <a:chExt cx="10368374" cy="936000"/>
          </a:xfrm>
        </p:grpSpPr>
        <p:grpSp>
          <p:nvGrpSpPr>
            <p:cNvPr id="3" name="Group 2"/>
            <p:cNvGrpSpPr/>
            <p:nvPr/>
          </p:nvGrpSpPr>
          <p:grpSpPr>
            <a:xfrm>
              <a:off x="989306" y="772153"/>
              <a:ext cx="10368374" cy="936000"/>
              <a:chOff x="1581823" y="1565735"/>
              <a:chExt cx="3831166" cy="1296144"/>
            </a:xfrm>
          </p:grpSpPr>
          <p:sp>
            <p:nvSpPr>
              <p:cNvPr id="4" name="Rounded Rectangle 3"/>
              <p:cNvSpPr/>
              <p:nvPr/>
            </p:nvSpPr>
            <p:spPr>
              <a:xfrm>
                <a:off x="1596565" y="1637743"/>
                <a:ext cx="3816424" cy="1224136"/>
              </a:xfrm>
              <a:prstGeom prst="roundRect">
                <a:avLst>
                  <a:gd name="adj" fmla="val 9129"/>
                </a:avLst>
              </a:prstGeom>
              <a:solidFill>
                <a:schemeClr val="bg1"/>
              </a:solidFill>
              <a:ln>
                <a:noFill/>
              </a:ln>
              <a:effectLst>
                <a:outerShdw blurRad="50800" dist="38100" dir="16200000"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5" name="Right Triangle 4"/>
              <p:cNvSpPr/>
              <p:nvPr/>
            </p:nvSpPr>
            <p:spPr>
              <a:xfrm flipV="1">
                <a:off x="1581823" y="1565735"/>
                <a:ext cx="266044" cy="504056"/>
              </a:xfrm>
              <a:prstGeom prst="rtTriangle">
                <a:avLst/>
              </a:prstGeom>
              <a:solidFill>
                <a:schemeClr val="accent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6" name="Rectangle 5"/>
              <p:cNvSpPr/>
              <p:nvPr/>
            </p:nvSpPr>
            <p:spPr>
              <a:xfrm>
                <a:off x="1611641" y="1806403"/>
                <a:ext cx="3764517" cy="554060"/>
              </a:xfrm>
              <a:prstGeom prst="rect">
                <a:avLst/>
              </a:prstGeom>
            </p:spPr>
            <p:txBody>
              <a:bodyPr wrap="square">
                <a:spAutoFit/>
              </a:bodyPr>
              <a:lstStyle/>
              <a:p>
                <a:pPr lvl="0"/>
                <a:r>
                  <a:rPr lang="en-US" sz="2400" dirty="0" smtClean="0">
                    <a:latin typeface="Calibri" pitchFamily="34" charset="0"/>
                    <a:cs typeface="Calibri" pitchFamily="34" charset="0"/>
                  </a:rPr>
                  <a:t>We use negative questions to show surprise or when the listener agrees with us.</a:t>
                </a:r>
                <a:endParaRPr lang="en-IN" sz="2400" dirty="0">
                  <a:latin typeface="Calibri" pitchFamily="34" charset="0"/>
                  <a:cs typeface="Calibri" pitchFamily="34" charset="0"/>
                </a:endParaRPr>
              </a:p>
            </p:txBody>
          </p:sp>
        </p:grpSp>
        <p:sp>
          <p:nvSpPr>
            <p:cNvPr id="33" name="Right Triangle 32"/>
            <p:cNvSpPr/>
            <p:nvPr/>
          </p:nvSpPr>
          <p:spPr>
            <a:xfrm rot="10586099" flipV="1">
              <a:off x="10624919" y="1322760"/>
              <a:ext cx="720001" cy="364000"/>
            </a:xfrm>
            <a:prstGeom prst="rtTriangle">
              <a:avLst/>
            </a:prstGeom>
            <a:solidFill>
              <a:schemeClr val="accent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45" name="Freeform: Shape 2">
            <a:extLst>
              <a:ext uri="{FF2B5EF4-FFF2-40B4-BE49-F238E27FC236}">
                <a16:creationId xmlns="" xmlns:a16="http://schemas.microsoft.com/office/drawing/2014/main" id="{206EF164-0123-159D-99D7-DAE27F2EC5C0}"/>
              </a:ext>
            </a:extLst>
          </p:cNvPr>
          <p:cNvSpPr/>
          <p:nvPr/>
        </p:nvSpPr>
        <p:spPr>
          <a:xfrm>
            <a:off x="722651" y="3799739"/>
            <a:ext cx="5353665" cy="972000"/>
          </a:xfrm>
          <a:custGeom>
            <a:avLst/>
            <a:gdLst>
              <a:gd name="connsiteX0" fmla="*/ 0 w 2133249"/>
              <a:gd name="connsiteY0" fmla="*/ 0 h 766466"/>
              <a:gd name="connsiteX1" fmla="*/ 1750016 w 2133249"/>
              <a:gd name="connsiteY1" fmla="*/ 0 h 766466"/>
              <a:gd name="connsiteX2" fmla="*/ 2133249 w 2133249"/>
              <a:gd name="connsiteY2" fmla="*/ 383233 h 766466"/>
              <a:gd name="connsiteX3" fmla="*/ 1750016 w 2133249"/>
              <a:gd name="connsiteY3" fmla="*/ 766466 h 766466"/>
              <a:gd name="connsiteX4" fmla="*/ 0 w 2133249"/>
              <a:gd name="connsiteY4" fmla="*/ 766466 h 766466"/>
              <a:gd name="connsiteX5" fmla="*/ 383233 w 2133249"/>
              <a:gd name="connsiteY5" fmla="*/ 383233 h 766466"/>
              <a:gd name="connsiteX6" fmla="*/ 0 w 2133249"/>
              <a:gd name="connsiteY6" fmla="*/ 0 h 76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3249" h="766466">
                <a:moveTo>
                  <a:pt x="0" y="0"/>
                </a:moveTo>
                <a:lnTo>
                  <a:pt x="1750016" y="0"/>
                </a:lnTo>
                <a:lnTo>
                  <a:pt x="2133249" y="383233"/>
                </a:lnTo>
                <a:lnTo>
                  <a:pt x="1750016" y="766466"/>
                </a:lnTo>
                <a:lnTo>
                  <a:pt x="0" y="766466"/>
                </a:lnTo>
                <a:lnTo>
                  <a:pt x="383233" y="3832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413713" tIns="15240" rIns="383233" bIns="15240" numCol="1" spcCol="1270" anchor="ctr" anchorCtr="0">
            <a:noAutofit/>
          </a:bodyPr>
          <a:lstStyle/>
          <a:p>
            <a:pPr marL="0" lvl="0" indent="0" defTabSz="1066800">
              <a:lnSpc>
                <a:spcPct val="90000"/>
              </a:lnSpc>
              <a:spcBef>
                <a:spcPct val="0"/>
              </a:spcBef>
              <a:spcAft>
                <a:spcPct val="35000"/>
              </a:spcAft>
              <a:buNone/>
            </a:pPr>
            <a:r>
              <a:rPr lang="en-US" sz="2000" b="0" kern="1200" dirty="0" smtClean="0">
                <a:latin typeface="Calibri" panose="020F0502020204030204" pitchFamily="34" charset="0"/>
                <a:cs typeface="Calibri" panose="020F0502020204030204" pitchFamily="34" charset="0"/>
              </a:rPr>
              <a:t>                                </a:t>
            </a:r>
            <a:r>
              <a:rPr lang="en-US" sz="2400" b="0" kern="1200" dirty="0" smtClean="0">
                <a:latin typeface="Calibri" panose="020F0502020204030204" pitchFamily="34" charset="0"/>
                <a:cs typeface="Calibri" panose="020F0502020204030204" pitchFamily="34" charset="0"/>
              </a:rPr>
              <a:t>RULE 1</a:t>
            </a:r>
          </a:p>
          <a:p>
            <a:pPr marL="0" lvl="0" indent="0" defTabSz="1066800">
              <a:lnSpc>
                <a:spcPct val="90000"/>
              </a:lnSpc>
              <a:spcBef>
                <a:spcPct val="0"/>
              </a:spcBef>
              <a:spcAft>
                <a:spcPct val="35000"/>
              </a:spcAft>
              <a:buNone/>
            </a:pPr>
            <a:r>
              <a:rPr lang="en-IN" sz="2400" kern="1200" dirty="0" smtClean="0">
                <a:latin typeface="Calibri" panose="020F0502020204030204" pitchFamily="34" charset="0"/>
                <a:cs typeface="Calibri" panose="020F0502020204030204" pitchFamily="34" charset="0"/>
              </a:rPr>
              <a:t>         Yes/No in negative questions</a:t>
            </a:r>
            <a:endParaRPr lang="en-IN" sz="2400" b="0" kern="1200" dirty="0">
              <a:latin typeface="Calibri" panose="020F0502020204030204" pitchFamily="34" charset="0"/>
              <a:cs typeface="Calibri" panose="020F0502020204030204" pitchFamily="34" charset="0"/>
            </a:endParaRPr>
          </a:p>
        </p:txBody>
      </p:sp>
      <p:sp>
        <p:nvSpPr>
          <p:cNvPr id="46" name="Freeform: Shape 3">
            <a:extLst>
              <a:ext uri="{FF2B5EF4-FFF2-40B4-BE49-F238E27FC236}">
                <a16:creationId xmlns="" xmlns:a16="http://schemas.microsoft.com/office/drawing/2014/main" id="{40629604-355E-608E-1DFE-55E7256556C5}"/>
              </a:ext>
            </a:extLst>
          </p:cNvPr>
          <p:cNvSpPr/>
          <p:nvPr/>
        </p:nvSpPr>
        <p:spPr>
          <a:xfrm>
            <a:off x="6281970" y="3799739"/>
            <a:ext cx="5251250" cy="972000"/>
          </a:xfrm>
          <a:custGeom>
            <a:avLst/>
            <a:gdLst>
              <a:gd name="connsiteX0" fmla="*/ 0 w 7019202"/>
              <a:gd name="connsiteY0" fmla="*/ 0 h 757408"/>
              <a:gd name="connsiteX1" fmla="*/ 6640498 w 7019202"/>
              <a:gd name="connsiteY1" fmla="*/ 0 h 757408"/>
              <a:gd name="connsiteX2" fmla="*/ 7019202 w 7019202"/>
              <a:gd name="connsiteY2" fmla="*/ 378704 h 757408"/>
              <a:gd name="connsiteX3" fmla="*/ 6640498 w 7019202"/>
              <a:gd name="connsiteY3" fmla="*/ 757408 h 757408"/>
              <a:gd name="connsiteX4" fmla="*/ 0 w 7019202"/>
              <a:gd name="connsiteY4" fmla="*/ 757408 h 757408"/>
              <a:gd name="connsiteX5" fmla="*/ 378704 w 7019202"/>
              <a:gd name="connsiteY5" fmla="*/ 378704 h 757408"/>
              <a:gd name="connsiteX6" fmla="*/ 0 w 7019202"/>
              <a:gd name="connsiteY6" fmla="*/ 0 h 75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9202" h="757408">
                <a:moveTo>
                  <a:pt x="0" y="0"/>
                </a:moveTo>
                <a:lnTo>
                  <a:pt x="6640498" y="0"/>
                </a:lnTo>
                <a:lnTo>
                  <a:pt x="7019202" y="378704"/>
                </a:lnTo>
                <a:lnTo>
                  <a:pt x="6640498" y="757408"/>
                </a:lnTo>
                <a:lnTo>
                  <a:pt x="0" y="757408"/>
                </a:lnTo>
                <a:lnTo>
                  <a:pt x="378704" y="378704"/>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409184" tIns="15240" rIns="378704" bIns="15240" numCol="1" spcCol="1270" anchor="ctr" anchorCtr="0">
            <a:noAutofit/>
          </a:bodyPr>
          <a:lstStyle/>
          <a:p>
            <a:pPr marL="0" lvl="0" indent="0" algn="ctr" defTabSz="1066800">
              <a:lnSpc>
                <a:spcPct val="90000"/>
              </a:lnSpc>
              <a:spcBef>
                <a:spcPct val="0"/>
              </a:spcBef>
              <a:spcAft>
                <a:spcPct val="35000"/>
              </a:spcAft>
              <a:buNone/>
            </a:pPr>
            <a:r>
              <a:rPr lang="en-IE" sz="2400" kern="1200" dirty="0" smtClean="0">
                <a:latin typeface="Calibri" panose="020F0502020204030204" pitchFamily="34" charset="0"/>
                <a:cs typeface="Calibri" panose="020F0502020204030204" pitchFamily="34" charset="0"/>
              </a:rPr>
              <a:t>Don’t you want a piece of cake?</a:t>
            </a:r>
          </a:p>
          <a:p>
            <a:pPr marL="0" lvl="0" indent="0" algn="ctr" defTabSz="1066800">
              <a:lnSpc>
                <a:spcPct val="90000"/>
              </a:lnSpc>
              <a:spcBef>
                <a:spcPct val="0"/>
              </a:spcBef>
              <a:spcAft>
                <a:spcPct val="35000"/>
              </a:spcAft>
              <a:buNone/>
            </a:pPr>
            <a:r>
              <a:rPr lang="en-IE" sz="2400" kern="1200" dirty="0" smtClean="0">
                <a:latin typeface="Calibri" panose="020F0502020204030204" pitchFamily="34" charset="0"/>
                <a:cs typeface="Calibri" panose="020F0502020204030204" pitchFamily="34" charset="0"/>
              </a:rPr>
              <a:t>No, I don’t </a:t>
            </a:r>
            <a:r>
              <a:rPr lang="en-IE" sz="2400" b="1" i="1" kern="1200" dirty="0" smtClean="0">
                <a:latin typeface="Calibri" panose="020F0502020204030204" pitchFamily="34" charset="0"/>
                <a:cs typeface="Calibri" panose="020F0502020204030204" pitchFamily="34" charset="0"/>
              </a:rPr>
              <a:t>or  </a:t>
            </a:r>
            <a:r>
              <a:rPr lang="en-IE" sz="2400" kern="1200" dirty="0" smtClean="0">
                <a:latin typeface="Calibri" panose="020F0502020204030204" pitchFamily="34" charset="0"/>
                <a:cs typeface="Calibri" panose="020F0502020204030204" pitchFamily="34" charset="0"/>
              </a:rPr>
              <a:t>Yes, I do</a:t>
            </a:r>
            <a:endParaRPr lang="en-IN" sz="2400" kern="1200" dirty="0">
              <a:latin typeface="Calibri" panose="020F0502020204030204" pitchFamily="34" charset="0"/>
              <a:cs typeface="Calibri" panose="020F0502020204030204" pitchFamily="34" charset="0"/>
            </a:endParaRPr>
          </a:p>
        </p:txBody>
      </p:sp>
      <p:sp>
        <p:nvSpPr>
          <p:cNvPr id="47" name="Freeform: Shape 2">
            <a:extLst>
              <a:ext uri="{FF2B5EF4-FFF2-40B4-BE49-F238E27FC236}">
                <a16:creationId xmlns="" xmlns:a16="http://schemas.microsoft.com/office/drawing/2014/main" id="{206EF164-0123-159D-99D7-DAE27F2EC5C0}"/>
              </a:ext>
            </a:extLst>
          </p:cNvPr>
          <p:cNvSpPr/>
          <p:nvPr/>
        </p:nvSpPr>
        <p:spPr>
          <a:xfrm>
            <a:off x="722651" y="5112341"/>
            <a:ext cx="5353665" cy="1260000"/>
          </a:xfrm>
          <a:custGeom>
            <a:avLst/>
            <a:gdLst>
              <a:gd name="connsiteX0" fmla="*/ 0 w 2133249"/>
              <a:gd name="connsiteY0" fmla="*/ 0 h 766466"/>
              <a:gd name="connsiteX1" fmla="*/ 1750016 w 2133249"/>
              <a:gd name="connsiteY1" fmla="*/ 0 h 766466"/>
              <a:gd name="connsiteX2" fmla="*/ 2133249 w 2133249"/>
              <a:gd name="connsiteY2" fmla="*/ 383233 h 766466"/>
              <a:gd name="connsiteX3" fmla="*/ 1750016 w 2133249"/>
              <a:gd name="connsiteY3" fmla="*/ 766466 h 766466"/>
              <a:gd name="connsiteX4" fmla="*/ 0 w 2133249"/>
              <a:gd name="connsiteY4" fmla="*/ 766466 h 766466"/>
              <a:gd name="connsiteX5" fmla="*/ 383233 w 2133249"/>
              <a:gd name="connsiteY5" fmla="*/ 383233 h 766466"/>
              <a:gd name="connsiteX6" fmla="*/ 0 w 2133249"/>
              <a:gd name="connsiteY6" fmla="*/ 0 h 76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3249" h="766466">
                <a:moveTo>
                  <a:pt x="0" y="0"/>
                </a:moveTo>
                <a:lnTo>
                  <a:pt x="1750016" y="0"/>
                </a:lnTo>
                <a:lnTo>
                  <a:pt x="2133249" y="383233"/>
                </a:lnTo>
                <a:lnTo>
                  <a:pt x="1750016" y="766466"/>
                </a:lnTo>
                <a:lnTo>
                  <a:pt x="0" y="766466"/>
                </a:lnTo>
                <a:lnTo>
                  <a:pt x="383233" y="383233"/>
                </a:lnTo>
                <a:lnTo>
                  <a:pt x="0" y="0"/>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413713" tIns="15240" rIns="383233" bIns="15240" numCol="1" spcCol="1270" anchor="ctr" anchorCtr="0">
            <a:noAutofit/>
          </a:bodyPr>
          <a:lstStyle/>
          <a:p>
            <a:pPr marL="0" lvl="0" indent="0" defTabSz="1066800">
              <a:lnSpc>
                <a:spcPct val="90000"/>
              </a:lnSpc>
              <a:spcBef>
                <a:spcPct val="0"/>
              </a:spcBef>
              <a:spcAft>
                <a:spcPct val="35000"/>
              </a:spcAft>
              <a:buNone/>
            </a:pPr>
            <a:r>
              <a:rPr lang="en-US" sz="2000" b="0" kern="1200" dirty="0" smtClean="0">
                <a:latin typeface="Calibri" panose="020F0502020204030204" pitchFamily="34" charset="0"/>
                <a:cs typeface="Calibri" panose="020F0502020204030204" pitchFamily="34" charset="0"/>
              </a:rPr>
              <a:t>                                </a:t>
            </a:r>
            <a:r>
              <a:rPr lang="en-US" sz="2400" b="0" kern="1200" dirty="0" smtClean="0">
                <a:latin typeface="Calibri" panose="020F0502020204030204" pitchFamily="34" charset="0"/>
                <a:cs typeface="Calibri" panose="020F0502020204030204" pitchFamily="34" charset="0"/>
              </a:rPr>
              <a:t>RULE 2</a:t>
            </a:r>
          </a:p>
          <a:p>
            <a:pPr marL="0" lvl="0" indent="0" defTabSz="1066800">
              <a:lnSpc>
                <a:spcPct val="90000"/>
              </a:lnSpc>
              <a:spcBef>
                <a:spcPct val="0"/>
              </a:spcBef>
              <a:spcAft>
                <a:spcPct val="35000"/>
              </a:spcAft>
              <a:buNone/>
            </a:pPr>
            <a:r>
              <a:rPr lang="en-US" sz="2400" kern="1200" dirty="0" smtClean="0">
                <a:latin typeface="Calibri" panose="020F0502020204030204" pitchFamily="34" charset="0"/>
                <a:cs typeface="Calibri" panose="020F0502020204030204" pitchFamily="34" charset="0"/>
              </a:rPr>
              <a:t>           </a:t>
            </a:r>
            <a:r>
              <a:rPr lang="en-IN" sz="2400" kern="1200" dirty="0" smtClean="0">
                <a:latin typeface="Calibri" panose="020F0502020204030204" pitchFamily="34" charset="0"/>
                <a:cs typeface="Calibri" panose="020F0502020204030204" pitchFamily="34" charset="0"/>
              </a:rPr>
              <a:t>Word order in negative    </a:t>
            </a:r>
          </a:p>
          <a:p>
            <a:pPr marL="0" lvl="0" indent="0" defTabSz="1066800">
              <a:lnSpc>
                <a:spcPct val="90000"/>
              </a:lnSpc>
              <a:spcBef>
                <a:spcPct val="0"/>
              </a:spcBef>
              <a:spcAft>
                <a:spcPct val="35000"/>
              </a:spcAft>
              <a:buNone/>
            </a:pPr>
            <a:r>
              <a:rPr lang="en-IN" sz="2400" kern="1200" dirty="0" smtClean="0">
                <a:latin typeface="Calibri" panose="020F0502020204030204" pitchFamily="34" charset="0"/>
                <a:cs typeface="Calibri" panose="020F0502020204030204" pitchFamily="34" charset="0"/>
              </a:rPr>
              <a:t>   questions beginning with ‘why’</a:t>
            </a:r>
            <a:endParaRPr lang="en-IN" sz="2400" b="0" kern="1200" dirty="0">
              <a:latin typeface="Calibri" panose="020F0502020204030204" pitchFamily="34" charset="0"/>
              <a:cs typeface="Calibri" panose="020F0502020204030204" pitchFamily="34" charset="0"/>
            </a:endParaRPr>
          </a:p>
        </p:txBody>
      </p:sp>
      <p:sp>
        <p:nvSpPr>
          <p:cNvPr id="48" name="Freeform: Shape 3">
            <a:extLst>
              <a:ext uri="{FF2B5EF4-FFF2-40B4-BE49-F238E27FC236}">
                <a16:creationId xmlns="" xmlns:a16="http://schemas.microsoft.com/office/drawing/2014/main" id="{40629604-355E-608E-1DFE-55E7256556C5}"/>
              </a:ext>
            </a:extLst>
          </p:cNvPr>
          <p:cNvSpPr/>
          <p:nvPr/>
        </p:nvSpPr>
        <p:spPr>
          <a:xfrm>
            <a:off x="6281970" y="5112341"/>
            <a:ext cx="5251250" cy="1224000"/>
          </a:xfrm>
          <a:custGeom>
            <a:avLst/>
            <a:gdLst>
              <a:gd name="connsiteX0" fmla="*/ 0 w 7019202"/>
              <a:gd name="connsiteY0" fmla="*/ 0 h 757408"/>
              <a:gd name="connsiteX1" fmla="*/ 6640498 w 7019202"/>
              <a:gd name="connsiteY1" fmla="*/ 0 h 757408"/>
              <a:gd name="connsiteX2" fmla="*/ 7019202 w 7019202"/>
              <a:gd name="connsiteY2" fmla="*/ 378704 h 757408"/>
              <a:gd name="connsiteX3" fmla="*/ 6640498 w 7019202"/>
              <a:gd name="connsiteY3" fmla="*/ 757408 h 757408"/>
              <a:gd name="connsiteX4" fmla="*/ 0 w 7019202"/>
              <a:gd name="connsiteY4" fmla="*/ 757408 h 757408"/>
              <a:gd name="connsiteX5" fmla="*/ 378704 w 7019202"/>
              <a:gd name="connsiteY5" fmla="*/ 378704 h 757408"/>
              <a:gd name="connsiteX6" fmla="*/ 0 w 7019202"/>
              <a:gd name="connsiteY6" fmla="*/ 0 h 75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9202" h="757408">
                <a:moveTo>
                  <a:pt x="0" y="0"/>
                </a:moveTo>
                <a:lnTo>
                  <a:pt x="6640498" y="0"/>
                </a:lnTo>
                <a:lnTo>
                  <a:pt x="7019202" y="378704"/>
                </a:lnTo>
                <a:lnTo>
                  <a:pt x="6640498" y="757408"/>
                </a:lnTo>
                <a:lnTo>
                  <a:pt x="0" y="757408"/>
                </a:lnTo>
                <a:lnTo>
                  <a:pt x="378704" y="378704"/>
                </a:lnTo>
                <a:lnTo>
                  <a:pt x="0" y="0"/>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409184" tIns="15240" rIns="378704" bIns="15240" numCol="1" spcCol="1270" anchor="ctr" anchorCtr="0">
            <a:noAutofit/>
          </a:bodyPr>
          <a:lstStyle/>
          <a:p>
            <a:pPr marL="0" lvl="0" indent="0" defTabSz="1066800">
              <a:lnSpc>
                <a:spcPct val="90000"/>
              </a:lnSpc>
              <a:spcBef>
                <a:spcPct val="0"/>
              </a:spcBef>
              <a:spcAft>
                <a:spcPct val="35000"/>
              </a:spcAft>
              <a:buNone/>
            </a:pPr>
            <a:r>
              <a:rPr lang="en-IE" sz="2400" kern="1200" dirty="0" smtClean="0">
                <a:latin typeface="Calibri" panose="020F0502020204030204" pitchFamily="34" charset="0"/>
                <a:cs typeface="Calibri" panose="020F0502020204030204" pitchFamily="34" charset="0"/>
              </a:rPr>
              <a:t>Why </a:t>
            </a:r>
            <a:r>
              <a:rPr lang="en-IE" sz="2400" b="1" kern="1200" dirty="0" smtClean="0">
                <a:latin typeface="Calibri" panose="020F0502020204030204" pitchFamily="34" charset="0"/>
                <a:cs typeface="Calibri" panose="020F0502020204030204" pitchFamily="34" charset="0"/>
              </a:rPr>
              <a:t>don’t we </a:t>
            </a:r>
            <a:r>
              <a:rPr lang="en-IE" sz="2400" kern="1200" dirty="0" smtClean="0">
                <a:latin typeface="Calibri" panose="020F0502020204030204" pitchFamily="34" charset="0"/>
                <a:cs typeface="Calibri" panose="020F0502020204030204" pitchFamily="34" charset="0"/>
              </a:rPr>
              <a:t>have a party tomorrow? (Not - Why </a:t>
            </a:r>
            <a:r>
              <a:rPr lang="en-IE" sz="2400" b="1" kern="1200" dirty="0" smtClean="0">
                <a:latin typeface="Calibri" panose="020F0502020204030204" pitchFamily="34" charset="0"/>
                <a:cs typeface="Calibri" panose="020F0502020204030204" pitchFamily="34" charset="0"/>
              </a:rPr>
              <a:t>we don’t </a:t>
            </a:r>
            <a:r>
              <a:rPr lang="en-IE" sz="2400" kern="1200" dirty="0" smtClean="0">
                <a:latin typeface="Calibri" panose="020F0502020204030204" pitchFamily="34" charset="0"/>
                <a:cs typeface="Calibri" panose="020F0502020204030204" pitchFamily="34" charset="0"/>
              </a:rPr>
              <a:t>have a party tomorrow?)</a:t>
            </a:r>
            <a:endParaRPr lang="en-IN" sz="2400" kern="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1000"/>
                                        <p:tgtEl>
                                          <p:spTgt spid="2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10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1000"/>
                                        <p:tgtEl>
                                          <p:spTgt spid="45"/>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10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1000"/>
                                        <p:tgtEl>
                                          <p:spTgt spid="4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146138"/>
            <a:ext cx="9296427" cy="654032"/>
          </a:xfrm>
          <a:prstGeom prst="rect">
            <a:avLst/>
          </a:prstGeom>
          <a:ln/>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smtClean="0"/>
              <a:t>Question Tags</a:t>
            </a:r>
            <a:endParaRPr/>
          </a:p>
        </p:txBody>
      </p:sp>
      <p:sp>
        <p:nvSpPr>
          <p:cNvPr id="11" name="Rectangle 10"/>
          <p:cNvSpPr>
            <a:spLocks noChangeAspect="1"/>
          </p:cNvSpPr>
          <p:nvPr/>
        </p:nvSpPr>
        <p:spPr>
          <a:xfrm flipH="1">
            <a:off x="411480" y="1275415"/>
            <a:ext cx="11399520" cy="2016000"/>
          </a:xfrm>
          <a:prstGeom prst="rect">
            <a:avLst/>
          </a:prstGeom>
          <a:solidFill>
            <a:schemeClr val="accent4">
              <a:lumMod val="20000"/>
              <a:lumOff val="80000"/>
            </a:schemeClr>
          </a:solidFill>
          <a:effectLst>
            <a:glow rad="1016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latin typeface="Calibri" pitchFamily="34" charset="0"/>
                <a:cs typeface="Calibri" pitchFamily="34" charset="0"/>
              </a:rPr>
              <a:t>We use question tags at the end of statements to ask for confirmation or if something is true or not and are added at the end of the statement. Question tags are made with:</a:t>
            </a:r>
          </a:p>
          <a:p>
            <a:pPr fontAlgn="base">
              <a:buFont typeface="Arial" pitchFamily="34" charset="0"/>
              <a:buChar char="•"/>
            </a:pPr>
            <a:r>
              <a:rPr lang="en-US" sz="2400" dirty="0" smtClean="0"/>
              <a:t> </a:t>
            </a:r>
            <a:r>
              <a:rPr lang="en-US" sz="2400" dirty="0" smtClean="0">
                <a:latin typeface="Calibri" pitchFamily="34" charset="0"/>
                <a:cs typeface="Calibri" pitchFamily="34" charset="0"/>
              </a:rPr>
              <a:t>auxiliary verbs (to have, to be, to do) + pronoun (I, You, he, she, it, we, they)</a:t>
            </a:r>
          </a:p>
          <a:p>
            <a:pPr fontAlgn="base">
              <a:buFont typeface="Arial" pitchFamily="34" charset="0"/>
              <a:buChar char="•"/>
            </a:pPr>
            <a:r>
              <a:rPr lang="en-US" sz="2400" dirty="0" smtClean="0">
                <a:latin typeface="Calibri" pitchFamily="34" charset="0"/>
                <a:cs typeface="Calibri" pitchFamily="34" charset="0"/>
              </a:rPr>
              <a:t> always use a pronoun in the question tag</a:t>
            </a:r>
          </a:p>
          <a:p>
            <a:r>
              <a:rPr lang="en-US" sz="2400" dirty="0" smtClean="0">
                <a:latin typeface="Calibri" pitchFamily="34" charset="0"/>
                <a:cs typeface="Calibri" pitchFamily="34" charset="0"/>
              </a:rPr>
              <a:t>   Example: Aditya </a:t>
            </a:r>
            <a:r>
              <a:rPr lang="en-US" sz="2400" b="1" dirty="0" smtClean="0">
                <a:latin typeface="Calibri" pitchFamily="34" charset="0"/>
                <a:cs typeface="Calibri" pitchFamily="34" charset="0"/>
              </a:rPr>
              <a:t>is</a:t>
            </a:r>
            <a:r>
              <a:rPr lang="en-US" sz="2400" dirty="0" smtClean="0">
                <a:latin typeface="Calibri" pitchFamily="34" charset="0"/>
                <a:cs typeface="Calibri" pitchFamily="34" charset="0"/>
              </a:rPr>
              <a:t> singing, </a:t>
            </a:r>
            <a:r>
              <a:rPr lang="en-US" sz="2400" b="1" dirty="0" smtClean="0">
                <a:latin typeface="Calibri" pitchFamily="34" charset="0"/>
                <a:cs typeface="Calibri" pitchFamily="34" charset="0"/>
              </a:rPr>
              <a:t>isn’t he</a:t>
            </a:r>
            <a:r>
              <a:rPr lang="en-US" sz="2400" dirty="0" smtClean="0">
                <a:latin typeface="Calibri" pitchFamily="34" charset="0"/>
                <a:cs typeface="Calibri" pitchFamily="34" charset="0"/>
              </a:rPr>
              <a:t>?</a:t>
            </a:r>
          </a:p>
          <a:p>
            <a:r>
              <a:rPr lang="en-US" sz="2400" dirty="0" smtClean="0"/>
              <a:t/>
            </a:r>
            <a:br>
              <a:rPr lang="en-US" sz="2400" dirty="0" smtClean="0"/>
            </a:br>
            <a:endParaRPr lang="en-US" sz="2400" dirty="0">
              <a:latin typeface="Calibri" pitchFamily="34" charset="0"/>
              <a:cs typeface="Calibri" pitchFamily="34" charset="0"/>
            </a:endParaRPr>
          </a:p>
        </p:txBody>
      </p:sp>
      <p:sp>
        <p:nvSpPr>
          <p:cNvPr id="12" name="Rectangle 11"/>
          <p:cNvSpPr/>
          <p:nvPr/>
        </p:nvSpPr>
        <p:spPr>
          <a:xfrm>
            <a:off x="849166" y="3700090"/>
            <a:ext cx="5220000" cy="611999"/>
          </a:xfrm>
          <a:prstGeom prst="rect">
            <a:avLst/>
          </a:prstGeom>
          <a:solidFill>
            <a:schemeClr val="accent1">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latin typeface="Calibri" pitchFamily="34" charset="0"/>
                <a:cs typeface="Calibri" pitchFamily="34" charset="0"/>
              </a:rPr>
              <a:t>Positive question and negative question tag</a:t>
            </a:r>
            <a:endParaRPr lang="en-US" sz="2200" dirty="0">
              <a:solidFill>
                <a:schemeClr val="tx1"/>
              </a:solidFill>
              <a:latin typeface="Calibri" pitchFamily="34" charset="0"/>
              <a:cs typeface="Calibri" pitchFamily="34" charset="0"/>
            </a:endParaRPr>
          </a:p>
        </p:txBody>
      </p:sp>
      <p:sp>
        <p:nvSpPr>
          <p:cNvPr id="13" name="Rectangle 12"/>
          <p:cNvSpPr/>
          <p:nvPr/>
        </p:nvSpPr>
        <p:spPr>
          <a:xfrm>
            <a:off x="6076082" y="3700089"/>
            <a:ext cx="5184000" cy="611999"/>
          </a:xfrm>
          <a:prstGeom prst="rect">
            <a:avLst/>
          </a:prstGeom>
          <a:solidFill>
            <a:schemeClr val="accent2">
              <a:lumMod val="20000"/>
              <a:lumOff val="8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latin typeface="Calibri" pitchFamily="34" charset="0"/>
                <a:cs typeface="Calibri" pitchFamily="34" charset="0"/>
              </a:rPr>
              <a:t>Negative question and positive question tag</a:t>
            </a:r>
            <a:endParaRPr lang="en-US" sz="2200" dirty="0">
              <a:solidFill>
                <a:schemeClr val="tx1"/>
              </a:solidFill>
              <a:latin typeface="Calibri" pitchFamily="34" charset="0"/>
              <a:cs typeface="Calibri" pitchFamily="34" charset="0"/>
            </a:endParaRPr>
          </a:p>
        </p:txBody>
      </p:sp>
      <p:sp>
        <p:nvSpPr>
          <p:cNvPr id="14" name="Rectangle 13"/>
          <p:cNvSpPr/>
          <p:nvPr/>
        </p:nvSpPr>
        <p:spPr>
          <a:xfrm>
            <a:off x="849166" y="4304774"/>
            <a:ext cx="5220000" cy="611999"/>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latin typeface="Calibri" pitchFamily="34" charset="0"/>
                <a:cs typeface="Calibri" pitchFamily="34" charset="0"/>
              </a:rPr>
              <a:t>Ram is late to school, isn’t he?</a:t>
            </a:r>
            <a:endParaRPr lang="en-US" sz="2200" dirty="0">
              <a:solidFill>
                <a:schemeClr val="tx1"/>
              </a:solidFill>
              <a:latin typeface="Calibri" pitchFamily="34" charset="0"/>
              <a:cs typeface="Calibri" pitchFamily="34" charset="0"/>
            </a:endParaRPr>
          </a:p>
        </p:txBody>
      </p:sp>
      <p:sp>
        <p:nvSpPr>
          <p:cNvPr id="15" name="Rectangle 14"/>
          <p:cNvSpPr/>
          <p:nvPr/>
        </p:nvSpPr>
        <p:spPr>
          <a:xfrm>
            <a:off x="6076082" y="4304773"/>
            <a:ext cx="5184000" cy="611999"/>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latin typeface="Calibri" pitchFamily="34" charset="0"/>
                <a:cs typeface="Calibri" pitchFamily="34" charset="0"/>
              </a:rPr>
              <a:t>Your mother isn’t a teacher, is she?</a:t>
            </a:r>
            <a:endParaRPr lang="en-US" sz="2200" dirty="0">
              <a:solidFill>
                <a:schemeClr val="tx1"/>
              </a:solidFill>
              <a:latin typeface="Calibri" pitchFamily="34" charset="0"/>
              <a:cs typeface="Calibri" pitchFamily="34" charset="0"/>
            </a:endParaRPr>
          </a:p>
        </p:txBody>
      </p:sp>
      <p:sp>
        <p:nvSpPr>
          <p:cNvPr id="16" name="Rectangle 15"/>
          <p:cNvSpPr/>
          <p:nvPr/>
        </p:nvSpPr>
        <p:spPr>
          <a:xfrm>
            <a:off x="849166" y="4909458"/>
            <a:ext cx="5220000" cy="611999"/>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latin typeface="Calibri" pitchFamily="34" charset="0"/>
                <a:cs typeface="Calibri" pitchFamily="34" charset="0"/>
              </a:rPr>
              <a:t>We studied all week, didn’t we?</a:t>
            </a:r>
            <a:endParaRPr lang="en-US" sz="2200" dirty="0">
              <a:solidFill>
                <a:schemeClr val="tx1"/>
              </a:solidFill>
              <a:latin typeface="Calibri" pitchFamily="34" charset="0"/>
              <a:cs typeface="Calibri" pitchFamily="34" charset="0"/>
            </a:endParaRPr>
          </a:p>
        </p:txBody>
      </p:sp>
      <p:sp>
        <p:nvSpPr>
          <p:cNvPr id="17" name="Rectangle 16"/>
          <p:cNvSpPr/>
          <p:nvPr/>
        </p:nvSpPr>
        <p:spPr>
          <a:xfrm>
            <a:off x="6076082" y="4909457"/>
            <a:ext cx="5184000" cy="611999"/>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err="1" smtClean="0">
                <a:solidFill>
                  <a:schemeClr val="tx1"/>
                </a:solidFill>
                <a:latin typeface="Calibri" pitchFamily="34" charset="0"/>
                <a:cs typeface="Calibri" pitchFamily="34" charset="0"/>
              </a:rPr>
              <a:t>Raghav</a:t>
            </a:r>
            <a:r>
              <a:rPr lang="en-IN" sz="2200" dirty="0" smtClean="0">
                <a:solidFill>
                  <a:schemeClr val="tx1"/>
                </a:solidFill>
                <a:latin typeface="Calibri" pitchFamily="34" charset="0"/>
                <a:cs typeface="Calibri" pitchFamily="34" charset="0"/>
              </a:rPr>
              <a:t> doesn’t speak English, does he?</a:t>
            </a:r>
            <a:endParaRPr lang="en-US" sz="2200" dirty="0">
              <a:solidFill>
                <a:schemeClr val="tx1"/>
              </a:solidFill>
              <a:latin typeface="Calibri" pitchFamily="34" charset="0"/>
              <a:cs typeface="Calibri" pitchFamily="34" charset="0"/>
            </a:endParaRPr>
          </a:p>
        </p:txBody>
      </p:sp>
      <p:sp>
        <p:nvSpPr>
          <p:cNvPr id="18" name="Rectangle 17"/>
          <p:cNvSpPr/>
          <p:nvPr/>
        </p:nvSpPr>
        <p:spPr>
          <a:xfrm>
            <a:off x="849166" y="5499394"/>
            <a:ext cx="5220000" cy="611999"/>
          </a:xfrm>
          <a:prstGeom prst="rect">
            <a:avLst/>
          </a:prstGeom>
          <a:solidFill>
            <a:schemeClr val="accent5">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latin typeface="Calibri" pitchFamily="34" charset="0"/>
                <a:cs typeface="Calibri" pitchFamily="34" charset="0"/>
              </a:rPr>
              <a:t>He has got a new shirt, hasn’t he?</a:t>
            </a:r>
            <a:endParaRPr lang="en-US" sz="2200" dirty="0">
              <a:solidFill>
                <a:schemeClr val="tx1"/>
              </a:solidFill>
              <a:latin typeface="Calibri" pitchFamily="34" charset="0"/>
              <a:cs typeface="Calibri" pitchFamily="34" charset="0"/>
            </a:endParaRPr>
          </a:p>
        </p:txBody>
      </p:sp>
      <p:sp>
        <p:nvSpPr>
          <p:cNvPr id="19" name="Rectangle 18"/>
          <p:cNvSpPr/>
          <p:nvPr/>
        </p:nvSpPr>
        <p:spPr>
          <a:xfrm>
            <a:off x="6076082" y="5499393"/>
            <a:ext cx="5184000" cy="611999"/>
          </a:xfrm>
          <a:prstGeom prst="rect">
            <a:avLst/>
          </a:prstGeom>
          <a:solidFill>
            <a:schemeClr val="accent2">
              <a:lumMod val="40000"/>
              <a:lumOff val="6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latin typeface="Calibri" pitchFamily="34" charset="0"/>
                <a:cs typeface="Calibri" pitchFamily="34" charset="0"/>
              </a:rPr>
              <a:t>Ram and </a:t>
            </a:r>
            <a:r>
              <a:rPr lang="en-IN" sz="2200" dirty="0" err="1" smtClean="0">
                <a:solidFill>
                  <a:schemeClr val="tx1"/>
                </a:solidFill>
                <a:latin typeface="Calibri" pitchFamily="34" charset="0"/>
                <a:cs typeface="Calibri" pitchFamily="34" charset="0"/>
              </a:rPr>
              <a:t>Raju</a:t>
            </a:r>
            <a:r>
              <a:rPr lang="en-IN" sz="2200" dirty="0" smtClean="0">
                <a:solidFill>
                  <a:schemeClr val="tx1"/>
                </a:solidFill>
                <a:latin typeface="Calibri" pitchFamily="34" charset="0"/>
                <a:cs typeface="Calibri" pitchFamily="34" charset="0"/>
              </a:rPr>
              <a:t> can’t play today, can they?</a:t>
            </a:r>
            <a:endParaRPr lang="en-US" sz="22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97852" y="139482"/>
            <a:ext cx="9296427" cy="6540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a:ln>
            <a:noFill/>
          </a:ln>
          <a:scene3d>
            <a:camera prst="orthographicFront"/>
            <a:lightRig rig="threePt" dir="t"/>
          </a:scene3d>
          <a:sp3d>
            <a:bevelT/>
          </a:sp3d>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smtClean="0"/>
              <a:t>Interesting Aside</a:t>
            </a:r>
            <a:endParaRPr/>
          </a:p>
        </p:txBody>
      </p:sp>
      <p:pic>
        <p:nvPicPr>
          <p:cNvPr id="14340" name="Picture 4" descr="Free Socrates Portrait vector and picture"/>
          <p:cNvPicPr>
            <a:picLocks noChangeAspect="1" noChangeArrowheads="1"/>
          </p:cNvPicPr>
          <p:nvPr/>
        </p:nvPicPr>
        <p:blipFill>
          <a:blip r:embed="rId3"/>
          <a:srcRect/>
          <a:stretch>
            <a:fillRect/>
          </a:stretch>
        </p:blipFill>
        <p:spPr bwMode="auto">
          <a:xfrm>
            <a:off x="8812037" y="993388"/>
            <a:ext cx="2875935" cy="5751871"/>
          </a:xfrm>
          <a:prstGeom prst="rect">
            <a:avLst/>
          </a:prstGeom>
          <a:noFill/>
        </p:spPr>
      </p:pic>
      <p:pic>
        <p:nvPicPr>
          <p:cNvPr id="15" name="Picture 2" descr="Free Scroll Paper vector and picture"/>
          <p:cNvPicPr>
            <a:picLocks noChangeAspect="1" noChangeArrowheads="1"/>
          </p:cNvPicPr>
          <p:nvPr/>
        </p:nvPicPr>
        <p:blipFill>
          <a:blip r:embed="rId4"/>
          <a:srcRect/>
          <a:stretch>
            <a:fillRect/>
          </a:stretch>
        </p:blipFill>
        <p:spPr bwMode="auto">
          <a:xfrm>
            <a:off x="796403" y="1234611"/>
            <a:ext cx="8126361" cy="5253449"/>
          </a:xfrm>
          <a:prstGeom prst="rect">
            <a:avLst/>
          </a:prstGeom>
          <a:noFill/>
        </p:spPr>
      </p:pic>
      <p:sp>
        <p:nvSpPr>
          <p:cNvPr id="16" name="TextBox 15">
            <a:extLst>
              <a:ext uri="{FF2B5EF4-FFF2-40B4-BE49-F238E27FC236}">
                <a16:creationId xmlns:a16="http://schemas.microsoft.com/office/drawing/2014/main" xmlns="" id="{667EEB0B-FB7A-4CF7-A1F1-68DAF17061D8}"/>
              </a:ext>
            </a:extLst>
          </p:cNvPr>
          <p:cNvSpPr txBox="1"/>
          <p:nvPr/>
        </p:nvSpPr>
        <p:spPr>
          <a:xfrm>
            <a:off x="1767899" y="1822332"/>
            <a:ext cx="6122480" cy="3970318"/>
          </a:xfrm>
          <a:prstGeom prst="rect">
            <a:avLst/>
          </a:prstGeom>
          <a:noFill/>
        </p:spPr>
        <p:txBody>
          <a:bodyPr wrap="square">
            <a:spAutoFit/>
          </a:bodyPr>
          <a:lstStyle/>
          <a:p>
            <a:r>
              <a:rPr lang="en-US" sz="2800" dirty="0" smtClean="0">
                <a:latin typeface="Calibri" pitchFamily="34" charset="0"/>
                <a:cs typeface="Calibri" pitchFamily="34" charset="0"/>
              </a:rPr>
              <a:t>Socrates, the Greek philosopher and teacher, believed that disciplined and thoughtful questioning enabled students to think logically. The Socratic method of questioning is a method of teaching in which the teacher asks questions and the students answer. The teacher does not give the answer but elicits the answers through questioning.</a:t>
            </a:r>
          </a:p>
        </p:txBody>
      </p:sp>
      <p:sp>
        <p:nvSpPr>
          <p:cNvPr id="17" name="Google Shape;39;p2"/>
          <p:cNvSpPr txBox="1">
            <a:spLocks/>
          </p:cNvSpPr>
          <p:nvPr/>
        </p:nvSpPr>
        <p:spPr>
          <a:xfrm>
            <a:off x="1447787" y="154984"/>
            <a:ext cx="9296427" cy="654032"/>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t="100000"/>
            </a:path>
            <a:tileRect r="-100000" b="-100000"/>
          </a:gradFill>
          <a:ln>
            <a:noFill/>
          </a:ln>
          <a:scene3d>
            <a:camera prst="orthographicFront"/>
            <a:lightRig rig="threePt" dir="t"/>
          </a:scene3d>
          <a:sp3d>
            <a:bevelT/>
          </a:sp3d>
        </p:spPr>
        <p:txBody>
          <a:bodyPr spcFirstLastPara="1" wrap="square" lIns="91425" tIns="45700" rIns="91425" bIns="45700" anchor="t"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3600"/>
              <a:buFont typeface="Calibri"/>
              <a:buNone/>
              <a:tabLst/>
              <a:defRPr/>
            </a:pPr>
            <a:r>
              <a:rPr kumimoji="0" lang="en-IN" sz="3600" b="0" i="0" u="none" strike="noStrike" kern="0" cap="none" spc="0" normalizeH="0" baseline="0" noProof="0" dirty="0" smtClean="0">
                <a:ln>
                  <a:noFill/>
                </a:ln>
                <a:solidFill>
                  <a:schemeClr val="dk1"/>
                </a:solidFill>
                <a:effectLst/>
                <a:uLnTx/>
                <a:uFillTx/>
                <a:latin typeface="Calibri"/>
                <a:ea typeface="Calibri"/>
                <a:cs typeface="Calibri"/>
                <a:sym typeface="Calibri"/>
              </a:rPr>
              <a:t>Specific Way Of Questioning</a:t>
            </a:r>
            <a:r>
              <a:rPr kumimoji="0" lang="en-IN" sz="3600" b="0" i="0" u="none" strike="noStrike" kern="0" cap="none" spc="0" normalizeH="0" noProof="0" dirty="0" smtClean="0">
                <a:ln>
                  <a:noFill/>
                </a:ln>
                <a:solidFill>
                  <a:schemeClr val="dk1"/>
                </a:solidFill>
                <a:effectLst/>
                <a:uLnTx/>
                <a:uFillTx/>
                <a:latin typeface="Calibri"/>
                <a:ea typeface="Calibri"/>
                <a:cs typeface="Calibri"/>
                <a:sym typeface="Calibri"/>
              </a:rPr>
              <a:t> </a:t>
            </a:r>
            <a:r>
              <a:rPr kumimoji="0" lang="en-IN" sz="3600" b="0" i="0" u="none" strike="noStrike" kern="0" cap="none" spc="0" normalizeH="0" baseline="0" noProof="0" dirty="0" smtClean="0">
                <a:ln>
                  <a:noFill/>
                </a:ln>
                <a:solidFill>
                  <a:schemeClr val="dk1"/>
                </a:solidFill>
                <a:effectLst/>
                <a:uLnTx/>
                <a:uFillTx/>
                <a:latin typeface="Calibri"/>
                <a:ea typeface="Calibri"/>
                <a:cs typeface="Calibri"/>
                <a:sym typeface="Calibri"/>
              </a:rPr>
              <a:t>- Socrates</a:t>
            </a:r>
            <a:endParaRPr kumimoji="0" lang="en-IN" sz="36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1000"/>
                                        <p:tgtEl>
                                          <p:spTgt spid="1434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1000"/>
                            </p:stCondLst>
                            <p:childTnLst>
                              <p:par>
                                <p:cTn id="18" presetID="5" presetClass="entr" presetSubtype="10" fill="hold" grpId="0" nodeType="afterEffect">
                                  <p:stCondLst>
                                    <p:cond delay="50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466856" y="71414"/>
            <a:ext cx="9296427" cy="654032"/>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r="100000" b="100000"/>
            </a:path>
            <a:tileRect l="-100000" t="-100000"/>
          </a:gradFill>
          <a:ln>
            <a:noFill/>
          </a:ln>
          <a:scene3d>
            <a:camera prst="orthographicFront"/>
            <a:lightRig rig="threePt" dir="t"/>
          </a:scene3d>
          <a:sp3d>
            <a:bevelT/>
          </a:sp3d>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dirty="0" smtClean="0"/>
              <a:t>Questions to Assess - Testing Time - Part 1</a:t>
            </a:r>
            <a:endParaRPr/>
          </a:p>
        </p:txBody>
      </p:sp>
      <p:grpSp>
        <p:nvGrpSpPr>
          <p:cNvPr id="9" name="Group 8"/>
          <p:cNvGrpSpPr/>
          <p:nvPr/>
        </p:nvGrpSpPr>
        <p:grpSpPr>
          <a:xfrm>
            <a:off x="1308000" y="961307"/>
            <a:ext cx="9576000" cy="575401"/>
            <a:chOff x="1308000" y="858071"/>
            <a:chExt cx="9576000" cy="575401"/>
          </a:xfrm>
        </p:grpSpPr>
        <p:sp>
          <p:nvSpPr>
            <p:cNvPr id="7" name="Hexagon 6">
              <a:extLst>
                <a:ext uri="{FF2B5EF4-FFF2-40B4-BE49-F238E27FC236}">
                  <a16:creationId xmlns="" xmlns:a16="http://schemas.microsoft.com/office/drawing/2014/main" id="{24ADA599-D72F-A792-DE46-3866775CB8AF}"/>
                </a:ext>
              </a:extLst>
            </p:cNvPr>
            <p:cNvSpPr/>
            <p:nvPr/>
          </p:nvSpPr>
          <p:spPr>
            <a:xfrm>
              <a:off x="1308000" y="858071"/>
              <a:ext cx="9576000" cy="575401"/>
            </a:xfrm>
            <a:prstGeom prst="hexagon">
              <a:avLst>
                <a:gd name="adj" fmla="val 47373"/>
                <a:gd name="vf" fmla="val 115470"/>
              </a:avLst>
            </a:prstGeom>
            <a:solidFill>
              <a:schemeClr val="bg1"/>
            </a:solidFill>
            <a:ln>
              <a:solidFill>
                <a:schemeClr val="accent6">
                  <a:lumMod val="75000"/>
                </a:schemeClr>
              </a:solidFill>
            </a:ln>
            <a:effectLst>
              <a:outerShdw blurRad="241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B5E9B378-C76E-0B58-AF79-E32C1D042CFD}"/>
                </a:ext>
              </a:extLst>
            </p:cNvPr>
            <p:cNvSpPr txBox="1"/>
            <p:nvPr/>
          </p:nvSpPr>
          <p:spPr>
            <a:xfrm>
              <a:off x="1436374" y="899261"/>
              <a:ext cx="9261841" cy="461665"/>
            </a:xfrm>
            <a:prstGeom prst="rect">
              <a:avLst/>
            </a:prstGeom>
            <a:noFill/>
          </p:spPr>
          <p:txBody>
            <a:bodyPr wrap="square">
              <a:spAutoFit/>
            </a:bodyPr>
            <a:lstStyle/>
            <a:p>
              <a:r>
                <a:rPr lang="en-US" sz="2400" b="0" i="0" u="none" strike="noStrike" dirty="0" smtClean="0">
                  <a:solidFill>
                    <a:srgbClr val="000000"/>
                  </a:solidFill>
                  <a:effectLst/>
                  <a:latin typeface="Calibri" pitchFamily="34" charset="0"/>
                  <a:cs typeface="Calibri" pitchFamily="34" charset="0"/>
                </a:rPr>
                <a:t>Put the words in the correct order. All the sentences are questions.</a:t>
              </a:r>
              <a:endParaRPr lang="en-US" sz="3200" dirty="0">
                <a:latin typeface="Calibri" pitchFamily="34" charset="0"/>
                <a:cs typeface="Calibri" pitchFamily="34" charset="0"/>
              </a:endParaRPr>
            </a:p>
          </p:txBody>
        </p:sp>
      </p:grpSp>
      <p:sp>
        <p:nvSpPr>
          <p:cNvPr id="11" name="Rectangle: Rounded Corners 33">
            <a:extLst>
              <a:ext uri="{FF2B5EF4-FFF2-40B4-BE49-F238E27FC236}">
                <a16:creationId xmlns="" xmlns:a16="http://schemas.microsoft.com/office/drawing/2014/main" id="{8FB08A23-47BF-4C02-9B10-D70055BBF772}"/>
              </a:ext>
            </a:extLst>
          </p:cNvPr>
          <p:cNvSpPr/>
          <p:nvPr/>
        </p:nvSpPr>
        <p:spPr>
          <a:xfrm>
            <a:off x="995484" y="2013728"/>
            <a:ext cx="5472000" cy="58397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why / this machine / doesn’t / work</a:t>
            </a:r>
            <a:endParaRPr lang="en-IN" sz="2400" dirty="0">
              <a:solidFill>
                <a:schemeClr val="tx1"/>
              </a:solidFill>
              <a:latin typeface="Calibri" pitchFamily="34" charset="0"/>
              <a:cs typeface="Calibri" pitchFamily="34" charset="0"/>
            </a:endParaRPr>
          </a:p>
        </p:txBody>
      </p:sp>
      <p:sp>
        <p:nvSpPr>
          <p:cNvPr id="15" name="Rectangle: Rounded Corners 37">
            <a:extLst>
              <a:ext uri="{FF2B5EF4-FFF2-40B4-BE49-F238E27FC236}">
                <a16:creationId xmlns="" xmlns:a16="http://schemas.microsoft.com/office/drawing/2014/main" id="{070E31E7-AA6E-4841-8B65-F9F8E27D6973}"/>
              </a:ext>
            </a:extLst>
          </p:cNvPr>
          <p:cNvSpPr/>
          <p:nvPr/>
        </p:nvSpPr>
        <p:spPr>
          <a:xfrm>
            <a:off x="995484" y="3069950"/>
            <a:ext cx="5472000" cy="583979"/>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house / this / was / built / when</a:t>
            </a:r>
            <a:endParaRPr lang="en-IN" sz="2400" dirty="0">
              <a:solidFill>
                <a:schemeClr val="tx1"/>
              </a:solidFill>
              <a:latin typeface="Calibri" pitchFamily="34" charset="0"/>
              <a:cs typeface="Calibri" pitchFamily="34" charset="0"/>
            </a:endParaRPr>
          </a:p>
        </p:txBody>
      </p:sp>
      <p:grpSp>
        <p:nvGrpSpPr>
          <p:cNvPr id="18" name="Group 17">
            <a:extLst>
              <a:ext uri="{FF2B5EF4-FFF2-40B4-BE49-F238E27FC236}">
                <a16:creationId xmlns="" xmlns:a16="http://schemas.microsoft.com/office/drawing/2014/main" id="{4A4ABB23-938D-489D-A8DE-3AD140A2E815}"/>
              </a:ext>
            </a:extLst>
          </p:cNvPr>
          <p:cNvGrpSpPr/>
          <p:nvPr/>
        </p:nvGrpSpPr>
        <p:grpSpPr>
          <a:xfrm rot="16200000">
            <a:off x="89470" y="2067665"/>
            <a:ext cx="648000" cy="576000"/>
            <a:chOff x="1217532" y="3417314"/>
            <a:chExt cx="2855012" cy="2331798"/>
          </a:xfrm>
        </p:grpSpPr>
        <p:sp>
          <p:nvSpPr>
            <p:cNvPr id="19" name="Google Shape;1367;p33">
              <a:extLst>
                <a:ext uri="{FF2B5EF4-FFF2-40B4-BE49-F238E27FC236}">
                  <a16:creationId xmlns="" xmlns:a16="http://schemas.microsoft.com/office/drawing/2014/main" id="{C47F9DE1-8D6A-471C-AA2F-69A073A038DB}"/>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20" name="Google Shape;1368;p33">
              <a:extLst>
                <a:ext uri="{FF2B5EF4-FFF2-40B4-BE49-F238E27FC236}">
                  <a16:creationId xmlns="" xmlns:a16="http://schemas.microsoft.com/office/drawing/2014/main" id="{5C751B53-EC1E-42C4-861A-AA7B1B004330}"/>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21" name="Google Shape;1369;p33">
              <a:extLst>
                <a:ext uri="{FF2B5EF4-FFF2-40B4-BE49-F238E27FC236}">
                  <a16:creationId xmlns="" xmlns:a16="http://schemas.microsoft.com/office/drawing/2014/main" id="{37EDC9CE-0FD1-4A88-9580-8600163F3239}"/>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E85D04"/>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grpSp>
        <p:nvGrpSpPr>
          <p:cNvPr id="22" name="Group 21">
            <a:extLst>
              <a:ext uri="{FF2B5EF4-FFF2-40B4-BE49-F238E27FC236}">
                <a16:creationId xmlns="" xmlns:a16="http://schemas.microsoft.com/office/drawing/2014/main" id="{7EF32455-326B-4E7B-8A07-3E1BE17236E5}"/>
              </a:ext>
            </a:extLst>
          </p:cNvPr>
          <p:cNvGrpSpPr/>
          <p:nvPr/>
        </p:nvGrpSpPr>
        <p:grpSpPr>
          <a:xfrm rot="16200000">
            <a:off x="89469" y="3129479"/>
            <a:ext cx="648000" cy="576000"/>
            <a:chOff x="1217532" y="3417314"/>
            <a:chExt cx="2855012" cy="2331798"/>
          </a:xfrm>
        </p:grpSpPr>
        <p:sp>
          <p:nvSpPr>
            <p:cNvPr id="23" name="Google Shape;1367;p33">
              <a:extLst>
                <a:ext uri="{FF2B5EF4-FFF2-40B4-BE49-F238E27FC236}">
                  <a16:creationId xmlns="" xmlns:a16="http://schemas.microsoft.com/office/drawing/2014/main" id="{E862352E-610A-4B54-99DC-84C0D1BCD534}"/>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rgbClr val="FFBA08"/>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24" name="Google Shape;1368;p33">
              <a:extLst>
                <a:ext uri="{FF2B5EF4-FFF2-40B4-BE49-F238E27FC236}">
                  <a16:creationId xmlns="" xmlns:a16="http://schemas.microsoft.com/office/drawing/2014/main" id="{57EEB309-AF3C-44B2-A759-D84BE2AF3DDE}"/>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25" name="Google Shape;1369;p33">
              <a:extLst>
                <a:ext uri="{FF2B5EF4-FFF2-40B4-BE49-F238E27FC236}">
                  <a16:creationId xmlns="" xmlns:a16="http://schemas.microsoft.com/office/drawing/2014/main" id="{F0ADAD36-BB9F-4B48-9992-DFD7655FF690}"/>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rgbClr val="FFBA08"/>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26" name="Rectangle: Rounded Corners 37">
            <a:extLst>
              <a:ext uri="{FF2B5EF4-FFF2-40B4-BE49-F238E27FC236}">
                <a16:creationId xmlns="" xmlns:a16="http://schemas.microsoft.com/office/drawing/2014/main" id="{070E31E7-AA6E-4841-8B65-F9F8E27D6973}"/>
              </a:ext>
            </a:extLst>
          </p:cNvPr>
          <p:cNvSpPr/>
          <p:nvPr/>
        </p:nvSpPr>
        <p:spPr>
          <a:xfrm>
            <a:off x="995484" y="4126172"/>
            <a:ext cx="5472000" cy="58397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friends / are / coming / what / time / your</a:t>
            </a:r>
            <a:endParaRPr lang="en-IN" sz="2400" dirty="0">
              <a:solidFill>
                <a:schemeClr val="tx1"/>
              </a:solidFill>
              <a:latin typeface="Calibri" pitchFamily="34" charset="0"/>
              <a:cs typeface="Calibri" pitchFamily="34" charset="0"/>
            </a:endParaRPr>
          </a:p>
        </p:txBody>
      </p:sp>
      <p:grpSp>
        <p:nvGrpSpPr>
          <p:cNvPr id="27" name="Group 26">
            <a:extLst>
              <a:ext uri="{FF2B5EF4-FFF2-40B4-BE49-F238E27FC236}">
                <a16:creationId xmlns="" xmlns:a16="http://schemas.microsoft.com/office/drawing/2014/main" id="{7EF32455-326B-4E7B-8A07-3E1BE17236E5}"/>
              </a:ext>
            </a:extLst>
          </p:cNvPr>
          <p:cNvGrpSpPr/>
          <p:nvPr/>
        </p:nvGrpSpPr>
        <p:grpSpPr>
          <a:xfrm rot="16200000">
            <a:off x="89469" y="4191293"/>
            <a:ext cx="648000" cy="576000"/>
            <a:chOff x="1217532" y="3417314"/>
            <a:chExt cx="2855012" cy="2331798"/>
          </a:xfrm>
        </p:grpSpPr>
        <p:sp>
          <p:nvSpPr>
            <p:cNvPr id="28" name="Google Shape;1367;p33">
              <a:extLst>
                <a:ext uri="{FF2B5EF4-FFF2-40B4-BE49-F238E27FC236}">
                  <a16:creationId xmlns="" xmlns:a16="http://schemas.microsoft.com/office/drawing/2014/main" id="{E862352E-610A-4B54-99DC-84C0D1BCD534}"/>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29" name="Google Shape;1368;p33">
              <a:extLst>
                <a:ext uri="{FF2B5EF4-FFF2-40B4-BE49-F238E27FC236}">
                  <a16:creationId xmlns="" xmlns:a16="http://schemas.microsoft.com/office/drawing/2014/main" id="{57EEB309-AF3C-44B2-A759-D84BE2AF3DDE}"/>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30" name="Google Shape;1369;p33">
              <a:extLst>
                <a:ext uri="{FF2B5EF4-FFF2-40B4-BE49-F238E27FC236}">
                  <a16:creationId xmlns="" xmlns:a16="http://schemas.microsoft.com/office/drawing/2014/main" id="{F0ADAD36-BB9F-4B48-9992-DFD7655FF690}"/>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chemeClr val="accent4">
                <a:lumMod val="75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31" name="Rectangle: Rounded Corners 37">
            <a:extLst>
              <a:ext uri="{FF2B5EF4-FFF2-40B4-BE49-F238E27FC236}">
                <a16:creationId xmlns="" xmlns:a16="http://schemas.microsoft.com/office/drawing/2014/main" id="{070E31E7-AA6E-4841-8B65-F9F8E27D6973}"/>
              </a:ext>
            </a:extLst>
          </p:cNvPr>
          <p:cNvSpPr/>
          <p:nvPr/>
        </p:nvSpPr>
        <p:spPr>
          <a:xfrm>
            <a:off x="995484" y="5182394"/>
            <a:ext cx="5472000" cy="58397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break / how/ the / pot / did / you</a:t>
            </a:r>
            <a:endParaRPr lang="en-IN" sz="2400" dirty="0">
              <a:solidFill>
                <a:schemeClr val="tx1"/>
              </a:solidFill>
              <a:latin typeface="Calibri" pitchFamily="34" charset="0"/>
              <a:cs typeface="Calibri" pitchFamily="34" charset="0"/>
            </a:endParaRPr>
          </a:p>
        </p:txBody>
      </p:sp>
      <p:grpSp>
        <p:nvGrpSpPr>
          <p:cNvPr id="32" name="Group 31">
            <a:extLst>
              <a:ext uri="{FF2B5EF4-FFF2-40B4-BE49-F238E27FC236}">
                <a16:creationId xmlns="" xmlns:a16="http://schemas.microsoft.com/office/drawing/2014/main" id="{7EF32455-326B-4E7B-8A07-3E1BE17236E5}"/>
              </a:ext>
            </a:extLst>
          </p:cNvPr>
          <p:cNvGrpSpPr/>
          <p:nvPr/>
        </p:nvGrpSpPr>
        <p:grpSpPr>
          <a:xfrm rot="16200000">
            <a:off x="89469" y="5253108"/>
            <a:ext cx="648000" cy="576000"/>
            <a:chOff x="1217532" y="3417314"/>
            <a:chExt cx="2855012" cy="2331798"/>
          </a:xfrm>
        </p:grpSpPr>
        <p:sp>
          <p:nvSpPr>
            <p:cNvPr id="33" name="Google Shape;1367;p33">
              <a:extLst>
                <a:ext uri="{FF2B5EF4-FFF2-40B4-BE49-F238E27FC236}">
                  <a16:creationId xmlns="" xmlns:a16="http://schemas.microsoft.com/office/drawing/2014/main" id="{E862352E-610A-4B54-99DC-84C0D1BCD534}"/>
                </a:ext>
              </a:extLst>
            </p:cNvPr>
            <p:cNvSpPr/>
            <p:nvPr/>
          </p:nvSpPr>
          <p:spPr>
            <a:xfrm>
              <a:off x="2037371" y="3417314"/>
              <a:ext cx="2035173" cy="2331798"/>
            </a:xfrm>
            <a:custGeom>
              <a:avLst/>
              <a:gdLst/>
              <a:ahLst/>
              <a:cxnLst/>
              <a:rect l="l" t="t" r="r" b="b"/>
              <a:pathLst>
                <a:path w="2178" h="2498" extrusionOk="0">
                  <a:moveTo>
                    <a:pt x="43" y="156"/>
                  </a:moveTo>
                  <a:lnTo>
                    <a:pt x="650" y="1208"/>
                  </a:lnTo>
                  <a:lnTo>
                    <a:pt x="650" y="1208"/>
                  </a:lnTo>
                  <a:cubicBezTo>
                    <a:pt x="665" y="1233"/>
                    <a:pt x="665" y="1265"/>
                    <a:pt x="650" y="1290"/>
                  </a:cubicBezTo>
                  <a:lnTo>
                    <a:pt x="43" y="2341"/>
                  </a:lnTo>
                  <a:lnTo>
                    <a:pt x="43" y="2341"/>
                  </a:lnTo>
                  <a:cubicBezTo>
                    <a:pt x="0" y="2415"/>
                    <a:pt x="83" y="2497"/>
                    <a:pt x="156" y="2455"/>
                  </a:cubicBezTo>
                  <a:lnTo>
                    <a:pt x="2122" y="1321"/>
                  </a:lnTo>
                  <a:lnTo>
                    <a:pt x="2122" y="1321"/>
                  </a:lnTo>
                  <a:cubicBezTo>
                    <a:pt x="2177" y="1289"/>
                    <a:pt x="2177" y="1209"/>
                    <a:pt x="2122" y="1177"/>
                  </a:cubicBezTo>
                  <a:lnTo>
                    <a:pt x="156" y="42"/>
                  </a:lnTo>
                  <a:lnTo>
                    <a:pt x="156" y="42"/>
                  </a:lnTo>
                  <a:cubicBezTo>
                    <a:pt x="83" y="0"/>
                    <a:pt x="0" y="82"/>
                    <a:pt x="43" y="156"/>
                  </a:cubicBezTo>
                </a:path>
              </a:pathLst>
            </a:custGeom>
            <a:solidFill>
              <a:schemeClr val="accent5">
                <a:lumMod val="75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34" name="Google Shape;1368;p33">
              <a:extLst>
                <a:ext uri="{FF2B5EF4-FFF2-40B4-BE49-F238E27FC236}">
                  <a16:creationId xmlns="" xmlns:a16="http://schemas.microsoft.com/office/drawing/2014/main" id="{57EEB309-AF3C-44B2-A759-D84BE2AF3DDE}"/>
                </a:ext>
              </a:extLst>
            </p:cNvPr>
            <p:cNvSpPr/>
            <p:nvPr/>
          </p:nvSpPr>
          <p:spPr>
            <a:xfrm>
              <a:off x="1217532" y="3763374"/>
              <a:ext cx="1647914" cy="1643793"/>
            </a:xfrm>
            <a:custGeom>
              <a:avLst/>
              <a:gdLst/>
              <a:ahLst/>
              <a:cxnLst/>
              <a:rect l="l" t="t" r="r" b="b"/>
              <a:pathLst>
                <a:path w="1762" h="1760" extrusionOk="0">
                  <a:moveTo>
                    <a:pt x="1761" y="880"/>
                  </a:moveTo>
                  <a:lnTo>
                    <a:pt x="1761" y="880"/>
                  </a:lnTo>
                  <a:cubicBezTo>
                    <a:pt x="1761" y="1367"/>
                    <a:pt x="1366" y="1759"/>
                    <a:pt x="880" y="1759"/>
                  </a:cubicBezTo>
                  <a:lnTo>
                    <a:pt x="880" y="1759"/>
                  </a:lnTo>
                  <a:cubicBezTo>
                    <a:pt x="394" y="1759"/>
                    <a:pt x="0" y="1367"/>
                    <a:pt x="0" y="880"/>
                  </a:cubicBezTo>
                  <a:lnTo>
                    <a:pt x="0" y="880"/>
                  </a:lnTo>
                  <a:cubicBezTo>
                    <a:pt x="0" y="394"/>
                    <a:pt x="394" y="0"/>
                    <a:pt x="880" y="0"/>
                  </a:cubicBezTo>
                  <a:lnTo>
                    <a:pt x="880" y="0"/>
                  </a:lnTo>
                  <a:cubicBezTo>
                    <a:pt x="1366" y="0"/>
                    <a:pt x="1761" y="394"/>
                    <a:pt x="1761" y="880"/>
                  </a:cubicBezTo>
                </a:path>
              </a:pathLst>
            </a:custGeom>
            <a:solidFill>
              <a:schemeClr val="lt2"/>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a:solidFill>
                  <a:srgbClr val="747994"/>
                </a:solidFill>
                <a:latin typeface="Poppins"/>
                <a:ea typeface="Poppins"/>
                <a:cs typeface="Poppins"/>
                <a:sym typeface="Poppins"/>
              </a:endParaRPr>
            </a:p>
          </p:txBody>
        </p:sp>
        <p:sp>
          <p:nvSpPr>
            <p:cNvPr id="35" name="Google Shape;1369;p33">
              <a:extLst>
                <a:ext uri="{FF2B5EF4-FFF2-40B4-BE49-F238E27FC236}">
                  <a16:creationId xmlns="" xmlns:a16="http://schemas.microsoft.com/office/drawing/2014/main" id="{F0ADAD36-BB9F-4B48-9992-DFD7655FF690}"/>
                </a:ext>
              </a:extLst>
            </p:cNvPr>
            <p:cNvSpPr/>
            <p:nvPr/>
          </p:nvSpPr>
          <p:spPr>
            <a:xfrm>
              <a:off x="1378204" y="3928165"/>
              <a:ext cx="1318331" cy="1318331"/>
            </a:xfrm>
            <a:custGeom>
              <a:avLst/>
              <a:gdLst/>
              <a:ahLst/>
              <a:cxnLst/>
              <a:rect l="l" t="t" r="r" b="b"/>
              <a:pathLst>
                <a:path w="1412" h="1410" extrusionOk="0">
                  <a:moveTo>
                    <a:pt x="1411" y="705"/>
                  </a:moveTo>
                  <a:lnTo>
                    <a:pt x="1411" y="705"/>
                  </a:lnTo>
                  <a:cubicBezTo>
                    <a:pt x="1411" y="1094"/>
                    <a:pt x="1095" y="1409"/>
                    <a:pt x="705" y="1409"/>
                  </a:cubicBezTo>
                  <a:lnTo>
                    <a:pt x="705" y="1409"/>
                  </a:lnTo>
                  <a:cubicBezTo>
                    <a:pt x="316" y="1409"/>
                    <a:pt x="0" y="1094"/>
                    <a:pt x="0" y="705"/>
                  </a:cubicBezTo>
                  <a:lnTo>
                    <a:pt x="0" y="705"/>
                  </a:lnTo>
                  <a:cubicBezTo>
                    <a:pt x="0" y="316"/>
                    <a:pt x="316" y="0"/>
                    <a:pt x="705" y="0"/>
                  </a:cubicBezTo>
                  <a:lnTo>
                    <a:pt x="705" y="0"/>
                  </a:lnTo>
                  <a:cubicBezTo>
                    <a:pt x="1095" y="0"/>
                    <a:pt x="1411" y="316"/>
                    <a:pt x="1411" y="705"/>
                  </a:cubicBezTo>
                </a:path>
              </a:pathLst>
            </a:custGeom>
            <a:solidFill>
              <a:schemeClr val="accent5">
                <a:lumMod val="75000"/>
              </a:schemeClr>
            </a:solidFill>
            <a:ln>
              <a:noFill/>
            </a:ln>
          </p:spPr>
          <p:txBody>
            <a:bodyPr spcFirstLastPara="1" wrap="square" lIns="91425" tIns="45700" rIns="91425" bIns="45700" anchor="ctr" anchorCtr="0">
              <a:noAutofit/>
            </a:bodyPr>
            <a:lstStyle/>
            <a:p>
              <a:pPr marL="0" marR="0" lvl="0" indent="0" algn="l">
                <a:spcBef>
                  <a:spcPts val="0"/>
                </a:spcBef>
                <a:spcAft>
                  <a:spcPts val="0"/>
                </a:spcAft>
                <a:buNone/>
              </a:pPr>
              <a:endParaRPr sz="2699" dirty="0">
                <a:solidFill>
                  <a:srgbClr val="747994"/>
                </a:solidFill>
                <a:latin typeface="Poppins"/>
                <a:ea typeface="Poppins"/>
                <a:cs typeface="Poppins"/>
                <a:sym typeface="Poppins"/>
              </a:endParaRPr>
            </a:p>
          </p:txBody>
        </p:sp>
      </p:grpSp>
      <p:sp>
        <p:nvSpPr>
          <p:cNvPr id="36" name="Rectangle: Rounded Corners 33">
            <a:extLst>
              <a:ext uri="{FF2B5EF4-FFF2-40B4-BE49-F238E27FC236}">
                <a16:creationId xmlns="" xmlns:a16="http://schemas.microsoft.com/office/drawing/2014/main" id="{8FB08A23-47BF-4C02-9B10-D70055BBF772}"/>
              </a:ext>
            </a:extLst>
          </p:cNvPr>
          <p:cNvSpPr/>
          <p:nvPr/>
        </p:nvSpPr>
        <p:spPr>
          <a:xfrm>
            <a:off x="6602016" y="2013728"/>
            <a:ext cx="5472000" cy="58397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Why doesn’t this machine work?</a:t>
            </a:r>
            <a:endParaRPr lang="en-IN" sz="2400" dirty="0">
              <a:solidFill>
                <a:schemeClr val="tx1"/>
              </a:solidFill>
              <a:latin typeface="Calibri" pitchFamily="34" charset="0"/>
              <a:cs typeface="Calibri" pitchFamily="34" charset="0"/>
            </a:endParaRPr>
          </a:p>
        </p:txBody>
      </p:sp>
      <p:sp>
        <p:nvSpPr>
          <p:cNvPr id="37" name="Rectangle: Rounded Corners 37">
            <a:extLst>
              <a:ext uri="{FF2B5EF4-FFF2-40B4-BE49-F238E27FC236}">
                <a16:creationId xmlns="" xmlns:a16="http://schemas.microsoft.com/office/drawing/2014/main" id="{070E31E7-AA6E-4841-8B65-F9F8E27D6973}"/>
              </a:ext>
            </a:extLst>
          </p:cNvPr>
          <p:cNvSpPr/>
          <p:nvPr/>
        </p:nvSpPr>
        <p:spPr>
          <a:xfrm>
            <a:off x="6602016" y="3069950"/>
            <a:ext cx="5472000" cy="583979"/>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When was this house built?</a:t>
            </a:r>
            <a:endParaRPr lang="en-IN" sz="2400" dirty="0">
              <a:solidFill>
                <a:schemeClr val="tx1"/>
              </a:solidFill>
              <a:latin typeface="Calibri" pitchFamily="34" charset="0"/>
              <a:cs typeface="Calibri" pitchFamily="34" charset="0"/>
            </a:endParaRPr>
          </a:p>
        </p:txBody>
      </p:sp>
      <p:sp>
        <p:nvSpPr>
          <p:cNvPr id="38" name="Rectangle: Rounded Corners 37">
            <a:extLst>
              <a:ext uri="{FF2B5EF4-FFF2-40B4-BE49-F238E27FC236}">
                <a16:creationId xmlns="" xmlns:a16="http://schemas.microsoft.com/office/drawing/2014/main" id="{070E31E7-AA6E-4841-8B65-F9F8E27D6973}"/>
              </a:ext>
            </a:extLst>
          </p:cNvPr>
          <p:cNvSpPr/>
          <p:nvPr/>
        </p:nvSpPr>
        <p:spPr>
          <a:xfrm>
            <a:off x="6602016" y="4126172"/>
            <a:ext cx="5472000" cy="58397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What time are your friends coming?</a:t>
            </a:r>
            <a:endParaRPr lang="en-IN" sz="2400" dirty="0">
              <a:solidFill>
                <a:schemeClr val="tx1"/>
              </a:solidFill>
              <a:latin typeface="Calibri" pitchFamily="34" charset="0"/>
              <a:cs typeface="Calibri" pitchFamily="34" charset="0"/>
            </a:endParaRPr>
          </a:p>
        </p:txBody>
      </p:sp>
      <p:sp>
        <p:nvSpPr>
          <p:cNvPr id="40" name="Rectangle: Rounded Corners 37">
            <a:extLst>
              <a:ext uri="{FF2B5EF4-FFF2-40B4-BE49-F238E27FC236}">
                <a16:creationId xmlns="" xmlns:a16="http://schemas.microsoft.com/office/drawing/2014/main" id="{070E31E7-AA6E-4841-8B65-F9F8E27D6973}"/>
              </a:ext>
            </a:extLst>
          </p:cNvPr>
          <p:cNvSpPr/>
          <p:nvPr/>
        </p:nvSpPr>
        <p:spPr>
          <a:xfrm>
            <a:off x="6602016" y="5182394"/>
            <a:ext cx="5472000" cy="58397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Calibri" pitchFamily="34" charset="0"/>
                <a:cs typeface="Calibri" pitchFamily="34" charset="0"/>
              </a:rPr>
              <a:t>How did you break the pot?</a:t>
            </a:r>
            <a:endParaRPr lang="en-IN" sz="24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8" presetClass="emph" presetSubtype="0" fill="hold" nodeType="withEffect">
                                  <p:stCondLst>
                                    <p:cond delay="0"/>
                                  </p:stCondLst>
                                  <p:childTnLst>
                                    <p:animRot by="5400000">
                                      <p:cBhvr>
                                        <p:cTn id="9" dur="500" fill="hold"/>
                                        <p:tgtEl>
                                          <p:spTgt spid="18"/>
                                        </p:tgtEl>
                                        <p:attrNameLst>
                                          <p:attrName>r</p:attrName>
                                        </p:attrNameLst>
                                      </p:cBhvr>
                                    </p:animRo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1000"/>
                                        <p:tgtEl>
                                          <p:spTgt spid="36"/>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8" presetClass="emph" presetSubtype="0" fill="hold" nodeType="withEffect">
                                  <p:stCondLst>
                                    <p:cond delay="0"/>
                                  </p:stCondLst>
                                  <p:childTnLst>
                                    <p:animRot by="5400000">
                                      <p:cBhvr>
                                        <p:cTn id="24" dur="1000" fill="hold"/>
                                        <p:tgtEl>
                                          <p:spTgt spid="22"/>
                                        </p:tgtEl>
                                        <p:attrNameLst>
                                          <p:attrName>r</p:attrName>
                                        </p:attrNameLst>
                                      </p:cBhvr>
                                    </p:animRo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1000"/>
                                        <p:tgtEl>
                                          <p:spTgt spid="37"/>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8" presetClass="emph" presetSubtype="0" fill="hold" nodeType="withEffect">
                                  <p:stCondLst>
                                    <p:cond delay="0"/>
                                  </p:stCondLst>
                                  <p:childTnLst>
                                    <p:animRot by="5400000">
                                      <p:cBhvr>
                                        <p:cTn id="39" dur="500" fill="hold"/>
                                        <p:tgtEl>
                                          <p:spTgt spid="27"/>
                                        </p:tgtEl>
                                        <p:attrNameLst>
                                          <p:attrName>r</p:attrName>
                                        </p:attrNameLst>
                                      </p:cBhvr>
                                    </p:animRo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10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1000"/>
                                        <p:tgtEl>
                                          <p:spTgt spid="38"/>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8" presetClass="emph" presetSubtype="0" fill="hold" nodeType="withEffect">
                                  <p:stCondLst>
                                    <p:cond delay="0"/>
                                  </p:stCondLst>
                                  <p:childTnLst>
                                    <p:animRot by="5400000">
                                      <p:cBhvr>
                                        <p:cTn id="54" dur="500" fill="hold"/>
                                        <p:tgtEl>
                                          <p:spTgt spid="32"/>
                                        </p:tgtEl>
                                        <p:attrNameLst>
                                          <p:attrName>r</p:attrName>
                                        </p:attrNameLst>
                                      </p:cBhvr>
                                    </p:animRo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10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6" grpId="0" animBg="1"/>
      <p:bldP spid="31" grpId="0" animBg="1"/>
      <p:bldP spid="36" grpId="0" animBg="1"/>
      <p:bldP spid="37" grpId="0" animBg="1"/>
      <p:bldP spid="38" grpId="0" animBg="1"/>
      <p:bldP spid="40" grpId="0" animBg="1"/>
    </p:bldLst>
  </p:timing>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1356</Words>
  <Application>Microsoft Macintosh PowerPoint</Application>
  <PresentationFormat>Custom</PresentationFormat>
  <Paragraphs>264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DD</vt:lpstr>
      <vt:lpstr>Framing Questions</vt:lpstr>
      <vt:lpstr>Introducing ‘Framing Questions’</vt:lpstr>
      <vt:lpstr>Framing Positive Questions - WH words</vt:lpstr>
      <vt:lpstr>Slide 4</vt:lpstr>
      <vt:lpstr>Slide 5</vt:lpstr>
      <vt:lpstr>Framing Negative Questions</vt:lpstr>
      <vt:lpstr>Question Tags</vt:lpstr>
      <vt:lpstr>Interesting Aside</vt:lpstr>
      <vt:lpstr>Questions to Assess - Testing Time - Part 1</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Madhumika</cp:lastModifiedBy>
  <cp:revision>99</cp:revision>
  <dcterms:created xsi:type="dcterms:W3CDTF">2020-08-28T09:38:22Z</dcterms:created>
  <dcterms:modified xsi:type="dcterms:W3CDTF">2023-07-21T05:23:49Z</dcterms:modified>
</cp:coreProperties>
</file>