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7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8.xml" ContentType="application/vnd.openxmlformats-officedocument.theme+xml"/>
  <Override PartName="/ppt/slideLayouts/slideLayout1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  <p:sldMasterId id="2147483735" r:id="rId2"/>
    <p:sldMasterId id="2147483724" r:id="rId3"/>
    <p:sldMasterId id="2147483703" r:id="rId4"/>
    <p:sldMasterId id="2147483706" r:id="rId5"/>
    <p:sldMasterId id="2147483709" r:id="rId6"/>
    <p:sldMasterId id="2147483712" r:id="rId7"/>
    <p:sldMasterId id="2147483715" r:id="rId8"/>
    <p:sldMasterId id="2147483718" r:id="rId9"/>
  </p:sldMasterIdLst>
  <p:notesMasterIdLst>
    <p:notesMasterId r:id="rId20"/>
  </p:notesMasterIdLst>
  <p:handoutMasterIdLst>
    <p:handoutMasterId r:id="rId21"/>
  </p:handoutMasterIdLst>
  <p:sldIdLst>
    <p:sldId id="305" r:id="rId10"/>
    <p:sldId id="287" r:id="rId11"/>
    <p:sldId id="301" r:id="rId12"/>
    <p:sldId id="304" r:id="rId13"/>
    <p:sldId id="300" r:id="rId14"/>
    <p:sldId id="291" r:id="rId15"/>
    <p:sldId id="302" r:id="rId16"/>
    <p:sldId id="289" r:id="rId17"/>
    <p:sldId id="306" r:id="rId18"/>
    <p:sldId id="28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2DCB904F-FD08-4947-941C-FEA6DB02F0FA}">
          <p14:sldIdLst>
            <p14:sldId id="305"/>
          </p14:sldIdLst>
        </p14:section>
        <p14:section name="IQ" id="{A6B0FF9C-17CD-47FC-BFF4-7A8E6008C3D1}">
          <p14:sldIdLst>
            <p14:sldId id="287"/>
            <p14:sldId id="301"/>
            <p14:sldId id="304"/>
          </p14:sldIdLst>
        </p14:section>
        <p14:section name="DD" id="{893503E9-36A2-4F67-A3A4-F47D7BEA5CD0}">
          <p14:sldIdLst>
            <p14:sldId id="300"/>
          </p14:sldIdLst>
        </p14:section>
        <p14:section name="MS" id="{D5999F0B-1B72-4169-897F-04B7AC628456}">
          <p14:sldIdLst>
            <p14:sldId id="291"/>
            <p14:sldId id="302"/>
          </p14:sldIdLst>
        </p14:section>
        <p14:section name="IA" id="{E3B6FFC3-ED1B-40B9-8B5C-817756C79A05}">
          <p14:sldIdLst>
            <p14:sldId id="289"/>
            <p14:sldId id="306"/>
          </p14:sldIdLst>
        </p14:section>
        <p14:section name="Attribution" id="{2BD668D8-2D90-4CBF-86B2-CFB5A75F1EE3}">
          <p14:sldIdLst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2"/>
    <a:srgbClr val="FFFFFF"/>
    <a:srgbClr val="002060"/>
    <a:srgbClr val="0000FF"/>
    <a:srgbClr val="000066"/>
    <a:srgbClr val="003300"/>
    <a:srgbClr val="33CC33"/>
    <a:srgbClr val="3333FF"/>
    <a:srgbClr val="CC0000"/>
    <a:srgbClr val="F20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8" autoAdjust="0"/>
    <p:restoredTop sz="80000" autoAdjust="0"/>
  </p:normalViewPr>
  <p:slideViewPr>
    <p:cSldViewPr snapToGrid="0" showGuides="1">
      <p:cViewPr varScale="1">
        <p:scale>
          <a:sx n="57" d="100"/>
          <a:sy n="57" d="100"/>
        </p:scale>
        <p:origin x="1632" y="72"/>
      </p:cViewPr>
      <p:guideLst>
        <p:guide orient="horz" pos="2136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2966" y="2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78311AD-E730-4716-23B5-5DF4375143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BD2727-782E-D253-FC19-48FB82C38B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2DA7F-E0F8-4D1F-B605-A30715B2DF51}" type="datetimeFigureOut">
              <a:rPr lang="en-IN" smtClean="0"/>
              <a:t>07-12-2023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369FD7-7C6B-A60F-24F6-693E673EBD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B877C3-E570-6DF6-E545-C5B3FEF7F5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EB71C-4582-455B-82D6-8BB031D342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5311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783AA-05B1-4BE7-A299-7BB48A5CCE87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Notes for Teacher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- &lt; Information for further reference or explanation &gt;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Suggestions: 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&lt;Ideas/ Images/ Animations / Others – To make better representation of the content &gt;</a:t>
            </a:r>
            <a:b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US" b="0" dirty="0">
              <a:effectLst/>
            </a:endParaRPr>
          </a:p>
          <a:p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Source of Multimedia used in this slide - 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&lt;Please provide source URL where we find the image and the license agreement&gt; </a:t>
            </a:r>
            <a:endParaRPr lang="en-US" dirty="0"/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82B13-599C-4672-8AC8-930C8AAF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7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82B13-599C-4672-8AC8-930C8AAFB2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166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482B13-599C-4672-8AC8-930C8AAFB2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88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Notes for Teacher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- </a:t>
            </a:r>
            <a:r>
              <a:rPr lang="en-I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Begin the class with a casual talk about how difficult it is to buy anything when there are so many products available in the market. Then throw a simple question and allow them to come up with multiple answers before giving them the choices</a:t>
            </a:r>
            <a:br>
              <a:rPr lang="en-I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Suggestions: 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</a:t>
            </a:r>
            <a:b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US" b="0" dirty="0">
              <a:effectLst/>
            </a:endParaRPr>
          </a:p>
          <a:p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Source of Multimedia used in this slide - 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https://www.freepik.com/free-photo/mountain-landscape-with-computer-monitor-sunset-generative-ai_41060534.htm#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482B13-599C-4672-8AC8-930C8AAFB2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86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Notes for Teacher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- </a:t>
            </a:r>
            <a:r>
              <a:rPr lang="en-IE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 through advertisements is the right answer. Now move on to the second slide to show the image of a TV advertisement. </a:t>
            </a:r>
            <a:r>
              <a:rPr lang="en-I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Using the image encourage students to talk about the various TV advertisements: the image, tagline, the mascot</a:t>
            </a:r>
            <a:br>
              <a:rPr lang="en-I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Suggestions: 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b="0" dirty="0">
              <a:effectLst/>
            </a:endParaRPr>
          </a:p>
          <a:p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Source of Multimedia used in this slide - NA</a:t>
            </a:r>
            <a:endParaRPr lang="en-IN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482B13-599C-4672-8AC8-930C8AAFB2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9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Notes for Teacher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- </a:t>
            </a:r>
            <a:r>
              <a:rPr lang="en-IE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 through advertisements is the right answer. Now move on to the second slide to show the image of a TV advertisement. </a:t>
            </a:r>
            <a:r>
              <a:rPr lang="en-I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Using the image encourage </a:t>
            </a:r>
            <a:br>
              <a:rPr lang="en-I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I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students to talk about the various TV advertisements: the image, tagline, the mascot</a:t>
            </a:r>
            <a:br>
              <a:rPr lang="en-I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Suggestions: 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b="0" dirty="0">
              <a:effectLst/>
            </a:endParaRPr>
          </a:p>
          <a:p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Source of Multimedia used in this slide - 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https://www.freepik.com/free-vector/bright-voucher-diwali_943224.htm#</a:t>
            </a:r>
            <a:endParaRPr lang="en-US" b="0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482B13-599C-4672-8AC8-930C8AAFB2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29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Notes for Teacher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- </a:t>
            </a:r>
            <a:r>
              <a:rPr lang="en-IE" sz="1800" i="1" dirty="0">
                <a:effectLst/>
                <a:latin typeface="+mn-lt"/>
                <a:ea typeface="Times New Roman" panose="02020603050405020304" pitchFamily="18" charset="0"/>
              </a:rPr>
              <a:t>Draw the students’ attention to the fact that advertisements are an active part of our lives and we see them </a:t>
            </a:r>
            <a:r>
              <a:rPr lang="en-IE" sz="1800" i="1" dirty="0" err="1">
                <a:effectLst/>
                <a:latin typeface="+mn-lt"/>
                <a:ea typeface="Times New Roman" panose="02020603050405020304" pitchFamily="18" charset="0"/>
              </a:rPr>
              <a:t>everywhere.Engage</a:t>
            </a:r>
            <a:r>
              <a:rPr lang="en-IE" sz="1800" i="1" dirty="0">
                <a:effectLst/>
                <a:latin typeface="+mn-lt"/>
                <a:ea typeface="Times New Roman" panose="02020603050405020304" pitchFamily="18" charset="0"/>
              </a:rPr>
              <a:t> the students in a healthy discussion about some of the popular advertisements.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IE" sz="1800" b="1" i="1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Suggestions: 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</a:t>
            </a:r>
            <a:b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US" b="0" dirty="0">
              <a:effectLst/>
            </a:endParaRPr>
          </a:p>
          <a:p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Source of Multimedia used in this slide - 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https://img.freepik.com/free-vector/blue-sales-background-monsoon_23-2147651392.jpg</a:t>
            </a:r>
            <a:b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https://img.freepik.com/free-vector/hand-drawn-background-back-school-season_23-2150581354.jpg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482B13-599C-4672-8AC8-930C8AAFB2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37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Notes for Teacher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- </a:t>
            </a:r>
            <a:r>
              <a:rPr lang="en-I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Now list out the salient features or the format of an advertisement. Using these factors develop a toothpaste advertisement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IE" sz="1800" b="1" i="1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Suggestions: 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b="0" dirty="0">
              <a:effectLst/>
            </a:endParaRPr>
          </a:p>
          <a:p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Source of Multimedia used in this slide - 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</a:t>
            </a:r>
            <a:endParaRPr lang="en-US" b="0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482B13-599C-4672-8AC8-930C8AAFB2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99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Notes for Teacher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- </a:t>
            </a:r>
            <a:r>
              <a:rPr lang="en-I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Now list out the salient features or the format of an advertisement. Using these factors develop a toothpaste </a:t>
            </a:r>
            <a:r>
              <a:rPr lang="en-IE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advertisemen</a:t>
            </a:r>
            <a:endParaRPr lang="en-IE" sz="18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IE" sz="1800" b="1" i="1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Suggestions: 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b="0" dirty="0">
              <a:effectLst/>
            </a:endParaRPr>
          </a:p>
          <a:p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Source of Multimedia used in this slide - 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 https://contentmanagement.srisathyasaividyavahini.org/mediabank.php?inp=gm_img_01922</a:t>
            </a:r>
            <a:endParaRPr lang="en-US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482B13-599C-4672-8AC8-930C8AAFB2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70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Notes for Teacher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- </a:t>
            </a:r>
            <a:r>
              <a:rPr lang="en-I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Draw the students’ attention to the use of mascots (a symbolic figure, supposed to bring good luck, linked to a particular organization or event). Then tell them the story of the ‘Amul girl’ .</a:t>
            </a:r>
            <a:r>
              <a:rPr lang="en-IE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Encourage students to recall their </a:t>
            </a:r>
            <a:r>
              <a:rPr lang="en-IE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favorite</a:t>
            </a:r>
            <a:r>
              <a:rPr lang="en-IE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of the Amul advertisements</a:t>
            </a:r>
            <a:endParaRPr lang="en-IE" sz="18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Suggestions: 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</a:t>
            </a:r>
            <a:b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US" b="0" dirty="0">
              <a:effectLst/>
            </a:endParaRPr>
          </a:p>
          <a:p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Source of Multimedia used in this slide - 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https://contentmanagement.srisathyasaividyavahini.org/mediabank.php?inp=gm_img_01921</a:t>
            </a:r>
            <a:endParaRPr lang="en-US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482B13-599C-4672-8AC8-930C8AAFB2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16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Notes for Teacher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- </a:t>
            </a:r>
            <a:r>
              <a:rPr lang="en-I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Draw the students’ attention to the use of mascots (a symbolic figure, supposed to bring good luck, linked to a particular organization or event). Then tell them the story of the ‘Amul girl’ .</a:t>
            </a:r>
            <a:r>
              <a:rPr lang="en-IE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Encourage students to recall their </a:t>
            </a:r>
            <a:r>
              <a:rPr lang="en-IE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favorite</a:t>
            </a:r>
            <a:r>
              <a:rPr lang="en-IE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of the Amul advertisements</a:t>
            </a:r>
            <a:endParaRPr lang="en-IE" sz="18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Suggestions: 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</a:t>
            </a:r>
            <a:b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US" b="0" dirty="0">
              <a:effectLst/>
            </a:endParaRPr>
          </a:p>
          <a:p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Source of Multimedia used in this slide - 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https://contentmanagement.srisathyasaividyavahini.org/mediabank.php?inp=gm_img_01921</a:t>
            </a:r>
            <a:endParaRPr lang="en-US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482B13-599C-4672-8AC8-930C8AAFB2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39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MLP_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2;p5">
            <a:extLst>
              <a:ext uri="{FF2B5EF4-FFF2-40B4-BE49-F238E27FC236}">
                <a16:creationId xmlns:a16="http://schemas.microsoft.com/office/drawing/2014/main" id="{F838FF9A-5317-A8A8-44A0-21C74893ABF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14400" y="899867"/>
            <a:ext cx="10363200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13;p5">
            <a:extLst>
              <a:ext uri="{FF2B5EF4-FFF2-40B4-BE49-F238E27FC236}">
                <a16:creationId xmlns:a16="http://schemas.microsoft.com/office/drawing/2014/main" id="{0125A18B-0AF0-49DE-7DB6-CAA88406DBD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828800" y="3009899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14;p5">
            <a:extLst>
              <a:ext uri="{FF2B5EF4-FFF2-40B4-BE49-F238E27FC236}">
                <a16:creationId xmlns:a16="http://schemas.microsoft.com/office/drawing/2014/main" id="{DD041DD2-3BF3-2439-CC4A-12CDBD3665BE}"/>
              </a:ext>
            </a:extLst>
          </p:cNvPr>
          <p:cNvSpPr/>
          <p:nvPr userDrawn="1"/>
        </p:nvSpPr>
        <p:spPr>
          <a:xfrm>
            <a:off x="7635686" y="6434511"/>
            <a:ext cx="4467257" cy="41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482B"/>
              </a:buClr>
              <a:buSzPts val="1400"/>
              <a:buFont typeface="Calibri"/>
              <a:buNone/>
            </a:pPr>
            <a:r>
              <a:rPr lang="en-IN" sz="1400" b="1" i="0" u="none" strike="noStrike" cap="none" dirty="0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Integral Education</a:t>
            </a:r>
            <a:r>
              <a:rPr lang="en-IN" sz="1400" b="0" i="0" u="none" strike="noStrike" cap="none" dirty="0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N" sz="1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  </a:t>
            </a:r>
            <a:r>
              <a:rPr lang="en-IN" sz="1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ALL, </a:t>
            </a:r>
            <a:r>
              <a:rPr lang="en-IN" sz="1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n-IN" sz="1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ALL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4988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;p6">
            <a:extLst>
              <a:ext uri="{FF2B5EF4-FFF2-40B4-BE49-F238E27FC236}">
                <a16:creationId xmlns:a16="http://schemas.microsoft.com/office/drawing/2014/main" id="{4936243D-45B8-8953-F1D3-2AEA3FDF4F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6856" y="71414"/>
            <a:ext cx="9296427" cy="65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" name="Google Shape;21;p6">
            <a:extLst>
              <a:ext uri="{FF2B5EF4-FFF2-40B4-BE49-F238E27FC236}">
                <a16:creationId xmlns:a16="http://schemas.microsoft.com/office/drawing/2014/main" id="{232CA2A7-5BCF-3C5F-7BED-BC5BB6A6DE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57251" y="1214438"/>
            <a:ext cx="10668000" cy="478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137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A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2;p5">
            <a:extLst>
              <a:ext uri="{FF2B5EF4-FFF2-40B4-BE49-F238E27FC236}">
                <a16:creationId xmlns:a16="http://schemas.microsoft.com/office/drawing/2014/main" id="{99CF8B0C-4A74-913A-B6FC-05EA9519D49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14400" y="899867"/>
            <a:ext cx="10363200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13;p5">
            <a:extLst>
              <a:ext uri="{FF2B5EF4-FFF2-40B4-BE49-F238E27FC236}">
                <a16:creationId xmlns:a16="http://schemas.microsoft.com/office/drawing/2014/main" id="{64181679-5E11-EBCD-5296-95E1CFF8917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828800" y="3009899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4;p5">
            <a:extLst>
              <a:ext uri="{FF2B5EF4-FFF2-40B4-BE49-F238E27FC236}">
                <a16:creationId xmlns:a16="http://schemas.microsoft.com/office/drawing/2014/main" id="{63B6DCE1-0525-0936-38E6-1CAA35393FD2}"/>
              </a:ext>
            </a:extLst>
          </p:cNvPr>
          <p:cNvSpPr/>
          <p:nvPr userDrawn="1"/>
        </p:nvSpPr>
        <p:spPr>
          <a:xfrm>
            <a:off x="7635686" y="6434511"/>
            <a:ext cx="4467257" cy="41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482B"/>
              </a:buClr>
              <a:buSzPts val="1400"/>
              <a:buFont typeface="Calibri"/>
              <a:buNone/>
            </a:pPr>
            <a:r>
              <a:rPr lang="en-IN" sz="1400" b="1" i="0" u="none" strike="noStrike" cap="none" dirty="0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Integral Education</a:t>
            </a:r>
            <a:r>
              <a:rPr lang="en-IN" sz="1400" b="0" i="0" u="none" strike="noStrike" cap="none" dirty="0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N" sz="1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  </a:t>
            </a:r>
            <a:r>
              <a:rPr lang="en-IN" sz="1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ALL, </a:t>
            </a:r>
            <a:r>
              <a:rPr lang="en-IN" sz="1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n-IN" sz="1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ALL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17;p5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3942DA6F-1009-0A0C-9D10-73CB9AEEF68C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05167" y="96174"/>
            <a:ext cx="678726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8263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A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;p6">
            <a:extLst>
              <a:ext uri="{FF2B5EF4-FFF2-40B4-BE49-F238E27FC236}">
                <a16:creationId xmlns:a16="http://schemas.microsoft.com/office/drawing/2014/main" id="{4936243D-45B8-8953-F1D3-2AEA3FDF4F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6856" y="71414"/>
            <a:ext cx="9296427" cy="65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" name="Google Shape;21;p6">
            <a:extLst>
              <a:ext uri="{FF2B5EF4-FFF2-40B4-BE49-F238E27FC236}">
                <a16:creationId xmlns:a16="http://schemas.microsoft.com/office/drawing/2014/main" id="{232CA2A7-5BCF-3C5F-7BED-BC5BB6A6DE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57251" y="1214438"/>
            <a:ext cx="10668000" cy="478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2082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2;p5">
            <a:extLst>
              <a:ext uri="{FF2B5EF4-FFF2-40B4-BE49-F238E27FC236}">
                <a16:creationId xmlns:a16="http://schemas.microsoft.com/office/drawing/2014/main" id="{99CF8B0C-4A74-913A-B6FC-05EA9519D49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14400" y="899867"/>
            <a:ext cx="10363200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8" name="Google Shape;13;p5">
            <a:extLst>
              <a:ext uri="{FF2B5EF4-FFF2-40B4-BE49-F238E27FC236}">
                <a16:creationId xmlns:a16="http://schemas.microsoft.com/office/drawing/2014/main" id="{64181679-5E11-EBCD-5296-95E1CFF8917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828800" y="3009899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4;p5">
            <a:extLst>
              <a:ext uri="{FF2B5EF4-FFF2-40B4-BE49-F238E27FC236}">
                <a16:creationId xmlns:a16="http://schemas.microsoft.com/office/drawing/2014/main" id="{63B6DCE1-0525-0936-38E6-1CAA35393FD2}"/>
              </a:ext>
            </a:extLst>
          </p:cNvPr>
          <p:cNvSpPr/>
          <p:nvPr userDrawn="1"/>
        </p:nvSpPr>
        <p:spPr>
          <a:xfrm>
            <a:off x="7635686" y="6434511"/>
            <a:ext cx="4467257" cy="41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482B"/>
              </a:buClr>
              <a:buSzPts val="1400"/>
              <a:buFont typeface="Calibri"/>
              <a:buNone/>
            </a:pPr>
            <a:r>
              <a:rPr lang="en-IN" sz="1400" b="1" i="0" u="none" strike="noStrike" cap="none" dirty="0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Integral Education</a:t>
            </a:r>
            <a:r>
              <a:rPr lang="en-IN" sz="1400" b="0" i="0" u="none" strike="noStrike" cap="none" dirty="0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N" sz="1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  </a:t>
            </a:r>
            <a:r>
              <a:rPr lang="en-IN" sz="1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ALL, </a:t>
            </a:r>
            <a:r>
              <a:rPr lang="en-IN" sz="1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n-IN" sz="1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ALL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17;p5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B39C5CB5-97D2-3625-D9D7-0932D04ECE2B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05167" y="96174"/>
            <a:ext cx="678726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4428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;p6">
            <a:extLst>
              <a:ext uri="{FF2B5EF4-FFF2-40B4-BE49-F238E27FC236}">
                <a16:creationId xmlns:a16="http://schemas.microsoft.com/office/drawing/2014/main" id="{4936243D-45B8-8953-F1D3-2AEA3FDF4F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6856" y="71414"/>
            <a:ext cx="9296427" cy="65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" name="Google Shape;21;p6">
            <a:extLst>
              <a:ext uri="{FF2B5EF4-FFF2-40B4-BE49-F238E27FC236}">
                <a16:creationId xmlns:a16="http://schemas.microsoft.com/office/drawing/2014/main" id="{232CA2A7-5BCF-3C5F-7BED-BC5BB6A6DE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57251" y="1214438"/>
            <a:ext cx="10668000" cy="478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6709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C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2;p5">
            <a:extLst>
              <a:ext uri="{FF2B5EF4-FFF2-40B4-BE49-F238E27FC236}">
                <a16:creationId xmlns:a16="http://schemas.microsoft.com/office/drawing/2014/main" id="{99CF8B0C-4A74-913A-B6FC-05EA9519D49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14400" y="899867"/>
            <a:ext cx="10363200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13;p5">
            <a:extLst>
              <a:ext uri="{FF2B5EF4-FFF2-40B4-BE49-F238E27FC236}">
                <a16:creationId xmlns:a16="http://schemas.microsoft.com/office/drawing/2014/main" id="{64181679-5E11-EBCD-5296-95E1CFF8917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828800" y="3009899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4;p5">
            <a:extLst>
              <a:ext uri="{FF2B5EF4-FFF2-40B4-BE49-F238E27FC236}">
                <a16:creationId xmlns:a16="http://schemas.microsoft.com/office/drawing/2014/main" id="{63B6DCE1-0525-0936-38E6-1CAA35393FD2}"/>
              </a:ext>
            </a:extLst>
          </p:cNvPr>
          <p:cNvSpPr/>
          <p:nvPr userDrawn="1"/>
        </p:nvSpPr>
        <p:spPr>
          <a:xfrm>
            <a:off x="7635686" y="6434511"/>
            <a:ext cx="4467257" cy="41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482B"/>
              </a:buClr>
              <a:buSzPts val="1400"/>
              <a:buFont typeface="Calibri"/>
              <a:buNone/>
            </a:pPr>
            <a:r>
              <a:rPr lang="en-IN" sz="1400" b="1" i="0" u="none" strike="noStrike" cap="none" dirty="0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Integral Education</a:t>
            </a:r>
            <a:r>
              <a:rPr lang="en-IN" sz="1400" b="0" i="0" u="none" strike="noStrike" cap="none" dirty="0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N" sz="1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  </a:t>
            </a:r>
            <a:r>
              <a:rPr lang="en-IN" sz="1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ALL, </a:t>
            </a:r>
            <a:r>
              <a:rPr lang="en-IN" sz="1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n-IN" sz="1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ALL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17;p5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37A325DB-D4BD-0B2B-9853-B4DC89BB1FCF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05167" y="96174"/>
            <a:ext cx="678726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9429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C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;p6">
            <a:extLst>
              <a:ext uri="{FF2B5EF4-FFF2-40B4-BE49-F238E27FC236}">
                <a16:creationId xmlns:a16="http://schemas.microsoft.com/office/drawing/2014/main" id="{4936243D-45B8-8953-F1D3-2AEA3FDF4F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6856" y="71414"/>
            <a:ext cx="9296427" cy="65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" name="Google Shape;21;p6">
            <a:extLst>
              <a:ext uri="{FF2B5EF4-FFF2-40B4-BE49-F238E27FC236}">
                <a16:creationId xmlns:a16="http://schemas.microsoft.com/office/drawing/2014/main" id="{232CA2A7-5BCF-3C5F-7BED-BC5BB6A6DE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57251" y="1214438"/>
            <a:ext cx="10668000" cy="478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1884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tribution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;p6">
            <a:extLst>
              <a:ext uri="{FF2B5EF4-FFF2-40B4-BE49-F238E27FC236}">
                <a16:creationId xmlns:a16="http://schemas.microsoft.com/office/drawing/2014/main" id="{4936243D-45B8-8953-F1D3-2AEA3FDF4F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6856" y="71414"/>
            <a:ext cx="9296427" cy="65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" name="Google Shape;21;p6">
            <a:extLst>
              <a:ext uri="{FF2B5EF4-FFF2-40B4-BE49-F238E27FC236}">
                <a16:creationId xmlns:a16="http://schemas.microsoft.com/office/drawing/2014/main" id="{232CA2A7-5BCF-3C5F-7BED-BC5BB6A6DE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57251" y="1214438"/>
            <a:ext cx="10668000" cy="478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6226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MLP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0;p6">
            <a:extLst>
              <a:ext uri="{FF2B5EF4-FFF2-40B4-BE49-F238E27FC236}">
                <a16:creationId xmlns:a16="http://schemas.microsoft.com/office/drawing/2014/main" id="{B713672C-4C83-3792-9E6D-296113CBF0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6856" y="71414"/>
            <a:ext cx="9296427" cy="65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" name="Google Shape;21;p6">
            <a:extLst>
              <a:ext uri="{FF2B5EF4-FFF2-40B4-BE49-F238E27FC236}">
                <a16:creationId xmlns:a16="http://schemas.microsoft.com/office/drawing/2014/main" id="{6D2E89A9-5021-D80F-8801-28AFC04CE8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57251" y="1214438"/>
            <a:ext cx="10668000" cy="478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9892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DD_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2;p5">
            <a:extLst>
              <a:ext uri="{FF2B5EF4-FFF2-40B4-BE49-F238E27FC236}">
                <a16:creationId xmlns:a16="http://schemas.microsoft.com/office/drawing/2014/main" id="{F838FF9A-5317-A8A8-44A0-21C74893ABF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14400" y="899867"/>
            <a:ext cx="10363200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13;p5">
            <a:extLst>
              <a:ext uri="{FF2B5EF4-FFF2-40B4-BE49-F238E27FC236}">
                <a16:creationId xmlns:a16="http://schemas.microsoft.com/office/drawing/2014/main" id="{0125A18B-0AF0-49DE-7DB6-CAA88406DBD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828800" y="3009899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14;p5">
            <a:extLst>
              <a:ext uri="{FF2B5EF4-FFF2-40B4-BE49-F238E27FC236}">
                <a16:creationId xmlns:a16="http://schemas.microsoft.com/office/drawing/2014/main" id="{DD041DD2-3BF3-2439-CC4A-12CDBD3665BE}"/>
              </a:ext>
            </a:extLst>
          </p:cNvPr>
          <p:cNvSpPr/>
          <p:nvPr userDrawn="1"/>
        </p:nvSpPr>
        <p:spPr>
          <a:xfrm>
            <a:off x="7635686" y="6434511"/>
            <a:ext cx="4467257" cy="41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482B"/>
              </a:buClr>
              <a:buSzPts val="1400"/>
              <a:buFont typeface="Calibri"/>
              <a:buNone/>
            </a:pPr>
            <a:r>
              <a:rPr lang="en-IN" sz="1400" b="1" i="0" u="none" strike="noStrike" cap="none" dirty="0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Integral Education</a:t>
            </a:r>
            <a:r>
              <a:rPr lang="en-IN" sz="1400" b="0" i="0" u="none" strike="noStrike" cap="none" dirty="0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N" sz="1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  </a:t>
            </a:r>
            <a:r>
              <a:rPr lang="en-IN" sz="1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ALL, </a:t>
            </a:r>
            <a:r>
              <a:rPr lang="en-IN" sz="1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n-IN" sz="1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ALL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17;p5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8F98EBD0-DC26-AD24-936D-1C833447C6F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05167" y="96174"/>
            <a:ext cx="678726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2324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D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0;p6">
            <a:extLst>
              <a:ext uri="{FF2B5EF4-FFF2-40B4-BE49-F238E27FC236}">
                <a16:creationId xmlns:a16="http://schemas.microsoft.com/office/drawing/2014/main" id="{B713672C-4C83-3792-9E6D-296113CBF0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6856" y="71414"/>
            <a:ext cx="9296427" cy="65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" name="Google Shape;21;p6">
            <a:extLst>
              <a:ext uri="{FF2B5EF4-FFF2-40B4-BE49-F238E27FC236}">
                <a16:creationId xmlns:a16="http://schemas.microsoft.com/office/drawing/2014/main" id="{6D2E89A9-5021-D80F-8801-28AFC04CE8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57251" y="1214438"/>
            <a:ext cx="10668000" cy="478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606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A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2;p5">
            <a:extLst>
              <a:ext uri="{FF2B5EF4-FFF2-40B4-BE49-F238E27FC236}">
                <a16:creationId xmlns:a16="http://schemas.microsoft.com/office/drawing/2014/main" id="{99CF8B0C-4A74-913A-B6FC-05EA9519D49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14400" y="899867"/>
            <a:ext cx="10363200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13;p5">
            <a:extLst>
              <a:ext uri="{FF2B5EF4-FFF2-40B4-BE49-F238E27FC236}">
                <a16:creationId xmlns:a16="http://schemas.microsoft.com/office/drawing/2014/main" id="{64181679-5E11-EBCD-5296-95E1CFF8917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828800" y="3009899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4;p5">
            <a:extLst>
              <a:ext uri="{FF2B5EF4-FFF2-40B4-BE49-F238E27FC236}">
                <a16:creationId xmlns:a16="http://schemas.microsoft.com/office/drawing/2014/main" id="{63B6DCE1-0525-0936-38E6-1CAA35393FD2}"/>
              </a:ext>
            </a:extLst>
          </p:cNvPr>
          <p:cNvSpPr/>
          <p:nvPr userDrawn="1"/>
        </p:nvSpPr>
        <p:spPr>
          <a:xfrm>
            <a:off x="7635686" y="6434511"/>
            <a:ext cx="4467257" cy="41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482B"/>
              </a:buClr>
              <a:buSzPts val="1400"/>
              <a:buFont typeface="Calibri"/>
              <a:buNone/>
            </a:pPr>
            <a:r>
              <a:rPr lang="en-IN" sz="1400" b="1" i="0" u="none" strike="noStrike" cap="none" dirty="0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Integral Education</a:t>
            </a:r>
            <a:r>
              <a:rPr lang="en-IN" sz="1400" b="0" i="0" u="none" strike="noStrike" cap="none" dirty="0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N" sz="1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  </a:t>
            </a:r>
            <a:r>
              <a:rPr lang="en-IN" sz="1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ALL, </a:t>
            </a:r>
            <a:r>
              <a:rPr lang="en-IN" sz="1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n-IN" sz="1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ALL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17;p5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6BA5ACE6-4AD1-2DD7-CADB-8963E57DFC2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05167" y="96174"/>
            <a:ext cx="678726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2667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A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;p6">
            <a:extLst>
              <a:ext uri="{FF2B5EF4-FFF2-40B4-BE49-F238E27FC236}">
                <a16:creationId xmlns:a16="http://schemas.microsoft.com/office/drawing/2014/main" id="{4936243D-45B8-8953-F1D3-2AEA3FDF4F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6856" y="71414"/>
            <a:ext cx="9296427" cy="65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" name="Google Shape;21;p6">
            <a:extLst>
              <a:ext uri="{FF2B5EF4-FFF2-40B4-BE49-F238E27FC236}">
                <a16:creationId xmlns:a16="http://schemas.microsoft.com/office/drawing/2014/main" id="{232CA2A7-5BCF-3C5F-7BED-BC5BB6A6DE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57251" y="1214438"/>
            <a:ext cx="10668000" cy="478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8842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Q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2;p5">
            <a:extLst>
              <a:ext uri="{FF2B5EF4-FFF2-40B4-BE49-F238E27FC236}">
                <a16:creationId xmlns:a16="http://schemas.microsoft.com/office/drawing/2014/main" id="{99CF8B0C-4A74-913A-B6FC-05EA9519D49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14400" y="899867"/>
            <a:ext cx="10363200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13;p5">
            <a:extLst>
              <a:ext uri="{FF2B5EF4-FFF2-40B4-BE49-F238E27FC236}">
                <a16:creationId xmlns:a16="http://schemas.microsoft.com/office/drawing/2014/main" id="{64181679-5E11-EBCD-5296-95E1CFF8917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828800" y="3009899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4;p5">
            <a:extLst>
              <a:ext uri="{FF2B5EF4-FFF2-40B4-BE49-F238E27FC236}">
                <a16:creationId xmlns:a16="http://schemas.microsoft.com/office/drawing/2014/main" id="{63B6DCE1-0525-0936-38E6-1CAA35393FD2}"/>
              </a:ext>
            </a:extLst>
          </p:cNvPr>
          <p:cNvSpPr/>
          <p:nvPr userDrawn="1"/>
        </p:nvSpPr>
        <p:spPr>
          <a:xfrm>
            <a:off x="7635686" y="6434511"/>
            <a:ext cx="4467257" cy="41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482B"/>
              </a:buClr>
              <a:buSzPts val="1400"/>
              <a:buFont typeface="Calibri"/>
              <a:buNone/>
            </a:pPr>
            <a:r>
              <a:rPr lang="en-IN" sz="1400" b="1" i="0" u="none" strike="noStrike" cap="none" dirty="0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Integral Education</a:t>
            </a:r>
            <a:r>
              <a:rPr lang="en-IN" sz="1400" b="0" i="0" u="none" strike="noStrike" cap="none" dirty="0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N" sz="1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  </a:t>
            </a:r>
            <a:r>
              <a:rPr lang="en-IN" sz="1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ALL, </a:t>
            </a:r>
            <a:r>
              <a:rPr lang="en-IN" sz="1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n-IN" sz="1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ALL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17;p5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5E00D278-0C8F-D404-27E9-631D25648F8B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05167" y="96174"/>
            <a:ext cx="678726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3788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Q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;p6">
            <a:extLst>
              <a:ext uri="{FF2B5EF4-FFF2-40B4-BE49-F238E27FC236}">
                <a16:creationId xmlns:a16="http://schemas.microsoft.com/office/drawing/2014/main" id="{4936243D-45B8-8953-F1D3-2AEA3FDF4F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6856" y="71414"/>
            <a:ext cx="9296427" cy="65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" name="Google Shape;21;p6">
            <a:extLst>
              <a:ext uri="{FF2B5EF4-FFF2-40B4-BE49-F238E27FC236}">
                <a16:creationId xmlns:a16="http://schemas.microsoft.com/office/drawing/2014/main" id="{232CA2A7-5BCF-3C5F-7BED-BC5BB6A6DE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57251" y="1214438"/>
            <a:ext cx="10668000" cy="478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4990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2;p5">
            <a:extLst>
              <a:ext uri="{FF2B5EF4-FFF2-40B4-BE49-F238E27FC236}">
                <a16:creationId xmlns:a16="http://schemas.microsoft.com/office/drawing/2014/main" id="{99CF8B0C-4A74-913A-B6FC-05EA9519D49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14400" y="899867"/>
            <a:ext cx="10363200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13;p5">
            <a:extLst>
              <a:ext uri="{FF2B5EF4-FFF2-40B4-BE49-F238E27FC236}">
                <a16:creationId xmlns:a16="http://schemas.microsoft.com/office/drawing/2014/main" id="{64181679-5E11-EBCD-5296-95E1CFF8917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828800" y="3009899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4;p5">
            <a:extLst>
              <a:ext uri="{FF2B5EF4-FFF2-40B4-BE49-F238E27FC236}">
                <a16:creationId xmlns:a16="http://schemas.microsoft.com/office/drawing/2014/main" id="{63B6DCE1-0525-0936-38E6-1CAA35393FD2}"/>
              </a:ext>
            </a:extLst>
          </p:cNvPr>
          <p:cNvSpPr/>
          <p:nvPr userDrawn="1"/>
        </p:nvSpPr>
        <p:spPr>
          <a:xfrm>
            <a:off x="7635686" y="6434511"/>
            <a:ext cx="4467257" cy="41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482B"/>
              </a:buClr>
              <a:buSzPts val="1400"/>
              <a:buFont typeface="Calibri"/>
              <a:buNone/>
            </a:pPr>
            <a:r>
              <a:rPr lang="en-IN" sz="1400" b="1" i="0" u="none" strike="noStrike" cap="none" dirty="0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Integral Education</a:t>
            </a:r>
            <a:r>
              <a:rPr lang="en-IN" sz="1400" b="0" i="0" u="none" strike="noStrike" cap="none" dirty="0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N" sz="1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  </a:t>
            </a:r>
            <a:r>
              <a:rPr lang="en-IN" sz="1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ALL, </a:t>
            </a:r>
            <a:r>
              <a:rPr lang="en-IN" sz="1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n-IN" sz="1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ALL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17;p5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0C49CE3E-0B72-054F-9D7D-549C48E57256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05167" y="96174"/>
            <a:ext cx="678726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7057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srisathyasaividyavahini.org/" TargetMode="Externa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hyperlink" Target="http://www.srisathyasaividyavahini.org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hyperlink" Target="http://www.srisathyasaividyavahini.org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hyperlink" Target="http://www.srisathyasaividyavahini.org/" TargetMode="Externa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hyperlink" Target="http://www.srisathyasaividyavahini.org/" TargetMode="Externa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hyperlink" Target="http://www.srisathyasaividyavahini.org/" TargetMode="Externa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hyperlink" Target="http://www.srisathyasaividyavahini.org/" TargetMode="Externa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hyperlink" Target="http://www.srisathyasaividyavahini.org/" TargetMode="Externa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isathyasaividyavahini.org/" TargetMode="External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3;p5">
            <a:hlinkClick r:id="rId4"/>
            <a:extLst>
              <a:ext uri="{FF2B5EF4-FFF2-40B4-BE49-F238E27FC236}">
                <a16:creationId xmlns:a16="http://schemas.microsoft.com/office/drawing/2014/main" id="{A9E48060-17CD-B132-6D73-9582F062AFF7}"/>
              </a:ext>
            </a:extLst>
          </p:cNvPr>
          <p:cNvSpPr/>
          <p:nvPr userDrawn="1"/>
        </p:nvSpPr>
        <p:spPr>
          <a:xfrm>
            <a:off x="-406400" y="6480175"/>
            <a:ext cx="394208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100"/>
              <a:buFont typeface="Calibri"/>
              <a:buNone/>
            </a:pPr>
            <a:r>
              <a:rPr lang="en-IN" sz="1100" b="1" i="0" u="none" strike="noStrike" cap="none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©Sri Sathya Sai Central Trust, </a:t>
            </a:r>
            <a:r>
              <a:rPr lang="en-IN" sz="1100" b="1" i="0" u="none" strike="noStrike" cap="none" dirty="0" err="1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Prasanthi</a:t>
            </a:r>
            <a:r>
              <a:rPr lang="en-IN" sz="1100" b="1" i="0" u="none" strike="noStrike" cap="none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 Nilayam, 2023  </a:t>
            </a:r>
            <a:endParaRPr sz="1100" b="1" i="0" u="none" strike="noStrike" cap="none" dirty="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18;p5" descr="Calendar&#10;&#10;Description automatically generated with low confidence">
            <a:extLst>
              <a:ext uri="{FF2B5EF4-FFF2-40B4-BE49-F238E27FC236}">
                <a16:creationId xmlns:a16="http://schemas.microsoft.com/office/drawing/2014/main" id="{207662C1-9F18-A42F-B26D-C1B830A5FD3A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11305651" y="96174"/>
            <a:ext cx="738701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7;p5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7176D82F-BDCF-8590-8A54-BE30B7F84F1A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205167" y="96174"/>
            <a:ext cx="678726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4;p5">
            <a:extLst>
              <a:ext uri="{FF2B5EF4-FFF2-40B4-BE49-F238E27FC236}">
                <a16:creationId xmlns:a16="http://schemas.microsoft.com/office/drawing/2014/main" id="{B94700B9-0533-85C1-CD73-124C9E0E369C}"/>
              </a:ext>
            </a:extLst>
          </p:cNvPr>
          <p:cNvSpPr/>
          <p:nvPr userDrawn="1"/>
        </p:nvSpPr>
        <p:spPr>
          <a:xfrm>
            <a:off x="7635686" y="6434511"/>
            <a:ext cx="4467257" cy="41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482B"/>
              </a:buClr>
              <a:buSzPts val="1400"/>
              <a:buFont typeface="Calibri"/>
              <a:buNone/>
            </a:pPr>
            <a:r>
              <a:rPr lang="en-IN" sz="1400" b="1" i="0" u="none" strike="noStrike" cap="none" dirty="0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Integral Education</a:t>
            </a:r>
            <a:r>
              <a:rPr lang="en-IN" sz="1400" b="0" i="0" u="none" strike="noStrike" cap="none" dirty="0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N" sz="1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  </a:t>
            </a:r>
            <a:r>
              <a:rPr lang="en-IN" sz="1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ALL, </a:t>
            </a:r>
            <a:r>
              <a:rPr lang="en-IN" sz="1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n-IN" sz="1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ALL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788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3;p5">
            <a:hlinkClick r:id="rId4"/>
            <a:extLst>
              <a:ext uri="{FF2B5EF4-FFF2-40B4-BE49-F238E27FC236}">
                <a16:creationId xmlns:a16="http://schemas.microsoft.com/office/drawing/2014/main" id="{A9E48060-17CD-B132-6D73-9582F062AFF7}"/>
              </a:ext>
            </a:extLst>
          </p:cNvPr>
          <p:cNvSpPr/>
          <p:nvPr userDrawn="1"/>
        </p:nvSpPr>
        <p:spPr>
          <a:xfrm>
            <a:off x="-406400" y="6480175"/>
            <a:ext cx="394208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100"/>
              <a:buFont typeface="Calibri"/>
              <a:buNone/>
            </a:pPr>
            <a:r>
              <a:rPr lang="en-IN" sz="1100" b="1" i="0" u="none" strike="noStrike" cap="none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©Sri Sathya Sai Central Trust, </a:t>
            </a:r>
            <a:r>
              <a:rPr lang="en-IN" sz="1100" b="1" i="0" u="none" strike="noStrike" cap="none" dirty="0" err="1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Prasanthi</a:t>
            </a:r>
            <a:r>
              <a:rPr lang="en-IN" sz="1100" b="1" i="0" u="none" strike="noStrike" cap="none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 Nilayam, 2023  </a:t>
            </a:r>
            <a:endParaRPr sz="1100" b="1" i="0" u="none" strike="noStrike" cap="none" dirty="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18;p5" descr="Calendar&#10;&#10;Description automatically generated with low confidence">
            <a:extLst>
              <a:ext uri="{FF2B5EF4-FFF2-40B4-BE49-F238E27FC236}">
                <a16:creationId xmlns:a16="http://schemas.microsoft.com/office/drawing/2014/main" id="{207662C1-9F18-A42F-B26D-C1B830A5FD3A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11305651" y="96174"/>
            <a:ext cx="738701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7;p5" descr="Graphical user interface&#10;&#10;Description automatically generated">
            <a:extLst>
              <a:ext uri="{FF2B5EF4-FFF2-40B4-BE49-F238E27FC236}">
                <a16:creationId xmlns:a16="http://schemas.microsoft.com/office/drawing/2014/main" id="{1D61F54E-4AE9-4CD1-F2F2-41087B4B9CBE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11323857" y="6093376"/>
            <a:ext cx="720000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308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3;p5">
            <a:hlinkClick r:id="rId4"/>
            <a:extLst>
              <a:ext uri="{FF2B5EF4-FFF2-40B4-BE49-F238E27FC236}">
                <a16:creationId xmlns:a16="http://schemas.microsoft.com/office/drawing/2014/main" id="{A9E48060-17CD-B132-6D73-9582F062AFF7}"/>
              </a:ext>
            </a:extLst>
          </p:cNvPr>
          <p:cNvSpPr/>
          <p:nvPr userDrawn="1"/>
        </p:nvSpPr>
        <p:spPr>
          <a:xfrm>
            <a:off x="-406400" y="6480175"/>
            <a:ext cx="394208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100"/>
              <a:buFont typeface="Calibri"/>
              <a:buNone/>
            </a:pPr>
            <a:r>
              <a:rPr lang="en-IN" sz="1100" b="1" i="0" u="none" strike="noStrike" cap="none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©Sri Sathya Sai Central Trust, </a:t>
            </a:r>
            <a:r>
              <a:rPr lang="en-IN" sz="1100" b="1" i="0" u="none" strike="noStrike" cap="none" dirty="0" err="1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Prasanthi</a:t>
            </a:r>
            <a:r>
              <a:rPr lang="en-IN" sz="1100" b="1" i="0" u="none" strike="noStrike" cap="none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 Nilayam, 2023  </a:t>
            </a:r>
            <a:endParaRPr sz="1100" b="1" i="0" u="none" strike="noStrike" cap="none" dirty="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18;p5" descr="Calendar&#10;&#10;Description automatically generated with low confidence">
            <a:extLst>
              <a:ext uri="{FF2B5EF4-FFF2-40B4-BE49-F238E27FC236}">
                <a16:creationId xmlns:a16="http://schemas.microsoft.com/office/drawing/2014/main" id="{207662C1-9F18-A42F-B26D-C1B830A5FD3A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11305651" y="96174"/>
            <a:ext cx="738701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5;p5" descr="A close - up of a flame&#10;&#10;Description automatically generated with medium confidence">
            <a:extLst>
              <a:ext uri="{FF2B5EF4-FFF2-40B4-BE49-F238E27FC236}">
                <a16:creationId xmlns:a16="http://schemas.microsoft.com/office/drawing/2014/main" id="{5293D979-2412-AE92-409B-03BBA11F1FC0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11277600" y="6034851"/>
            <a:ext cx="715200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455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3;p5">
            <a:hlinkClick r:id="rId4"/>
            <a:extLst>
              <a:ext uri="{FF2B5EF4-FFF2-40B4-BE49-F238E27FC236}">
                <a16:creationId xmlns:a16="http://schemas.microsoft.com/office/drawing/2014/main" id="{A9E48060-17CD-B132-6D73-9582F062AFF7}"/>
              </a:ext>
            </a:extLst>
          </p:cNvPr>
          <p:cNvSpPr/>
          <p:nvPr userDrawn="1"/>
        </p:nvSpPr>
        <p:spPr>
          <a:xfrm>
            <a:off x="-406400" y="6480175"/>
            <a:ext cx="394208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100"/>
              <a:buFont typeface="Calibri"/>
              <a:buNone/>
            </a:pPr>
            <a:r>
              <a:rPr lang="en-IN" sz="1100" b="1" i="0" u="none" strike="noStrike" cap="none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©Sri Sathya Sai Central Trust, </a:t>
            </a:r>
            <a:r>
              <a:rPr lang="en-IN" sz="1100" b="1" i="0" u="none" strike="noStrike" cap="none" dirty="0" err="1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Prasanthi</a:t>
            </a:r>
            <a:r>
              <a:rPr lang="en-IN" sz="1100" b="1" i="0" u="none" strike="noStrike" cap="none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 Nilayam, 2023  </a:t>
            </a:r>
            <a:endParaRPr sz="1100" b="1" i="0" u="none" strike="noStrike" cap="none" dirty="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18;p5" descr="Calendar&#10;&#10;Description automatically generated with low confidence">
            <a:extLst>
              <a:ext uri="{FF2B5EF4-FFF2-40B4-BE49-F238E27FC236}">
                <a16:creationId xmlns:a16="http://schemas.microsoft.com/office/drawing/2014/main" id="{207662C1-9F18-A42F-B26D-C1B830A5FD3A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11305651" y="96174"/>
            <a:ext cx="738701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7;p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288CD64-CD81-7080-A480-BDFE1C40D14F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11286950" y="6062852"/>
            <a:ext cx="720000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8555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3;p5">
            <a:hlinkClick r:id="rId4"/>
            <a:extLst>
              <a:ext uri="{FF2B5EF4-FFF2-40B4-BE49-F238E27FC236}">
                <a16:creationId xmlns:a16="http://schemas.microsoft.com/office/drawing/2014/main" id="{A9E48060-17CD-B132-6D73-9582F062AFF7}"/>
              </a:ext>
            </a:extLst>
          </p:cNvPr>
          <p:cNvSpPr/>
          <p:nvPr userDrawn="1"/>
        </p:nvSpPr>
        <p:spPr>
          <a:xfrm>
            <a:off x="-406400" y="6480175"/>
            <a:ext cx="394208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100"/>
              <a:buFont typeface="Calibri"/>
              <a:buNone/>
            </a:pPr>
            <a:r>
              <a:rPr lang="en-IN" sz="1100" b="1" i="0" u="none" strike="noStrike" cap="none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©Sri Sathya Sai Central Trust, </a:t>
            </a:r>
            <a:r>
              <a:rPr lang="en-IN" sz="1100" b="1" i="0" u="none" strike="noStrike" cap="none" dirty="0" err="1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Prasanthi</a:t>
            </a:r>
            <a:r>
              <a:rPr lang="en-IN" sz="1100" b="1" i="0" u="none" strike="noStrike" cap="none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 Nilayam, 2023  </a:t>
            </a:r>
            <a:endParaRPr sz="1100" b="1" i="0" u="none" strike="noStrike" cap="none" dirty="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18;p5" descr="Calendar&#10;&#10;Description automatically generated with low confidence">
            <a:extLst>
              <a:ext uri="{FF2B5EF4-FFF2-40B4-BE49-F238E27FC236}">
                <a16:creationId xmlns:a16="http://schemas.microsoft.com/office/drawing/2014/main" id="{207662C1-9F18-A42F-B26D-C1B830A5FD3A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11305651" y="96174"/>
            <a:ext cx="738701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6;p5" descr="A picture containing text, light&#10;&#10;Description automatically generated">
            <a:extLst>
              <a:ext uri="{FF2B5EF4-FFF2-40B4-BE49-F238E27FC236}">
                <a16:creationId xmlns:a16="http://schemas.microsoft.com/office/drawing/2014/main" id="{0D92CFA4-240F-397C-B597-6E0ECD97798C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11311473" y="6064332"/>
            <a:ext cx="720000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255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3;p5">
            <a:hlinkClick r:id="rId4"/>
            <a:extLst>
              <a:ext uri="{FF2B5EF4-FFF2-40B4-BE49-F238E27FC236}">
                <a16:creationId xmlns:a16="http://schemas.microsoft.com/office/drawing/2014/main" id="{A9E48060-17CD-B132-6D73-9582F062AFF7}"/>
              </a:ext>
            </a:extLst>
          </p:cNvPr>
          <p:cNvSpPr/>
          <p:nvPr userDrawn="1"/>
        </p:nvSpPr>
        <p:spPr>
          <a:xfrm>
            <a:off x="-406400" y="6480175"/>
            <a:ext cx="394208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100"/>
              <a:buFont typeface="Calibri"/>
              <a:buNone/>
            </a:pPr>
            <a:r>
              <a:rPr lang="en-IN" sz="1100" b="1" i="0" u="none" strike="noStrike" cap="none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©Sri Sathya Sai Central Trust, </a:t>
            </a:r>
            <a:r>
              <a:rPr lang="en-IN" sz="1100" b="1" i="0" u="none" strike="noStrike" cap="none" dirty="0" err="1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Prasanthi</a:t>
            </a:r>
            <a:r>
              <a:rPr lang="en-IN" sz="1100" b="1" i="0" u="none" strike="noStrike" cap="none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 Nilayam, 2023  </a:t>
            </a:r>
            <a:endParaRPr sz="1100" b="1" i="0" u="none" strike="noStrike" cap="none" dirty="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18;p5" descr="Calendar&#10;&#10;Description automatically generated with low confidence">
            <a:extLst>
              <a:ext uri="{FF2B5EF4-FFF2-40B4-BE49-F238E27FC236}">
                <a16:creationId xmlns:a16="http://schemas.microsoft.com/office/drawing/2014/main" id="{207662C1-9F18-A42F-B26D-C1B830A5FD3A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11305651" y="96174"/>
            <a:ext cx="738701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6;p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AC5C26C-CE82-BBD8-9C15-5894883E5D5E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11331299" y="6042792"/>
            <a:ext cx="720000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573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3;p5">
            <a:hlinkClick r:id="rId4"/>
            <a:extLst>
              <a:ext uri="{FF2B5EF4-FFF2-40B4-BE49-F238E27FC236}">
                <a16:creationId xmlns:a16="http://schemas.microsoft.com/office/drawing/2014/main" id="{A9E48060-17CD-B132-6D73-9582F062AFF7}"/>
              </a:ext>
            </a:extLst>
          </p:cNvPr>
          <p:cNvSpPr/>
          <p:nvPr userDrawn="1"/>
        </p:nvSpPr>
        <p:spPr>
          <a:xfrm>
            <a:off x="-406400" y="6480175"/>
            <a:ext cx="394208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100"/>
              <a:buFont typeface="Calibri"/>
              <a:buNone/>
            </a:pPr>
            <a:r>
              <a:rPr lang="en-IN" sz="1100" b="1" i="0" u="none" strike="noStrike" cap="none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©Sri Sathya Sai Central Trust, </a:t>
            </a:r>
            <a:r>
              <a:rPr lang="en-IN" sz="1100" b="1" i="0" u="none" strike="noStrike" cap="none" dirty="0" err="1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Prasanthi</a:t>
            </a:r>
            <a:r>
              <a:rPr lang="en-IN" sz="1100" b="1" i="0" u="none" strike="noStrike" cap="none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 Nilayam, 2023  </a:t>
            </a:r>
            <a:endParaRPr sz="1100" b="1" i="0" u="none" strike="noStrike" cap="none" dirty="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18;p5" descr="Calendar&#10;&#10;Description automatically generated with low confidence">
            <a:extLst>
              <a:ext uri="{FF2B5EF4-FFF2-40B4-BE49-F238E27FC236}">
                <a16:creationId xmlns:a16="http://schemas.microsoft.com/office/drawing/2014/main" id="{207662C1-9F18-A42F-B26D-C1B830A5FD3A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11305651" y="96174"/>
            <a:ext cx="738701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6;p5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4B23A585-8A62-72F1-10F0-99922BFF517A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11382943" y="6042792"/>
            <a:ext cx="720000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2822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3;p5">
            <a:hlinkClick r:id="rId4"/>
            <a:extLst>
              <a:ext uri="{FF2B5EF4-FFF2-40B4-BE49-F238E27FC236}">
                <a16:creationId xmlns:a16="http://schemas.microsoft.com/office/drawing/2014/main" id="{A9E48060-17CD-B132-6D73-9582F062AFF7}"/>
              </a:ext>
            </a:extLst>
          </p:cNvPr>
          <p:cNvSpPr/>
          <p:nvPr userDrawn="1"/>
        </p:nvSpPr>
        <p:spPr>
          <a:xfrm>
            <a:off x="-406400" y="6480175"/>
            <a:ext cx="394208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100"/>
              <a:buFont typeface="Calibri"/>
              <a:buNone/>
            </a:pPr>
            <a:r>
              <a:rPr lang="en-IN" sz="1100" b="1" i="0" u="none" strike="noStrike" cap="none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©Sri Sathya Sai Central Trust, </a:t>
            </a:r>
            <a:r>
              <a:rPr lang="en-IN" sz="1100" b="1" i="0" u="none" strike="noStrike" cap="none" dirty="0" err="1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Prasanthi</a:t>
            </a:r>
            <a:r>
              <a:rPr lang="en-IN" sz="1100" b="1" i="0" u="none" strike="noStrike" cap="none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 Nilayam, 2023  </a:t>
            </a:r>
            <a:endParaRPr sz="1100" b="1" i="0" u="none" strike="noStrike" cap="none" dirty="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18;p5" descr="Calendar&#10;&#10;Description automatically generated with low confidence">
            <a:extLst>
              <a:ext uri="{FF2B5EF4-FFF2-40B4-BE49-F238E27FC236}">
                <a16:creationId xmlns:a16="http://schemas.microsoft.com/office/drawing/2014/main" id="{207662C1-9F18-A42F-B26D-C1B830A5FD3A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11305651" y="96174"/>
            <a:ext cx="738701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6;p5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C243C0DB-A816-CD8F-EDEF-40B4425DD2DB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11331546" y="6042792"/>
            <a:ext cx="720000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7882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3;p5">
            <a:hlinkClick r:id="rId3"/>
            <a:extLst>
              <a:ext uri="{FF2B5EF4-FFF2-40B4-BE49-F238E27FC236}">
                <a16:creationId xmlns:a16="http://schemas.microsoft.com/office/drawing/2014/main" id="{A9E48060-17CD-B132-6D73-9582F062AFF7}"/>
              </a:ext>
            </a:extLst>
          </p:cNvPr>
          <p:cNvSpPr/>
          <p:nvPr userDrawn="1"/>
        </p:nvSpPr>
        <p:spPr>
          <a:xfrm>
            <a:off x="-406400" y="6480175"/>
            <a:ext cx="394208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100"/>
              <a:buFont typeface="Calibri"/>
              <a:buNone/>
            </a:pPr>
            <a:r>
              <a:rPr lang="en-IN" sz="1100" b="1" i="0" u="none" strike="noStrike" cap="none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©Sri Sathya Sai Central Trust, </a:t>
            </a:r>
            <a:r>
              <a:rPr lang="en-IN" sz="1100" b="1" i="0" u="none" strike="noStrike" cap="none" dirty="0" err="1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Prasanthi</a:t>
            </a:r>
            <a:r>
              <a:rPr lang="en-IN" sz="1100" b="1" i="0" u="none" strike="noStrike" cap="none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 Nilayam, 2023  </a:t>
            </a:r>
            <a:endParaRPr sz="1100" b="1" i="0" u="none" strike="noStrike" cap="none" dirty="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18;p5" descr="Calendar&#10;&#10;Description automatically generated with low confidence">
            <a:extLst>
              <a:ext uri="{FF2B5EF4-FFF2-40B4-BE49-F238E27FC236}">
                <a16:creationId xmlns:a16="http://schemas.microsoft.com/office/drawing/2014/main" id="{207662C1-9F18-A42F-B26D-C1B830A5FD3A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1305651" y="96174"/>
            <a:ext cx="738701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7;p5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35DB7C42-773F-04FD-AB55-8B866F38414E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205167" y="96174"/>
            <a:ext cx="678726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4;p5">
            <a:extLst>
              <a:ext uri="{FF2B5EF4-FFF2-40B4-BE49-F238E27FC236}">
                <a16:creationId xmlns:a16="http://schemas.microsoft.com/office/drawing/2014/main" id="{F64C43DD-E8EF-524F-6A80-6D90AFDF0572}"/>
              </a:ext>
            </a:extLst>
          </p:cNvPr>
          <p:cNvSpPr/>
          <p:nvPr userDrawn="1"/>
        </p:nvSpPr>
        <p:spPr>
          <a:xfrm>
            <a:off x="7635686" y="6434511"/>
            <a:ext cx="4467257" cy="41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482B"/>
              </a:buClr>
              <a:buSzPts val="1400"/>
              <a:buFont typeface="Calibri"/>
              <a:buNone/>
            </a:pPr>
            <a:r>
              <a:rPr lang="en-IN" sz="1400" b="1" i="0" u="none" strike="noStrike" cap="none" dirty="0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Integral Education</a:t>
            </a:r>
            <a:r>
              <a:rPr lang="en-IN" sz="1400" b="0" i="0" u="none" strike="noStrike" cap="none" dirty="0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N" sz="1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  </a:t>
            </a:r>
            <a:r>
              <a:rPr lang="en-IN" sz="1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ALL, </a:t>
            </a:r>
            <a:r>
              <a:rPr lang="en-IN" sz="1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n-IN" sz="1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ALL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243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6D80072-F270-FCAB-E90E-EBC140FEC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559" y="2031534"/>
            <a:ext cx="10944883" cy="2215216"/>
          </a:xfr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+mn-lt"/>
              </a:rPr>
              <a:t>Advertisement Writing</a:t>
            </a:r>
            <a:endParaRPr lang="en-IN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858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7;p3">
            <a:extLst>
              <a:ext uri="{FF2B5EF4-FFF2-40B4-BE49-F238E27FC236}">
                <a16:creationId xmlns:a16="http://schemas.microsoft.com/office/drawing/2014/main" id="{6D42FD62-34E5-791E-E3C2-E1B0F48A0E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49975" y="144016"/>
            <a:ext cx="5092048" cy="500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IN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Attribution / Citation</a:t>
            </a:r>
            <a:endParaRPr dirty="0"/>
          </a:p>
        </p:txBody>
      </p:sp>
      <p:graphicFrame>
        <p:nvGraphicFramePr>
          <p:cNvPr id="2" name="Google Shape;46;p3">
            <a:extLst>
              <a:ext uri="{FF2B5EF4-FFF2-40B4-BE49-F238E27FC236}">
                <a16:creationId xmlns:a16="http://schemas.microsoft.com/office/drawing/2014/main" id="{00F7865C-02AE-69EC-48BB-16507EBE78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6705719"/>
              </p:ext>
            </p:extLst>
          </p:nvPr>
        </p:nvGraphicFramePr>
        <p:xfrm>
          <a:off x="948001" y="953868"/>
          <a:ext cx="10116536" cy="4689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6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7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47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5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780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u="none" strike="noStrike" cap="none" dirty="0"/>
                        <a:t>Slide #</a:t>
                      </a:r>
                      <a:endParaRPr sz="20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u="none" strike="noStrike" cap="none" dirty="0"/>
                        <a:t>Thumbnail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u="none" strike="noStrike" cap="none" dirty="0"/>
                        <a:t>Source link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u="none" strike="noStrike" cap="none" dirty="0"/>
                        <a:t>Author 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840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2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https://www.freepik.com/free-photo/mountain-landscape-with-computer-monitor-sunset-generative-ai_41060534.htm#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840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4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https://www.freepik.com/free-vector/bright-voucher-diwali_943224.htm#</a:t>
                      </a:r>
                      <a:endParaRPr lang="en-US" sz="900" b="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40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5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https://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www.freepik.com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/free-vector/blue-sales-background-monsoon_1227957.htm#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https://img.freepik.com/free-vector/hand-drawn-background-back-school-season_23-2150581354.jpg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840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7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https://contentmanagement.srisathyasaividyavahini.org/mediabank.php?inp=gm_img_01922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840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8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https://contentmanagement.srisathyasaividyavahini.org/mediabank.php?inp=gm_img_01921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EB5EAE3-4B82-3E8B-4CAC-0C36C35FC1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656270" y="2862728"/>
            <a:ext cx="303242" cy="3032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55E8BB-8106-738A-B7D5-CEF3F750BA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635" y="4359023"/>
            <a:ext cx="338146" cy="3624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2D7564-E846-B269-88A3-65712C5CD5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4796" y="5106025"/>
            <a:ext cx="626554" cy="368124"/>
          </a:xfrm>
          <a:prstGeom prst="rect">
            <a:avLst/>
          </a:prstGeom>
        </p:spPr>
      </p:pic>
      <p:pic>
        <p:nvPicPr>
          <p:cNvPr id="4" name="Picture 2" descr="Mountain landscape with computer monitor and sunset generative ai">
            <a:extLst>
              <a:ext uri="{FF2B5EF4-FFF2-40B4-BE49-F238E27FC236}">
                <a16:creationId xmlns:a16="http://schemas.microsoft.com/office/drawing/2014/main" id="{12E02BAA-C11D-D6FE-480C-14743FD352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" t="-1721" r="13092" b="1721"/>
          <a:stretch/>
        </p:blipFill>
        <p:spPr bwMode="auto">
          <a:xfrm>
            <a:off x="2511684" y="2032159"/>
            <a:ext cx="465842" cy="30791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33107A-3D0B-8781-ED25-B51A5FEC29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9541" y="3592286"/>
            <a:ext cx="261258" cy="2612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1305CA-CFE4-1891-7124-A1EF01A3C3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2930" y="3584121"/>
            <a:ext cx="375558" cy="25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3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5B15732C-7F42-C2D7-F2B1-8AE496B863D7}"/>
              </a:ext>
            </a:extLst>
          </p:cNvPr>
          <p:cNvGrpSpPr/>
          <p:nvPr/>
        </p:nvGrpSpPr>
        <p:grpSpPr>
          <a:xfrm>
            <a:off x="6445956" y="2432820"/>
            <a:ext cx="4944533" cy="1066672"/>
            <a:chOff x="2061081" y="2094152"/>
            <a:chExt cx="6631364" cy="1066672"/>
          </a:xfrm>
        </p:grpSpPr>
        <p:sp>
          <p:nvSpPr>
            <p:cNvPr id="18" name="Freeform 26">
              <a:extLst>
                <a:ext uri="{FF2B5EF4-FFF2-40B4-BE49-F238E27FC236}">
                  <a16:creationId xmlns:a16="http://schemas.microsoft.com/office/drawing/2014/main" id="{DC6E13FA-3D56-9553-6D52-00F370EA862C}"/>
                </a:ext>
              </a:extLst>
            </p:cNvPr>
            <p:cNvSpPr/>
            <p:nvPr/>
          </p:nvSpPr>
          <p:spPr>
            <a:xfrm>
              <a:off x="2061081" y="2094152"/>
              <a:ext cx="6631364" cy="1066672"/>
            </a:xfrm>
            <a:custGeom>
              <a:avLst/>
              <a:gdLst>
                <a:gd name="connsiteX0" fmla="*/ 235951 w 3942794"/>
                <a:gd name="connsiteY0" fmla="*/ 0 h 793539"/>
                <a:gd name="connsiteX1" fmla="*/ 3706843 w 3942794"/>
                <a:gd name="connsiteY1" fmla="*/ 0 h 793539"/>
                <a:gd name="connsiteX2" fmla="*/ 3942794 w 3942794"/>
                <a:gd name="connsiteY2" fmla="*/ 235951 h 793539"/>
                <a:gd name="connsiteX3" fmla="*/ 3942794 w 3942794"/>
                <a:gd name="connsiteY3" fmla="*/ 557588 h 793539"/>
                <a:gd name="connsiteX4" fmla="*/ 3706843 w 3942794"/>
                <a:gd name="connsiteY4" fmla="*/ 793539 h 793539"/>
                <a:gd name="connsiteX5" fmla="*/ 235951 w 3942794"/>
                <a:gd name="connsiteY5" fmla="*/ 793539 h 793539"/>
                <a:gd name="connsiteX6" fmla="*/ 0 w 3942794"/>
                <a:gd name="connsiteY6" fmla="*/ 557588 h 793539"/>
                <a:gd name="connsiteX7" fmla="*/ 0 w 3942794"/>
                <a:gd name="connsiteY7" fmla="*/ 504781 h 793539"/>
                <a:gd name="connsiteX8" fmla="*/ 288032 w 3942794"/>
                <a:gd name="connsiteY8" fmla="*/ 504781 h 793539"/>
                <a:gd name="connsiteX9" fmla="*/ 288032 w 3942794"/>
                <a:gd name="connsiteY9" fmla="*/ 612793 h 793539"/>
                <a:gd name="connsiteX10" fmla="*/ 504056 w 3942794"/>
                <a:gd name="connsiteY10" fmla="*/ 396769 h 793539"/>
                <a:gd name="connsiteX11" fmla="*/ 288032 w 3942794"/>
                <a:gd name="connsiteY11" fmla="*/ 180745 h 793539"/>
                <a:gd name="connsiteX12" fmla="*/ 288032 w 3942794"/>
                <a:gd name="connsiteY12" fmla="*/ 288757 h 793539"/>
                <a:gd name="connsiteX13" fmla="*/ 0 w 3942794"/>
                <a:gd name="connsiteY13" fmla="*/ 288757 h 793539"/>
                <a:gd name="connsiteX14" fmla="*/ 0 w 3942794"/>
                <a:gd name="connsiteY14" fmla="*/ 235951 h 793539"/>
                <a:gd name="connsiteX15" fmla="*/ 235951 w 3942794"/>
                <a:gd name="connsiteY15" fmla="*/ 0 h 793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42794" h="793539">
                  <a:moveTo>
                    <a:pt x="235951" y="0"/>
                  </a:moveTo>
                  <a:lnTo>
                    <a:pt x="3706843" y="0"/>
                  </a:lnTo>
                  <a:cubicBezTo>
                    <a:pt x="3837155" y="0"/>
                    <a:pt x="3942794" y="105639"/>
                    <a:pt x="3942794" y="235951"/>
                  </a:cubicBezTo>
                  <a:lnTo>
                    <a:pt x="3942794" y="557588"/>
                  </a:lnTo>
                  <a:cubicBezTo>
                    <a:pt x="3942794" y="687900"/>
                    <a:pt x="3837155" y="793539"/>
                    <a:pt x="3706843" y="793539"/>
                  </a:cubicBezTo>
                  <a:lnTo>
                    <a:pt x="235951" y="793539"/>
                  </a:lnTo>
                  <a:cubicBezTo>
                    <a:pt x="105639" y="793539"/>
                    <a:pt x="0" y="687900"/>
                    <a:pt x="0" y="557588"/>
                  </a:cubicBezTo>
                  <a:lnTo>
                    <a:pt x="0" y="504781"/>
                  </a:lnTo>
                  <a:lnTo>
                    <a:pt x="288032" y="504781"/>
                  </a:lnTo>
                  <a:lnTo>
                    <a:pt x="288032" y="612793"/>
                  </a:lnTo>
                  <a:lnTo>
                    <a:pt x="504056" y="396769"/>
                  </a:lnTo>
                  <a:lnTo>
                    <a:pt x="288032" y="180745"/>
                  </a:lnTo>
                  <a:lnTo>
                    <a:pt x="288032" y="288757"/>
                  </a:lnTo>
                  <a:lnTo>
                    <a:pt x="0" y="288757"/>
                  </a:lnTo>
                  <a:lnTo>
                    <a:pt x="0" y="235951"/>
                  </a:lnTo>
                  <a:cubicBezTo>
                    <a:pt x="0" y="105639"/>
                    <a:pt x="105639" y="0"/>
                    <a:pt x="235951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99A71CE-FE76-7CF3-2F57-55BC1D27B50D}"/>
                </a:ext>
              </a:extLst>
            </p:cNvPr>
            <p:cNvSpPr/>
            <p:nvPr/>
          </p:nvSpPr>
          <p:spPr>
            <a:xfrm>
              <a:off x="3172177" y="2396655"/>
              <a:ext cx="5125156" cy="46166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Buy the one which looks good.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BD878B9-D92F-A38B-212D-93DE578D5884}"/>
              </a:ext>
            </a:extLst>
          </p:cNvPr>
          <p:cNvGrpSpPr/>
          <p:nvPr/>
        </p:nvGrpSpPr>
        <p:grpSpPr>
          <a:xfrm>
            <a:off x="6445956" y="3697175"/>
            <a:ext cx="4944533" cy="1066672"/>
            <a:chOff x="2061081" y="3482685"/>
            <a:chExt cx="6631364" cy="1066672"/>
          </a:xfrm>
        </p:grpSpPr>
        <p:sp>
          <p:nvSpPr>
            <p:cNvPr id="21" name="Freeform 26">
              <a:extLst>
                <a:ext uri="{FF2B5EF4-FFF2-40B4-BE49-F238E27FC236}">
                  <a16:creationId xmlns:a16="http://schemas.microsoft.com/office/drawing/2014/main" id="{ACF97B5F-17B0-FC1F-ECC6-C5C64D454F51}"/>
                </a:ext>
              </a:extLst>
            </p:cNvPr>
            <p:cNvSpPr/>
            <p:nvPr/>
          </p:nvSpPr>
          <p:spPr>
            <a:xfrm>
              <a:off x="2061081" y="3482685"/>
              <a:ext cx="6631364" cy="1066672"/>
            </a:xfrm>
            <a:custGeom>
              <a:avLst/>
              <a:gdLst>
                <a:gd name="connsiteX0" fmla="*/ 235951 w 3942794"/>
                <a:gd name="connsiteY0" fmla="*/ 0 h 793539"/>
                <a:gd name="connsiteX1" fmla="*/ 3706843 w 3942794"/>
                <a:gd name="connsiteY1" fmla="*/ 0 h 793539"/>
                <a:gd name="connsiteX2" fmla="*/ 3942794 w 3942794"/>
                <a:gd name="connsiteY2" fmla="*/ 235951 h 793539"/>
                <a:gd name="connsiteX3" fmla="*/ 3942794 w 3942794"/>
                <a:gd name="connsiteY3" fmla="*/ 557588 h 793539"/>
                <a:gd name="connsiteX4" fmla="*/ 3706843 w 3942794"/>
                <a:gd name="connsiteY4" fmla="*/ 793539 h 793539"/>
                <a:gd name="connsiteX5" fmla="*/ 235951 w 3942794"/>
                <a:gd name="connsiteY5" fmla="*/ 793539 h 793539"/>
                <a:gd name="connsiteX6" fmla="*/ 0 w 3942794"/>
                <a:gd name="connsiteY6" fmla="*/ 557588 h 793539"/>
                <a:gd name="connsiteX7" fmla="*/ 0 w 3942794"/>
                <a:gd name="connsiteY7" fmla="*/ 504781 h 793539"/>
                <a:gd name="connsiteX8" fmla="*/ 288032 w 3942794"/>
                <a:gd name="connsiteY8" fmla="*/ 504781 h 793539"/>
                <a:gd name="connsiteX9" fmla="*/ 288032 w 3942794"/>
                <a:gd name="connsiteY9" fmla="*/ 612793 h 793539"/>
                <a:gd name="connsiteX10" fmla="*/ 504056 w 3942794"/>
                <a:gd name="connsiteY10" fmla="*/ 396769 h 793539"/>
                <a:gd name="connsiteX11" fmla="*/ 288032 w 3942794"/>
                <a:gd name="connsiteY11" fmla="*/ 180745 h 793539"/>
                <a:gd name="connsiteX12" fmla="*/ 288032 w 3942794"/>
                <a:gd name="connsiteY12" fmla="*/ 288757 h 793539"/>
                <a:gd name="connsiteX13" fmla="*/ 0 w 3942794"/>
                <a:gd name="connsiteY13" fmla="*/ 288757 h 793539"/>
                <a:gd name="connsiteX14" fmla="*/ 0 w 3942794"/>
                <a:gd name="connsiteY14" fmla="*/ 235951 h 793539"/>
                <a:gd name="connsiteX15" fmla="*/ 235951 w 3942794"/>
                <a:gd name="connsiteY15" fmla="*/ 0 h 793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42794" h="793539">
                  <a:moveTo>
                    <a:pt x="235951" y="0"/>
                  </a:moveTo>
                  <a:lnTo>
                    <a:pt x="3706843" y="0"/>
                  </a:lnTo>
                  <a:cubicBezTo>
                    <a:pt x="3837155" y="0"/>
                    <a:pt x="3942794" y="105639"/>
                    <a:pt x="3942794" y="235951"/>
                  </a:cubicBezTo>
                  <a:lnTo>
                    <a:pt x="3942794" y="557588"/>
                  </a:lnTo>
                  <a:cubicBezTo>
                    <a:pt x="3942794" y="687900"/>
                    <a:pt x="3837155" y="793539"/>
                    <a:pt x="3706843" y="793539"/>
                  </a:cubicBezTo>
                  <a:lnTo>
                    <a:pt x="235951" y="793539"/>
                  </a:lnTo>
                  <a:cubicBezTo>
                    <a:pt x="105639" y="793539"/>
                    <a:pt x="0" y="687900"/>
                    <a:pt x="0" y="557588"/>
                  </a:cubicBezTo>
                  <a:lnTo>
                    <a:pt x="0" y="504781"/>
                  </a:lnTo>
                  <a:lnTo>
                    <a:pt x="288032" y="504781"/>
                  </a:lnTo>
                  <a:lnTo>
                    <a:pt x="288032" y="612793"/>
                  </a:lnTo>
                  <a:lnTo>
                    <a:pt x="504056" y="396769"/>
                  </a:lnTo>
                  <a:lnTo>
                    <a:pt x="288032" y="180745"/>
                  </a:lnTo>
                  <a:lnTo>
                    <a:pt x="288032" y="288757"/>
                  </a:lnTo>
                  <a:lnTo>
                    <a:pt x="0" y="288757"/>
                  </a:lnTo>
                  <a:lnTo>
                    <a:pt x="0" y="235951"/>
                  </a:lnTo>
                  <a:cubicBezTo>
                    <a:pt x="0" y="105639"/>
                    <a:pt x="105639" y="0"/>
                    <a:pt x="235951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BC385FE-BB08-9F15-16C0-0D65FDE2FADC}"/>
                </a:ext>
              </a:extLst>
            </p:cNvPr>
            <p:cNvSpPr/>
            <p:nvPr/>
          </p:nvSpPr>
          <p:spPr>
            <a:xfrm>
              <a:off x="3172177" y="3600522"/>
              <a:ext cx="5125156" cy="83099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Go through advertisements to know about each brand.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2DC04A7-3129-276E-8FE3-12A89382496D}"/>
              </a:ext>
            </a:extLst>
          </p:cNvPr>
          <p:cNvGrpSpPr/>
          <p:nvPr/>
        </p:nvGrpSpPr>
        <p:grpSpPr>
          <a:xfrm>
            <a:off x="6445956" y="4984108"/>
            <a:ext cx="4944533" cy="1066672"/>
            <a:chOff x="2061081" y="4871218"/>
            <a:chExt cx="6631364" cy="1066672"/>
          </a:xfrm>
        </p:grpSpPr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6FBF1524-3BD3-C34C-57EA-CF968595B0E4}"/>
                </a:ext>
              </a:extLst>
            </p:cNvPr>
            <p:cNvSpPr/>
            <p:nvPr/>
          </p:nvSpPr>
          <p:spPr>
            <a:xfrm>
              <a:off x="2061081" y="4871218"/>
              <a:ext cx="6631364" cy="1066672"/>
            </a:xfrm>
            <a:custGeom>
              <a:avLst/>
              <a:gdLst>
                <a:gd name="connsiteX0" fmla="*/ 235951 w 3942794"/>
                <a:gd name="connsiteY0" fmla="*/ 0 h 793539"/>
                <a:gd name="connsiteX1" fmla="*/ 3706843 w 3942794"/>
                <a:gd name="connsiteY1" fmla="*/ 0 h 793539"/>
                <a:gd name="connsiteX2" fmla="*/ 3942794 w 3942794"/>
                <a:gd name="connsiteY2" fmla="*/ 235951 h 793539"/>
                <a:gd name="connsiteX3" fmla="*/ 3942794 w 3942794"/>
                <a:gd name="connsiteY3" fmla="*/ 557588 h 793539"/>
                <a:gd name="connsiteX4" fmla="*/ 3706843 w 3942794"/>
                <a:gd name="connsiteY4" fmla="*/ 793539 h 793539"/>
                <a:gd name="connsiteX5" fmla="*/ 235951 w 3942794"/>
                <a:gd name="connsiteY5" fmla="*/ 793539 h 793539"/>
                <a:gd name="connsiteX6" fmla="*/ 0 w 3942794"/>
                <a:gd name="connsiteY6" fmla="*/ 557588 h 793539"/>
                <a:gd name="connsiteX7" fmla="*/ 0 w 3942794"/>
                <a:gd name="connsiteY7" fmla="*/ 504781 h 793539"/>
                <a:gd name="connsiteX8" fmla="*/ 288032 w 3942794"/>
                <a:gd name="connsiteY8" fmla="*/ 504781 h 793539"/>
                <a:gd name="connsiteX9" fmla="*/ 288032 w 3942794"/>
                <a:gd name="connsiteY9" fmla="*/ 612793 h 793539"/>
                <a:gd name="connsiteX10" fmla="*/ 504056 w 3942794"/>
                <a:gd name="connsiteY10" fmla="*/ 396769 h 793539"/>
                <a:gd name="connsiteX11" fmla="*/ 288032 w 3942794"/>
                <a:gd name="connsiteY11" fmla="*/ 180745 h 793539"/>
                <a:gd name="connsiteX12" fmla="*/ 288032 w 3942794"/>
                <a:gd name="connsiteY12" fmla="*/ 288757 h 793539"/>
                <a:gd name="connsiteX13" fmla="*/ 0 w 3942794"/>
                <a:gd name="connsiteY13" fmla="*/ 288757 h 793539"/>
                <a:gd name="connsiteX14" fmla="*/ 0 w 3942794"/>
                <a:gd name="connsiteY14" fmla="*/ 235951 h 793539"/>
                <a:gd name="connsiteX15" fmla="*/ 235951 w 3942794"/>
                <a:gd name="connsiteY15" fmla="*/ 0 h 793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42794" h="793539">
                  <a:moveTo>
                    <a:pt x="235951" y="0"/>
                  </a:moveTo>
                  <a:lnTo>
                    <a:pt x="3706843" y="0"/>
                  </a:lnTo>
                  <a:cubicBezTo>
                    <a:pt x="3837155" y="0"/>
                    <a:pt x="3942794" y="105639"/>
                    <a:pt x="3942794" y="235951"/>
                  </a:cubicBezTo>
                  <a:lnTo>
                    <a:pt x="3942794" y="557588"/>
                  </a:lnTo>
                  <a:cubicBezTo>
                    <a:pt x="3942794" y="687900"/>
                    <a:pt x="3837155" y="793539"/>
                    <a:pt x="3706843" y="793539"/>
                  </a:cubicBezTo>
                  <a:lnTo>
                    <a:pt x="235951" y="793539"/>
                  </a:lnTo>
                  <a:cubicBezTo>
                    <a:pt x="105639" y="793539"/>
                    <a:pt x="0" y="687900"/>
                    <a:pt x="0" y="557588"/>
                  </a:cubicBezTo>
                  <a:lnTo>
                    <a:pt x="0" y="504781"/>
                  </a:lnTo>
                  <a:lnTo>
                    <a:pt x="288032" y="504781"/>
                  </a:lnTo>
                  <a:lnTo>
                    <a:pt x="288032" y="612793"/>
                  </a:lnTo>
                  <a:lnTo>
                    <a:pt x="504056" y="396769"/>
                  </a:lnTo>
                  <a:lnTo>
                    <a:pt x="288032" y="180745"/>
                  </a:lnTo>
                  <a:lnTo>
                    <a:pt x="288032" y="288757"/>
                  </a:lnTo>
                  <a:lnTo>
                    <a:pt x="0" y="288757"/>
                  </a:lnTo>
                  <a:lnTo>
                    <a:pt x="0" y="235951"/>
                  </a:lnTo>
                  <a:cubicBezTo>
                    <a:pt x="0" y="105639"/>
                    <a:pt x="105639" y="0"/>
                    <a:pt x="235951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A1B84BA-C445-4A8D-CF5B-0972817917BD}"/>
                </a:ext>
              </a:extLst>
            </p:cNvPr>
            <p:cNvSpPr/>
            <p:nvPr/>
          </p:nvSpPr>
          <p:spPr>
            <a:xfrm>
              <a:off x="3172177" y="4989055"/>
              <a:ext cx="5125156" cy="83099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Buy the one which your friend has.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A2AC67B-5215-7BE5-18B1-86D83F0242EC}"/>
              </a:ext>
            </a:extLst>
          </p:cNvPr>
          <p:cNvGrpSpPr/>
          <p:nvPr/>
        </p:nvGrpSpPr>
        <p:grpSpPr>
          <a:xfrm>
            <a:off x="6445956" y="3708464"/>
            <a:ext cx="4944533" cy="1066672"/>
            <a:chOff x="2061081" y="3482685"/>
            <a:chExt cx="6631364" cy="1066672"/>
          </a:xfrm>
        </p:grpSpPr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835DF578-A482-DDAF-622D-3BCED727C21A}"/>
                </a:ext>
              </a:extLst>
            </p:cNvPr>
            <p:cNvSpPr/>
            <p:nvPr/>
          </p:nvSpPr>
          <p:spPr>
            <a:xfrm>
              <a:off x="2061081" y="3482685"/>
              <a:ext cx="6631364" cy="1066672"/>
            </a:xfrm>
            <a:custGeom>
              <a:avLst/>
              <a:gdLst>
                <a:gd name="connsiteX0" fmla="*/ 235951 w 3942794"/>
                <a:gd name="connsiteY0" fmla="*/ 0 h 793539"/>
                <a:gd name="connsiteX1" fmla="*/ 3706843 w 3942794"/>
                <a:gd name="connsiteY1" fmla="*/ 0 h 793539"/>
                <a:gd name="connsiteX2" fmla="*/ 3942794 w 3942794"/>
                <a:gd name="connsiteY2" fmla="*/ 235951 h 793539"/>
                <a:gd name="connsiteX3" fmla="*/ 3942794 w 3942794"/>
                <a:gd name="connsiteY3" fmla="*/ 557588 h 793539"/>
                <a:gd name="connsiteX4" fmla="*/ 3706843 w 3942794"/>
                <a:gd name="connsiteY4" fmla="*/ 793539 h 793539"/>
                <a:gd name="connsiteX5" fmla="*/ 235951 w 3942794"/>
                <a:gd name="connsiteY5" fmla="*/ 793539 h 793539"/>
                <a:gd name="connsiteX6" fmla="*/ 0 w 3942794"/>
                <a:gd name="connsiteY6" fmla="*/ 557588 h 793539"/>
                <a:gd name="connsiteX7" fmla="*/ 0 w 3942794"/>
                <a:gd name="connsiteY7" fmla="*/ 504781 h 793539"/>
                <a:gd name="connsiteX8" fmla="*/ 288032 w 3942794"/>
                <a:gd name="connsiteY8" fmla="*/ 504781 h 793539"/>
                <a:gd name="connsiteX9" fmla="*/ 288032 w 3942794"/>
                <a:gd name="connsiteY9" fmla="*/ 612793 h 793539"/>
                <a:gd name="connsiteX10" fmla="*/ 504056 w 3942794"/>
                <a:gd name="connsiteY10" fmla="*/ 396769 h 793539"/>
                <a:gd name="connsiteX11" fmla="*/ 288032 w 3942794"/>
                <a:gd name="connsiteY11" fmla="*/ 180745 h 793539"/>
                <a:gd name="connsiteX12" fmla="*/ 288032 w 3942794"/>
                <a:gd name="connsiteY12" fmla="*/ 288757 h 793539"/>
                <a:gd name="connsiteX13" fmla="*/ 0 w 3942794"/>
                <a:gd name="connsiteY13" fmla="*/ 288757 h 793539"/>
                <a:gd name="connsiteX14" fmla="*/ 0 w 3942794"/>
                <a:gd name="connsiteY14" fmla="*/ 235951 h 793539"/>
                <a:gd name="connsiteX15" fmla="*/ 235951 w 3942794"/>
                <a:gd name="connsiteY15" fmla="*/ 0 h 793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42794" h="793539">
                  <a:moveTo>
                    <a:pt x="235951" y="0"/>
                  </a:moveTo>
                  <a:lnTo>
                    <a:pt x="3706843" y="0"/>
                  </a:lnTo>
                  <a:cubicBezTo>
                    <a:pt x="3837155" y="0"/>
                    <a:pt x="3942794" y="105639"/>
                    <a:pt x="3942794" y="235951"/>
                  </a:cubicBezTo>
                  <a:lnTo>
                    <a:pt x="3942794" y="557588"/>
                  </a:lnTo>
                  <a:cubicBezTo>
                    <a:pt x="3942794" y="687900"/>
                    <a:pt x="3837155" y="793539"/>
                    <a:pt x="3706843" y="793539"/>
                  </a:cubicBezTo>
                  <a:lnTo>
                    <a:pt x="235951" y="793539"/>
                  </a:lnTo>
                  <a:cubicBezTo>
                    <a:pt x="105639" y="793539"/>
                    <a:pt x="0" y="687900"/>
                    <a:pt x="0" y="557588"/>
                  </a:cubicBezTo>
                  <a:lnTo>
                    <a:pt x="0" y="504781"/>
                  </a:lnTo>
                  <a:lnTo>
                    <a:pt x="288032" y="504781"/>
                  </a:lnTo>
                  <a:lnTo>
                    <a:pt x="288032" y="612793"/>
                  </a:lnTo>
                  <a:lnTo>
                    <a:pt x="504056" y="396769"/>
                  </a:lnTo>
                  <a:lnTo>
                    <a:pt x="288032" y="180745"/>
                  </a:lnTo>
                  <a:lnTo>
                    <a:pt x="288032" y="288757"/>
                  </a:lnTo>
                  <a:lnTo>
                    <a:pt x="0" y="288757"/>
                  </a:lnTo>
                  <a:lnTo>
                    <a:pt x="0" y="235951"/>
                  </a:lnTo>
                  <a:cubicBezTo>
                    <a:pt x="0" y="105639"/>
                    <a:pt x="105639" y="0"/>
                    <a:pt x="23595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14F10D7-0165-7C97-2D03-73421E34F54B}"/>
                </a:ext>
              </a:extLst>
            </p:cNvPr>
            <p:cNvSpPr/>
            <p:nvPr/>
          </p:nvSpPr>
          <p:spPr>
            <a:xfrm>
              <a:off x="3172177" y="3600522"/>
              <a:ext cx="5222727" cy="83099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>
                  <a:solidFill>
                    <a:schemeClr val="bg1"/>
                  </a:solidFill>
                </a:rPr>
                <a:t>Go through advertisements to know about each brand.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5350019-542A-9EF9-B67B-A52BE3842786}"/>
              </a:ext>
            </a:extLst>
          </p:cNvPr>
          <p:cNvSpPr txBox="1"/>
          <p:nvPr/>
        </p:nvSpPr>
        <p:spPr>
          <a:xfrm>
            <a:off x="537329" y="905047"/>
            <a:ext cx="10796718" cy="740873"/>
          </a:xfrm>
          <a:prstGeom prst="roundRect">
            <a:avLst/>
          </a:prstGeom>
          <a:solidFill>
            <a:srgbClr val="00006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lIns="182880" tIns="182880" rIns="182880" bIns="182880" anchor="ctr" anchorCtr="0">
            <a:noAutofit/>
          </a:bodyPr>
          <a:lstStyle/>
          <a:p>
            <a:pPr marL="0" marR="0" algn="ctr">
              <a:spcAft>
                <a:spcPts val="0"/>
              </a:spcAft>
            </a:pPr>
            <a:r>
              <a:rPr lang="en-IE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If you want to buy a new Television set, how will you choose from the many brands available in the market?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8D2BBC-8987-D04C-8DAD-A604082B09D0}"/>
              </a:ext>
            </a:extLst>
          </p:cNvPr>
          <p:cNvSpPr txBox="1"/>
          <p:nvPr/>
        </p:nvSpPr>
        <p:spPr>
          <a:xfrm>
            <a:off x="1456267" y="116349"/>
            <a:ext cx="9279466" cy="618718"/>
          </a:xfrm>
          <a:prstGeom prst="snip2DiagRect">
            <a:avLst>
              <a:gd name="adj1" fmla="val 0"/>
              <a:gd name="adj2" fmla="val 20566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2880" tIns="182880" rIns="182880" bIns="182880" anchor="ctr" anchorCtr="0">
            <a:noAutofit/>
          </a:bodyPr>
          <a:lstStyle/>
          <a:p>
            <a:pPr marL="0" marR="0" algn="ctr">
              <a:spcAft>
                <a:spcPts val="0"/>
              </a:spcAft>
            </a:pPr>
            <a:r>
              <a:rPr lang="en-IE" sz="3200" b="1" dirty="0">
                <a:latin typeface="Calibri" panose="020F0502020204030204" pitchFamily="34" charset="0"/>
                <a:ea typeface="Calibri" panose="020F0502020204030204" pitchFamily="34" charset="0"/>
              </a:rPr>
              <a:t>Why Advertisements?</a:t>
            </a:r>
            <a:endParaRPr lang="en-IE" sz="3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C2B8163-E18F-36B5-88EE-5178CCADC508}"/>
              </a:ext>
            </a:extLst>
          </p:cNvPr>
          <p:cNvGrpSpPr/>
          <p:nvPr/>
        </p:nvGrpSpPr>
        <p:grpSpPr>
          <a:xfrm>
            <a:off x="2328684" y="5457136"/>
            <a:ext cx="2193413" cy="754817"/>
            <a:chOff x="2271536" y="5711332"/>
            <a:chExt cx="2270055" cy="70866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2F01B36-5515-64F7-10F2-9DF532632501}"/>
                </a:ext>
              </a:extLst>
            </p:cNvPr>
            <p:cNvCxnSpPr>
              <a:cxnSpLocks/>
            </p:cNvCxnSpPr>
            <p:nvPr/>
          </p:nvCxnSpPr>
          <p:spPr>
            <a:xfrm>
              <a:off x="2271536" y="5711332"/>
              <a:ext cx="0" cy="70866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AC92AC6-BC13-BE37-4BDF-83ABB0544665}"/>
                </a:ext>
              </a:extLst>
            </p:cNvPr>
            <p:cNvCxnSpPr>
              <a:cxnSpLocks/>
            </p:cNvCxnSpPr>
            <p:nvPr/>
          </p:nvCxnSpPr>
          <p:spPr>
            <a:xfrm>
              <a:off x="4541591" y="5711332"/>
              <a:ext cx="0" cy="70866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487A2A4-A15C-9641-ADA0-A2D782DBAE41}"/>
              </a:ext>
            </a:extLst>
          </p:cNvPr>
          <p:cNvGrpSpPr/>
          <p:nvPr/>
        </p:nvGrpSpPr>
        <p:grpSpPr>
          <a:xfrm>
            <a:off x="494138" y="1757624"/>
            <a:ext cx="5384147" cy="4747432"/>
            <a:chOff x="494138" y="1785904"/>
            <a:chExt cx="5384147" cy="4747432"/>
          </a:xfrm>
        </p:grpSpPr>
        <p:pic>
          <p:nvPicPr>
            <p:cNvPr id="13" name="Picture 2" descr="Mountain landscape with computer monitor and sunset generative ai">
              <a:extLst>
                <a:ext uri="{FF2B5EF4-FFF2-40B4-BE49-F238E27FC236}">
                  <a16:creationId xmlns:a16="http://schemas.microsoft.com/office/drawing/2014/main" id="{55A786CA-A5AD-0C12-736E-17ACB28B00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86" t="1151" r="19625" b="-142"/>
            <a:stretch/>
          </p:blipFill>
          <p:spPr bwMode="auto">
            <a:xfrm>
              <a:off x="529903" y="1785904"/>
              <a:ext cx="5333570" cy="338541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359399C-9E80-7987-EE74-B9651DA06464}"/>
                </a:ext>
              </a:extLst>
            </p:cNvPr>
            <p:cNvSpPr/>
            <p:nvPr/>
          </p:nvSpPr>
          <p:spPr>
            <a:xfrm>
              <a:off x="611902" y="2795200"/>
              <a:ext cx="1039996" cy="381769"/>
            </a:xfrm>
            <a:prstGeom prst="ellipse">
              <a:avLst/>
            </a:prstGeom>
            <a:solidFill>
              <a:srgbClr val="000066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ABM</a:t>
              </a:r>
            </a:p>
          </p:txBody>
        </p:sp>
        <p:sp>
          <p:nvSpPr>
            <p:cNvPr id="37" name="Hexagon 36">
              <a:extLst>
                <a:ext uri="{FF2B5EF4-FFF2-40B4-BE49-F238E27FC236}">
                  <a16:creationId xmlns:a16="http://schemas.microsoft.com/office/drawing/2014/main" id="{0A222CE6-33CE-CC3B-768E-BEA0C7FA0CED}"/>
                </a:ext>
              </a:extLst>
            </p:cNvPr>
            <p:cNvSpPr/>
            <p:nvPr/>
          </p:nvSpPr>
          <p:spPr>
            <a:xfrm>
              <a:off x="2273353" y="2135059"/>
              <a:ext cx="1375795" cy="856503"/>
            </a:xfrm>
            <a:prstGeom prst="hexagon">
              <a:avLst/>
            </a:prstGeom>
            <a:solidFill>
              <a:srgbClr val="000066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BIG</a:t>
              </a:r>
              <a:r>
                <a:rPr lang="en-US" sz="1400" b="1" dirty="0"/>
                <a:t> </a:t>
              </a:r>
              <a:br>
                <a:rPr lang="en-US" sz="1400" b="1" dirty="0"/>
              </a:br>
              <a:r>
                <a:rPr lang="en-US" b="1" dirty="0"/>
                <a:t>TV days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CBB88DC-8150-26F9-1A3B-5E922881F5A5}"/>
                </a:ext>
              </a:extLst>
            </p:cNvPr>
            <p:cNvSpPr/>
            <p:nvPr/>
          </p:nvSpPr>
          <p:spPr>
            <a:xfrm>
              <a:off x="4457996" y="1835296"/>
              <a:ext cx="1420289" cy="609611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 err="1">
                  <a:solidFill>
                    <a:schemeClr val="bg1"/>
                  </a:solidFill>
                </a:rPr>
                <a:t>SmartPlaza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322FBC1-4D9F-9345-AFCF-793FC7A84BD0}"/>
                </a:ext>
              </a:extLst>
            </p:cNvPr>
            <p:cNvGrpSpPr/>
            <p:nvPr/>
          </p:nvGrpSpPr>
          <p:grpSpPr>
            <a:xfrm>
              <a:off x="494138" y="5214500"/>
              <a:ext cx="5360068" cy="1318836"/>
              <a:chOff x="663957" y="4868255"/>
              <a:chExt cx="5360068" cy="1595792"/>
            </a:xfrm>
            <a:solidFill>
              <a:schemeClr val="accent4"/>
            </a:solidFill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6824F997-718D-F119-6F6A-70B86E3B56D4}"/>
                  </a:ext>
                </a:extLst>
              </p:cNvPr>
              <p:cNvSpPr/>
              <p:nvPr/>
            </p:nvSpPr>
            <p:spPr>
              <a:xfrm>
                <a:off x="663957" y="4868255"/>
                <a:ext cx="5360068" cy="1595792"/>
              </a:xfrm>
              <a:prstGeom prst="roundRect">
                <a:avLst>
                  <a:gd name="adj" fmla="val 5135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000" b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Bring home the big TV with big offers</a:t>
                </a:r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F9809BB0-C34F-B778-01AA-1AE3E75A3269}"/>
                  </a:ext>
                </a:extLst>
              </p:cNvPr>
              <p:cNvSpPr/>
              <p:nvPr/>
            </p:nvSpPr>
            <p:spPr>
              <a:xfrm>
                <a:off x="707201" y="5423844"/>
                <a:ext cx="1609682" cy="1011426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en-US" b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Get Soundbar </a:t>
                </a:r>
                <a:br>
                  <a:rPr lang="en-US" b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</a:br>
                <a:r>
                  <a:rPr lang="en-US" b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worth up to ₹99990</a:t>
                </a:r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385F2B39-1F7E-017F-4A6F-2AEB1C82B968}"/>
                  </a:ext>
                </a:extLst>
              </p:cNvPr>
              <p:cNvSpPr/>
              <p:nvPr/>
            </p:nvSpPr>
            <p:spPr>
              <a:xfrm>
                <a:off x="2329156" y="5512102"/>
                <a:ext cx="2252408" cy="759898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en-US" b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br>
                  <a:rPr lang="en-US" b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</a:br>
                <a:r>
                  <a:rPr lang="en-US" b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Get Galaxy A51/A31 </a:t>
                </a:r>
                <a:br>
                  <a:rPr lang="en-US" b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</a:br>
                <a:r>
                  <a:rPr lang="en-US" b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worth up to ₹22999</a:t>
                </a:r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8A06A92B-BA45-0F0E-6883-E4C020F63ED2}"/>
                  </a:ext>
                </a:extLst>
              </p:cNvPr>
              <p:cNvSpPr/>
              <p:nvPr/>
            </p:nvSpPr>
            <p:spPr>
              <a:xfrm>
                <a:off x="4571874" y="5748738"/>
                <a:ext cx="1354795" cy="640558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en-US" b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Up to</a:t>
                </a:r>
                <a:br>
                  <a:rPr lang="en-US" b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</a:br>
                <a:r>
                  <a:rPr lang="en-US" b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20% cashback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8298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45CF878-8A02-86F6-05A1-9A65964CD3FB}"/>
              </a:ext>
            </a:extLst>
          </p:cNvPr>
          <p:cNvGrpSpPr/>
          <p:nvPr/>
        </p:nvGrpSpPr>
        <p:grpSpPr>
          <a:xfrm>
            <a:off x="5583386" y="1670755"/>
            <a:ext cx="2821578" cy="2065184"/>
            <a:chOff x="6093358" y="2173692"/>
            <a:chExt cx="1908071" cy="1396565"/>
          </a:xfrm>
          <a:solidFill>
            <a:schemeClr val="accent6">
              <a:lumMod val="75000"/>
            </a:schemeClr>
          </a:solidFill>
        </p:grpSpPr>
        <p:sp>
          <p:nvSpPr>
            <p:cNvPr id="12" name="Freeform 68">
              <a:extLst>
                <a:ext uri="{FF2B5EF4-FFF2-40B4-BE49-F238E27FC236}">
                  <a16:creationId xmlns:a16="http://schemas.microsoft.com/office/drawing/2014/main" id="{81AE41F7-223D-B6EB-2EA3-47409596806A}"/>
                </a:ext>
              </a:extLst>
            </p:cNvPr>
            <p:cNvSpPr/>
            <p:nvPr/>
          </p:nvSpPr>
          <p:spPr>
            <a:xfrm>
              <a:off x="6093358" y="2279090"/>
              <a:ext cx="1202664" cy="1291167"/>
            </a:xfrm>
            <a:custGeom>
              <a:avLst/>
              <a:gdLst>
                <a:gd name="connsiteX0" fmla="*/ 0 w 1158240"/>
                <a:gd name="connsiteY0" fmla="*/ 896983 h 896983"/>
                <a:gd name="connsiteX1" fmla="*/ 1140823 w 1158240"/>
                <a:gd name="connsiteY1" fmla="*/ 0 h 896983"/>
                <a:gd name="connsiteX2" fmla="*/ 1158240 w 1158240"/>
                <a:gd name="connsiteY2" fmla="*/ 165463 h 896983"/>
                <a:gd name="connsiteX3" fmla="*/ 0 w 1158240"/>
                <a:gd name="connsiteY3" fmla="*/ 896983 h 896983"/>
                <a:gd name="connsiteX0" fmla="*/ 0 w 1158240"/>
                <a:gd name="connsiteY0" fmla="*/ 945341 h 945341"/>
                <a:gd name="connsiteX1" fmla="*/ 1125436 w 1158240"/>
                <a:gd name="connsiteY1" fmla="*/ 0 h 945341"/>
                <a:gd name="connsiteX2" fmla="*/ 1158240 w 1158240"/>
                <a:gd name="connsiteY2" fmla="*/ 213821 h 945341"/>
                <a:gd name="connsiteX3" fmla="*/ 0 w 1158240"/>
                <a:gd name="connsiteY3" fmla="*/ 945341 h 945341"/>
                <a:gd name="connsiteX0" fmla="*/ 0 w 1125436"/>
                <a:gd name="connsiteY0" fmla="*/ 945341 h 945341"/>
                <a:gd name="connsiteX1" fmla="*/ 1125436 w 1125436"/>
                <a:gd name="connsiteY1" fmla="*/ 0 h 945341"/>
                <a:gd name="connsiteX2" fmla="*/ 1125269 w 1125436"/>
                <a:gd name="connsiteY2" fmla="*/ 209425 h 945341"/>
                <a:gd name="connsiteX3" fmla="*/ 0 w 1125436"/>
                <a:gd name="connsiteY3" fmla="*/ 945341 h 945341"/>
                <a:gd name="connsiteX0" fmla="*/ 0 w 1125436"/>
                <a:gd name="connsiteY0" fmla="*/ 945341 h 945341"/>
                <a:gd name="connsiteX1" fmla="*/ 1125436 w 1125436"/>
                <a:gd name="connsiteY1" fmla="*/ 0 h 945341"/>
                <a:gd name="connsiteX2" fmla="*/ 1125269 w 1125436"/>
                <a:gd name="connsiteY2" fmla="*/ 216019 h 945341"/>
                <a:gd name="connsiteX3" fmla="*/ 0 w 1125436"/>
                <a:gd name="connsiteY3" fmla="*/ 945341 h 945341"/>
                <a:gd name="connsiteX0" fmla="*/ 0 w 1125436"/>
                <a:gd name="connsiteY0" fmla="*/ 964391 h 964391"/>
                <a:gd name="connsiteX1" fmla="*/ 1125436 w 1125436"/>
                <a:gd name="connsiteY1" fmla="*/ 0 h 964391"/>
                <a:gd name="connsiteX2" fmla="*/ 1125269 w 1125436"/>
                <a:gd name="connsiteY2" fmla="*/ 216019 h 964391"/>
                <a:gd name="connsiteX3" fmla="*/ 0 w 1125436"/>
                <a:gd name="connsiteY3" fmla="*/ 964391 h 964391"/>
                <a:gd name="connsiteX0" fmla="*/ 0 w 1197098"/>
                <a:gd name="connsiteY0" fmla="*/ 1291167 h 1291167"/>
                <a:gd name="connsiteX1" fmla="*/ 1197098 w 1197098"/>
                <a:gd name="connsiteY1" fmla="*/ 0 h 1291167"/>
                <a:gd name="connsiteX2" fmla="*/ 1125269 w 1197098"/>
                <a:gd name="connsiteY2" fmla="*/ 542795 h 1291167"/>
                <a:gd name="connsiteX3" fmla="*/ 0 w 1197098"/>
                <a:gd name="connsiteY3" fmla="*/ 1291167 h 1291167"/>
                <a:gd name="connsiteX0" fmla="*/ 0 w 1197098"/>
                <a:gd name="connsiteY0" fmla="*/ 1291167 h 1291167"/>
                <a:gd name="connsiteX1" fmla="*/ 1197098 w 1197098"/>
                <a:gd name="connsiteY1" fmla="*/ 0 h 1291167"/>
                <a:gd name="connsiteX2" fmla="*/ 1196931 w 1197098"/>
                <a:gd name="connsiteY2" fmla="*/ 267615 h 1291167"/>
                <a:gd name="connsiteX3" fmla="*/ 0 w 1197098"/>
                <a:gd name="connsiteY3" fmla="*/ 1291167 h 1291167"/>
                <a:gd name="connsiteX0" fmla="*/ 0 w 1202664"/>
                <a:gd name="connsiteY0" fmla="*/ 1291167 h 1291167"/>
                <a:gd name="connsiteX1" fmla="*/ 1197098 w 1202664"/>
                <a:gd name="connsiteY1" fmla="*/ 0 h 1291167"/>
                <a:gd name="connsiteX2" fmla="*/ 1202664 w 1202664"/>
                <a:gd name="connsiteY2" fmla="*/ 216018 h 1291167"/>
                <a:gd name="connsiteX3" fmla="*/ 0 w 1202664"/>
                <a:gd name="connsiteY3" fmla="*/ 1291167 h 129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2664" h="1291167">
                  <a:moveTo>
                    <a:pt x="0" y="1291167"/>
                  </a:moveTo>
                  <a:lnTo>
                    <a:pt x="1197098" y="0"/>
                  </a:lnTo>
                  <a:cubicBezTo>
                    <a:pt x="1197042" y="69808"/>
                    <a:pt x="1202720" y="146210"/>
                    <a:pt x="1202664" y="216018"/>
                  </a:cubicBezTo>
                  <a:lnTo>
                    <a:pt x="0" y="129116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64">
              <a:extLst>
                <a:ext uri="{FF2B5EF4-FFF2-40B4-BE49-F238E27FC236}">
                  <a16:creationId xmlns:a16="http://schemas.microsoft.com/office/drawing/2014/main" id="{7F537F40-8E2E-51A0-7B75-BCB90C27E3FC}"/>
                </a:ext>
              </a:extLst>
            </p:cNvPr>
            <p:cNvSpPr/>
            <p:nvPr/>
          </p:nvSpPr>
          <p:spPr>
            <a:xfrm>
              <a:off x="7288496" y="2173692"/>
              <a:ext cx="712933" cy="432174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C516A99-D6DA-ECAF-62CE-BA74EB2B6735}"/>
              </a:ext>
            </a:extLst>
          </p:cNvPr>
          <p:cNvGrpSpPr/>
          <p:nvPr/>
        </p:nvGrpSpPr>
        <p:grpSpPr>
          <a:xfrm>
            <a:off x="5576642" y="3066641"/>
            <a:ext cx="2829622" cy="2098866"/>
            <a:chOff x="6087915" y="3575030"/>
            <a:chExt cx="1913514" cy="1419344"/>
          </a:xfrm>
          <a:solidFill>
            <a:schemeClr val="accent6">
              <a:lumMod val="75000"/>
            </a:schemeClr>
          </a:solidFill>
        </p:grpSpPr>
        <p:sp>
          <p:nvSpPr>
            <p:cNvPr id="15" name="Freeform 70">
              <a:extLst>
                <a:ext uri="{FF2B5EF4-FFF2-40B4-BE49-F238E27FC236}">
                  <a16:creationId xmlns:a16="http://schemas.microsoft.com/office/drawing/2014/main" id="{E6A8A636-BE8E-F3BE-D5EC-1A70D3EB58F3}"/>
                </a:ext>
              </a:extLst>
            </p:cNvPr>
            <p:cNvSpPr/>
            <p:nvPr/>
          </p:nvSpPr>
          <p:spPr>
            <a:xfrm flipV="1">
              <a:off x="6087915" y="3575030"/>
              <a:ext cx="1205240" cy="1313664"/>
            </a:xfrm>
            <a:custGeom>
              <a:avLst/>
              <a:gdLst>
                <a:gd name="connsiteX0" fmla="*/ 0 w 1158240"/>
                <a:gd name="connsiteY0" fmla="*/ 896983 h 896983"/>
                <a:gd name="connsiteX1" fmla="*/ 1140823 w 1158240"/>
                <a:gd name="connsiteY1" fmla="*/ 0 h 896983"/>
                <a:gd name="connsiteX2" fmla="*/ 1158240 w 1158240"/>
                <a:gd name="connsiteY2" fmla="*/ 165463 h 896983"/>
                <a:gd name="connsiteX3" fmla="*/ 0 w 1158240"/>
                <a:gd name="connsiteY3" fmla="*/ 896983 h 896983"/>
                <a:gd name="connsiteX0" fmla="*/ 0 w 1158240"/>
                <a:gd name="connsiteY0" fmla="*/ 945341 h 945341"/>
                <a:gd name="connsiteX1" fmla="*/ 1125436 w 1158240"/>
                <a:gd name="connsiteY1" fmla="*/ 0 h 945341"/>
                <a:gd name="connsiteX2" fmla="*/ 1158240 w 1158240"/>
                <a:gd name="connsiteY2" fmla="*/ 213821 h 945341"/>
                <a:gd name="connsiteX3" fmla="*/ 0 w 1158240"/>
                <a:gd name="connsiteY3" fmla="*/ 945341 h 945341"/>
                <a:gd name="connsiteX0" fmla="*/ 0 w 1125436"/>
                <a:gd name="connsiteY0" fmla="*/ 945341 h 945341"/>
                <a:gd name="connsiteX1" fmla="*/ 1125436 w 1125436"/>
                <a:gd name="connsiteY1" fmla="*/ 0 h 945341"/>
                <a:gd name="connsiteX2" fmla="*/ 1125269 w 1125436"/>
                <a:gd name="connsiteY2" fmla="*/ 209425 h 945341"/>
                <a:gd name="connsiteX3" fmla="*/ 0 w 1125436"/>
                <a:gd name="connsiteY3" fmla="*/ 945341 h 945341"/>
                <a:gd name="connsiteX0" fmla="*/ 0 w 1125436"/>
                <a:gd name="connsiteY0" fmla="*/ 945341 h 945341"/>
                <a:gd name="connsiteX1" fmla="*/ 1125436 w 1125436"/>
                <a:gd name="connsiteY1" fmla="*/ 0 h 945341"/>
                <a:gd name="connsiteX2" fmla="*/ 1125269 w 1125436"/>
                <a:gd name="connsiteY2" fmla="*/ 216019 h 945341"/>
                <a:gd name="connsiteX3" fmla="*/ 0 w 1125436"/>
                <a:gd name="connsiteY3" fmla="*/ 945341 h 945341"/>
                <a:gd name="connsiteX0" fmla="*/ 0 w 1130879"/>
                <a:gd name="connsiteY0" fmla="*/ 972555 h 972555"/>
                <a:gd name="connsiteX1" fmla="*/ 1130879 w 1130879"/>
                <a:gd name="connsiteY1" fmla="*/ 0 h 972555"/>
                <a:gd name="connsiteX2" fmla="*/ 1130712 w 1130879"/>
                <a:gd name="connsiteY2" fmla="*/ 216019 h 972555"/>
                <a:gd name="connsiteX3" fmla="*/ 0 w 1130879"/>
                <a:gd name="connsiteY3" fmla="*/ 972555 h 972555"/>
                <a:gd name="connsiteX0" fmla="*/ 0 w 1130879"/>
                <a:gd name="connsiteY0" fmla="*/ 972555 h 972555"/>
                <a:gd name="connsiteX1" fmla="*/ 1130879 w 1130879"/>
                <a:gd name="connsiteY1" fmla="*/ 0 h 972555"/>
                <a:gd name="connsiteX2" fmla="*/ 1130712 w 1130879"/>
                <a:gd name="connsiteY2" fmla="*/ 221461 h 972555"/>
                <a:gd name="connsiteX3" fmla="*/ 0 w 1130879"/>
                <a:gd name="connsiteY3" fmla="*/ 972555 h 972555"/>
                <a:gd name="connsiteX0" fmla="*/ 0 w 1202540"/>
                <a:gd name="connsiteY0" fmla="*/ 1313664 h 1313664"/>
                <a:gd name="connsiteX1" fmla="*/ 1202540 w 1202540"/>
                <a:gd name="connsiteY1" fmla="*/ 0 h 1313664"/>
                <a:gd name="connsiteX2" fmla="*/ 1130712 w 1202540"/>
                <a:gd name="connsiteY2" fmla="*/ 562570 h 1313664"/>
                <a:gd name="connsiteX3" fmla="*/ 0 w 1202540"/>
                <a:gd name="connsiteY3" fmla="*/ 1313664 h 1313664"/>
                <a:gd name="connsiteX0" fmla="*/ 0 w 1205240"/>
                <a:gd name="connsiteY0" fmla="*/ 1313664 h 1313664"/>
                <a:gd name="connsiteX1" fmla="*/ 1202540 w 1205240"/>
                <a:gd name="connsiteY1" fmla="*/ 0 h 1313664"/>
                <a:gd name="connsiteX2" fmla="*/ 1205240 w 1205240"/>
                <a:gd name="connsiteY2" fmla="*/ 221461 h 1313664"/>
                <a:gd name="connsiteX3" fmla="*/ 0 w 1205240"/>
                <a:gd name="connsiteY3" fmla="*/ 1313664 h 1313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5240" h="1313664">
                  <a:moveTo>
                    <a:pt x="0" y="1313664"/>
                  </a:moveTo>
                  <a:lnTo>
                    <a:pt x="1202540" y="0"/>
                  </a:lnTo>
                  <a:cubicBezTo>
                    <a:pt x="1202484" y="69808"/>
                    <a:pt x="1205296" y="151653"/>
                    <a:pt x="1205240" y="221461"/>
                  </a:cubicBezTo>
                  <a:lnTo>
                    <a:pt x="0" y="131366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65">
              <a:extLst>
                <a:ext uri="{FF2B5EF4-FFF2-40B4-BE49-F238E27FC236}">
                  <a16:creationId xmlns:a16="http://schemas.microsoft.com/office/drawing/2014/main" id="{8EB1C690-211D-758D-C5B1-7FB4CFD36AE6}"/>
                </a:ext>
              </a:extLst>
            </p:cNvPr>
            <p:cNvSpPr/>
            <p:nvPr/>
          </p:nvSpPr>
          <p:spPr>
            <a:xfrm>
              <a:off x="7288496" y="4547584"/>
              <a:ext cx="712933" cy="446790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7DACDC-DC9F-C73A-5D30-4BCB8F7C3F8E}"/>
              </a:ext>
            </a:extLst>
          </p:cNvPr>
          <p:cNvGrpSpPr/>
          <p:nvPr/>
        </p:nvGrpSpPr>
        <p:grpSpPr>
          <a:xfrm>
            <a:off x="3705439" y="1665599"/>
            <a:ext cx="2769424" cy="2068836"/>
            <a:chOff x="4206967" y="2169126"/>
            <a:chExt cx="1872806" cy="1399038"/>
          </a:xfrm>
          <a:solidFill>
            <a:schemeClr val="accent6">
              <a:lumMod val="75000"/>
            </a:schemeClr>
          </a:solidFill>
        </p:grpSpPr>
        <p:sp>
          <p:nvSpPr>
            <p:cNvPr id="18" name="Freeform 69">
              <a:extLst>
                <a:ext uri="{FF2B5EF4-FFF2-40B4-BE49-F238E27FC236}">
                  <a16:creationId xmlns:a16="http://schemas.microsoft.com/office/drawing/2014/main" id="{350BA336-7406-9CE2-C9CA-3FB7E79366E8}"/>
                </a:ext>
              </a:extLst>
            </p:cNvPr>
            <p:cNvSpPr/>
            <p:nvPr/>
          </p:nvSpPr>
          <p:spPr>
            <a:xfrm flipH="1">
              <a:off x="4915440" y="2275790"/>
              <a:ext cx="1164333" cy="1292374"/>
            </a:xfrm>
            <a:custGeom>
              <a:avLst/>
              <a:gdLst>
                <a:gd name="connsiteX0" fmla="*/ 0 w 1158240"/>
                <a:gd name="connsiteY0" fmla="*/ 896983 h 896983"/>
                <a:gd name="connsiteX1" fmla="*/ 1140823 w 1158240"/>
                <a:gd name="connsiteY1" fmla="*/ 0 h 896983"/>
                <a:gd name="connsiteX2" fmla="*/ 1158240 w 1158240"/>
                <a:gd name="connsiteY2" fmla="*/ 165463 h 896983"/>
                <a:gd name="connsiteX3" fmla="*/ 0 w 1158240"/>
                <a:gd name="connsiteY3" fmla="*/ 896983 h 896983"/>
                <a:gd name="connsiteX0" fmla="*/ 0 w 1159873"/>
                <a:gd name="connsiteY0" fmla="*/ 962298 h 962298"/>
                <a:gd name="connsiteX1" fmla="*/ 1159873 w 1159873"/>
                <a:gd name="connsiteY1" fmla="*/ 0 h 962298"/>
                <a:gd name="connsiteX2" fmla="*/ 1158240 w 1159873"/>
                <a:gd name="connsiteY2" fmla="*/ 230778 h 962298"/>
                <a:gd name="connsiteX3" fmla="*/ 0 w 1159873"/>
                <a:gd name="connsiteY3" fmla="*/ 962298 h 962298"/>
                <a:gd name="connsiteX0" fmla="*/ 0 w 1159873"/>
                <a:gd name="connsiteY0" fmla="*/ 962298 h 962298"/>
                <a:gd name="connsiteX1" fmla="*/ 1159873 w 1159873"/>
                <a:gd name="connsiteY1" fmla="*/ 0 h 962298"/>
                <a:gd name="connsiteX2" fmla="*/ 1147354 w 1159873"/>
                <a:gd name="connsiteY2" fmla="*/ 219893 h 962298"/>
                <a:gd name="connsiteX3" fmla="*/ 0 w 1159873"/>
                <a:gd name="connsiteY3" fmla="*/ 962298 h 962298"/>
                <a:gd name="connsiteX0" fmla="*/ 0 w 1159873"/>
                <a:gd name="connsiteY0" fmla="*/ 962298 h 962298"/>
                <a:gd name="connsiteX1" fmla="*/ 1159873 w 1159873"/>
                <a:gd name="connsiteY1" fmla="*/ 0 h 962298"/>
                <a:gd name="connsiteX2" fmla="*/ 1152796 w 1159873"/>
                <a:gd name="connsiteY2" fmla="*/ 219893 h 962298"/>
                <a:gd name="connsiteX3" fmla="*/ 0 w 1159873"/>
                <a:gd name="connsiteY3" fmla="*/ 962298 h 962298"/>
                <a:gd name="connsiteX0" fmla="*/ 0 w 1164333"/>
                <a:gd name="connsiteY0" fmla="*/ 1292374 h 1292374"/>
                <a:gd name="connsiteX1" fmla="*/ 1164333 w 1164333"/>
                <a:gd name="connsiteY1" fmla="*/ 0 h 1292374"/>
                <a:gd name="connsiteX2" fmla="*/ 1152796 w 1164333"/>
                <a:gd name="connsiteY2" fmla="*/ 549969 h 1292374"/>
                <a:gd name="connsiteX3" fmla="*/ 0 w 1164333"/>
                <a:gd name="connsiteY3" fmla="*/ 1292374 h 1292374"/>
                <a:gd name="connsiteX0" fmla="*/ 0 w 1164333"/>
                <a:gd name="connsiteY0" fmla="*/ 1292374 h 1292374"/>
                <a:gd name="connsiteX1" fmla="*/ 1164333 w 1164333"/>
                <a:gd name="connsiteY1" fmla="*/ 0 h 1292374"/>
                <a:gd name="connsiteX2" fmla="*/ 1163948 w 1164333"/>
                <a:gd name="connsiteY2" fmla="*/ 208742 h 1292374"/>
                <a:gd name="connsiteX3" fmla="*/ 0 w 1164333"/>
                <a:gd name="connsiteY3" fmla="*/ 1292374 h 129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4333" h="1292374">
                  <a:moveTo>
                    <a:pt x="0" y="1292374"/>
                  </a:moveTo>
                  <a:lnTo>
                    <a:pt x="1164333" y="0"/>
                  </a:lnTo>
                  <a:cubicBezTo>
                    <a:pt x="1163789" y="76926"/>
                    <a:pt x="1164492" y="131816"/>
                    <a:pt x="1163948" y="208742"/>
                  </a:cubicBezTo>
                  <a:lnTo>
                    <a:pt x="0" y="12923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Arrow 66">
              <a:extLst>
                <a:ext uri="{FF2B5EF4-FFF2-40B4-BE49-F238E27FC236}">
                  <a16:creationId xmlns:a16="http://schemas.microsoft.com/office/drawing/2014/main" id="{11FAC278-36C8-9AD1-3AEA-1315F1CE27DA}"/>
                </a:ext>
              </a:extLst>
            </p:cNvPr>
            <p:cNvSpPr/>
            <p:nvPr/>
          </p:nvSpPr>
          <p:spPr>
            <a:xfrm flipH="1">
              <a:off x="4206967" y="2169126"/>
              <a:ext cx="712933" cy="432174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FDDCBCE-C30B-B875-FC16-C4C59E1D1C49}"/>
              </a:ext>
            </a:extLst>
          </p:cNvPr>
          <p:cNvGrpSpPr/>
          <p:nvPr/>
        </p:nvGrpSpPr>
        <p:grpSpPr>
          <a:xfrm>
            <a:off x="3705437" y="3075773"/>
            <a:ext cx="2769428" cy="2087970"/>
            <a:chOff x="4206967" y="3582397"/>
            <a:chExt cx="1872806" cy="1411977"/>
          </a:xfrm>
          <a:solidFill>
            <a:schemeClr val="accent6">
              <a:lumMod val="75000"/>
            </a:schemeClr>
          </a:solidFill>
        </p:grpSpPr>
        <p:sp>
          <p:nvSpPr>
            <p:cNvPr id="21" name="Freeform 71">
              <a:extLst>
                <a:ext uri="{FF2B5EF4-FFF2-40B4-BE49-F238E27FC236}">
                  <a16:creationId xmlns:a16="http://schemas.microsoft.com/office/drawing/2014/main" id="{EF3CF83D-9889-9334-D784-58A6559B2B5E}"/>
                </a:ext>
              </a:extLst>
            </p:cNvPr>
            <p:cNvSpPr/>
            <p:nvPr/>
          </p:nvSpPr>
          <p:spPr>
            <a:xfrm flipH="1" flipV="1">
              <a:off x="4919216" y="3582397"/>
              <a:ext cx="1160557" cy="1297750"/>
            </a:xfrm>
            <a:custGeom>
              <a:avLst/>
              <a:gdLst>
                <a:gd name="connsiteX0" fmla="*/ 0 w 1158240"/>
                <a:gd name="connsiteY0" fmla="*/ 896983 h 896983"/>
                <a:gd name="connsiteX1" fmla="*/ 1140823 w 1158240"/>
                <a:gd name="connsiteY1" fmla="*/ 0 h 896983"/>
                <a:gd name="connsiteX2" fmla="*/ 1158240 w 1158240"/>
                <a:gd name="connsiteY2" fmla="*/ 165463 h 896983"/>
                <a:gd name="connsiteX3" fmla="*/ 0 w 1158240"/>
                <a:gd name="connsiteY3" fmla="*/ 896983 h 896983"/>
                <a:gd name="connsiteX0" fmla="*/ 0 w 1159873"/>
                <a:gd name="connsiteY0" fmla="*/ 962298 h 962298"/>
                <a:gd name="connsiteX1" fmla="*/ 1159873 w 1159873"/>
                <a:gd name="connsiteY1" fmla="*/ 0 h 962298"/>
                <a:gd name="connsiteX2" fmla="*/ 1158240 w 1159873"/>
                <a:gd name="connsiteY2" fmla="*/ 230778 h 962298"/>
                <a:gd name="connsiteX3" fmla="*/ 0 w 1159873"/>
                <a:gd name="connsiteY3" fmla="*/ 962298 h 962298"/>
                <a:gd name="connsiteX0" fmla="*/ 0 w 1159873"/>
                <a:gd name="connsiteY0" fmla="*/ 962298 h 962298"/>
                <a:gd name="connsiteX1" fmla="*/ 1159873 w 1159873"/>
                <a:gd name="connsiteY1" fmla="*/ 0 h 962298"/>
                <a:gd name="connsiteX2" fmla="*/ 1147354 w 1159873"/>
                <a:gd name="connsiteY2" fmla="*/ 219893 h 962298"/>
                <a:gd name="connsiteX3" fmla="*/ 0 w 1159873"/>
                <a:gd name="connsiteY3" fmla="*/ 962298 h 962298"/>
                <a:gd name="connsiteX0" fmla="*/ 0 w 1159873"/>
                <a:gd name="connsiteY0" fmla="*/ 962298 h 962298"/>
                <a:gd name="connsiteX1" fmla="*/ 1159873 w 1159873"/>
                <a:gd name="connsiteY1" fmla="*/ 0 h 962298"/>
                <a:gd name="connsiteX2" fmla="*/ 1152796 w 1159873"/>
                <a:gd name="connsiteY2" fmla="*/ 219893 h 962298"/>
                <a:gd name="connsiteX3" fmla="*/ 0 w 1159873"/>
                <a:gd name="connsiteY3" fmla="*/ 962298 h 962298"/>
                <a:gd name="connsiteX0" fmla="*/ 0 w 1159873"/>
                <a:gd name="connsiteY0" fmla="*/ 967741 h 967741"/>
                <a:gd name="connsiteX1" fmla="*/ 1159873 w 1159873"/>
                <a:gd name="connsiteY1" fmla="*/ 0 h 967741"/>
                <a:gd name="connsiteX2" fmla="*/ 1152796 w 1159873"/>
                <a:gd name="connsiteY2" fmla="*/ 225336 h 967741"/>
                <a:gd name="connsiteX3" fmla="*/ 0 w 1159873"/>
                <a:gd name="connsiteY3" fmla="*/ 967741 h 967741"/>
                <a:gd name="connsiteX0" fmla="*/ 0 w 1159873"/>
                <a:gd name="connsiteY0" fmla="*/ 1297750 h 1297750"/>
                <a:gd name="connsiteX1" fmla="*/ 1159873 w 1159873"/>
                <a:gd name="connsiteY1" fmla="*/ 0 h 1297750"/>
                <a:gd name="connsiteX2" fmla="*/ 1152796 w 1159873"/>
                <a:gd name="connsiteY2" fmla="*/ 555345 h 1297750"/>
                <a:gd name="connsiteX3" fmla="*/ 0 w 1159873"/>
                <a:gd name="connsiteY3" fmla="*/ 1297750 h 1297750"/>
                <a:gd name="connsiteX0" fmla="*/ 0 w 1159873"/>
                <a:gd name="connsiteY0" fmla="*/ 1297750 h 1297750"/>
                <a:gd name="connsiteX1" fmla="*/ 1159873 w 1159873"/>
                <a:gd name="connsiteY1" fmla="*/ 0 h 1297750"/>
                <a:gd name="connsiteX2" fmla="*/ 1156233 w 1159873"/>
                <a:gd name="connsiteY2" fmla="*/ 218461 h 1297750"/>
                <a:gd name="connsiteX3" fmla="*/ 0 w 1159873"/>
                <a:gd name="connsiteY3" fmla="*/ 1297750 h 1297750"/>
                <a:gd name="connsiteX0" fmla="*/ 0 w 1160557"/>
                <a:gd name="connsiteY0" fmla="*/ 1297750 h 1297750"/>
                <a:gd name="connsiteX1" fmla="*/ 1159873 w 1160557"/>
                <a:gd name="connsiteY1" fmla="*/ 0 h 1297750"/>
                <a:gd name="connsiteX2" fmla="*/ 1160447 w 1160557"/>
                <a:gd name="connsiteY2" fmla="*/ 218461 h 1297750"/>
                <a:gd name="connsiteX3" fmla="*/ 0 w 1160557"/>
                <a:gd name="connsiteY3" fmla="*/ 1297750 h 1297750"/>
                <a:gd name="connsiteX0" fmla="*/ 0 w 1160557"/>
                <a:gd name="connsiteY0" fmla="*/ 1297750 h 1297750"/>
                <a:gd name="connsiteX1" fmla="*/ 1159873 w 1160557"/>
                <a:gd name="connsiteY1" fmla="*/ 0 h 1297750"/>
                <a:gd name="connsiteX2" fmla="*/ 1160447 w 1160557"/>
                <a:gd name="connsiteY2" fmla="*/ 218461 h 1297750"/>
                <a:gd name="connsiteX3" fmla="*/ 0 w 1160557"/>
                <a:gd name="connsiteY3" fmla="*/ 1297750 h 129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0557" h="1297750">
                  <a:moveTo>
                    <a:pt x="0" y="1297750"/>
                  </a:moveTo>
                  <a:lnTo>
                    <a:pt x="1159873" y="0"/>
                  </a:lnTo>
                  <a:cubicBezTo>
                    <a:pt x="1159329" y="76926"/>
                    <a:pt x="1160991" y="141535"/>
                    <a:pt x="1160447" y="218461"/>
                  </a:cubicBezTo>
                  <a:lnTo>
                    <a:pt x="0" y="129775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ight Arrow 67">
              <a:extLst>
                <a:ext uri="{FF2B5EF4-FFF2-40B4-BE49-F238E27FC236}">
                  <a16:creationId xmlns:a16="http://schemas.microsoft.com/office/drawing/2014/main" id="{2524D107-5A59-5AA8-078F-56A3467F1F6E}"/>
                </a:ext>
              </a:extLst>
            </p:cNvPr>
            <p:cNvSpPr/>
            <p:nvPr/>
          </p:nvSpPr>
          <p:spPr>
            <a:xfrm flipH="1">
              <a:off x="4206967" y="4547583"/>
              <a:ext cx="712933" cy="446791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65B6909-3145-938D-AD7D-0A2C855C0BD6}"/>
              </a:ext>
            </a:extLst>
          </p:cNvPr>
          <p:cNvSpPr/>
          <p:nvPr/>
        </p:nvSpPr>
        <p:spPr>
          <a:xfrm>
            <a:off x="1192541" y="1428364"/>
            <a:ext cx="2223680" cy="1709946"/>
          </a:xfrm>
          <a:prstGeom prst="roundRect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91440" bIns="91440" anchor="ctr">
            <a:noAutofit/>
          </a:bodyPr>
          <a:lstStyle/>
          <a:p>
            <a:pPr marL="381000" indent="-381000">
              <a:tabLst>
                <a:tab pos="228600" algn="l"/>
              </a:tabLst>
            </a:pPr>
            <a:r>
              <a:rPr lang="en-IN" sz="2800" dirty="0">
                <a:solidFill>
                  <a:schemeClr val="bg1"/>
                </a:solidFill>
              </a:rPr>
              <a:t>4. Where to buy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9C8F614-3DAA-BF1D-9707-42E3CFB31ADD}"/>
              </a:ext>
            </a:extLst>
          </p:cNvPr>
          <p:cNvSpPr/>
          <p:nvPr/>
        </p:nvSpPr>
        <p:spPr>
          <a:xfrm>
            <a:off x="1174044" y="4146782"/>
            <a:ext cx="2223680" cy="1444046"/>
          </a:xfrm>
          <a:prstGeom prst="roundRect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91440" bIns="91440" anchor="ctr">
            <a:noAutofit/>
          </a:bodyPr>
          <a:lstStyle/>
          <a:p>
            <a:pPr marL="381000" indent="-381000">
              <a:tabLst>
                <a:tab pos="228600" algn="l"/>
              </a:tabLst>
            </a:pPr>
            <a:r>
              <a:rPr lang="en-IN" sz="2800" dirty="0">
                <a:solidFill>
                  <a:schemeClr val="bg1"/>
                </a:solidFill>
              </a:rPr>
              <a:t>3. Discounts</a:t>
            </a:r>
            <a:br>
              <a:rPr lang="en-IN" sz="2800" dirty="0">
                <a:solidFill>
                  <a:schemeClr val="bg1"/>
                </a:solidFill>
              </a:rPr>
            </a:br>
            <a:r>
              <a:rPr lang="en-IN" sz="2800" dirty="0">
                <a:solidFill>
                  <a:schemeClr val="bg1"/>
                </a:solidFill>
              </a:rPr>
              <a:t>available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B112021-1133-65A5-2C4D-A806BDE0318A}"/>
              </a:ext>
            </a:extLst>
          </p:cNvPr>
          <p:cNvSpPr/>
          <p:nvPr/>
        </p:nvSpPr>
        <p:spPr>
          <a:xfrm>
            <a:off x="8678457" y="1428364"/>
            <a:ext cx="2488926" cy="1709946"/>
          </a:xfrm>
          <a:prstGeom prst="roundRect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91440" bIns="91440" anchor="ctr">
            <a:noAutofit/>
          </a:bodyPr>
          <a:lstStyle/>
          <a:p>
            <a:pPr marL="381000" indent="-381000">
              <a:tabLst>
                <a:tab pos="228600" algn="l"/>
              </a:tabLst>
            </a:pPr>
            <a:r>
              <a:rPr lang="en-US" sz="2800" dirty="0">
                <a:solidFill>
                  <a:schemeClr val="bg1"/>
                </a:solidFill>
              </a:rPr>
              <a:t>1. The special features of the product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2B76D3E-BAAB-4752-BC6B-949F82EC148D}"/>
              </a:ext>
            </a:extLst>
          </p:cNvPr>
          <p:cNvSpPr/>
          <p:nvPr/>
        </p:nvSpPr>
        <p:spPr>
          <a:xfrm>
            <a:off x="8678458" y="4146782"/>
            <a:ext cx="2488924" cy="1444046"/>
          </a:xfrm>
          <a:prstGeom prst="roundRect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91440" bIns="91440" anchor="ctr">
            <a:noAutofit/>
          </a:bodyPr>
          <a:lstStyle/>
          <a:p>
            <a:pPr marL="381000" indent="-381000">
              <a:tabLst>
                <a:tab pos="228600" algn="l"/>
              </a:tabLst>
            </a:pPr>
            <a:r>
              <a:rPr lang="en-IN" sz="2800" dirty="0">
                <a:solidFill>
                  <a:schemeClr val="bg1"/>
                </a:solidFill>
              </a:rPr>
              <a:t>2. The price ranges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9376BEB-C8A9-BE48-AABB-5F7F95E454E5}"/>
              </a:ext>
            </a:extLst>
          </p:cNvPr>
          <p:cNvGrpSpPr/>
          <p:nvPr/>
        </p:nvGrpSpPr>
        <p:grpSpPr>
          <a:xfrm>
            <a:off x="4589131" y="1811713"/>
            <a:ext cx="2936002" cy="2936710"/>
            <a:chOff x="4577305" y="2108608"/>
            <a:chExt cx="3098966" cy="2981657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BF969FF-EF0F-8584-2043-1A60F4F58232}"/>
                </a:ext>
              </a:extLst>
            </p:cNvPr>
            <p:cNvGrpSpPr/>
            <p:nvPr/>
          </p:nvGrpSpPr>
          <p:grpSpPr>
            <a:xfrm>
              <a:off x="4577305" y="2108608"/>
              <a:ext cx="3098966" cy="2981657"/>
              <a:chOff x="5334935" y="2850070"/>
              <a:chExt cx="1529234" cy="1471349"/>
            </a:xfrm>
          </p:grpSpPr>
          <p:sp>
            <p:nvSpPr>
              <p:cNvPr id="24" name="Rounded Rectangle 57">
                <a:extLst>
                  <a:ext uri="{FF2B5EF4-FFF2-40B4-BE49-F238E27FC236}">
                    <a16:creationId xmlns:a16="http://schemas.microsoft.com/office/drawing/2014/main" id="{E06D9295-49B9-8640-5D99-54E53F1F9A30}"/>
                  </a:ext>
                </a:extLst>
              </p:cNvPr>
              <p:cNvSpPr/>
              <p:nvPr/>
            </p:nvSpPr>
            <p:spPr>
              <a:xfrm rot="18895127">
                <a:off x="5363877" y="2821128"/>
                <a:ext cx="1471349" cy="1529234"/>
              </a:xfrm>
              <a:prstGeom prst="round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25" name="Rounded Rectangle 58">
                <a:extLst>
                  <a:ext uri="{FF2B5EF4-FFF2-40B4-BE49-F238E27FC236}">
                    <a16:creationId xmlns:a16="http://schemas.microsoft.com/office/drawing/2014/main" id="{C3BFAB82-4F47-4BF9-ED6D-3999D83F6658}"/>
                  </a:ext>
                </a:extLst>
              </p:cNvPr>
              <p:cNvSpPr/>
              <p:nvPr/>
            </p:nvSpPr>
            <p:spPr>
              <a:xfrm rot="18895127">
                <a:off x="5522869" y="2982384"/>
                <a:ext cx="1157294" cy="120545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7FE11CC-1085-B8FB-A072-902E57077FA7}"/>
                </a:ext>
              </a:extLst>
            </p:cNvPr>
            <p:cNvSpPr txBox="1"/>
            <p:nvPr/>
          </p:nvSpPr>
          <p:spPr>
            <a:xfrm>
              <a:off x="4668368" y="2818935"/>
              <a:ext cx="2885154" cy="1573503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US" sz="2800" b="1" dirty="0">
                  <a:effectLst/>
                  <a:ea typeface="Calibri" panose="020F0502020204030204" pitchFamily="34" charset="0"/>
                </a:rPr>
                <a:t>What do advertisements tell us?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E61F479-C499-CD73-233D-41F3FF14E519}"/>
              </a:ext>
            </a:extLst>
          </p:cNvPr>
          <p:cNvSpPr txBox="1"/>
          <p:nvPr/>
        </p:nvSpPr>
        <p:spPr>
          <a:xfrm>
            <a:off x="1456267" y="142475"/>
            <a:ext cx="9279466" cy="618718"/>
          </a:xfrm>
          <a:prstGeom prst="snip2DiagRect">
            <a:avLst>
              <a:gd name="adj1" fmla="val 0"/>
              <a:gd name="adj2" fmla="val 20566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2880" tIns="182880" rIns="182880" bIns="182880" anchor="ctr" anchorCtr="0">
            <a:noAutofit/>
          </a:bodyPr>
          <a:lstStyle/>
          <a:p>
            <a:pPr marL="0" marR="0" algn="ctr">
              <a:spcAft>
                <a:spcPts val="0"/>
              </a:spcAft>
            </a:pPr>
            <a:r>
              <a:rPr lang="en-IE" sz="3200" b="1" dirty="0">
                <a:latin typeface="Calibri" panose="020F0502020204030204" pitchFamily="34" charset="0"/>
                <a:ea typeface="Calibri" panose="020F0502020204030204" pitchFamily="34" charset="0"/>
              </a:rPr>
              <a:t>Why Advertisement? </a:t>
            </a:r>
            <a:endParaRPr lang="en-IE" sz="3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49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0">
            <a:extLst>
              <a:ext uri="{FF2B5EF4-FFF2-40B4-BE49-F238E27FC236}">
                <a16:creationId xmlns:a16="http://schemas.microsoft.com/office/drawing/2014/main" id="{A7DA73B7-1FFF-64CB-FB5D-B8607457F802}"/>
              </a:ext>
            </a:extLst>
          </p:cNvPr>
          <p:cNvSpPr/>
          <p:nvPr/>
        </p:nvSpPr>
        <p:spPr>
          <a:xfrm>
            <a:off x="5281250" y="2194281"/>
            <a:ext cx="1629500" cy="1797755"/>
          </a:xfrm>
          <a:custGeom>
            <a:avLst/>
            <a:gdLst>
              <a:gd name="connsiteX0" fmla="*/ 2927626 w 3710567"/>
              <a:gd name="connsiteY0" fmla="*/ 0 h 1557012"/>
              <a:gd name="connsiteX1" fmla="*/ 2950919 w 3710567"/>
              <a:gd name="connsiteY1" fmla="*/ 12835 h 1557012"/>
              <a:gd name="connsiteX2" fmla="*/ 3663467 w 3710567"/>
              <a:gd name="connsiteY2" fmla="*/ 807271 h 1557012"/>
              <a:gd name="connsiteX3" fmla="*/ 3710567 w 3710567"/>
              <a:gd name="connsiteY3" fmla="*/ 920585 h 1557012"/>
              <a:gd name="connsiteX4" fmla="*/ 3500058 w 3710567"/>
              <a:gd name="connsiteY4" fmla="*/ 957704 h 1557012"/>
              <a:gd name="connsiteX5" fmla="*/ 3465160 w 3710567"/>
              <a:gd name="connsiteY5" fmla="*/ 877921 h 1557012"/>
              <a:gd name="connsiteX6" fmla="*/ 3331091 w 3710567"/>
              <a:gd name="connsiteY6" fmla="*/ 649463 h 1557012"/>
              <a:gd name="connsiteX7" fmla="*/ 3227193 w 3710567"/>
              <a:gd name="connsiteY7" fmla="*/ 524310 h 1557012"/>
              <a:gd name="connsiteX8" fmla="*/ 0 w 3710567"/>
              <a:gd name="connsiteY8" fmla="*/ 1557012 h 1557012"/>
              <a:gd name="connsiteX9" fmla="*/ 3112400 w 3710567"/>
              <a:gd name="connsiteY9" fmla="*/ 399126 h 1557012"/>
              <a:gd name="connsiteX10" fmla="*/ 3067085 w 3710567"/>
              <a:gd name="connsiteY10" fmla="*/ 356307 h 1557012"/>
              <a:gd name="connsiteX11" fmla="*/ 2739384 w 3710567"/>
              <a:gd name="connsiteY11" fmla="*/ 134377 h 1557012"/>
              <a:gd name="connsiteX12" fmla="*/ 2714776 w 3710567"/>
              <a:gd name="connsiteY12" fmla="*/ 122889 h 1557012"/>
              <a:gd name="connsiteX0" fmla="*/ 1233297 w 2016238"/>
              <a:gd name="connsiteY0" fmla="*/ 0 h 1592871"/>
              <a:gd name="connsiteX1" fmla="*/ 1256590 w 2016238"/>
              <a:gd name="connsiteY1" fmla="*/ 12835 h 1592871"/>
              <a:gd name="connsiteX2" fmla="*/ 1969138 w 2016238"/>
              <a:gd name="connsiteY2" fmla="*/ 807271 h 1592871"/>
              <a:gd name="connsiteX3" fmla="*/ 2016238 w 2016238"/>
              <a:gd name="connsiteY3" fmla="*/ 920585 h 1592871"/>
              <a:gd name="connsiteX4" fmla="*/ 1805729 w 2016238"/>
              <a:gd name="connsiteY4" fmla="*/ 957704 h 1592871"/>
              <a:gd name="connsiteX5" fmla="*/ 1770831 w 2016238"/>
              <a:gd name="connsiteY5" fmla="*/ 877921 h 1592871"/>
              <a:gd name="connsiteX6" fmla="*/ 1636762 w 2016238"/>
              <a:gd name="connsiteY6" fmla="*/ 649463 h 1592871"/>
              <a:gd name="connsiteX7" fmla="*/ 1532864 w 2016238"/>
              <a:gd name="connsiteY7" fmla="*/ 524310 h 1592871"/>
              <a:gd name="connsiteX8" fmla="*/ 0 w 2016238"/>
              <a:gd name="connsiteY8" fmla="*/ 1592871 h 1592871"/>
              <a:gd name="connsiteX9" fmla="*/ 1418071 w 2016238"/>
              <a:gd name="connsiteY9" fmla="*/ 399126 h 1592871"/>
              <a:gd name="connsiteX10" fmla="*/ 1372756 w 2016238"/>
              <a:gd name="connsiteY10" fmla="*/ 356307 h 1592871"/>
              <a:gd name="connsiteX11" fmla="*/ 1045055 w 2016238"/>
              <a:gd name="connsiteY11" fmla="*/ 134377 h 1592871"/>
              <a:gd name="connsiteX12" fmla="*/ 1020447 w 2016238"/>
              <a:gd name="connsiteY12" fmla="*/ 122889 h 1592871"/>
              <a:gd name="connsiteX13" fmla="*/ 1233297 w 2016238"/>
              <a:gd name="connsiteY13" fmla="*/ 0 h 1592871"/>
              <a:gd name="connsiteX0" fmla="*/ 1269156 w 2052097"/>
              <a:gd name="connsiteY0" fmla="*/ 0 h 1592871"/>
              <a:gd name="connsiteX1" fmla="*/ 1292449 w 2052097"/>
              <a:gd name="connsiteY1" fmla="*/ 12835 h 1592871"/>
              <a:gd name="connsiteX2" fmla="*/ 2004997 w 2052097"/>
              <a:gd name="connsiteY2" fmla="*/ 807271 h 1592871"/>
              <a:gd name="connsiteX3" fmla="*/ 2052097 w 2052097"/>
              <a:gd name="connsiteY3" fmla="*/ 920585 h 1592871"/>
              <a:gd name="connsiteX4" fmla="*/ 1841588 w 2052097"/>
              <a:gd name="connsiteY4" fmla="*/ 957704 h 1592871"/>
              <a:gd name="connsiteX5" fmla="*/ 1806690 w 2052097"/>
              <a:gd name="connsiteY5" fmla="*/ 877921 h 1592871"/>
              <a:gd name="connsiteX6" fmla="*/ 1672621 w 2052097"/>
              <a:gd name="connsiteY6" fmla="*/ 649463 h 1592871"/>
              <a:gd name="connsiteX7" fmla="*/ 1568723 w 2052097"/>
              <a:gd name="connsiteY7" fmla="*/ 524310 h 1592871"/>
              <a:gd name="connsiteX8" fmla="*/ 0 w 2052097"/>
              <a:gd name="connsiteY8" fmla="*/ 1592871 h 1592871"/>
              <a:gd name="connsiteX9" fmla="*/ 1453930 w 2052097"/>
              <a:gd name="connsiteY9" fmla="*/ 399126 h 1592871"/>
              <a:gd name="connsiteX10" fmla="*/ 1408615 w 2052097"/>
              <a:gd name="connsiteY10" fmla="*/ 356307 h 1592871"/>
              <a:gd name="connsiteX11" fmla="*/ 1080914 w 2052097"/>
              <a:gd name="connsiteY11" fmla="*/ 134377 h 1592871"/>
              <a:gd name="connsiteX12" fmla="*/ 1056306 w 2052097"/>
              <a:gd name="connsiteY12" fmla="*/ 122889 h 1592871"/>
              <a:gd name="connsiteX13" fmla="*/ 1269156 w 2052097"/>
              <a:gd name="connsiteY13" fmla="*/ 0 h 1592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52097" h="1592871">
                <a:moveTo>
                  <a:pt x="1269156" y="0"/>
                </a:moveTo>
                <a:lnTo>
                  <a:pt x="1292449" y="12835"/>
                </a:lnTo>
                <a:cubicBezTo>
                  <a:pt x="1601627" y="200696"/>
                  <a:pt x="1850925" y="477290"/>
                  <a:pt x="2004997" y="807271"/>
                </a:cubicBezTo>
                <a:lnTo>
                  <a:pt x="2052097" y="920585"/>
                </a:lnTo>
                <a:lnTo>
                  <a:pt x="1841588" y="957704"/>
                </a:lnTo>
                <a:lnTo>
                  <a:pt x="1806690" y="877921"/>
                </a:lnTo>
                <a:cubicBezTo>
                  <a:pt x="1768138" y="797911"/>
                  <a:pt x="1723230" y="721540"/>
                  <a:pt x="1672621" y="649463"/>
                </a:cubicBezTo>
                <a:lnTo>
                  <a:pt x="1568723" y="524310"/>
                </a:lnTo>
                <a:lnTo>
                  <a:pt x="0" y="1592871"/>
                </a:lnTo>
                <a:lnTo>
                  <a:pt x="1453930" y="399126"/>
                </a:lnTo>
                <a:lnTo>
                  <a:pt x="1408615" y="356307"/>
                </a:lnTo>
                <a:cubicBezTo>
                  <a:pt x="1309261" y="269723"/>
                  <a:pt x="1199290" y="195009"/>
                  <a:pt x="1080914" y="134377"/>
                </a:cubicBezTo>
                <a:lnTo>
                  <a:pt x="1056306" y="122889"/>
                </a:lnTo>
                <a:lnTo>
                  <a:pt x="1269156" y="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61">
            <a:extLst>
              <a:ext uri="{FF2B5EF4-FFF2-40B4-BE49-F238E27FC236}">
                <a16:creationId xmlns:a16="http://schemas.microsoft.com/office/drawing/2014/main" id="{9508190B-C0CF-CFE3-DA75-0EE832D549CC}"/>
              </a:ext>
            </a:extLst>
          </p:cNvPr>
          <p:cNvSpPr/>
          <p:nvPr/>
        </p:nvSpPr>
        <p:spPr>
          <a:xfrm>
            <a:off x="5269436" y="3315079"/>
            <a:ext cx="1746089" cy="1403325"/>
          </a:xfrm>
          <a:custGeom>
            <a:avLst/>
            <a:gdLst>
              <a:gd name="connsiteX0" fmla="*/ 3727514 w 3835064"/>
              <a:gd name="connsiteY0" fmla="*/ 0 h 1216691"/>
              <a:gd name="connsiteX1" fmla="*/ 3771463 w 3835064"/>
              <a:gd name="connsiteY1" fmla="*/ 138326 h 1216691"/>
              <a:gd name="connsiteX2" fmla="*/ 3835064 w 3835064"/>
              <a:gd name="connsiteY2" fmla="*/ 619169 h 1216691"/>
              <a:gd name="connsiteX3" fmla="*/ 3771463 w 3835064"/>
              <a:gd name="connsiteY3" fmla="*/ 1100013 h 1216691"/>
              <a:gd name="connsiteX4" fmla="*/ 3734392 w 3835064"/>
              <a:gd name="connsiteY4" fmla="*/ 1216691 h 1216691"/>
              <a:gd name="connsiteX5" fmla="*/ 3525436 w 3835064"/>
              <a:gd name="connsiteY5" fmla="*/ 1179846 h 1216691"/>
              <a:gd name="connsiteX6" fmla="*/ 3552521 w 3835064"/>
              <a:gd name="connsiteY6" fmla="*/ 1102929 h 1216691"/>
              <a:gd name="connsiteX7" fmla="*/ 3606915 w 3835064"/>
              <a:gd name="connsiteY7" fmla="*/ 866915 h 1216691"/>
              <a:gd name="connsiteX8" fmla="*/ 3615943 w 3835064"/>
              <a:gd name="connsiteY8" fmla="*/ 747589 h 1216691"/>
              <a:gd name="connsiteX9" fmla="*/ 0 w 3835064"/>
              <a:gd name="connsiteY9" fmla="*/ 609715 h 1216691"/>
              <a:gd name="connsiteX10" fmla="*/ 3616746 w 3835064"/>
              <a:gd name="connsiteY10" fmla="*/ 501360 h 1216691"/>
              <a:gd name="connsiteX11" fmla="*/ 3606915 w 3835064"/>
              <a:gd name="connsiteY11" fmla="*/ 371424 h 1216691"/>
              <a:gd name="connsiteX12" fmla="*/ 3552521 w 3835064"/>
              <a:gd name="connsiteY12" fmla="*/ 135409 h 1216691"/>
              <a:gd name="connsiteX13" fmla="*/ 3517857 w 3835064"/>
              <a:gd name="connsiteY13" fmla="*/ 36968 h 1216691"/>
              <a:gd name="connsiteX0" fmla="*/ 2090303 w 2197853"/>
              <a:gd name="connsiteY0" fmla="*/ 0 h 1216691"/>
              <a:gd name="connsiteX1" fmla="*/ 2134252 w 2197853"/>
              <a:gd name="connsiteY1" fmla="*/ 138326 h 1216691"/>
              <a:gd name="connsiteX2" fmla="*/ 2197853 w 2197853"/>
              <a:gd name="connsiteY2" fmla="*/ 619169 h 1216691"/>
              <a:gd name="connsiteX3" fmla="*/ 2134252 w 2197853"/>
              <a:gd name="connsiteY3" fmla="*/ 1100013 h 1216691"/>
              <a:gd name="connsiteX4" fmla="*/ 2097181 w 2197853"/>
              <a:gd name="connsiteY4" fmla="*/ 1216691 h 1216691"/>
              <a:gd name="connsiteX5" fmla="*/ 1888225 w 2197853"/>
              <a:gd name="connsiteY5" fmla="*/ 1179846 h 1216691"/>
              <a:gd name="connsiteX6" fmla="*/ 1915310 w 2197853"/>
              <a:gd name="connsiteY6" fmla="*/ 1102929 h 1216691"/>
              <a:gd name="connsiteX7" fmla="*/ 1969704 w 2197853"/>
              <a:gd name="connsiteY7" fmla="*/ 866915 h 1216691"/>
              <a:gd name="connsiteX8" fmla="*/ 1978732 w 2197853"/>
              <a:gd name="connsiteY8" fmla="*/ 747589 h 1216691"/>
              <a:gd name="connsiteX9" fmla="*/ 0 w 2197853"/>
              <a:gd name="connsiteY9" fmla="*/ 609715 h 1216691"/>
              <a:gd name="connsiteX10" fmla="*/ 1979535 w 2197853"/>
              <a:gd name="connsiteY10" fmla="*/ 501360 h 1216691"/>
              <a:gd name="connsiteX11" fmla="*/ 1969704 w 2197853"/>
              <a:gd name="connsiteY11" fmla="*/ 371424 h 1216691"/>
              <a:gd name="connsiteX12" fmla="*/ 1915310 w 2197853"/>
              <a:gd name="connsiteY12" fmla="*/ 135409 h 1216691"/>
              <a:gd name="connsiteX13" fmla="*/ 1880646 w 2197853"/>
              <a:gd name="connsiteY13" fmla="*/ 36968 h 1216691"/>
              <a:gd name="connsiteX14" fmla="*/ 2090303 w 2197853"/>
              <a:gd name="connsiteY14" fmla="*/ 0 h 1216691"/>
              <a:gd name="connsiteX0" fmla="*/ 2116429 w 2223979"/>
              <a:gd name="connsiteY0" fmla="*/ 0 h 1216691"/>
              <a:gd name="connsiteX1" fmla="*/ 2160378 w 2223979"/>
              <a:gd name="connsiteY1" fmla="*/ 138326 h 1216691"/>
              <a:gd name="connsiteX2" fmla="*/ 2223979 w 2223979"/>
              <a:gd name="connsiteY2" fmla="*/ 619169 h 1216691"/>
              <a:gd name="connsiteX3" fmla="*/ 2160378 w 2223979"/>
              <a:gd name="connsiteY3" fmla="*/ 1100013 h 1216691"/>
              <a:gd name="connsiteX4" fmla="*/ 2123307 w 2223979"/>
              <a:gd name="connsiteY4" fmla="*/ 1216691 h 1216691"/>
              <a:gd name="connsiteX5" fmla="*/ 1914351 w 2223979"/>
              <a:gd name="connsiteY5" fmla="*/ 1179846 h 1216691"/>
              <a:gd name="connsiteX6" fmla="*/ 1941436 w 2223979"/>
              <a:gd name="connsiteY6" fmla="*/ 1102929 h 1216691"/>
              <a:gd name="connsiteX7" fmla="*/ 1995830 w 2223979"/>
              <a:gd name="connsiteY7" fmla="*/ 866915 h 1216691"/>
              <a:gd name="connsiteX8" fmla="*/ 2004858 w 2223979"/>
              <a:gd name="connsiteY8" fmla="*/ 747589 h 1216691"/>
              <a:gd name="connsiteX9" fmla="*/ 0 w 2223979"/>
              <a:gd name="connsiteY9" fmla="*/ 644550 h 1216691"/>
              <a:gd name="connsiteX10" fmla="*/ 2005661 w 2223979"/>
              <a:gd name="connsiteY10" fmla="*/ 501360 h 1216691"/>
              <a:gd name="connsiteX11" fmla="*/ 1995830 w 2223979"/>
              <a:gd name="connsiteY11" fmla="*/ 371424 h 1216691"/>
              <a:gd name="connsiteX12" fmla="*/ 1941436 w 2223979"/>
              <a:gd name="connsiteY12" fmla="*/ 135409 h 1216691"/>
              <a:gd name="connsiteX13" fmla="*/ 1906772 w 2223979"/>
              <a:gd name="connsiteY13" fmla="*/ 36968 h 1216691"/>
              <a:gd name="connsiteX14" fmla="*/ 2116429 w 2223979"/>
              <a:gd name="connsiteY14" fmla="*/ 0 h 121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23979" h="1216691">
                <a:moveTo>
                  <a:pt x="2116429" y="0"/>
                </a:moveTo>
                <a:lnTo>
                  <a:pt x="2160378" y="138326"/>
                </a:lnTo>
                <a:cubicBezTo>
                  <a:pt x="2201851" y="291584"/>
                  <a:pt x="2223979" y="452792"/>
                  <a:pt x="2223979" y="619169"/>
                </a:cubicBezTo>
                <a:cubicBezTo>
                  <a:pt x="2223979" y="785546"/>
                  <a:pt x="2201851" y="946755"/>
                  <a:pt x="2160378" y="1100013"/>
                </a:cubicBezTo>
                <a:lnTo>
                  <a:pt x="2123307" y="1216691"/>
                </a:lnTo>
                <a:lnTo>
                  <a:pt x="1914351" y="1179846"/>
                </a:lnTo>
                <a:lnTo>
                  <a:pt x="1941436" y="1102929"/>
                </a:lnTo>
                <a:cubicBezTo>
                  <a:pt x="1965202" y="1026520"/>
                  <a:pt x="1983487" y="947695"/>
                  <a:pt x="1995830" y="866915"/>
                </a:cubicBezTo>
                <a:lnTo>
                  <a:pt x="2004858" y="747589"/>
                </a:lnTo>
                <a:lnTo>
                  <a:pt x="0" y="644550"/>
                </a:lnTo>
                <a:lnTo>
                  <a:pt x="2005661" y="501360"/>
                </a:lnTo>
                <a:lnTo>
                  <a:pt x="1995830" y="371424"/>
                </a:lnTo>
                <a:cubicBezTo>
                  <a:pt x="1983487" y="290644"/>
                  <a:pt x="1965202" y="211819"/>
                  <a:pt x="1941436" y="135409"/>
                </a:cubicBezTo>
                <a:lnTo>
                  <a:pt x="1906772" y="36968"/>
                </a:lnTo>
                <a:lnTo>
                  <a:pt x="2116429" y="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5B734DA0-512C-6CF6-B485-82CB50858AEB}"/>
              </a:ext>
            </a:extLst>
          </p:cNvPr>
          <p:cNvSpPr/>
          <p:nvPr/>
        </p:nvSpPr>
        <p:spPr>
          <a:xfrm flipV="1">
            <a:off x="5278924" y="4183945"/>
            <a:ext cx="1619125" cy="1617131"/>
          </a:xfrm>
          <a:custGeom>
            <a:avLst/>
            <a:gdLst>
              <a:gd name="connsiteX0" fmla="*/ 0 w 3719500"/>
              <a:gd name="connsiteY0" fmla="*/ 1529921 h 1529921"/>
              <a:gd name="connsiteX1" fmla="*/ 3216809 w 3719500"/>
              <a:gd name="connsiteY1" fmla="*/ 500542 h 1529921"/>
              <a:gd name="connsiteX2" fmla="*/ 3331170 w 3719500"/>
              <a:gd name="connsiteY2" fmla="*/ 638299 h 1529921"/>
              <a:gd name="connsiteX3" fmla="*/ 3465239 w 3719500"/>
              <a:gd name="connsiteY3" fmla="*/ 866757 h 1529921"/>
              <a:gd name="connsiteX4" fmla="*/ 3509420 w 3719500"/>
              <a:gd name="connsiteY4" fmla="*/ 967765 h 1529921"/>
              <a:gd name="connsiteX5" fmla="*/ 3719500 w 3719500"/>
              <a:gd name="connsiteY5" fmla="*/ 930722 h 1529921"/>
              <a:gd name="connsiteX6" fmla="*/ 3663546 w 3719500"/>
              <a:gd name="connsiteY6" fmla="*/ 796107 h 1529921"/>
              <a:gd name="connsiteX7" fmla="*/ 2950998 w 3719500"/>
              <a:gd name="connsiteY7" fmla="*/ 1671 h 1529921"/>
              <a:gd name="connsiteX8" fmla="*/ 2947967 w 3719500"/>
              <a:gd name="connsiteY8" fmla="*/ 0 h 1529921"/>
              <a:gd name="connsiteX9" fmla="*/ 2736749 w 3719500"/>
              <a:gd name="connsiteY9" fmla="*/ 121947 h 1529921"/>
              <a:gd name="connsiteX10" fmla="*/ 2739463 w 3719500"/>
              <a:gd name="connsiteY10" fmla="*/ 123214 h 1529921"/>
              <a:gd name="connsiteX11" fmla="*/ 3067164 w 3719500"/>
              <a:gd name="connsiteY11" fmla="*/ 345143 h 1529921"/>
              <a:gd name="connsiteX12" fmla="*/ 3100363 w 3719500"/>
              <a:gd name="connsiteY12" fmla="*/ 376513 h 1529921"/>
              <a:gd name="connsiteX0" fmla="*/ 0 w 3719500"/>
              <a:gd name="connsiteY0" fmla="*/ 1529921 h 1529921"/>
              <a:gd name="connsiteX1" fmla="*/ 3216809 w 3719500"/>
              <a:gd name="connsiteY1" fmla="*/ 500542 h 1529921"/>
              <a:gd name="connsiteX2" fmla="*/ 3331170 w 3719500"/>
              <a:gd name="connsiteY2" fmla="*/ 638299 h 1529921"/>
              <a:gd name="connsiteX3" fmla="*/ 3465239 w 3719500"/>
              <a:gd name="connsiteY3" fmla="*/ 866757 h 1529921"/>
              <a:gd name="connsiteX4" fmla="*/ 3509420 w 3719500"/>
              <a:gd name="connsiteY4" fmla="*/ 967765 h 1529921"/>
              <a:gd name="connsiteX5" fmla="*/ 3719500 w 3719500"/>
              <a:gd name="connsiteY5" fmla="*/ 930722 h 1529921"/>
              <a:gd name="connsiteX6" fmla="*/ 3663546 w 3719500"/>
              <a:gd name="connsiteY6" fmla="*/ 796107 h 1529921"/>
              <a:gd name="connsiteX7" fmla="*/ 2950998 w 3719500"/>
              <a:gd name="connsiteY7" fmla="*/ 1671 h 1529921"/>
              <a:gd name="connsiteX8" fmla="*/ 2947967 w 3719500"/>
              <a:gd name="connsiteY8" fmla="*/ 0 h 1529921"/>
              <a:gd name="connsiteX9" fmla="*/ 2736749 w 3719500"/>
              <a:gd name="connsiteY9" fmla="*/ 121947 h 1529921"/>
              <a:gd name="connsiteX10" fmla="*/ 2739463 w 3719500"/>
              <a:gd name="connsiteY10" fmla="*/ 123214 h 1529921"/>
              <a:gd name="connsiteX11" fmla="*/ 3067164 w 3719500"/>
              <a:gd name="connsiteY11" fmla="*/ 345143 h 1529921"/>
              <a:gd name="connsiteX12" fmla="*/ 3100363 w 3719500"/>
              <a:gd name="connsiteY12" fmla="*/ 376513 h 1529921"/>
              <a:gd name="connsiteX13" fmla="*/ 0 w 3719500"/>
              <a:gd name="connsiteY13" fmla="*/ 1529921 h 1529921"/>
              <a:gd name="connsiteX0" fmla="*/ 0 w 3719500"/>
              <a:gd name="connsiteY0" fmla="*/ 1529921 h 1529921"/>
              <a:gd name="connsiteX1" fmla="*/ 3216809 w 3719500"/>
              <a:gd name="connsiteY1" fmla="*/ 500542 h 1529921"/>
              <a:gd name="connsiteX2" fmla="*/ 3331170 w 3719500"/>
              <a:gd name="connsiteY2" fmla="*/ 638299 h 1529921"/>
              <a:gd name="connsiteX3" fmla="*/ 3465239 w 3719500"/>
              <a:gd name="connsiteY3" fmla="*/ 866757 h 1529921"/>
              <a:gd name="connsiteX4" fmla="*/ 3509420 w 3719500"/>
              <a:gd name="connsiteY4" fmla="*/ 967765 h 1529921"/>
              <a:gd name="connsiteX5" fmla="*/ 3719500 w 3719500"/>
              <a:gd name="connsiteY5" fmla="*/ 930722 h 1529921"/>
              <a:gd name="connsiteX6" fmla="*/ 3663546 w 3719500"/>
              <a:gd name="connsiteY6" fmla="*/ 796107 h 1529921"/>
              <a:gd name="connsiteX7" fmla="*/ 2950998 w 3719500"/>
              <a:gd name="connsiteY7" fmla="*/ 1671 h 1529921"/>
              <a:gd name="connsiteX8" fmla="*/ 2947967 w 3719500"/>
              <a:gd name="connsiteY8" fmla="*/ 0 h 1529921"/>
              <a:gd name="connsiteX9" fmla="*/ 2736749 w 3719500"/>
              <a:gd name="connsiteY9" fmla="*/ 121947 h 1529921"/>
              <a:gd name="connsiteX10" fmla="*/ 2739463 w 3719500"/>
              <a:gd name="connsiteY10" fmla="*/ 123214 h 1529921"/>
              <a:gd name="connsiteX11" fmla="*/ 3067164 w 3719500"/>
              <a:gd name="connsiteY11" fmla="*/ 345143 h 1529921"/>
              <a:gd name="connsiteX12" fmla="*/ 3100363 w 3719500"/>
              <a:gd name="connsiteY12" fmla="*/ 376513 h 1529921"/>
              <a:gd name="connsiteX13" fmla="*/ 0 w 3719500"/>
              <a:gd name="connsiteY13" fmla="*/ 1529921 h 1529921"/>
              <a:gd name="connsiteX0" fmla="*/ 0 w 3719500"/>
              <a:gd name="connsiteY0" fmla="*/ 1529921 h 1529921"/>
              <a:gd name="connsiteX1" fmla="*/ 3216809 w 3719500"/>
              <a:gd name="connsiteY1" fmla="*/ 500542 h 1529921"/>
              <a:gd name="connsiteX2" fmla="*/ 3331170 w 3719500"/>
              <a:gd name="connsiteY2" fmla="*/ 638299 h 1529921"/>
              <a:gd name="connsiteX3" fmla="*/ 3465239 w 3719500"/>
              <a:gd name="connsiteY3" fmla="*/ 866757 h 1529921"/>
              <a:gd name="connsiteX4" fmla="*/ 3509420 w 3719500"/>
              <a:gd name="connsiteY4" fmla="*/ 967765 h 1529921"/>
              <a:gd name="connsiteX5" fmla="*/ 3719500 w 3719500"/>
              <a:gd name="connsiteY5" fmla="*/ 930722 h 1529921"/>
              <a:gd name="connsiteX6" fmla="*/ 3663546 w 3719500"/>
              <a:gd name="connsiteY6" fmla="*/ 796107 h 1529921"/>
              <a:gd name="connsiteX7" fmla="*/ 2950998 w 3719500"/>
              <a:gd name="connsiteY7" fmla="*/ 1671 h 1529921"/>
              <a:gd name="connsiteX8" fmla="*/ 2947967 w 3719500"/>
              <a:gd name="connsiteY8" fmla="*/ 0 h 1529921"/>
              <a:gd name="connsiteX9" fmla="*/ 2736749 w 3719500"/>
              <a:gd name="connsiteY9" fmla="*/ 121947 h 1529921"/>
              <a:gd name="connsiteX10" fmla="*/ 2739463 w 3719500"/>
              <a:gd name="connsiteY10" fmla="*/ 123214 h 1529921"/>
              <a:gd name="connsiteX11" fmla="*/ 3067164 w 3719500"/>
              <a:gd name="connsiteY11" fmla="*/ 345143 h 1529921"/>
              <a:gd name="connsiteX12" fmla="*/ 3100363 w 3719500"/>
              <a:gd name="connsiteY12" fmla="*/ 376513 h 1529921"/>
              <a:gd name="connsiteX13" fmla="*/ 0 w 3719500"/>
              <a:gd name="connsiteY13" fmla="*/ 1529921 h 1529921"/>
              <a:gd name="connsiteX0" fmla="*/ 0 w 2016206"/>
              <a:gd name="connsiteY0" fmla="*/ 1520956 h 1520956"/>
              <a:gd name="connsiteX1" fmla="*/ 1513515 w 2016206"/>
              <a:gd name="connsiteY1" fmla="*/ 500542 h 1520956"/>
              <a:gd name="connsiteX2" fmla="*/ 1627876 w 2016206"/>
              <a:gd name="connsiteY2" fmla="*/ 638299 h 1520956"/>
              <a:gd name="connsiteX3" fmla="*/ 1761945 w 2016206"/>
              <a:gd name="connsiteY3" fmla="*/ 866757 h 1520956"/>
              <a:gd name="connsiteX4" fmla="*/ 1806126 w 2016206"/>
              <a:gd name="connsiteY4" fmla="*/ 967765 h 1520956"/>
              <a:gd name="connsiteX5" fmla="*/ 2016206 w 2016206"/>
              <a:gd name="connsiteY5" fmla="*/ 930722 h 1520956"/>
              <a:gd name="connsiteX6" fmla="*/ 1960252 w 2016206"/>
              <a:gd name="connsiteY6" fmla="*/ 796107 h 1520956"/>
              <a:gd name="connsiteX7" fmla="*/ 1247704 w 2016206"/>
              <a:gd name="connsiteY7" fmla="*/ 1671 h 1520956"/>
              <a:gd name="connsiteX8" fmla="*/ 1244673 w 2016206"/>
              <a:gd name="connsiteY8" fmla="*/ 0 h 1520956"/>
              <a:gd name="connsiteX9" fmla="*/ 1033455 w 2016206"/>
              <a:gd name="connsiteY9" fmla="*/ 121947 h 1520956"/>
              <a:gd name="connsiteX10" fmla="*/ 1036169 w 2016206"/>
              <a:gd name="connsiteY10" fmla="*/ 123214 h 1520956"/>
              <a:gd name="connsiteX11" fmla="*/ 1363870 w 2016206"/>
              <a:gd name="connsiteY11" fmla="*/ 345143 h 1520956"/>
              <a:gd name="connsiteX12" fmla="*/ 1397069 w 2016206"/>
              <a:gd name="connsiteY12" fmla="*/ 376513 h 1520956"/>
              <a:gd name="connsiteX13" fmla="*/ 0 w 2016206"/>
              <a:gd name="connsiteY13" fmla="*/ 1520956 h 152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16206" h="1520956">
                <a:moveTo>
                  <a:pt x="0" y="1520956"/>
                </a:moveTo>
                <a:lnTo>
                  <a:pt x="1513515" y="500542"/>
                </a:lnTo>
                <a:lnTo>
                  <a:pt x="1627876" y="638299"/>
                </a:lnTo>
                <a:cubicBezTo>
                  <a:pt x="1678485" y="710376"/>
                  <a:pt x="1723393" y="786747"/>
                  <a:pt x="1761945" y="866757"/>
                </a:cubicBezTo>
                <a:lnTo>
                  <a:pt x="1806126" y="967765"/>
                </a:lnTo>
                <a:lnTo>
                  <a:pt x="2016206" y="930722"/>
                </a:lnTo>
                <a:lnTo>
                  <a:pt x="1960252" y="796107"/>
                </a:lnTo>
                <a:cubicBezTo>
                  <a:pt x="1806180" y="466126"/>
                  <a:pt x="1556882" y="189532"/>
                  <a:pt x="1247704" y="1671"/>
                </a:cubicBezTo>
                <a:lnTo>
                  <a:pt x="1244673" y="0"/>
                </a:lnTo>
                <a:lnTo>
                  <a:pt x="1033455" y="121947"/>
                </a:lnTo>
                <a:lnTo>
                  <a:pt x="1036169" y="123214"/>
                </a:lnTo>
                <a:cubicBezTo>
                  <a:pt x="1154545" y="183846"/>
                  <a:pt x="1264516" y="258559"/>
                  <a:pt x="1363870" y="345143"/>
                </a:cubicBezTo>
                <a:lnTo>
                  <a:pt x="1397069" y="376513"/>
                </a:lnTo>
                <a:lnTo>
                  <a:pt x="0" y="1520956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950D97B-218E-01DF-C283-2B9F1475F268}"/>
              </a:ext>
            </a:extLst>
          </p:cNvPr>
          <p:cNvGrpSpPr/>
          <p:nvPr/>
        </p:nvGrpSpPr>
        <p:grpSpPr>
          <a:xfrm>
            <a:off x="6489042" y="2147301"/>
            <a:ext cx="4377385" cy="1075680"/>
            <a:chOff x="6361616" y="2143909"/>
            <a:chExt cx="5587625" cy="869606"/>
          </a:xfrm>
          <a:solidFill>
            <a:srgbClr val="FF9900"/>
          </a:solidFill>
        </p:grpSpPr>
        <p:sp>
          <p:nvSpPr>
            <p:cNvPr id="16" name="Freeform 70">
              <a:extLst>
                <a:ext uri="{FF2B5EF4-FFF2-40B4-BE49-F238E27FC236}">
                  <a16:creationId xmlns:a16="http://schemas.microsoft.com/office/drawing/2014/main" id="{B9463387-6EFE-23DE-AB13-451D990CC049}"/>
                </a:ext>
              </a:extLst>
            </p:cNvPr>
            <p:cNvSpPr/>
            <p:nvPr/>
          </p:nvSpPr>
          <p:spPr>
            <a:xfrm>
              <a:off x="6361616" y="2143909"/>
              <a:ext cx="5587625" cy="869606"/>
            </a:xfrm>
            <a:custGeom>
              <a:avLst/>
              <a:gdLst>
                <a:gd name="connsiteX0" fmla="*/ 0 w 4738086"/>
                <a:gd name="connsiteY0" fmla="*/ 0 h 739384"/>
                <a:gd name="connsiteX1" fmla="*/ 4738086 w 4738086"/>
                <a:gd name="connsiteY1" fmla="*/ 0 h 739384"/>
                <a:gd name="connsiteX2" fmla="*/ 4738086 w 4738086"/>
                <a:gd name="connsiteY2" fmla="*/ 739384 h 739384"/>
                <a:gd name="connsiteX3" fmla="*/ 649333 w 4738086"/>
                <a:gd name="connsiteY3" fmla="*/ 739384 h 739384"/>
                <a:gd name="connsiteX4" fmla="*/ 597533 w 4738086"/>
                <a:gd name="connsiteY4" fmla="*/ 638429 h 739384"/>
                <a:gd name="connsiteX5" fmla="*/ 60223 w 4738086"/>
                <a:gd name="connsiteY5" fmla="*/ 39702 h 739384"/>
                <a:gd name="connsiteX6" fmla="*/ 0 w 4738086"/>
                <a:gd name="connsiteY6" fmla="*/ 0 h 739384"/>
                <a:gd name="connsiteX0" fmla="*/ 0 w 4738086"/>
                <a:gd name="connsiteY0" fmla="*/ 0 h 739384"/>
                <a:gd name="connsiteX1" fmla="*/ 4738086 w 4738086"/>
                <a:gd name="connsiteY1" fmla="*/ 0 h 739384"/>
                <a:gd name="connsiteX2" fmla="*/ 4738086 w 4738086"/>
                <a:gd name="connsiteY2" fmla="*/ 739384 h 739384"/>
                <a:gd name="connsiteX3" fmla="*/ 636453 w 4738086"/>
                <a:gd name="connsiteY3" fmla="*/ 739384 h 739384"/>
                <a:gd name="connsiteX4" fmla="*/ 597533 w 4738086"/>
                <a:gd name="connsiteY4" fmla="*/ 638429 h 739384"/>
                <a:gd name="connsiteX5" fmla="*/ 60223 w 4738086"/>
                <a:gd name="connsiteY5" fmla="*/ 39702 h 739384"/>
                <a:gd name="connsiteX6" fmla="*/ 0 w 4738086"/>
                <a:gd name="connsiteY6" fmla="*/ 0 h 739384"/>
                <a:gd name="connsiteX0" fmla="*/ 0 w 4738086"/>
                <a:gd name="connsiteY0" fmla="*/ 0 h 739384"/>
                <a:gd name="connsiteX1" fmla="*/ 4738086 w 4738086"/>
                <a:gd name="connsiteY1" fmla="*/ 0 h 739384"/>
                <a:gd name="connsiteX2" fmla="*/ 4738086 w 4738086"/>
                <a:gd name="connsiteY2" fmla="*/ 739384 h 739384"/>
                <a:gd name="connsiteX3" fmla="*/ 636453 w 4738086"/>
                <a:gd name="connsiteY3" fmla="*/ 739384 h 739384"/>
                <a:gd name="connsiteX4" fmla="*/ 579501 w 4738086"/>
                <a:gd name="connsiteY4" fmla="*/ 612600 h 739384"/>
                <a:gd name="connsiteX5" fmla="*/ 60223 w 4738086"/>
                <a:gd name="connsiteY5" fmla="*/ 39702 h 739384"/>
                <a:gd name="connsiteX6" fmla="*/ 0 w 4738086"/>
                <a:gd name="connsiteY6" fmla="*/ 0 h 739384"/>
                <a:gd name="connsiteX0" fmla="*/ 0 w 4738086"/>
                <a:gd name="connsiteY0" fmla="*/ 0 h 739384"/>
                <a:gd name="connsiteX1" fmla="*/ 4738086 w 4738086"/>
                <a:gd name="connsiteY1" fmla="*/ 0 h 739384"/>
                <a:gd name="connsiteX2" fmla="*/ 4738086 w 4738086"/>
                <a:gd name="connsiteY2" fmla="*/ 739384 h 739384"/>
                <a:gd name="connsiteX3" fmla="*/ 615845 w 4738086"/>
                <a:gd name="connsiteY3" fmla="*/ 739384 h 739384"/>
                <a:gd name="connsiteX4" fmla="*/ 579501 w 4738086"/>
                <a:gd name="connsiteY4" fmla="*/ 612600 h 739384"/>
                <a:gd name="connsiteX5" fmla="*/ 60223 w 4738086"/>
                <a:gd name="connsiteY5" fmla="*/ 39702 h 739384"/>
                <a:gd name="connsiteX6" fmla="*/ 0 w 4738086"/>
                <a:gd name="connsiteY6" fmla="*/ 0 h 739384"/>
                <a:gd name="connsiteX0" fmla="*/ 0 w 4738086"/>
                <a:gd name="connsiteY0" fmla="*/ 0 h 739384"/>
                <a:gd name="connsiteX1" fmla="*/ 4738086 w 4738086"/>
                <a:gd name="connsiteY1" fmla="*/ 0 h 739384"/>
                <a:gd name="connsiteX2" fmla="*/ 4738086 w 4738086"/>
                <a:gd name="connsiteY2" fmla="*/ 739384 h 739384"/>
                <a:gd name="connsiteX3" fmla="*/ 615845 w 4738086"/>
                <a:gd name="connsiteY3" fmla="*/ 739384 h 739384"/>
                <a:gd name="connsiteX4" fmla="*/ 566621 w 4738086"/>
                <a:gd name="connsiteY4" fmla="*/ 612600 h 739384"/>
                <a:gd name="connsiteX5" fmla="*/ 60223 w 4738086"/>
                <a:gd name="connsiteY5" fmla="*/ 39702 h 739384"/>
                <a:gd name="connsiteX6" fmla="*/ 0 w 4738086"/>
                <a:gd name="connsiteY6" fmla="*/ 0 h 739384"/>
                <a:gd name="connsiteX0" fmla="*/ 0 w 4738086"/>
                <a:gd name="connsiteY0" fmla="*/ 0 h 739384"/>
                <a:gd name="connsiteX1" fmla="*/ 4738086 w 4738086"/>
                <a:gd name="connsiteY1" fmla="*/ 0 h 739384"/>
                <a:gd name="connsiteX2" fmla="*/ 4738086 w 4738086"/>
                <a:gd name="connsiteY2" fmla="*/ 739384 h 739384"/>
                <a:gd name="connsiteX3" fmla="*/ 620997 w 4738086"/>
                <a:gd name="connsiteY3" fmla="*/ 734218 h 739384"/>
                <a:gd name="connsiteX4" fmla="*/ 566621 w 4738086"/>
                <a:gd name="connsiteY4" fmla="*/ 612600 h 739384"/>
                <a:gd name="connsiteX5" fmla="*/ 60223 w 4738086"/>
                <a:gd name="connsiteY5" fmla="*/ 39702 h 739384"/>
                <a:gd name="connsiteX6" fmla="*/ 0 w 4738086"/>
                <a:gd name="connsiteY6" fmla="*/ 0 h 73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38086" h="739384">
                  <a:moveTo>
                    <a:pt x="0" y="0"/>
                  </a:moveTo>
                  <a:lnTo>
                    <a:pt x="4738086" y="0"/>
                  </a:lnTo>
                  <a:lnTo>
                    <a:pt x="4738086" y="739384"/>
                  </a:lnTo>
                  <a:lnTo>
                    <a:pt x="620997" y="734218"/>
                  </a:lnTo>
                  <a:cubicBezTo>
                    <a:pt x="603730" y="700566"/>
                    <a:pt x="583888" y="646252"/>
                    <a:pt x="566621" y="612600"/>
                  </a:cubicBezTo>
                  <a:cubicBezTo>
                    <a:pt x="433627" y="375538"/>
                    <a:pt x="280465" y="196821"/>
                    <a:pt x="60223" y="3970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38DF21C-7576-4C0D-013F-BA55974FDFD9}"/>
                </a:ext>
              </a:extLst>
            </p:cNvPr>
            <p:cNvSpPr txBox="1"/>
            <p:nvPr/>
          </p:nvSpPr>
          <p:spPr>
            <a:xfrm>
              <a:off x="7069587" y="2317102"/>
              <a:ext cx="4643037" cy="42035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IN" sz="2800" b="1" dirty="0"/>
                <a:t>an attractive picture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63B7DC0-BC68-9460-7D2E-C6631872569C}"/>
              </a:ext>
            </a:extLst>
          </p:cNvPr>
          <p:cNvGrpSpPr/>
          <p:nvPr/>
        </p:nvGrpSpPr>
        <p:grpSpPr>
          <a:xfrm>
            <a:off x="7132628" y="3360678"/>
            <a:ext cx="3733799" cy="1305755"/>
            <a:chOff x="7165310" y="3146792"/>
            <a:chExt cx="4782599" cy="1164856"/>
          </a:xfrm>
          <a:solidFill>
            <a:srgbClr val="FF9900"/>
          </a:solidFill>
        </p:grpSpPr>
        <p:sp>
          <p:nvSpPr>
            <p:cNvPr id="19" name="Freeform 76">
              <a:extLst>
                <a:ext uri="{FF2B5EF4-FFF2-40B4-BE49-F238E27FC236}">
                  <a16:creationId xmlns:a16="http://schemas.microsoft.com/office/drawing/2014/main" id="{50F931AB-9EB0-93D3-9DB7-DBD195F79B80}"/>
                </a:ext>
              </a:extLst>
            </p:cNvPr>
            <p:cNvSpPr/>
            <p:nvPr/>
          </p:nvSpPr>
          <p:spPr>
            <a:xfrm>
              <a:off x="7165310" y="3146792"/>
              <a:ext cx="4782599" cy="1164856"/>
            </a:xfrm>
            <a:custGeom>
              <a:avLst/>
              <a:gdLst>
                <a:gd name="connsiteX0" fmla="*/ 0 w 4841777"/>
                <a:gd name="connsiteY0" fmla="*/ 0 h 1082281"/>
                <a:gd name="connsiteX1" fmla="*/ 4841777 w 4841777"/>
                <a:gd name="connsiteY1" fmla="*/ 0 h 1082281"/>
                <a:gd name="connsiteX2" fmla="*/ 4841777 w 4841777"/>
                <a:gd name="connsiteY2" fmla="*/ 1082281 h 1082281"/>
                <a:gd name="connsiteX3" fmla="*/ 7564 w 4841777"/>
                <a:gd name="connsiteY3" fmla="*/ 1082281 h 1082281"/>
                <a:gd name="connsiteX4" fmla="*/ 22939 w 4841777"/>
                <a:gd name="connsiteY4" fmla="*/ 1033888 h 1082281"/>
                <a:gd name="connsiteX5" fmla="*/ 86540 w 4841777"/>
                <a:gd name="connsiteY5" fmla="*/ 553044 h 1082281"/>
                <a:gd name="connsiteX6" fmla="*/ 22939 w 4841777"/>
                <a:gd name="connsiteY6" fmla="*/ 72201 h 1082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41777" h="1082281">
                  <a:moveTo>
                    <a:pt x="0" y="0"/>
                  </a:moveTo>
                  <a:lnTo>
                    <a:pt x="4841777" y="0"/>
                  </a:lnTo>
                  <a:lnTo>
                    <a:pt x="4841777" y="1082281"/>
                  </a:lnTo>
                  <a:lnTo>
                    <a:pt x="7564" y="1082281"/>
                  </a:lnTo>
                  <a:lnTo>
                    <a:pt x="22939" y="1033888"/>
                  </a:lnTo>
                  <a:cubicBezTo>
                    <a:pt x="64412" y="880630"/>
                    <a:pt x="86540" y="719421"/>
                    <a:pt x="86540" y="553044"/>
                  </a:cubicBezTo>
                  <a:cubicBezTo>
                    <a:pt x="86540" y="386667"/>
                    <a:pt x="64412" y="225459"/>
                    <a:pt x="22939" y="7220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A8BD0CE-D61B-A82C-5A90-B3202AE6A0BA}"/>
                </a:ext>
              </a:extLst>
            </p:cNvPr>
            <p:cNvSpPr txBox="1"/>
            <p:nvPr/>
          </p:nvSpPr>
          <p:spPr>
            <a:xfrm>
              <a:off x="7386533" y="3512674"/>
              <a:ext cx="4326091" cy="43308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IN" sz="2800" b="1" dirty="0"/>
                <a:t>a catchy tagline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2AC41DC-DF3D-2B91-7596-1ADEC5A85138}"/>
              </a:ext>
            </a:extLst>
          </p:cNvPr>
          <p:cNvGrpSpPr/>
          <p:nvPr/>
        </p:nvGrpSpPr>
        <p:grpSpPr>
          <a:xfrm>
            <a:off x="6507352" y="4804130"/>
            <a:ext cx="4359075" cy="1075198"/>
            <a:chOff x="6360285" y="4450625"/>
            <a:chExt cx="5557692" cy="869606"/>
          </a:xfrm>
          <a:solidFill>
            <a:srgbClr val="FF9900"/>
          </a:solidFill>
        </p:grpSpPr>
        <p:sp>
          <p:nvSpPr>
            <p:cNvPr id="22" name="Freeform 78">
              <a:extLst>
                <a:ext uri="{FF2B5EF4-FFF2-40B4-BE49-F238E27FC236}">
                  <a16:creationId xmlns:a16="http://schemas.microsoft.com/office/drawing/2014/main" id="{F6FEE2F7-4BD3-D635-C2B0-388D925F6C25}"/>
                </a:ext>
              </a:extLst>
            </p:cNvPr>
            <p:cNvSpPr/>
            <p:nvPr/>
          </p:nvSpPr>
          <p:spPr>
            <a:xfrm flipV="1">
              <a:off x="6360285" y="4450625"/>
              <a:ext cx="5557692" cy="869606"/>
            </a:xfrm>
            <a:custGeom>
              <a:avLst/>
              <a:gdLst>
                <a:gd name="connsiteX0" fmla="*/ 0 w 4738086"/>
                <a:gd name="connsiteY0" fmla="*/ 0 h 739384"/>
                <a:gd name="connsiteX1" fmla="*/ 4738086 w 4738086"/>
                <a:gd name="connsiteY1" fmla="*/ 0 h 739384"/>
                <a:gd name="connsiteX2" fmla="*/ 4738086 w 4738086"/>
                <a:gd name="connsiteY2" fmla="*/ 739384 h 739384"/>
                <a:gd name="connsiteX3" fmla="*/ 649333 w 4738086"/>
                <a:gd name="connsiteY3" fmla="*/ 739384 h 739384"/>
                <a:gd name="connsiteX4" fmla="*/ 597533 w 4738086"/>
                <a:gd name="connsiteY4" fmla="*/ 638429 h 739384"/>
                <a:gd name="connsiteX5" fmla="*/ 60223 w 4738086"/>
                <a:gd name="connsiteY5" fmla="*/ 39702 h 739384"/>
                <a:gd name="connsiteX6" fmla="*/ 0 w 4738086"/>
                <a:gd name="connsiteY6" fmla="*/ 0 h 739384"/>
                <a:gd name="connsiteX0" fmla="*/ 0 w 4738086"/>
                <a:gd name="connsiteY0" fmla="*/ 0 h 739384"/>
                <a:gd name="connsiteX1" fmla="*/ 4738086 w 4738086"/>
                <a:gd name="connsiteY1" fmla="*/ 0 h 739384"/>
                <a:gd name="connsiteX2" fmla="*/ 4738086 w 4738086"/>
                <a:gd name="connsiteY2" fmla="*/ 739384 h 739384"/>
                <a:gd name="connsiteX3" fmla="*/ 636453 w 4738086"/>
                <a:gd name="connsiteY3" fmla="*/ 739384 h 739384"/>
                <a:gd name="connsiteX4" fmla="*/ 597533 w 4738086"/>
                <a:gd name="connsiteY4" fmla="*/ 638429 h 739384"/>
                <a:gd name="connsiteX5" fmla="*/ 60223 w 4738086"/>
                <a:gd name="connsiteY5" fmla="*/ 39702 h 739384"/>
                <a:gd name="connsiteX6" fmla="*/ 0 w 4738086"/>
                <a:gd name="connsiteY6" fmla="*/ 0 h 739384"/>
                <a:gd name="connsiteX0" fmla="*/ 0 w 4738086"/>
                <a:gd name="connsiteY0" fmla="*/ 0 h 739384"/>
                <a:gd name="connsiteX1" fmla="*/ 4738086 w 4738086"/>
                <a:gd name="connsiteY1" fmla="*/ 0 h 739384"/>
                <a:gd name="connsiteX2" fmla="*/ 4738086 w 4738086"/>
                <a:gd name="connsiteY2" fmla="*/ 739384 h 739384"/>
                <a:gd name="connsiteX3" fmla="*/ 636453 w 4738086"/>
                <a:gd name="connsiteY3" fmla="*/ 739384 h 739384"/>
                <a:gd name="connsiteX4" fmla="*/ 579501 w 4738086"/>
                <a:gd name="connsiteY4" fmla="*/ 612600 h 739384"/>
                <a:gd name="connsiteX5" fmla="*/ 60223 w 4738086"/>
                <a:gd name="connsiteY5" fmla="*/ 39702 h 739384"/>
                <a:gd name="connsiteX6" fmla="*/ 0 w 4738086"/>
                <a:gd name="connsiteY6" fmla="*/ 0 h 739384"/>
                <a:gd name="connsiteX0" fmla="*/ 0 w 4738086"/>
                <a:gd name="connsiteY0" fmla="*/ 0 h 739384"/>
                <a:gd name="connsiteX1" fmla="*/ 4738086 w 4738086"/>
                <a:gd name="connsiteY1" fmla="*/ 0 h 739384"/>
                <a:gd name="connsiteX2" fmla="*/ 4738086 w 4738086"/>
                <a:gd name="connsiteY2" fmla="*/ 739384 h 739384"/>
                <a:gd name="connsiteX3" fmla="*/ 615845 w 4738086"/>
                <a:gd name="connsiteY3" fmla="*/ 739384 h 739384"/>
                <a:gd name="connsiteX4" fmla="*/ 579501 w 4738086"/>
                <a:gd name="connsiteY4" fmla="*/ 612600 h 739384"/>
                <a:gd name="connsiteX5" fmla="*/ 60223 w 4738086"/>
                <a:gd name="connsiteY5" fmla="*/ 39702 h 739384"/>
                <a:gd name="connsiteX6" fmla="*/ 0 w 4738086"/>
                <a:gd name="connsiteY6" fmla="*/ 0 h 739384"/>
                <a:gd name="connsiteX0" fmla="*/ 0 w 4738086"/>
                <a:gd name="connsiteY0" fmla="*/ 0 h 739384"/>
                <a:gd name="connsiteX1" fmla="*/ 4738086 w 4738086"/>
                <a:gd name="connsiteY1" fmla="*/ 0 h 739384"/>
                <a:gd name="connsiteX2" fmla="*/ 4738086 w 4738086"/>
                <a:gd name="connsiteY2" fmla="*/ 739384 h 739384"/>
                <a:gd name="connsiteX3" fmla="*/ 615845 w 4738086"/>
                <a:gd name="connsiteY3" fmla="*/ 739384 h 739384"/>
                <a:gd name="connsiteX4" fmla="*/ 566621 w 4738086"/>
                <a:gd name="connsiteY4" fmla="*/ 612600 h 739384"/>
                <a:gd name="connsiteX5" fmla="*/ 60223 w 4738086"/>
                <a:gd name="connsiteY5" fmla="*/ 39702 h 739384"/>
                <a:gd name="connsiteX6" fmla="*/ 0 w 4738086"/>
                <a:gd name="connsiteY6" fmla="*/ 0 h 739384"/>
                <a:gd name="connsiteX0" fmla="*/ 0 w 4738086"/>
                <a:gd name="connsiteY0" fmla="*/ 0 h 739384"/>
                <a:gd name="connsiteX1" fmla="*/ 4738086 w 4738086"/>
                <a:gd name="connsiteY1" fmla="*/ 0 h 739384"/>
                <a:gd name="connsiteX2" fmla="*/ 4738086 w 4738086"/>
                <a:gd name="connsiteY2" fmla="*/ 739384 h 739384"/>
                <a:gd name="connsiteX3" fmla="*/ 620997 w 4738086"/>
                <a:gd name="connsiteY3" fmla="*/ 734218 h 739384"/>
                <a:gd name="connsiteX4" fmla="*/ 566621 w 4738086"/>
                <a:gd name="connsiteY4" fmla="*/ 612600 h 739384"/>
                <a:gd name="connsiteX5" fmla="*/ 60223 w 4738086"/>
                <a:gd name="connsiteY5" fmla="*/ 39702 h 739384"/>
                <a:gd name="connsiteX6" fmla="*/ 0 w 4738086"/>
                <a:gd name="connsiteY6" fmla="*/ 0 h 73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38086" h="739384">
                  <a:moveTo>
                    <a:pt x="0" y="0"/>
                  </a:moveTo>
                  <a:lnTo>
                    <a:pt x="4738086" y="0"/>
                  </a:lnTo>
                  <a:lnTo>
                    <a:pt x="4738086" y="739384"/>
                  </a:lnTo>
                  <a:lnTo>
                    <a:pt x="620997" y="734218"/>
                  </a:lnTo>
                  <a:cubicBezTo>
                    <a:pt x="603730" y="700566"/>
                    <a:pt x="583888" y="646252"/>
                    <a:pt x="566621" y="612600"/>
                  </a:cubicBezTo>
                  <a:cubicBezTo>
                    <a:pt x="433627" y="375538"/>
                    <a:pt x="280465" y="196821"/>
                    <a:pt x="60223" y="3970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>
                <a:solidFill>
                  <a:schemeClr val="tx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5AA431B-8C69-1CE6-E0A2-7FC9B3F05662}"/>
                </a:ext>
              </a:extLst>
            </p:cNvPr>
            <p:cNvSpPr txBox="1"/>
            <p:nvPr/>
          </p:nvSpPr>
          <p:spPr>
            <a:xfrm>
              <a:off x="7329576" y="4499594"/>
              <a:ext cx="4383048" cy="77166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sz="2800" b="1" dirty="0"/>
                <a:t>a mascot </a:t>
              </a:r>
              <a:r>
                <a:rPr lang="en-US" sz="2800" dirty="0"/>
                <a:t>(a symbolic figure) - optional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4DFF125-69B6-D0F4-5B8C-F1E85E8995B2}"/>
              </a:ext>
            </a:extLst>
          </p:cNvPr>
          <p:cNvSpPr txBox="1"/>
          <p:nvPr/>
        </p:nvSpPr>
        <p:spPr>
          <a:xfrm>
            <a:off x="1456267" y="155538"/>
            <a:ext cx="9279466" cy="618718"/>
          </a:xfrm>
          <a:prstGeom prst="snip2DiagRect">
            <a:avLst>
              <a:gd name="adj1" fmla="val 0"/>
              <a:gd name="adj2" fmla="val 20566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2880" tIns="182880" rIns="182880" bIns="182880" anchor="ctr" anchorCtr="0">
            <a:noAutofit/>
          </a:bodyPr>
          <a:lstStyle/>
          <a:p>
            <a:pPr marL="0" marR="0" algn="ctr">
              <a:spcAft>
                <a:spcPts val="0"/>
              </a:spcAft>
            </a:pPr>
            <a:r>
              <a:rPr lang="en-IE" sz="3200" b="1" dirty="0">
                <a:latin typeface="Calibri" panose="020F0502020204030204" pitchFamily="34" charset="0"/>
                <a:ea typeface="Calibri" panose="020F0502020204030204" pitchFamily="34" charset="0"/>
              </a:rPr>
              <a:t>Why Advertisements? </a:t>
            </a:r>
            <a:endParaRPr lang="en-IE" sz="3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E0C3EA-96CB-FD0E-FF3D-D5AD419FF66A}"/>
              </a:ext>
            </a:extLst>
          </p:cNvPr>
          <p:cNvSpPr txBox="1"/>
          <p:nvPr/>
        </p:nvSpPr>
        <p:spPr>
          <a:xfrm>
            <a:off x="3066543" y="1189290"/>
            <a:ext cx="5742825" cy="53395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lIns="182880" tIns="182880" rIns="182880" bIns="182880" anchor="ctr" anchorCtr="0">
            <a:noAutofit/>
          </a:bodyPr>
          <a:lstStyle/>
          <a:p>
            <a:pPr marL="0" marR="0" algn="ctr">
              <a:spcAft>
                <a:spcPts val="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eye catchers of an advertisement are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F67051-D30B-0B2C-F115-0438E2607E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1081784" y="1996165"/>
            <a:ext cx="4199466" cy="4199466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2149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0442E83-980B-24F5-9E8A-119A41B03021}"/>
              </a:ext>
            </a:extLst>
          </p:cNvPr>
          <p:cNvGrpSpPr/>
          <p:nvPr/>
        </p:nvGrpSpPr>
        <p:grpSpPr>
          <a:xfrm rot="10800000">
            <a:off x="496712" y="1201641"/>
            <a:ext cx="3589866" cy="4713638"/>
            <a:chOff x="5479910" y="2296206"/>
            <a:chExt cx="4108178" cy="412475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EBF1322-D728-D8E7-BCF4-F0ACC0962423}"/>
                </a:ext>
              </a:extLst>
            </p:cNvPr>
            <p:cNvGrpSpPr/>
            <p:nvPr/>
          </p:nvGrpSpPr>
          <p:grpSpPr>
            <a:xfrm>
              <a:off x="5479910" y="2296206"/>
              <a:ext cx="4108178" cy="4124752"/>
              <a:chOff x="5479910" y="2296206"/>
              <a:chExt cx="4108178" cy="4124752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9C5695E6-16BB-A929-7D65-30C19AF593D3}"/>
                  </a:ext>
                </a:extLst>
              </p:cNvPr>
              <p:cNvGrpSpPr/>
              <p:nvPr/>
            </p:nvGrpSpPr>
            <p:grpSpPr>
              <a:xfrm>
                <a:off x="5479910" y="2296206"/>
                <a:ext cx="4108178" cy="3697436"/>
                <a:chOff x="5479910" y="2296206"/>
                <a:chExt cx="4108178" cy="3697436"/>
              </a:xfrm>
            </p:grpSpPr>
            <p:sp>
              <p:nvSpPr>
                <p:cNvPr id="8" name="Flowchart: Off-page Connector 7">
                  <a:extLst>
                    <a:ext uri="{FF2B5EF4-FFF2-40B4-BE49-F238E27FC236}">
                      <a16:creationId xmlns:a16="http://schemas.microsoft.com/office/drawing/2014/main" id="{A21231A9-632F-C21A-9915-172D857B240F}"/>
                    </a:ext>
                  </a:extLst>
                </p:cNvPr>
                <p:cNvSpPr/>
                <p:nvPr/>
              </p:nvSpPr>
              <p:spPr>
                <a:xfrm rot="10800000">
                  <a:off x="5479910" y="2296206"/>
                  <a:ext cx="4108178" cy="3697436"/>
                </a:xfrm>
                <a:prstGeom prst="flowChartOffpageConnector">
                  <a:avLst/>
                </a:prstGeom>
                <a:gradFill flip="none" rotWithShape="1">
                  <a:gsLst>
                    <a:gs pos="0">
                      <a:schemeClr val="accent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IN" sz="3000" b="1"/>
                </a:p>
              </p:txBody>
            </p:sp>
            <p:sp>
              <p:nvSpPr>
                <p:cNvPr id="9" name="Flowchart: Off-page Connector 8">
                  <a:extLst>
                    <a:ext uri="{FF2B5EF4-FFF2-40B4-BE49-F238E27FC236}">
                      <a16:creationId xmlns:a16="http://schemas.microsoft.com/office/drawing/2014/main" id="{E86F1BE7-1806-4E86-155C-CC533B190B2E}"/>
                    </a:ext>
                  </a:extLst>
                </p:cNvPr>
                <p:cNvSpPr/>
                <p:nvPr/>
              </p:nvSpPr>
              <p:spPr>
                <a:xfrm rot="10800000">
                  <a:off x="5507233" y="2625890"/>
                  <a:ext cx="4072877" cy="3179374"/>
                </a:xfrm>
                <a:prstGeom prst="flowChartOffpageConnector">
                  <a:avLst/>
                </a:prstGeom>
                <a:gradFill flip="none" rotWithShape="1">
                  <a:gsLst>
                    <a:gs pos="0">
                      <a:schemeClr val="accent5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5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5">
                        <a:lumMod val="7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800" b="1" dirty="0"/>
                </a:p>
                <a:p>
                  <a:pPr marL="215900" algn="ctr">
                    <a:tabLst>
                      <a:tab pos="215900" algn="l"/>
                    </a:tabLst>
                  </a:pPr>
                  <a:r>
                    <a:rPr lang="en-US" sz="2800" b="1" dirty="0"/>
                    <a:t>Advertisements are everywhere. </a:t>
                  </a:r>
                  <a:br>
                    <a:rPr lang="en-US" sz="2800" b="1" dirty="0"/>
                  </a:br>
                  <a:r>
                    <a:rPr lang="en-US" sz="2800" b="1" dirty="0"/>
                    <a:t>What are some of the advertisements that you have been attracted to? Why?</a:t>
                  </a:r>
                </a:p>
              </p:txBody>
            </p:sp>
          </p:grp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6C4B34C-C238-B5D1-C337-0925BB4C3003}"/>
                  </a:ext>
                </a:extLst>
              </p:cNvPr>
              <p:cNvSpPr/>
              <p:nvPr/>
            </p:nvSpPr>
            <p:spPr>
              <a:xfrm>
                <a:off x="7059984" y="5679917"/>
                <a:ext cx="948036" cy="74104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3000" b="1"/>
              </a:p>
            </p:txBody>
          </p:sp>
        </p:grp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DE41678-FD20-A6E8-807E-2911ECCD4335}"/>
                </a:ext>
              </a:extLst>
            </p:cNvPr>
            <p:cNvSpPr/>
            <p:nvPr/>
          </p:nvSpPr>
          <p:spPr>
            <a:xfrm>
              <a:off x="7193608" y="5787853"/>
              <a:ext cx="661443" cy="53829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3000" b="1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0DE6124-891E-A7FE-4BEA-D090F5D6000B}"/>
              </a:ext>
            </a:extLst>
          </p:cNvPr>
          <p:cNvSpPr txBox="1"/>
          <p:nvPr/>
        </p:nvSpPr>
        <p:spPr>
          <a:xfrm>
            <a:off x="1456267" y="168601"/>
            <a:ext cx="9279466" cy="618718"/>
          </a:xfrm>
          <a:prstGeom prst="snip2DiagRect">
            <a:avLst>
              <a:gd name="adj1" fmla="val 0"/>
              <a:gd name="adj2" fmla="val 20566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2880" tIns="182880" rIns="182880" bIns="182880" anchor="ctr" anchorCtr="0">
            <a:noAutofit/>
          </a:bodyPr>
          <a:lstStyle/>
          <a:p>
            <a:pPr marL="0" marR="0" algn="ctr">
              <a:spcAft>
                <a:spcPts val="0"/>
              </a:spcAft>
            </a:pPr>
            <a:r>
              <a:rPr lang="en-IE" sz="3200" b="1" dirty="0">
                <a:latin typeface="Calibri" panose="020F0502020204030204" pitchFamily="34" charset="0"/>
                <a:ea typeface="Calibri" panose="020F0502020204030204" pitchFamily="34" charset="0"/>
              </a:rPr>
              <a:t>Why Advertisements? </a:t>
            </a:r>
            <a:endParaRPr lang="en-IE" sz="3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7E93C9-7AC3-D453-B095-4B9390878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324" y="1897380"/>
            <a:ext cx="3265716" cy="3265716"/>
          </a:xfrm>
          <a:prstGeom prst="decag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6" name="Picture 2" descr="Free vector hand drawn background for back to school season">
            <a:extLst>
              <a:ext uri="{FF2B5EF4-FFF2-40B4-BE49-F238E27FC236}">
                <a16:creationId xmlns:a16="http://schemas.microsoft.com/office/drawing/2014/main" id="{45561B9A-28EA-FF05-1231-C8D38F0669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8" b="-628"/>
          <a:stretch/>
        </p:blipFill>
        <p:spPr bwMode="auto">
          <a:xfrm>
            <a:off x="7825739" y="2278381"/>
            <a:ext cx="3728085" cy="2514600"/>
          </a:xfrm>
          <a:prstGeom prst="snip2Diag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3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DBEBE65-16F6-1D5A-5E3A-1DEFA97E0915}"/>
              </a:ext>
            </a:extLst>
          </p:cNvPr>
          <p:cNvSpPr txBox="1"/>
          <p:nvPr/>
        </p:nvSpPr>
        <p:spPr>
          <a:xfrm>
            <a:off x="392288" y="1154268"/>
            <a:ext cx="5291668" cy="46166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 effective advertisement should have</a:t>
            </a:r>
            <a:endParaRPr lang="en-US" sz="2400" b="1" dirty="0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DC8B2B84-82D6-A1F8-5B33-92EE71A99C1D}"/>
              </a:ext>
            </a:extLst>
          </p:cNvPr>
          <p:cNvSpPr/>
          <p:nvPr/>
        </p:nvSpPr>
        <p:spPr>
          <a:xfrm>
            <a:off x="3744213" y="1698622"/>
            <a:ext cx="4536504" cy="453650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/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A07CAB86-B23B-3B5A-B305-748DECD000B5}"/>
              </a:ext>
            </a:extLst>
          </p:cNvPr>
          <p:cNvGrpSpPr/>
          <p:nvPr/>
        </p:nvGrpSpPr>
        <p:grpSpPr>
          <a:xfrm>
            <a:off x="5174692" y="3042029"/>
            <a:ext cx="1944216" cy="1829850"/>
            <a:chOff x="3089286" y="3666203"/>
            <a:chExt cx="1944216" cy="1829850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709A1540-E1B8-E467-9E84-57E3B26412A2}"/>
                </a:ext>
              </a:extLst>
            </p:cNvPr>
            <p:cNvSpPr/>
            <p:nvPr/>
          </p:nvSpPr>
          <p:spPr>
            <a:xfrm>
              <a:off x="3089286" y="3666203"/>
              <a:ext cx="1944216" cy="18298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000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5C31819A-391D-6DA1-75B9-AF445CFF83D7}"/>
                </a:ext>
              </a:extLst>
            </p:cNvPr>
            <p:cNvSpPr/>
            <p:nvPr/>
          </p:nvSpPr>
          <p:spPr>
            <a:xfrm>
              <a:off x="3536277" y="4041068"/>
              <a:ext cx="1008112" cy="10081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241300" dist="190500" dir="8820000" sx="104000" sy="104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000" dirty="0"/>
            </a:p>
          </p:txBody>
        </p:sp>
      </p:grpSp>
      <p:sp>
        <p:nvSpPr>
          <p:cNvPr id="113" name="TextBox 112">
            <a:extLst>
              <a:ext uri="{FF2B5EF4-FFF2-40B4-BE49-F238E27FC236}">
                <a16:creationId xmlns:a16="http://schemas.microsoft.com/office/drawing/2014/main" id="{58B0EFAF-747A-4E6A-6F39-F974FBB6BE26}"/>
              </a:ext>
            </a:extLst>
          </p:cNvPr>
          <p:cNvSpPr txBox="1"/>
          <p:nvPr/>
        </p:nvSpPr>
        <p:spPr>
          <a:xfrm>
            <a:off x="7464959" y="1659923"/>
            <a:ext cx="3410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ea typeface="Calibri" panose="020F0502020204030204" pitchFamily="34" charset="0"/>
              </a:rPr>
              <a:t>Image</a:t>
            </a:r>
            <a:r>
              <a:rPr lang="en-US" sz="2000" dirty="0">
                <a:ea typeface="Calibri" panose="020F0502020204030204" pitchFamily="34" charset="0"/>
              </a:rPr>
              <a:t>: an eye catching image of the product is the first point of attraction for the customer.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CB5BB111-9627-AE0A-681B-828082FD2271}"/>
              </a:ext>
            </a:extLst>
          </p:cNvPr>
          <p:cNvSpPr txBox="1"/>
          <p:nvPr/>
        </p:nvSpPr>
        <p:spPr>
          <a:xfrm>
            <a:off x="8010831" y="5105630"/>
            <a:ext cx="31270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ea typeface="Calibri" panose="020F0502020204030204" pitchFamily="34" charset="0"/>
              </a:rPr>
              <a:t>Body</a:t>
            </a:r>
            <a:r>
              <a:rPr lang="en-US" sz="2000" dirty="0">
                <a:ea typeface="Calibri" panose="020F0502020204030204" pitchFamily="34" charset="0"/>
              </a:rPr>
              <a:t>: describes the product. It should be </a:t>
            </a:r>
            <a:r>
              <a:rPr lang="en-US" sz="2000" b="1" dirty="0">
                <a:ea typeface="Calibri" panose="020F0502020204030204" pitchFamily="34" charset="0"/>
              </a:rPr>
              <a:t>brief, informative and convincing</a:t>
            </a:r>
            <a:r>
              <a:rPr lang="en-US" sz="2000" dirty="0">
                <a:ea typeface="Calibri" panose="020F0502020204030204" pitchFamily="34" charset="0"/>
              </a:rPr>
              <a:t>.</a:t>
            </a:r>
            <a:endParaRPr lang="en-IN" sz="2000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BA5B620B-BAE9-CC65-2301-B5436E1B316F}"/>
              </a:ext>
            </a:extLst>
          </p:cNvPr>
          <p:cNvSpPr txBox="1"/>
          <p:nvPr/>
        </p:nvSpPr>
        <p:spPr>
          <a:xfrm>
            <a:off x="8468322" y="3098932"/>
            <a:ext cx="32537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Title</a:t>
            </a:r>
            <a:r>
              <a:rPr lang="en-US" sz="2000" dirty="0"/>
              <a:t>:</a:t>
            </a:r>
            <a:r>
              <a:rPr lang="en-US" sz="2000" b="1" dirty="0"/>
              <a:t> </a:t>
            </a:r>
            <a:r>
              <a:rPr lang="en-US" sz="2000" dirty="0"/>
              <a:t>also known as the </a:t>
            </a:r>
            <a:r>
              <a:rPr lang="en-US" sz="2000" b="1" dirty="0"/>
              <a:t>Tagline</a:t>
            </a:r>
            <a:r>
              <a:rPr lang="en-US" sz="2000" dirty="0"/>
              <a:t> is a very important aspect of any advertisement. It should be </a:t>
            </a:r>
            <a:r>
              <a:rPr lang="en-US" sz="2000" b="1" dirty="0"/>
              <a:t>brief and catchy</a:t>
            </a:r>
            <a:r>
              <a:rPr lang="en-US" sz="2000" dirty="0"/>
              <a:t>.</a:t>
            </a:r>
            <a:endParaRPr lang="en-IN" sz="2000" dirty="0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BE70C47-E0AA-1805-8DA9-3252566C1598}"/>
              </a:ext>
            </a:extLst>
          </p:cNvPr>
          <p:cNvSpPr txBox="1"/>
          <p:nvPr/>
        </p:nvSpPr>
        <p:spPr>
          <a:xfrm>
            <a:off x="279400" y="5258103"/>
            <a:ext cx="4991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ea typeface="Calibri" panose="020F0502020204030204" pitchFamily="34" charset="0"/>
              </a:rPr>
              <a:t>Call to action</a:t>
            </a:r>
            <a:r>
              <a:rPr lang="en-US" sz="2000" b="1" dirty="0">
                <a:ea typeface="Calibri" panose="020F0502020204030204" pitchFamily="34" charset="0"/>
              </a:rPr>
              <a:t>: </a:t>
            </a:r>
            <a:r>
              <a:rPr lang="en-US" sz="2000" dirty="0">
                <a:ea typeface="Calibri" panose="020F0502020204030204" pitchFamily="34" charset="0"/>
              </a:rPr>
              <a:t>is a short sentence that encourages the reader to do something: </a:t>
            </a:r>
            <a:r>
              <a:rPr lang="en-US" sz="2000" b="1" dirty="0">
                <a:ea typeface="Calibri" panose="020F0502020204030204" pitchFamily="34" charset="0"/>
              </a:rPr>
              <a:t>buy the product, visit the website or call a number</a:t>
            </a:r>
            <a:r>
              <a:rPr lang="en-US" sz="2000" dirty="0">
                <a:ea typeface="Calibri" panose="020F0502020204030204" pitchFamily="34" charset="0"/>
              </a:rPr>
              <a:t>.</a:t>
            </a:r>
            <a:endParaRPr lang="en-IN" sz="2000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ACC2BE1-054B-4734-DDFA-445CBFDCFBCB}"/>
              </a:ext>
            </a:extLst>
          </p:cNvPr>
          <p:cNvSpPr txBox="1"/>
          <p:nvPr/>
        </p:nvSpPr>
        <p:spPr>
          <a:xfrm>
            <a:off x="279400" y="3204870"/>
            <a:ext cx="342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ea typeface="Calibri" panose="020F0502020204030204" pitchFamily="34" charset="0"/>
              </a:rPr>
              <a:t>Contact Information</a:t>
            </a:r>
            <a:r>
              <a:rPr lang="en-US" sz="2000" b="1" dirty="0">
                <a:ea typeface="Calibri" panose="020F0502020204030204" pitchFamily="34" charset="0"/>
              </a:rPr>
              <a:t>: </a:t>
            </a:r>
            <a:r>
              <a:rPr lang="en-US" sz="2000" dirty="0">
                <a:ea typeface="Calibri" panose="020F0502020204030204" pitchFamily="34" charset="0"/>
              </a:rPr>
              <a:t>gives the </a:t>
            </a:r>
            <a:r>
              <a:rPr lang="en-US" sz="2000" dirty="0" err="1">
                <a:ea typeface="Calibri" panose="020F0502020204030204" pitchFamily="34" charset="0"/>
              </a:rPr>
              <a:t>organisation</a:t>
            </a:r>
            <a:r>
              <a:rPr lang="en-US" sz="2000" dirty="0">
                <a:ea typeface="Calibri" panose="020F0502020204030204" pitchFamily="34" charset="0"/>
              </a:rPr>
              <a:t> or the </a:t>
            </a:r>
            <a:r>
              <a:rPr lang="en-US" sz="2000" b="1" dirty="0">
                <a:ea typeface="Calibri" panose="020F0502020204030204" pitchFamily="34" charset="0"/>
              </a:rPr>
              <a:t>shop’s name and address</a:t>
            </a:r>
            <a:r>
              <a:rPr lang="en-US" sz="2000" dirty="0">
                <a:ea typeface="Calibri" panose="020F0502020204030204" pitchFamily="34" charset="0"/>
              </a:rPr>
              <a:t> where the product could be bought from.</a:t>
            </a:r>
            <a:endParaRPr lang="en-IN" sz="2000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9E70347A-4D71-2CF2-DD17-681ED12471D3}"/>
              </a:ext>
            </a:extLst>
          </p:cNvPr>
          <p:cNvSpPr txBox="1"/>
          <p:nvPr/>
        </p:nvSpPr>
        <p:spPr>
          <a:xfrm>
            <a:off x="736212" y="2027441"/>
            <a:ext cx="3439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a typeface="Calibri" panose="020F0502020204030204" pitchFamily="34" charset="0"/>
              </a:rPr>
              <a:t>There should be no more than </a:t>
            </a:r>
            <a:r>
              <a:rPr lang="en-US" sz="2000" b="1" dirty="0">
                <a:ea typeface="Calibri" panose="020F0502020204030204" pitchFamily="34" charset="0"/>
              </a:rPr>
              <a:t>50 words </a:t>
            </a:r>
            <a:r>
              <a:rPr lang="en-US" sz="2000" dirty="0">
                <a:ea typeface="Calibri" panose="020F0502020204030204" pitchFamily="34" charset="0"/>
              </a:rPr>
              <a:t>in the advertisement.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1DF98793-2B2C-E3AE-E693-69335FAC8BB8}"/>
              </a:ext>
            </a:extLst>
          </p:cNvPr>
          <p:cNvGrpSpPr/>
          <p:nvPr/>
        </p:nvGrpSpPr>
        <p:grpSpPr>
          <a:xfrm rot="3600000">
            <a:off x="5891061" y="2055338"/>
            <a:ext cx="1511610" cy="1182014"/>
            <a:chOff x="4167285" y="2045787"/>
            <a:chExt cx="1511610" cy="1182014"/>
          </a:xfrm>
        </p:grpSpPr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68B1160C-8DD9-DB04-A103-7F21D5BC11CB}"/>
                </a:ext>
              </a:extLst>
            </p:cNvPr>
            <p:cNvSpPr/>
            <p:nvPr/>
          </p:nvSpPr>
          <p:spPr>
            <a:xfrm>
              <a:off x="4496881" y="2045787"/>
              <a:ext cx="1182014" cy="118201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101600" prstMaterial="plastic">
              <a:bevelT w="635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00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425EDDCA-A6E7-46CE-B388-4C18E4C1898B}"/>
                </a:ext>
              </a:extLst>
            </p:cNvPr>
            <p:cNvSpPr/>
            <p:nvPr/>
          </p:nvSpPr>
          <p:spPr>
            <a:xfrm>
              <a:off x="4496881" y="2045787"/>
              <a:ext cx="883455" cy="513050"/>
            </a:xfrm>
            <a:custGeom>
              <a:avLst/>
              <a:gdLst>
                <a:gd name="connsiteX0" fmla="*/ 583148 w 883455"/>
                <a:gd name="connsiteY0" fmla="*/ 0 h 513050"/>
                <a:gd name="connsiteX1" fmla="*/ 813195 w 883455"/>
                <a:gd name="connsiteY1" fmla="*/ 46444 h 513050"/>
                <a:gd name="connsiteX2" fmla="*/ 883455 w 883455"/>
                <a:gd name="connsiteY2" fmla="*/ 84581 h 513050"/>
                <a:gd name="connsiteX3" fmla="*/ 0 w 883455"/>
                <a:gd name="connsiteY3" fmla="*/ 513050 h 513050"/>
                <a:gd name="connsiteX4" fmla="*/ 4148 w 883455"/>
                <a:gd name="connsiteY4" fmla="*/ 471899 h 513050"/>
                <a:gd name="connsiteX5" fmla="*/ 583148 w 883455"/>
                <a:gd name="connsiteY5" fmla="*/ 0 h 51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3455" h="513050">
                  <a:moveTo>
                    <a:pt x="583148" y="0"/>
                  </a:moveTo>
                  <a:cubicBezTo>
                    <a:pt x="664749" y="0"/>
                    <a:pt x="742488" y="16538"/>
                    <a:pt x="813195" y="46444"/>
                  </a:cubicBezTo>
                  <a:lnTo>
                    <a:pt x="883455" y="84581"/>
                  </a:lnTo>
                  <a:lnTo>
                    <a:pt x="0" y="513050"/>
                  </a:lnTo>
                  <a:lnTo>
                    <a:pt x="4148" y="471899"/>
                  </a:lnTo>
                  <a:cubicBezTo>
                    <a:pt x="59258" y="202587"/>
                    <a:pt x="297545" y="0"/>
                    <a:pt x="583148" y="0"/>
                  </a:cubicBezTo>
                  <a:close/>
                </a:path>
              </a:pathLst>
            </a:custGeom>
            <a:solidFill>
              <a:srgbClr val="92BE3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sz="2000"/>
            </a:p>
          </p:txBody>
        </p:sp>
        <p:sp>
          <p:nvSpPr>
            <p:cNvPr id="125" name="Teardrop 124">
              <a:extLst>
                <a:ext uri="{FF2B5EF4-FFF2-40B4-BE49-F238E27FC236}">
                  <a16:creationId xmlns:a16="http://schemas.microsoft.com/office/drawing/2014/main" id="{F99BC238-54EE-F172-CA93-EB2FBCD5BF7F}"/>
                </a:ext>
              </a:extLst>
            </p:cNvPr>
            <p:cNvSpPr/>
            <p:nvPr/>
          </p:nvSpPr>
          <p:spPr>
            <a:xfrm rot="16370045">
              <a:off x="4172845" y="2165650"/>
              <a:ext cx="648072" cy="659192"/>
            </a:xfrm>
            <a:prstGeom prst="teardrop">
              <a:avLst>
                <a:gd name="adj" fmla="val 109202"/>
              </a:avLst>
            </a:prstGeom>
            <a:solidFill>
              <a:srgbClr val="92BE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000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13001481-315A-DD08-B6B7-B90F80FCE683}"/>
              </a:ext>
            </a:extLst>
          </p:cNvPr>
          <p:cNvGrpSpPr/>
          <p:nvPr/>
        </p:nvGrpSpPr>
        <p:grpSpPr>
          <a:xfrm rot="7200000">
            <a:off x="6834027" y="3291549"/>
            <a:ext cx="1511610" cy="1182014"/>
            <a:chOff x="4167285" y="2045787"/>
            <a:chExt cx="1511610" cy="1182014"/>
          </a:xfrm>
        </p:grpSpPr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295F86D1-7D93-E33B-3625-2A3BDC98C638}"/>
                </a:ext>
              </a:extLst>
            </p:cNvPr>
            <p:cNvSpPr/>
            <p:nvPr/>
          </p:nvSpPr>
          <p:spPr>
            <a:xfrm>
              <a:off x="4496881" y="2045787"/>
              <a:ext cx="1182014" cy="118201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101600" prstMaterial="plastic">
              <a:bevelT w="635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00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A1A3973A-742D-E7F6-D558-2891697491B7}"/>
                </a:ext>
              </a:extLst>
            </p:cNvPr>
            <p:cNvSpPr/>
            <p:nvPr/>
          </p:nvSpPr>
          <p:spPr>
            <a:xfrm>
              <a:off x="4496881" y="2045787"/>
              <a:ext cx="883455" cy="513050"/>
            </a:xfrm>
            <a:custGeom>
              <a:avLst/>
              <a:gdLst>
                <a:gd name="connsiteX0" fmla="*/ 583148 w 883455"/>
                <a:gd name="connsiteY0" fmla="*/ 0 h 513050"/>
                <a:gd name="connsiteX1" fmla="*/ 813195 w 883455"/>
                <a:gd name="connsiteY1" fmla="*/ 46444 h 513050"/>
                <a:gd name="connsiteX2" fmla="*/ 883455 w 883455"/>
                <a:gd name="connsiteY2" fmla="*/ 84581 h 513050"/>
                <a:gd name="connsiteX3" fmla="*/ 0 w 883455"/>
                <a:gd name="connsiteY3" fmla="*/ 513050 h 513050"/>
                <a:gd name="connsiteX4" fmla="*/ 4148 w 883455"/>
                <a:gd name="connsiteY4" fmla="*/ 471899 h 513050"/>
                <a:gd name="connsiteX5" fmla="*/ 583148 w 883455"/>
                <a:gd name="connsiteY5" fmla="*/ 0 h 51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3455" h="513050">
                  <a:moveTo>
                    <a:pt x="583148" y="0"/>
                  </a:moveTo>
                  <a:cubicBezTo>
                    <a:pt x="664749" y="0"/>
                    <a:pt x="742488" y="16538"/>
                    <a:pt x="813195" y="46444"/>
                  </a:cubicBezTo>
                  <a:lnTo>
                    <a:pt x="883455" y="84581"/>
                  </a:lnTo>
                  <a:lnTo>
                    <a:pt x="0" y="513050"/>
                  </a:lnTo>
                  <a:lnTo>
                    <a:pt x="4148" y="471899"/>
                  </a:lnTo>
                  <a:cubicBezTo>
                    <a:pt x="59258" y="202587"/>
                    <a:pt x="297545" y="0"/>
                    <a:pt x="583148" y="0"/>
                  </a:cubicBezTo>
                  <a:close/>
                </a:path>
              </a:pathLst>
            </a:custGeom>
            <a:solidFill>
              <a:srgbClr val="93BE3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sz="2000"/>
            </a:p>
          </p:txBody>
        </p:sp>
        <p:sp>
          <p:nvSpPr>
            <p:cNvPr id="131" name="Teardrop 130">
              <a:extLst>
                <a:ext uri="{FF2B5EF4-FFF2-40B4-BE49-F238E27FC236}">
                  <a16:creationId xmlns:a16="http://schemas.microsoft.com/office/drawing/2014/main" id="{7AB8EE08-385E-7939-D5DA-D9100257F0E9}"/>
                </a:ext>
              </a:extLst>
            </p:cNvPr>
            <p:cNvSpPr/>
            <p:nvPr/>
          </p:nvSpPr>
          <p:spPr>
            <a:xfrm rot="16370045">
              <a:off x="4172845" y="2165650"/>
              <a:ext cx="648072" cy="659192"/>
            </a:xfrm>
            <a:prstGeom prst="teardrop">
              <a:avLst>
                <a:gd name="adj" fmla="val 109202"/>
              </a:avLst>
            </a:prstGeom>
            <a:solidFill>
              <a:srgbClr val="93BE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000" dirty="0"/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C8A0772A-6348-765F-C357-7AB618F466A1}"/>
              </a:ext>
            </a:extLst>
          </p:cNvPr>
          <p:cNvGrpSpPr/>
          <p:nvPr/>
        </p:nvGrpSpPr>
        <p:grpSpPr>
          <a:xfrm rot="10800000">
            <a:off x="6117571" y="4451792"/>
            <a:ext cx="1511610" cy="1182014"/>
            <a:chOff x="4167285" y="2045787"/>
            <a:chExt cx="1511610" cy="1182014"/>
          </a:xfrm>
        </p:grpSpPr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A12539DF-BC1F-80BE-9705-4DB61E290B55}"/>
                </a:ext>
              </a:extLst>
            </p:cNvPr>
            <p:cNvSpPr/>
            <p:nvPr/>
          </p:nvSpPr>
          <p:spPr>
            <a:xfrm>
              <a:off x="4496881" y="2045787"/>
              <a:ext cx="1182014" cy="118201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101600" prstMaterial="plastic">
              <a:bevelT w="635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00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54F75724-C38A-571A-1CF3-A434687A4414}"/>
                </a:ext>
              </a:extLst>
            </p:cNvPr>
            <p:cNvSpPr/>
            <p:nvPr/>
          </p:nvSpPr>
          <p:spPr>
            <a:xfrm>
              <a:off x="4496881" y="2045787"/>
              <a:ext cx="883455" cy="513050"/>
            </a:xfrm>
            <a:custGeom>
              <a:avLst/>
              <a:gdLst>
                <a:gd name="connsiteX0" fmla="*/ 583148 w 883455"/>
                <a:gd name="connsiteY0" fmla="*/ 0 h 513050"/>
                <a:gd name="connsiteX1" fmla="*/ 813195 w 883455"/>
                <a:gd name="connsiteY1" fmla="*/ 46444 h 513050"/>
                <a:gd name="connsiteX2" fmla="*/ 883455 w 883455"/>
                <a:gd name="connsiteY2" fmla="*/ 84581 h 513050"/>
                <a:gd name="connsiteX3" fmla="*/ 0 w 883455"/>
                <a:gd name="connsiteY3" fmla="*/ 513050 h 513050"/>
                <a:gd name="connsiteX4" fmla="*/ 4148 w 883455"/>
                <a:gd name="connsiteY4" fmla="*/ 471899 h 513050"/>
                <a:gd name="connsiteX5" fmla="*/ 583148 w 883455"/>
                <a:gd name="connsiteY5" fmla="*/ 0 h 51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3455" h="513050">
                  <a:moveTo>
                    <a:pt x="583148" y="0"/>
                  </a:moveTo>
                  <a:cubicBezTo>
                    <a:pt x="664749" y="0"/>
                    <a:pt x="742488" y="16538"/>
                    <a:pt x="813195" y="46444"/>
                  </a:cubicBezTo>
                  <a:lnTo>
                    <a:pt x="883455" y="84581"/>
                  </a:lnTo>
                  <a:lnTo>
                    <a:pt x="0" y="513050"/>
                  </a:lnTo>
                  <a:lnTo>
                    <a:pt x="4148" y="471899"/>
                  </a:lnTo>
                  <a:cubicBezTo>
                    <a:pt x="59258" y="202587"/>
                    <a:pt x="297545" y="0"/>
                    <a:pt x="583148" y="0"/>
                  </a:cubicBezTo>
                  <a:close/>
                </a:path>
              </a:pathLst>
            </a:custGeom>
            <a:solidFill>
              <a:srgbClr val="91B5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sz="2000"/>
            </a:p>
          </p:txBody>
        </p:sp>
        <p:sp>
          <p:nvSpPr>
            <p:cNvPr id="137" name="Teardrop 136">
              <a:extLst>
                <a:ext uri="{FF2B5EF4-FFF2-40B4-BE49-F238E27FC236}">
                  <a16:creationId xmlns:a16="http://schemas.microsoft.com/office/drawing/2014/main" id="{03101474-449B-1F1F-EE47-12072E660FFF}"/>
                </a:ext>
              </a:extLst>
            </p:cNvPr>
            <p:cNvSpPr/>
            <p:nvPr/>
          </p:nvSpPr>
          <p:spPr>
            <a:xfrm rot="16370045">
              <a:off x="4172845" y="2165650"/>
              <a:ext cx="648072" cy="659192"/>
            </a:xfrm>
            <a:prstGeom prst="teardrop">
              <a:avLst>
                <a:gd name="adj" fmla="val 109202"/>
              </a:avLst>
            </a:prstGeom>
            <a:solidFill>
              <a:srgbClr val="91B5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000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035C7EEB-E83F-0195-D40E-F3DC8FA3A5E0}"/>
              </a:ext>
            </a:extLst>
          </p:cNvPr>
          <p:cNvGrpSpPr/>
          <p:nvPr/>
        </p:nvGrpSpPr>
        <p:grpSpPr>
          <a:xfrm rot="14400000">
            <a:off x="4727365" y="4600599"/>
            <a:ext cx="1511610" cy="1182014"/>
            <a:chOff x="4167285" y="2045787"/>
            <a:chExt cx="1511610" cy="1182014"/>
          </a:xfrm>
        </p:grpSpPr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F1065583-B817-1C99-679C-62FBE4DF55CC}"/>
                </a:ext>
              </a:extLst>
            </p:cNvPr>
            <p:cNvSpPr/>
            <p:nvPr/>
          </p:nvSpPr>
          <p:spPr>
            <a:xfrm>
              <a:off x="4496881" y="2045787"/>
              <a:ext cx="1182014" cy="118201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101600" prstMaterial="plastic">
              <a:bevelT w="635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00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9F926719-7C80-8F4D-203B-8885991671B8}"/>
                </a:ext>
              </a:extLst>
            </p:cNvPr>
            <p:cNvSpPr/>
            <p:nvPr/>
          </p:nvSpPr>
          <p:spPr>
            <a:xfrm>
              <a:off x="4496881" y="2045787"/>
              <a:ext cx="883455" cy="513050"/>
            </a:xfrm>
            <a:custGeom>
              <a:avLst/>
              <a:gdLst>
                <a:gd name="connsiteX0" fmla="*/ 583148 w 883455"/>
                <a:gd name="connsiteY0" fmla="*/ 0 h 513050"/>
                <a:gd name="connsiteX1" fmla="*/ 813195 w 883455"/>
                <a:gd name="connsiteY1" fmla="*/ 46444 h 513050"/>
                <a:gd name="connsiteX2" fmla="*/ 883455 w 883455"/>
                <a:gd name="connsiteY2" fmla="*/ 84581 h 513050"/>
                <a:gd name="connsiteX3" fmla="*/ 0 w 883455"/>
                <a:gd name="connsiteY3" fmla="*/ 513050 h 513050"/>
                <a:gd name="connsiteX4" fmla="*/ 4148 w 883455"/>
                <a:gd name="connsiteY4" fmla="*/ 471899 h 513050"/>
                <a:gd name="connsiteX5" fmla="*/ 583148 w 883455"/>
                <a:gd name="connsiteY5" fmla="*/ 0 h 51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3455" h="513050">
                  <a:moveTo>
                    <a:pt x="583148" y="0"/>
                  </a:moveTo>
                  <a:cubicBezTo>
                    <a:pt x="664749" y="0"/>
                    <a:pt x="742488" y="16538"/>
                    <a:pt x="813195" y="46444"/>
                  </a:cubicBezTo>
                  <a:lnTo>
                    <a:pt x="883455" y="84581"/>
                  </a:lnTo>
                  <a:lnTo>
                    <a:pt x="0" y="513050"/>
                  </a:lnTo>
                  <a:lnTo>
                    <a:pt x="4148" y="471899"/>
                  </a:lnTo>
                  <a:cubicBezTo>
                    <a:pt x="59258" y="202587"/>
                    <a:pt x="297545" y="0"/>
                    <a:pt x="583148" y="0"/>
                  </a:cubicBezTo>
                  <a:close/>
                </a:path>
              </a:pathLst>
            </a:custGeom>
            <a:solidFill>
              <a:srgbClr val="61853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sz="2000"/>
            </a:p>
          </p:txBody>
        </p:sp>
        <p:sp>
          <p:nvSpPr>
            <p:cNvPr id="144" name="Teardrop 143">
              <a:extLst>
                <a:ext uri="{FF2B5EF4-FFF2-40B4-BE49-F238E27FC236}">
                  <a16:creationId xmlns:a16="http://schemas.microsoft.com/office/drawing/2014/main" id="{3D025288-BAC7-2286-67F8-3E8EC6441C63}"/>
                </a:ext>
              </a:extLst>
            </p:cNvPr>
            <p:cNvSpPr/>
            <p:nvPr/>
          </p:nvSpPr>
          <p:spPr>
            <a:xfrm rot="16370045">
              <a:off x="4172845" y="2165650"/>
              <a:ext cx="648072" cy="659192"/>
            </a:xfrm>
            <a:prstGeom prst="teardrop">
              <a:avLst>
                <a:gd name="adj" fmla="val 109202"/>
              </a:avLst>
            </a:prstGeom>
            <a:solidFill>
              <a:srgbClr val="6185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000"/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F39968D5-0D82-75EC-2614-4AE811479F96}"/>
              </a:ext>
            </a:extLst>
          </p:cNvPr>
          <p:cNvGrpSpPr/>
          <p:nvPr/>
        </p:nvGrpSpPr>
        <p:grpSpPr>
          <a:xfrm>
            <a:off x="4420868" y="2228578"/>
            <a:ext cx="1511610" cy="1182014"/>
            <a:chOff x="4167285" y="2045787"/>
            <a:chExt cx="1511610" cy="1182014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07F0FC9C-FA8D-8424-8210-CB6F0D92C2D4}"/>
                </a:ext>
              </a:extLst>
            </p:cNvPr>
            <p:cNvSpPr/>
            <p:nvPr/>
          </p:nvSpPr>
          <p:spPr>
            <a:xfrm>
              <a:off x="4496881" y="2045787"/>
              <a:ext cx="1182014" cy="118201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101600" prstMaterial="plastic">
              <a:bevelT w="635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00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067F3F1C-DDD6-ED96-57FE-C43C0A922693}"/>
                </a:ext>
              </a:extLst>
            </p:cNvPr>
            <p:cNvSpPr/>
            <p:nvPr/>
          </p:nvSpPr>
          <p:spPr>
            <a:xfrm>
              <a:off x="4496881" y="2045787"/>
              <a:ext cx="883455" cy="513050"/>
            </a:xfrm>
            <a:custGeom>
              <a:avLst/>
              <a:gdLst>
                <a:gd name="connsiteX0" fmla="*/ 583148 w 883455"/>
                <a:gd name="connsiteY0" fmla="*/ 0 h 513050"/>
                <a:gd name="connsiteX1" fmla="*/ 813195 w 883455"/>
                <a:gd name="connsiteY1" fmla="*/ 46444 h 513050"/>
                <a:gd name="connsiteX2" fmla="*/ 883455 w 883455"/>
                <a:gd name="connsiteY2" fmla="*/ 84581 h 513050"/>
                <a:gd name="connsiteX3" fmla="*/ 0 w 883455"/>
                <a:gd name="connsiteY3" fmla="*/ 513050 h 513050"/>
                <a:gd name="connsiteX4" fmla="*/ 4148 w 883455"/>
                <a:gd name="connsiteY4" fmla="*/ 471899 h 513050"/>
                <a:gd name="connsiteX5" fmla="*/ 583148 w 883455"/>
                <a:gd name="connsiteY5" fmla="*/ 0 h 51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3455" h="513050">
                  <a:moveTo>
                    <a:pt x="583148" y="0"/>
                  </a:moveTo>
                  <a:cubicBezTo>
                    <a:pt x="664749" y="0"/>
                    <a:pt x="742488" y="16538"/>
                    <a:pt x="813195" y="46444"/>
                  </a:cubicBezTo>
                  <a:lnTo>
                    <a:pt x="883455" y="84581"/>
                  </a:lnTo>
                  <a:lnTo>
                    <a:pt x="0" y="513050"/>
                  </a:lnTo>
                  <a:lnTo>
                    <a:pt x="4148" y="471899"/>
                  </a:lnTo>
                  <a:cubicBezTo>
                    <a:pt x="59258" y="202587"/>
                    <a:pt x="297545" y="0"/>
                    <a:pt x="583148" y="0"/>
                  </a:cubicBezTo>
                  <a:close/>
                </a:path>
              </a:pathLst>
            </a:custGeom>
            <a:solidFill>
              <a:srgbClr val="B8CC0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sz="2000"/>
            </a:p>
          </p:txBody>
        </p:sp>
        <p:sp>
          <p:nvSpPr>
            <p:cNvPr id="150" name="Teardrop 149">
              <a:extLst>
                <a:ext uri="{FF2B5EF4-FFF2-40B4-BE49-F238E27FC236}">
                  <a16:creationId xmlns:a16="http://schemas.microsoft.com/office/drawing/2014/main" id="{8F26A3E2-439D-59B0-EC4A-775FCA3FA362}"/>
                </a:ext>
              </a:extLst>
            </p:cNvPr>
            <p:cNvSpPr/>
            <p:nvPr/>
          </p:nvSpPr>
          <p:spPr>
            <a:xfrm rot="16370045">
              <a:off x="4172845" y="2165650"/>
              <a:ext cx="648072" cy="659192"/>
            </a:xfrm>
            <a:prstGeom prst="teardrop">
              <a:avLst>
                <a:gd name="adj" fmla="val 109202"/>
              </a:avLst>
            </a:prstGeom>
            <a:solidFill>
              <a:srgbClr val="B8CC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000"/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A0D9B1FB-8F62-09A5-B05B-71196C35233D}"/>
              </a:ext>
            </a:extLst>
          </p:cNvPr>
          <p:cNvGrpSpPr/>
          <p:nvPr/>
        </p:nvGrpSpPr>
        <p:grpSpPr>
          <a:xfrm rot="18000000">
            <a:off x="3854970" y="3556547"/>
            <a:ext cx="1511610" cy="1182014"/>
            <a:chOff x="4167285" y="2045787"/>
            <a:chExt cx="1511610" cy="1182014"/>
          </a:xfrm>
        </p:grpSpPr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DFA587C0-24BA-9EC5-41E3-784E329CD7FC}"/>
                </a:ext>
              </a:extLst>
            </p:cNvPr>
            <p:cNvSpPr/>
            <p:nvPr/>
          </p:nvSpPr>
          <p:spPr>
            <a:xfrm>
              <a:off x="4496881" y="2045787"/>
              <a:ext cx="1182014" cy="118201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101600" prstMaterial="plastic">
              <a:bevelT w="635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000" dirty="0">
                <a:solidFill>
                  <a:schemeClr val="bg1"/>
                </a:solidFill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8558441F-B750-8F3C-9B95-59D234BED621}"/>
                </a:ext>
              </a:extLst>
            </p:cNvPr>
            <p:cNvSpPr/>
            <p:nvPr/>
          </p:nvSpPr>
          <p:spPr>
            <a:xfrm>
              <a:off x="4496881" y="2045787"/>
              <a:ext cx="883455" cy="513050"/>
            </a:xfrm>
            <a:custGeom>
              <a:avLst/>
              <a:gdLst>
                <a:gd name="connsiteX0" fmla="*/ 583148 w 883455"/>
                <a:gd name="connsiteY0" fmla="*/ 0 h 513050"/>
                <a:gd name="connsiteX1" fmla="*/ 813195 w 883455"/>
                <a:gd name="connsiteY1" fmla="*/ 46444 h 513050"/>
                <a:gd name="connsiteX2" fmla="*/ 883455 w 883455"/>
                <a:gd name="connsiteY2" fmla="*/ 84581 h 513050"/>
                <a:gd name="connsiteX3" fmla="*/ 0 w 883455"/>
                <a:gd name="connsiteY3" fmla="*/ 513050 h 513050"/>
                <a:gd name="connsiteX4" fmla="*/ 4148 w 883455"/>
                <a:gd name="connsiteY4" fmla="*/ 471899 h 513050"/>
                <a:gd name="connsiteX5" fmla="*/ 583148 w 883455"/>
                <a:gd name="connsiteY5" fmla="*/ 0 h 51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3455" h="513050">
                  <a:moveTo>
                    <a:pt x="583148" y="0"/>
                  </a:moveTo>
                  <a:cubicBezTo>
                    <a:pt x="664749" y="0"/>
                    <a:pt x="742488" y="16538"/>
                    <a:pt x="813195" y="46444"/>
                  </a:cubicBezTo>
                  <a:lnTo>
                    <a:pt x="883455" y="84581"/>
                  </a:lnTo>
                  <a:lnTo>
                    <a:pt x="0" y="513050"/>
                  </a:lnTo>
                  <a:lnTo>
                    <a:pt x="4148" y="471899"/>
                  </a:lnTo>
                  <a:cubicBezTo>
                    <a:pt x="59258" y="202587"/>
                    <a:pt x="297545" y="0"/>
                    <a:pt x="583148" y="0"/>
                  </a:cubicBezTo>
                  <a:close/>
                </a:path>
              </a:pathLst>
            </a:custGeom>
            <a:solidFill>
              <a:srgbClr val="46882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sz="2000" dirty="0">
                <a:solidFill>
                  <a:schemeClr val="bg1"/>
                </a:solidFill>
              </a:endParaRPr>
            </a:p>
          </p:txBody>
        </p:sp>
        <p:sp>
          <p:nvSpPr>
            <p:cNvPr id="158" name="Teardrop 157">
              <a:extLst>
                <a:ext uri="{FF2B5EF4-FFF2-40B4-BE49-F238E27FC236}">
                  <a16:creationId xmlns:a16="http://schemas.microsoft.com/office/drawing/2014/main" id="{A31EE046-AC82-771E-7EAE-89B1172EA121}"/>
                </a:ext>
              </a:extLst>
            </p:cNvPr>
            <p:cNvSpPr/>
            <p:nvPr/>
          </p:nvSpPr>
          <p:spPr>
            <a:xfrm rot="16370045">
              <a:off x="4172845" y="2165650"/>
              <a:ext cx="648072" cy="659192"/>
            </a:xfrm>
            <a:prstGeom prst="teardrop">
              <a:avLst>
                <a:gd name="adj" fmla="val 109202"/>
              </a:avLst>
            </a:prstGeom>
            <a:solidFill>
              <a:srgbClr val="4688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000">
                <a:solidFill>
                  <a:schemeClr val="bg1"/>
                </a:solidFill>
              </a:endParaRPr>
            </a:p>
          </p:txBody>
        </p:sp>
      </p:grpSp>
      <p:sp>
        <p:nvSpPr>
          <p:cNvPr id="159" name="TextBox 158">
            <a:extLst>
              <a:ext uri="{FF2B5EF4-FFF2-40B4-BE49-F238E27FC236}">
                <a16:creationId xmlns:a16="http://schemas.microsoft.com/office/drawing/2014/main" id="{74F03A83-390A-D260-53A5-9BF15D0F2B46}"/>
              </a:ext>
            </a:extLst>
          </p:cNvPr>
          <p:cNvSpPr txBox="1"/>
          <p:nvPr/>
        </p:nvSpPr>
        <p:spPr>
          <a:xfrm>
            <a:off x="6390072" y="1978184"/>
            <a:ext cx="814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/>
              <a:t>1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A103926A-795F-A38F-29D7-0B290AD7D026}"/>
              </a:ext>
            </a:extLst>
          </p:cNvPr>
          <p:cNvSpPr txBox="1"/>
          <p:nvPr/>
        </p:nvSpPr>
        <p:spPr>
          <a:xfrm>
            <a:off x="7794912" y="3384167"/>
            <a:ext cx="814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/>
              <a:t>2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5FE31EE7-0979-D446-7D6C-99CEF10E6D64}"/>
              </a:ext>
            </a:extLst>
          </p:cNvPr>
          <p:cNvSpPr txBox="1"/>
          <p:nvPr/>
        </p:nvSpPr>
        <p:spPr>
          <a:xfrm>
            <a:off x="7141286" y="4998784"/>
            <a:ext cx="814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/>
              <a:t>3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5B4A72F2-95AA-F3FA-5772-48466F14C365}"/>
              </a:ext>
            </a:extLst>
          </p:cNvPr>
          <p:cNvSpPr txBox="1"/>
          <p:nvPr/>
        </p:nvSpPr>
        <p:spPr>
          <a:xfrm>
            <a:off x="5406157" y="5431433"/>
            <a:ext cx="814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/>
              <a:t>4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97E3476A-88CA-50DD-A62B-61EEC676FD4A}"/>
              </a:ext>
            </a:extLst>
          </p:cNvPr>
          <p:cNvSpPr txBox="1"/>
          <p:nvPr/>
        </p:nvSpPr>
        <p:spPr>
          <a:xfrm>
            <a:off x="3842360" y="4252358"/>
            <a:ext cx="814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/>
              <a:t>5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ADA1E583-A9FA-2A6F-0D87-8781C19D8E36}"/>
              </a:ext>
            </a:extLst>
          </p:cNvPr>
          <p:cNvSpPr txBox="1"/>
          <p:nvPr/>
        </p:nvSpPr>
        <p:spPr>
          <a:xfrm>
            <a:off x="4410893" y="2462769"/>
            <a:ext cx="556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/>
              <a:t>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09EBE2-102A-D2E4-09EF-E9439F1EEBE4}"/>
              </a:ext>
            </a:extLst>
          </p:cNvPr>
          <p:cNvSpPr txBox="1"/>
          <p:nvPr/>
        </p:nvSpPr>
        <p:spPr>
          <a:xfrm>
            <a:off x="1456267" y="129412"/>
            <a:ext cx="9279466" cy="618718"/>
          </a:xfrm>
          <a:prstGeom prst="snip2DiagRect">
            <a:avLst>
              <a:gd name="adj1" fmla="val 0"/>
              <a:gd name="adj2" fmla="val 20566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2880" tIns="182880" rIns="182880" bIns="182880" anchor="ctr" anchorCtr="0">
            <a:noAutofit/>
          </a:bodyPr>
          <a:lstStyle/>
          <a:p>
            <a:pPr marL="0" marR="0" algn="ctr">
              <a:spcAft>
                <a:spcPts val="0"/>
              </a:spcAft>
            </a:pPr>
            <a:r>
              <a:rPr lang="en-IE" sz="3200" b="1" dirty="0">
                <a:latin typeface="Calibri" panose="020F0502020204030204" pitchFamily="34" charset="0"/>
                <a:ea typeface="Calibri" panose="020F0502020204030204" pitchFamily="34" charset="0"/>
              </a:rPr>
              <a:t>The Making of Advertisements</a:t>
            </a:r>
            <a:endParaRPr lang="en-IE" sz="3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92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4" grpId="0"/>
      <p:bldP spid="115" grpId="0"/>
      <p:bldP spid="116" grpId="0"/>
      <p:bldP spid="117" grpId="0"/>
      <p:bldP spid="118" grpId="0"/>
      <p:bldP spid="159" grpId="0"/>
      <p:bldP spid="160" grpId="0"/>
      <p:bldP spid="161" grpId="0"/>
      <p:bldP spid="162" grpId="0"/>
      <p:bldP spid="163" grpId="0"/>
      <p:bldP spid="1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527817-DCC1-817E-97B4-706EEACE32DD}"/>
              </a:ext>
            </a:extLst>
          </p:cNvPr>
          <p:cNvSpPr txBox="1"/>
          <p:nvPr/>
        </p:nvSpPr>
        <p:spPr>
          <a:xfrm>
            <a:off x="1456267" y="116349"/>
            <a:ext cx="9279466" cy="618718"/>
          </a:xfrm>
          <a:prstGeom prst="snip2DiagRect">
            <a:avLst>
              <a:gd name="adj1" fmla="val 0"/>
              <a:gd name="adj2" fmla="val 20566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2880" tIns="182880" rIns="182880" bIns="182880" anchor="ctr" anchorCtr="0">
            <a:noAutofit/>
          </a:bodyPr>
          <a:lstStyle/>
          <a:p>
            <a:pPr marL="0" marR="0" algn="ctr">
              <a:spcAft>
                <a:spcPts val="0"/>
              </a:spcAft>
            </a:pPr>
            <a:r>
              <a:rPr lang="en-IE" sz="3200" b="1" dirty="0">
                <a:latin typeface="Calibri" panose="020F0502020204030204" pitchFamily="34" charset="0"/>
                <a:ea typeface="Calibri" panose="020F0502020204030204" pitchFamily="34" charset="0"/>
              </a:rPr>
              <a:t>The Making of Advertisements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78F47A9-5126-11B1-8F1C-1D5CCB38D3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854" y="1145720"/>
            <a:ext cx="4928116" cy="52827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08F238-06D0-4489-B88B-E90F09BB69DE}"/>
              </a:ext>
            </a:extLst>
          </p:cNvPr>
          <p:cNvSpPr txBox="1"/>
          <p:nvPr/>
        </p:nvSpPr>
        <p:spPr>
          <a:xfrm>
            <a:off x="331705" y="1889133"/>
            <a:ext cx="1488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a typeface="Calibri" panose="020F0502020204030204" pitchFamily="34" charset="0"/>
              </a:rPr>
              <a:t>Image</a:t>
            </a:r>
            <a:endParaRPr lang="en-US" sz="2800" dirty="0"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22CAA3-897C-D52E-C8F2-D2189EB165D6}"/>
              </a:ext>
            </a:extLst>
          </p:cNvPr>
          <p:cNvSpPr txBox="1"/>
          <p:nvPr/>
        </p:nvSpPr>
        <p:spPr>
          <a:xfrm>
            <a:off x="8535719" y="4026720"/>
            <a:ext cx="123475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ea typeface="Calibri" panose="020F0502020204030204" pitchFamily="34" charset="0"/>
              </a:rPr>
              <a:t>Body</a:t>
            </a:r>
            <a:endParaRPr lang="en-IN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B8CA65-AB4B-E2BD-62F9-08CC522466A4}"/>
              </a:ext>
            </a:extLst>
          </p:cNvPr>
          <p:cNvSpPr txBox="1"/>
          <p:nvPr/>
        </p:nvSpPr>
        <p:spPr>
          <a:xfrm>
            <a:off x="8556879" y="4826751"/>
            <a:ext cx="224557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ea typeface="Calibri" panose="020F0502020204030204" pitchFamily="34" charset="0"/>
              </a:rPr>
              <a:t>Call To Action</a:t>
            </a:r>
            <a:endParaRPr lang="en-IN" sz="280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6B4F4A8-6A26-2100-5AF3-9025C427A250}"/>
              </a:ext>
            </a:extLst>
          </p:cNvPr>
          <p:cNvCxnSpPr>
            <a:cxnSpLocks/>
          </p:cNvCxnSpPr>
          <p:nvPr/>
        </p:nvCxnSpPr>
        <p:spPr>
          <a:xfrm>
            <a:off x="1642533" y="2150743"/>
            <a:ext cx="1844241" cy="0"/>
          </a:xfrm>
          <a:prstGeom prst="line">
            <a:avLst/>
          </a:prstGeom>
          <a:ln w="101600">
            <a:solidFill>
              <a:srgbClr val="3544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524D01A-4A7C-D01C-42D2-DA38647563DD}"/>
              </a:ext>
            </a:extLst>
          </p:cNvPr>
          <p:cNvSpPr txBox="1"/>
          <p:nvPr/>
        </p:nvSpPr>
        <p:spPr>
          <a:xfrm>
            <a:off x="1364475" y="3126311"/>
            <a:ext cx="1488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Title</a:t>
            </a:r>
            <a:endParaRPr lang="en-IN" sz="2800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76CBD2F-5B0E-8EEF-2EAD-05677A0C0620}"/>
              </a:ext>
            </a:extLst>
          </p:cNvPr>
          <p:cNvCxnSpPr>
            <a:cxnSpLocks/>
          </p:cNvCxnSpPr>
          <p:nvPr/>
        </p:nvCxnSpPr>
        <p:spPr>
          <a:xfrm>
            <a:off x="2525726" y="3390900"/>
            <a:ext cx="1922096" cy="0"/>
          </a:xfrm>
          <a:prstGeom prst="line">
            <a:avLst/>
          </a:prstGeom>
          <a:ln w="101600">
            <a:solidFill>
              <a:srgbClr val="3544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33329AF-A9A8-C79D-5471-D7960907322E}"/>
              </a:ext>
            </a:extLst>
          </p:cNvPr>
          <p:cNvCxnSpPr>
            <a:cxnSpLocks/>
          </p:cNvCxnSpPr>
          <p:nvPr/>
        </p:nvCxnSpPr>
        <p:spPr>
          <a:xfrm flipH="1">
            <a:off x="6928484" y="4309179"/>
            <a:ext cx="1795018" cy="0"/>
          </a:xfrm>
          <a:prstGeom prst="line">
            <a:avLst/>
          </a:prstGeom>
          <a:ln w="101600">
            <a:solidFill>
              <a:srgbClr val="3544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FD25735-7DD9-8FE8-3A9E-574DE07800DA}"/>
              </a:ext>
            </a:extLst>
          </p:cNvPr>
          <p:cNvCxnSpPr>
            <a:cxnSpLocks/>
          </p:cNvCxnSpPr>
          <p:nvPr/>
        </p:nvCxnSpPr>
        <p:spPr>
          <a:xfrm flipH="1">
            <a:off x="6163734" y="5109676"/>
            <a:ext cx="2456680" cy="0"/>
          </a:xfrm>
          <a:prstGeom prst="line">
            <a:avLst/>
          </a:prstGeom>
          <a:ln w="101600">
            <a:solidFill>
              <a:srgbClr val="3544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82CDDCB-18E8-AB41-BD27-3D7DEA1D0173}"/>
              </a:ext>
            </a:extLst>
          </p:cNvPr>
          <p:cNvSpPr txBox="1"/>
          <p:nvPr/>
        </p:nvSpPr>
        <p:spPr>
          <a:xfrm>
            <a:off x="9496268" y="5605913"/>
            <a:ext cx="1533759" cy="3931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ea typeface="Calibri" panose="020F0502020204030204" pitchFamily="34" charset="0"/>
              </a:rPr>
              <a:t>Tag Line</a:t>
            </a:r>
            <a:endParaRPr lang="en-IN" sz="28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7C92DB-5786-1545-93E6-93A05A1BDEEB}"/>
              </a:ext>
            </a:extLst>
          </p:cNvPr>
          <p:cNvCxnSpPr>
            <a:cxnSpLocks/>
          </p:cNvCxnSpPr>
          <p:nvPr/>
        </p:nvCxnSpPr>
        <p:spPr>
          <a:xfrm flipH="1">
            <a:off x="7112969" y="5823780"/>
            <a:ext cx="2456680" cy="0"/>
          </a:xfrm>
          <a:prstGeom prst="line">
            <a:avLst/>
          </a:prstGeom>
          <a:ln w="101600">
            <a:solidFill>
              <a:srgbClr val="3544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48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6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4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36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B879BD-327B-4A77-3D2F-9C25787D2C84}"/>
              </a:ext>
            </a:extLst>
          </p:cNvPr>
          <p:cNvSpPr txBox="1"/>
          <p:nvPr/>
        </p:nvSpPr>
        <p:spPr>
          <a:xfrm>
            <a:off x="1456267" y="168601"/>
            <a:ext cx="9279466" cy="618718"/>
          </a:xfrm>
          <a:prstGeom prst="snip2DiagRect">
            <a:avLst>
              <a:gd name="adj1" fmla="val 0"/>
              <a:gd name="adj2" fmla="val 20566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2880" tIns="182880" rIns="182880" bIns="182880" anchor="ctr" anchorCtr="0">
            <a:noAutofit/>
          </a:bodyPr>
          <a:lstStyle/>
          <a:p>
            <a:pPr marL="0" marR="0" algn="ctr">
              <a:spcAft>
                <a:spcPts val="0"/>
              </a:spcAft>
            </a:pPr>
            <a:r>
              <a:rPr lang="en-IE" sz="3200" b="1" dirty="0"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en-IE" sz="3200" b="1">
                <a:latin typeface="Calibri" panose="020F0502020204030204" pitchFamily="34" charset="0"/>
                <a:ea typeface="Calibri" panose="020F0502020204030204" pitchFamily="34" charset="0"/>
              </a:rPr>
              <a:t>Amul Girl</a:t>
            </a:r>
            <a:endParaRPr lang="en-IE" sz="32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9F78B8-4C06-2A4C-9D3D-C54923A81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13" y="1867184"/>
            <a:ext cx="5748793" cy="33776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48723D-3E1D-AF46-AEA6-414500A76FC4}"/>
              </a:ext>
            </a:extLst>
          </p:cNvPr>
          <p:cNvSpPr txBox="1"/>
          <p:nvPr/>
        </p:nvSpPr>
        <p:spPr>
          <a:xfrm>
            <a:off x="6244695" y="1987915"/>
            <a:ext cx="5533225" cy="313932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91440" rIns="91440" bIns="91440">
            <a:spAutoFit/>
          </a:bodyPr>
          <a:lstStyle/>
          <a:p>
            <a:pPr marL="0" marR="0" algn="just">
              <a:spcAft>
                <a:spcPts val="0"/>
              </a:spcAft>
            </a:pPr>
            <a:r>
              <a:rPr lang="en-IE" sz="2400" dirty="0">
                <a:effectLst/>
                <a:ea typeface="Times New Roman" panose="02020603050405020304" pitchFamily="18" charset="0"/>
              </a:rPr>
              <a:t>The Amul girl is one of the most popular advertisement mascots of India used by dairy company Amul. The Amul girl, a chubby-cheeked, mischievous cartoon wearing a polka dotted frock, holding a slice of bread with butter on top was created in 1966 by artist Fernandes and Sylvester D'Cunha.</a:t>
            </a:r>
            <a:endParaRPr lang="en-US" sz="24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29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B879BD-327B-4A77-3D2F-9C25787D2C84}"/>
              </a:ext>
            </a:extLst>
          </p:cNvPr>
          <p:cNvSpPr txBox="1"/>
          <p:nvPr/>
        </p:nvSpPr>
        <p:spPr>
          <a:xfrm>
            <a:off x="1456267" y="168601"/>
            <a:ext cx="9279466" cy="618718"/>
          </a:xfrm>
          <a:prstGeom prst="snip2DiagRect">
            <a:avLst>
              <a:gd name="adj1" fmla="val 0"/>
              <a:gd name="adj2" fmla="val 20566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2880" tIns="182880" rIns="182880" bIns="182880" anchor="ctr" anchorCtr="0">
            <a:noAutofit/>
          </a:bodyPr>
          <a:lstStyle/>
          <a:p>
            <a:pPr marL="0" marR="0" algn="ctr">
              <a:spcAft>
                <a:spcPts val="0"/>
              </a:spcAft>
            </a:pPr>
            <a:r>
              <a:rPr lang="en-IE" sz="3200" b="1" dirty="0"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en-IE" sz="3200" b="1">
                <a:latin typeface="Calibri" panose="020F0502020204030204" pitchFamily="34" charset="0"/>
                <a:ea typeface="Calibri" panose="020F0502020204030204" pitchFamily="34" charset="0"/>
              </a:rPr>
              <a:t>Amul Girl</a:t>
            </a:r>
            <a:endParaRPr lang="en-IE" sz="32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9F78B8-4C06-2A4C-9D3D-C54923A81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13" y="1867184"/>
            <a:ext cx="5748793" cy="33776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F402C3-E918-0E4A-B5DC-2D6D83EEC39B}"/>
              </a:ext>
            </a:extLst>
          </p:cNvPr>
          <p:cNvSpPr txBox="1"/>
          <p:nvPr/>
        </p:nvSpPr>
        <p:spPr>
          <a:xfrm>
            <a:off x="6213699" y="1894952"/>
            <a:ext cx="5533225" cy="350865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91440" rIns="91440" bIns="91440">
            <a:spAutoFit/>
          </a:bodyPr>
          <a:lstStyle>
            <a:defPPr>
              <a:defRPr lang="en-US"/>
            </a:defPPr>
            <a:lvl1pPr marR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defRPr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+mn-lt"/>
              </a:rPr>
              <a:t>Over the years the Amul girl has become a household favorite. The advertisement is very popular because of the unique tagline that is made about every special event around the world, be it the launch of </a:t>
            </a:r>
            <a:r>
              <a:rPr lang="en-US" dirty="0" err="1">
                <a:latin typeface="+mn-lt"/>
              </a:rPr>
              <a:t>Chandrayaan</a:t>
            </a:r>
            <a:r>
              <a:rPr lang="en-US" dirty="0">
                <a:latin typeface="+mn-lt"/>
              </a:rPr>
              <a:t>, FIFA world cup or a new year wish. The Amul girl’s expression that matches the tagline is something everyone appreciates.</a:t>
            </a:r>
          </a:p>
        </p:txBody>
      </p:sp>
    </p:spTree>
    <p:extLst>
      <p:ext uri="{BB962C8B-B14F-4D97-AF65-F5344CB8AC3E}">
        <p14:creationId xmlns:p14="http://schemas.microsoft.com/office/powerpoint/2010/main" val="78230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ML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Q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Q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S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V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Attribu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1394</TotalTime>
  <Words>1140</Words>
  <Application>Microsoft Office PowerPoint</Application>
  <PresentationFormat>Widescreen</PresentationFormat>
  <Paragraphs>106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Calibri</vt:lpstr>
      <vt:lpstr>Times New Roman</vt:lpstr>
      <vt:lpstr>MLP</vt:lpstr>
      <vt:lpstr>1_DD</vt:lpstr>
      <vt:lpstr>IA</vt:lpstr>
      <vt:lpstr>IQ</vt:lpstr>
      <vt:lpstr>MS</vt:lpstr>
      <vt:lpstr>QA</vt:lpstr>
      <vt:lpstr>SA</vt:lpstr>
      <vt:lpstr>VC</vt:lpstr>
      <vt:lpstr>Attribution</vt:lpstr>
      <vt:lpstr>Advertisement Writing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Attribution / Citation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prabha acharya</dc:creator>
  <cp:lastModifiedBy>vsekar Sekar</cp:lastModifiedBy>
  <cp:revision>55</cp:revision>
  <dcterms:created xsi:type="dcterms:W3CDTF">2023-08-23T08:06:50Z</dcterms:created>
  <dcterms:modified xsi:type="dcterms:W3CDTF">2023-12-07T05:20:12Z</dcterms:modified>
</cp:coreProperties>
</file>