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9" r:id="rId4"/>
    <p:sldId id="260" r:id="rId5"/>
    <p:sldId id="261" r:id="rId6"/>
    <p:sldId id="258"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hEwf4zKoSrI9VK0InNJqL5fYjnx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D6FF"/>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D4297A2-811B-47ED-8092-229EEA59F8F7}">
  <a:tblStyle styleId="{0D4297A2-811B-47ED-8092-229EEA59F8F7}"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8408"/>
  </p:normalViewPr>
  <p:slideViewPr>
    <p:cSldViewPr snapToGrid="0">
      <p:cViewPr varScale="1">
        <p:scale>
          <a:sx n="65" d="100"/>
          <a:sy n="65" d="100"/>
        </p:scale>
        <p:origin x="91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IN"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freepik.com/author/gstudioimagen"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 name="Google Shape;29;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&lt; Information for further reference or explanation &gt; NA</a:t>
            </a:r>
            <a:endParaRPr b="0" dirty="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dirty="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&lt;Please provide source URL where we find the image and the license agreement&gt; </a:t>
            </a:r>
            <a:endParaRPr b="0" dirty="0"/>
          </a:p>
          <a:p>
            <a:pPr marL="0" lvl="0" indent="0" algn="l" rtl="0">
              <a:spcBef>
                <a:spcPts val="0"/>
              </a:spcBef>
              <a:spcAft>
                <a:spcPts val="0"/>
              </a:spcAft>
              <a:buNone/>
            </a:pPr>
            <a:endParaRPr dirty="0"/>
          </a:p>
        </p:txBody>
      </p:sp>
      <p:sp>
        <p:nvSpPr>
          <p:cNvPr id="30" name="Google Shape;30;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lnSpcReduction="10000"/>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a:t>
            </a:r>
            <a:r>
              <a:rPr lang="en-IE" sz="1800" b="0" dirty="0">
                <a:solidFill>
                  <a:srgbClr val="0000FF"/>
                </a:solidFill>
                <a:effectLst/>
                <a:highlight>
                  <a:srgbClr val="FFFFFF"/>
                </a:highlight>
                <a:latin typeface="Calibri" panose="020F0502020204030204" pitchFamily="34" charset="0"/>
                <a:ea typeface="Calibri" panose="020F0502020204030204" pitchFamily="34" charset="0"/>
              </a:rPr>
              <a:t>This asset starts with IQ and seamlessly flows into the MS. The teacher could elicit Pronouns from students and write them on the blackboard. The students can be asked to identify the types of Pronouns written on the blackboard. (IQ seamlessly flows into the MS) An explanation and comparing the Emphatic and Reflexive Pronouns used in different kinds of sentences with examples will be given with the rules (MS). The PPT may be used for clarity. Alternatively, the teacher may choose to prepare placards or reading cards with sentences as given in the TLM.</a:t>
            </a:r>
            <a:endParaRPr lang="en-AE" sz="1800" b="0" dirty="0">
              <a:effectLst/>
              <a:latin typeface="Calibri" panose="020F0502020204030204" pitchFamily="34" charset="0"/>
              <a:ea typeface="Calibri" panose="020F0502020204030204" pitchFamily="34" charset="0"/>
            </a:endParaRPr>
          </a:p>
          <a:p>
            <a:pPr marL="0" lvl="0" indent="0" algn="l" rtl="0">
              <a:spcBef>
                <a:spcPts val="0"/>
              </a:spcBef>
              <a:spcAft>
                <a:spcPts val="0"/>
              </a:spcAft>
              <a:buNone/>
            </a:pPr>
            <a:endParaRPr b="0" dirty="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dirty="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&lt;Please provide source URL where we find the image and the license agreement&gt; </a:t>
            </a:r>
            <a:endParaRPr b="0" dirty="0"/>
          </a:p>
          <a:p>
            <a:pPr marL="0" lvl="0" indent="0" algn="l" rtl="0">
              <a:spcBef>
                <a:spcPts val="0"/>
              </a:spcBef>
              <a:spcAft>
                <a:spcPts val="0"/>
              </a:spcAft>
              <a:buNone/>
            </a:pPr>
            <a:endParaRPr dirty="0"/>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&lt; Information for further reference or explanation &gt; NA</a:t>
            </a:r>
            <a:endParaRPr b="0" dirty="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dirty="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&lt;Please provide source URL where we find the image and the license agreement&gt; </a:t>
            </a:r>
            <a:endParaRPr b="0" dirty="0"/>
          </a:p>
          <a:p>
            <a:pPr marL="0" lvl="0" indent="0" algn="l" rtl="0">
              <a:spcBef>
                <a:spcPts val="0"/>
              </a:spcBef>
              <a:spcAft>
                <a:spcPts val="0"/>
              </a:spcAft>
              <a:buNone/>
            </a:pPr>
            <a:endParaRPr dirty="0"/>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t>3</a:t>
            </a:fld>
            <a:endParaRPr/>
          </a:p>
        </p:txBody>
      </p:sp>
    </p:spTree>
    <p:extLst>
      <p:ext uri="{BB962C8B-B14F-4D97-AF65-F5344CB8AC3E}">
        <p14:creationId xmlns:p14="http://schemas.microsoft.com/office/powerpoint/2010/main" val="855062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&lt; Information for further reference or explanation &gt; NA</a:t>
            </a:r>
            <a:endParaRPr b="0" dirty="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dirty="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&lt;Please provide source URL where we find the image and the license agreement&gt; </a:t>
            </a:r>
          </a:p>
          <a:p>
            <a:pPr marL="0" lvl="0" indent="0" algn="l" rtl="0">
              <a:spcBef>
                <a:spcPts val="0"/>
              </a:spcBef>
              <a:spcAft>
                <a:spcPts val="0"/>
              </a:spcAft>
              <a:buNone/>
            </a:pPr>
            <a:r>
              <a:rPr lang="en-IN" sz="1200" b="0" i="0" u="none" strike="noStrike" dirty="0">
                <a:solidFill>
                  <a:schemeClr val="dk1"/>
                </a:solidFill>
                <a:latin typeface="Calibri"/>
                <a:cs typeface="Calibri"/>
                <a:sym typeface="Calibri"/>
              </a:rPr>
              <a:t>Girl : </a:t>
            </a:r>
            <a:r>
              <a:rPr lang="en-IN" sz="1200" b="0" i="0" u="none" strike="noStrike" kern="1200" baseline="0" dirty="0">
                <a:solidFill>
                  <a:schemeClr val="tx1"/>
                </a:solidFill>
                <a:latin typeface="+mn-lt"/>
                <a:ea typeface="+mn-ea"/>
                <a:cs typeface="+mn-cs"/>
              </a:rPr>
              <a:t>https://</a:t>
            </a:r>
            <a:r>
              <a:rPr lang="en-IN" sz="1200" b="0" i="0" u="none" strike="noStrike" kern="1200" baseline="0" dirty="0" err="1">
                <a:solidFill>
                  <a:schemeClr val="tx1"/>
                </a:solidFill>
                <a:latin typeface="+mn-lt"/>
                <a:ea typeface="+mn-ea"/>
                <a:cs typeface="+mn-cs"/>
              </a:rPr>
              <a:t>www.freepik.com</a:t>
            </a:r>
            <a:r>
              <a:rPr lang="en-IN" sz="1200" b="0" i="0" u="none" strike="noStrike" kern="1200" baseline="0" dirty="0">
                <a:solidFill>
                  <a:schemeClr val="tx1"/>
                </a:solidFill>
                <a:latin typeface="+mn-lt"/>
                <a:ea typeface="+mn-ea"/>
                <a:cs typeface="+mn-cs"/>
              </a:rPr>
              <a:t>/free-vector/cute-happy-smiling-child-isolated-white_5934381.htm </a:t>
            </a:r>
            <a:r>
              <a:rPr lang="en-IN" sz="1200" b="0" i="0" u="none" strike="noStrike" kern="1200" baseline="0" dirty="0">
                <a:solidFill>
                  <a:schemeClr val="dk1"/>
                </a:solidFill>
                <a:latin typeface="Calibri"/>
                <a:ea typeface="+mn-ea"/>
                <a:cs typeface="Calibri"/>
                <a:sym typeface="Calibri"/>
              </a:rPr>
              <a:t>(</a:t>
            </a:r>
            <a:r>
              <a:rPr lang="en-IN" sz="1200" b="0" i="0" u="none" strike="noStrike" kern="1200" baseline="0" dirty="0" err="1">
                <a:solidFill>
                  <a:schemeClr val="dk1"/>
                </a:solidFill>
                <a:latin typeface="Calibri"/>
                <a:ea typeface="+mn-ea"/>
                <a:cs typeface="Calibri"/>
                <a:sym typeface="Calibri"/>
              </a:rPr>
              <a:t>brgfx</a:t>
            </a:r>
            <a:r>
              <a:rPr lang="en-IN" sz="1200" b="0" i="0" u="none" strike="noStrike" kern="1200" baseline="0" dirty="0">
                <a:solidFill>
                  <a:schemeClr val="dk1"/>
                </a:solidFill>
                <a:latin typeface="Calibri"/>
                <a:ea typeface="+mn-ea"/>
                <a:cs typeface="Calibri"/>
                <a:sym typeface="Calibri"/>
              </a:rPr>
              <a:t>)</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N" sz="1200" b="0" i="0" u="none" strike="noStrike" kern="1200" baseline="0" dirty="0">
                <a:solidFill>
                  <a:schemeClr val="dk1"/>
                </a:solidFill>
                <a:latin typeface="Calibri"/>
                <a:ea typeface="+mn-ea"/>
                <a:cs typeface="Calibri"/>
                <a:sym typeface="Calibri"/>
              </a:rPr>
              <a:t>Boy : https://</a:t>
            </a:r>
            <a:r>
              <a:rPr lang="en-IN" sz="1200" b="0" i="0" u="none" strike="noStrike" kern="1200" baseline="0" dirty="0" err="1">
                <a:solidFill>
                  <a:schemeClr val="dk1"/>
                </a:solidFill>
                <a:latin typeface="Calibri"/>
                <a:ea typeface="+mn-ea"/>
                <a:cs typeface="Calibri"/>
                <a:sym typeface="Calibri"/>
              </a:rPr>
              <a:t>www.freepik.com</a:t>
            </a:r>
            <a:r>
              <a:rPr lang="en-IN" sz="1200" b="0" i="0" u="none" strike="noStrike" kern="1200" baseline="0" dirty="0">
                <a:solidFill>
                  <a:schemeClr val="dk1"/>
                </a:solidFill>
                <a:latin typeface="Calibri"/>
                <a:ea typeface="+mn-ea"/>
                <a:cs typeface="Calibri"/>
                <a:sym typeface="Calibri"/>
              </a:rPr>
              <a:t>/free-vector/kid-back-school_5721904.htm </a:t>
            </a:r>
            <a:r>
              <a:rPr lang="en-IN" sz="1200" b="0" i="0" u="none" strike="noStrike" kern="1200" baseline="0" dirty="0">
                <a:solidFill>
                  <a:schemeClr val="dk1"/>
                </a:solidFill>
                <a:latin typeface="Calibri" panose="020F0502020204030204" pitchFamily="34" charset="0"/>
                <a:ea typeface="+mn-ea"/>
                <a:cs typeface="Calibri" panose="020F0502020204030204" pitchFamily="34" charset="0"/>
                <a:sym typeface="Calibri"/>
              </a:rPr>
              <a:t>(</a:t>
            </a:r>
            <a:r>
              <a:rPr lang="en-US" b="1" i="0" u="none" strike="noStrike" dirty="0">
                <a:solidFill>
                  <a:srgbClr val="374957"/>
                </a:solidFill>
                <a:effectLst/>
                <a:latin typeface="Calibri" panose="020F0502020204030204" pitchFamily="34" charset="0"/>
                <a:cs typeface="Calibri" panose="020F0502020204030204" pitchFamily="34" charset="0"/>
              </a:rPr>
              <a:t>@</a:t>
            </a:r>
            <a:r>
              <a:rPr lang="en-US" b="1" i="0" u="none" strike="noStrike" dirty="0">
                <a:solidFill>
                  <a:srgbClr val="374957"/>
                </a:solidFill>
                <a:effectLst/>
                <a:latin typeface="Calibri" panose="020F0502020204030204" pitchFamily="34" charset="0"/>
                <a:cs typeface="Calibri" panose="020F0502020204030204" pitchFamily="34" charset="0"/>
                <a:hlinkClick r:id="rId3"/>
              </a:rPr>
              <a:t>gstudioimagen</a:t>
            </a:r>
            <a:r>
              <a:rPr lang="en-US" b="1" i="0" u="none" strike="noStrike" dirty="0">
                <a:solidFill>
                  <a:srgbClr val="374957"/>
                </a:solidFill>
                <a:effectLst/>
                <a:latin typeface="Calibri" panose="020F0502020204030204" pitchFamily="34" charset="0"/>
                <a:cs typeface="Calibri" panose="020F0502020204030204" pitchFamily="34" charset="0"/>
              </a:rPr>
              <a:t>)</a:t>
            </a:r>
            <a:endParaRPr b="0" dirty="0">
              <a:latin typeface="Calibri" panose="020F0502020204030204" pitchFamily="34" charset="0"/>
              <a:cs typeface="Calibri" panose="020F0502020204030204" pitchFamily="34" charset="0"/>
            </a:endParaRPr>
          </a:p>
          <a:p>
            <a:pPr marL="0" lvl="0" indent="0" algn="l" rtl="0">
              <a:spcBef>
                <a:spcPts val="0"/>
              </a:spcBef>
              <a:spcAft>
                <a:spcPts val="0"/>
              </a:spcAft>
              <a:buNone/>
            </a:pPr>
            <a:endParaRPr dirty="0"/>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t>4</a:t>
            </a:fld>
            <a:endParaRPr/>
          </a:p>
        </p:txBody>
      </p:sp>
    </p:spTree>
    <p:extLst>
      <p:ext uri="{BB962C8B-B14F-4D97-AF65-F5344CB8AC3E}">
        <p14:creationId xmlns:p14="http://schemas.microsoft.com/office/powerpoint/2010/main" val="470871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Notes for Teacher</a:t>
            </a:r>
            <a:r>
              <a:rPr lang="en-IN" sz="1200" b="0" i="0" u="none" strike="noStrike" dirty="0">
                <a:solidFill>
                  <a:schemeClr val="dk1"/>
                </a:solidFill>
                <a:latin typeface="Calibri"/>
                <a:ea typeface="Calibri"/>
                <a:cs typeface="Calibri"/>
                <a:sym typeface="Calibri"/>
              </a:rPr>
              <a:t> - &lt; Information for further reference or explanation &gt; NA</a:t>
            </a:r>
            <a:endParaRPr b="0" dirty="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dirty="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&lt;Please provide source URL where we find the image and the license agreement&gt; </a:t>
            </a:r>
            <a:endParaRPr b="0" dirty="0"/>
          </a:p>
          <a:p>
            <a:pPr marL="0" lvl="0" indent="0" algn="l" rtl="0">
              <a:spcBef>
                <a:spcPts val="0"/>
              </a:spcBef>
              <a:spcAft>
                <a:spcPts val="0"/>
              </a:spcAft>
              <a:buNone/>
            </a:pPr>
            <a:endParaRPr dirty="0"/>
          </a:p>
        </p:txBody>
      </p:sp>
      <p:sp>
        <p:nvSpPr>
          <p:cNvPr id="37" name="Google Shape;3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t>5</a:t>
            </a:fld>
            <a:endParaRPr/>
          </a:p>
        </p:txBody>
      </p:sp>
    </p:spTree>
    <p:extLst>
      <p:ext uri="{BB962C8B-B14F-4D97-AF65-F5344CB8AC3E}">
        <p14:creationId xmlns:p14="http://schemas.microsoft.com/office/powerpoint/2010/main" val="769494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 name="Google Shape;4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IN" sz="1200" b="1" i="0" u="none" strike="noStrike">
                <a:solidFill>
                  <a:schemeClr val="dk1"/>
                </a:solidFill>
                <a:latin typeface="Calibri"/>
                <a:ea typeface="Calibri"/>
                <a:cs typeface="Calibri"/>
                <a:sym typeface="Calibri"/>
              </a:rPr>
              <a:t>Notes for Teacher</a:t>
            </a:r>
            <a:r>
              <a:rPr lang="en-IN" sz="1200" b="0" i="0" u="none" strike="noStrike">
                <a:solidFill>
                  <a:schemeClr val="dk1"/>
                </a:solidFill>
                <a:latin typeface="Calibri"/>
                <a:ea typeface="Calibri"/>
                <a:cs typeface="Calibri"/>
                <a:sym typeface="Calibri"/>
              </a:rPr>
              <a:t> - &lt; Information for further reference or explanation &gt; NA</a:t>
            </a:r>
            <a:endParaRPr b="0"/>
          </a:p>
          <a:p>
            <a:pPr marL="0" lvl="0" indent="0" algn="l" rtl="0">
              <a:spcBef>
                <a:spcPts val="0"/>
              </a:spcBef>
              <a:spcAft>
                <a:spcPts val="0"/>
              </a:spcAft>
              <a:buNone/>
            </a:pPr>
            <a:r>
              <a:rPr lang="en-IN" b="0" dirty="0"/>
              <a:t/>
            </a:r>
            <a:br>
              <a:rPr lang="en-IN" b="0" dirty="0"/>
            </a:br>
            <a:r>
              <a:rPr lang="en-IN" sz="1200" b="1" i="0" u="none" strike="noStrike" dirty="0">
                <a:solidFill>
                  <a:schemeClr val="dk1"/>
                </a:solidFill>
                <a:latin typeface="Calibri"/>
                <a:ea typeface="Calibri"/>
                <a:cs typeface="Calibri"/>
                <a:sym typeface="Calibri"/>
              </a:rPr>
              <a:t>Suggestions: </a:t>
            </a:r>
            <a:r>
              <a:rPr lang="en-IN" sz="1200" b="0" i="0" u="none" strike="noStrike" dirty="0">
                <a:solidFill>
                  <a:schemeClr val="dk1"/>
                </a:solidFill>
                <a:latin typeface="Calibri"/>
                <a:ea typeface="Calibri"/>
                <a:cs typeface="Calibri"/>
                <a:sym typeface="Calibri"/>
              </a:rPr>
              <a:t>&lt;Ideas/ Images/ Animations / Others – To make better representation of the content &gt;</a:t>
            </a:r>
            <a:br>
              <a:rPr lang="en-IN" sz="1200" b="0" i="0" u="none" strike="noStrike" dirty="0">
                <a:solidFill>
                  <a:schemeClr val="dk1"/>
                </a:solidFill>
                <a:latin typeface="Calibri"/>
                <a:ea typeface="Calibri"/>
                <a:cs typeface="Calibri"/>
                <a:sym typeface="Calibri"/>
              </a:rPr>
            </a:br>
            <a:endParaRPr b="0" dirty="0"/>
          </a:p>
          <a:p>
            <a:pPr marL="0" lvl="0" indent="0" algn="l" rtl="0">
              <a:spcBef>
                <a:spcPts val="0"/>
              </a:spcBef>
              <a:spcAft>
                <a:spcPts val="0"/>
              </a:spcAft>
              <a:buNone/>
            </a:pPr>
            <a:r>
              <a:rPr lang="en-IN" sz="1200" b="1" i="0" u="none" strike="noStrike" dirty="0">
                <a:solidFill>
                  <a:schemeClr val="dk1"/>
                </a:solidFill>
                <a:latin typeface="Calibri"/>
                <a:ea typeface="Calibri"/>
                <a:cs typeface="Calibri"/>
                <a:sym typeface="Calibri"/>
              </a:rPr>
              <a:t>Source of Multimedia used in this slide - </a:t>
            </a:r>
            <a:r>
              <a:rPr lang="en-IN" sz="1200" b="0" i="0" u="none" strike="noStrike" dirty="0">
                <a:solidFill>
                  <a:schemeClr val="dk1"/>
                </a:solidFill>
                <a:latin typeface="Calibri"/>
                <a:ea typeface="Calibri"/>
                <a:cs typeface="Calibri"/>
                <a:sym typeface="Calibri"/>
              </a:rPr>
              <a:t> &lt;Please provide source URL where we find the image and the license agreement&gt; </a:t>
            </a:r>
            <a:endParaRPr b="0" dirty="0"/>
          </a:p>
          <a:p>
            <a:pPr marL="0" lvl="0" indent="0" algn="l" rtl="0">
              <a:spcBef>
                <a:spcPts val="0"/>
              </a:spcBef>
              <a:spcAft>
                <a:spcPts val="0"/>
              </a:spcAft>
              <a:buNone/>
            </a:pPr>
            <a:endParaRPr dirty="0"/>
          </a:p>
        </p:txBody>
      </p:sp>
      <p:sp>
        <p:nvSpPr>
          <p:cNvPr id="44" name="Google Shape;44;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IN"/>
              <a:t>6</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914400" y="981069"/>
            <a:ext cx="10363200" cy="165584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5"/>
          <p:cNvSpPr txBox="1">
            <a:spLocks noGrp="1"/>
          </p:cNvSpPr>
          <p:nvPr>
            <p:ph type="subTitle" idx="1"/>
          </p:nvPr>
        </p:nvSpPr>
        <p:spPr>
          <a:xfrm>
            <a:off x="1828800" y="2996952"/>
            <a:ext cx="8534400" cy="1752600"/>
          </a:xfrm>
          <a:prstGeom prst="rect">
            <a:avLst/>
          </a:prstGeom>
          <a:noFill/>
          <a:ln>
            <a:noFill/>
          </a:ln>
        </p:spPr>
        <p:txBody>
          <a:bodyPr spcFirstLastPara="1" wrap="square" lIns="91425" tIns="45700" rIns="91425" bIns="45700" anchor="ctr" anchorCtr="0">
            <a:noAutofit/>
          </a:bodyPr>
          <a:lstStyle>
            <a:lvl1pPr marR="0" lvl="0" algn="ctr"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4" name="Google Shape;14;p5"/>
          <p:cNvSpPr/>
          <p:nvPr/>
        </p:nvSpPr>
        <p:spPr>
          <a:xfrm>
            <a:off x="7635686" y="6509319"/>
            <a:ext cx="4467257" cy="412602"/>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08482B"/>
              </a:buClr>
              <a:buSzPts val="1400"/>
              <a:buFont typeface="Calibri"/>
              <a:buNone/>
            </a:pPr>
            <a:r>
              <a:rPr lang="en-IN" sz="1400" b="1" i="0" u="none" strike="noStrike" cap="none">
                <a:solidFill>
                  <a:srgbClr val="08482B"/>
                </a:solidFill>
                <a:latin typeface="Calibri"/>
                <a:ea typeface="Calibri"/>
                <a:cs typeface="Calibri"/>
                <a:sym typeface="Calibri"/>
              </a:rPr>
              <a:t>Integral Education</a:t>
            </a:r>
            <a:r>
              <a:rPr lang="en-IN" sz="1400" b="0" i="0" u="none" strike="noStrike" cap="none">
                <a:solidFill>
                  <a:srgbClr val="08482B"/>
                </a:solidFill>
                <a:latin typeface="Calibri"/>
                <a:ea typeface="Calibri"/>
                <a:cs typeface="Calibri"/>
                <a:sym typeface="Calibri"/>
              </a:rPr>
              <a:t> </a:t>
            </a:r>
            <a:r>
              <a:rPr lang="en-IN" sz="1400" b="1" i="0" u="none" strike="noStrike" cap="none">
                <a:solidFill>
                  <a:srgbClr val="002060"/>
                </a:solidFill>
                <a:latin typeface="Calibri"/>
                <a:ea typeface="Calibri"/>
                <a:cs typeface="Calibri"/>
                <a:sym typeface="Calibri"/>
              </a:rPr>
              <a:t>FOR  </a:t>
            </a:r>
            <a:r>
              <a:rPr lang="en-IN" sz="1400" b="1" i="0" u="none" strike="noStrike" cap="none">
                <a:solidFill>
                  <a:srgbClr val="C00000"/>
                </a:solidFill>
                <a:latin typeface="Calibri"/>
                <a:ea typeface="Calibri"/>
                <a:cs typeface="Calibri"/>
                <a:sym typeface="Calibri"/>
              </a:rPr>
              <a:t>ALL, </a:t>
            </a:r>
            <a:r>
              <a:rPr lang="en-IN" sz="1400" b="1" i="0" u="none" strike="noStrike" cap="none">
                <a:solidFill>
                  <a:srgbClr val="002060"/>
                </a:solidFill>
                <a:latin typeface="Calibri"/>
                <a:ea typeface="Calibri"/>
                <a:cs typeface="Calibri"/>
                <a:sym typeface="Calibri"/>
              </a:rPr>
              <a:t>BY</a:t>
            </a:r>
            <a:r>
              <a:rPr lang="en-IN" sz="1400" b="1" i="0" u="none" strike="noStrike" cap="none">
                <a:solidFill>
                  <a:srgbClr val="C00000"/>
                </a:solidFill>
                <a:latin typeface="Calibri"/>
                <a:ea typeface="Calibri"/>
                <a:cs typeface="Calibri"/>
                <a:sym typeface="Calibri"/>
              </a:rPr>
              <a:t> ALL</a:t>
            </a:r>
            <a:endParaRPr sz="1800" b="0" i="0" u="none" strike="noStrike" cap="none">
              <a:solidFill>
                <a:schemeClr val="dk1"/>
              </a:solidFill>
              <a:latin typeface="Calibri"/>
              <a:ea typeface="Calibri"/>
              <a:cs typeface="Calibri"/>
              <a:sym typeface="Calibri"/>
            </a:endParaRPr>
          </a:p>
        </p:txBody>
      </p:sp>
      <p:pic>
        <p:nvPicPr>
          <p:cNvPr id="15" name="Google Shape;15;p5" descr="A picture containing text, clock&#10;&#10;Description automatically generated"/>
          <p:cNvPicPr preferRelativeResize="0"/>
          <p:nvPr/>
        </p:nvPicPr>
        <p:blipFill rotWithShape="1">
          <a:blip r:embed="rId2">
            <a:alphaModFix/>
          </a:blip>
          <a:srcRect/>
          <a:stretch/>
        </p:blipFill>
        <p:spPr>
          <a:xfrm>
            <a:off x="105522" y="95208"/>
            <a:ext cx="678726" cy="720000"/>
          </a:xfrm>
          <a:prstGeom prst="rect">
            <a:avLst/>
          </a:prstGeom>
          <a:noFill/>
          <a:ln>
            <a:noFill/>
          </a:ln>
        </p:spPr>
      </p:pic>
      <p:pic>
        <p:nvPicPr>
          <p:cNvPr id="16" name="Google Shape;16;p5" descr="A picture containing text, light&#10;&#10;Description automatically generated"/>
          <p:cNvPicPr preferRelativeResize="0"/>
          <p:nvPr/>
        </p:nvPicPr>
        <p:blipFill rotWithShape="1">
          <a:blip r:embed="rId3">
            <a:alphaModFix/>
          </a:blip>
          <a:srcRect/>
          <a:stretch/>
        </p:blipFill>
        <p:spPr>
          <a:xfrm>
            <a:off x="11311473" y="6064332"/>
            <a:ext cx="720000" cy="720000"/>
          </a:xfrm>
          <a:prstGeom prst="rect">
            <a:avLst/>
          </a:prstGeom>
          <a:noFill/>
          <a:ln>
            <a:noFill/>
          </a:ln>
        </p:spPr>
      </p:pic>
      <p:pic>
        <p:nvPicPr>
          <p:cNvPr id="17" name="Google Shape;17;p5" descr="Calendar&#10;&#10;Description automatically generated with low confidence"/>
          <p:cNvPicPr preferRelativeResize="0"/>
          <p:nvPr/>
        </p:nvPicPr>
        <p:blipFill rotWithShape="1">
          <a:blip r:embed="rId4">
            <a:alphaModFix/>
          </a:blip>
          <a:srcRect/>
          <a:stretch/>
        </p:blipFill>
        <p:spPr>
          <a:xfrm>
            <a:off x="11338052" y="95208"/>
            <a:ext cx="738701" cy="7200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9"/>
        <p:cNvGrpSpPr/>
        <p:nvPr/>
      </p:nvGrpSpPr>
      <p:grpSpPr>
        <a:xfrm>
          <a:off x="0" y="0"/>
          <a:ext cx="0" cy="0"/>
          <a:chOff x="0" y="0"/>
          <a:chExt cx="0" cy="0"/>
        </a:xfrm>
      </p:grpSpPr>
      <p:sp>
        <p:nvSpPr>
          <p:cNvPr id="20" name="Google Shape;20;p6"/>
          <p:cNvSpPr txBox="1">
            <a:spLocks noGrp="1"/>
          </p:cNvSpPr>
          <p:nvPr>
            <p:ph type="title"/>
          </p:nvPr>
        </p:nvSpPr>
        <p:spPr>
          <a:xfrm>
            <a:off x="1466856" y="71414"/>
            <a:ext cx="9296427" cy="654032"/>
          </a:xfrm>
          <a:prstGeom prst="rect">
            <a:avLst/>
          </a:prstGeom>
          <a:noFill/>
          <a:ln>
            <a:noFill/>
          </a:ln>
        </p:spPr>
        <p:txBody>
          <a:bodyPr spcFirstLastPara="1" wrap="square" lIns="91425" tIns="45700" rIns="91425" bIns="45700" anchor="t" anchorCtr="0">
            <a:normAutofit/>
          </a:bodyPr>
          <a:lstStyle>
            <a:lvl1pPr marR="0" lvl="0" algn="ctr" rtl="0">
              <a:spcBef>
                <a:spcPts val="0"/>
              </a:spcBef>
              <a:spcAft>
                <a:spcPts val="0"/>
              </a:spcAft>
              <a:buClr>
                <a:schemeClr val="dk1"/>
              </a:buClr>
              <a:buSzPts val="3600"/>
              <a:buFont typeface="Calibri"/>
              <a:buNone/>
              <a:defRPr sz="36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 name="Google Shape;21;p6"/>
          <p:cNvSpPr txBox="1">
            <a:spLocks noGrp="1"/>
          </p:cNvSpPr>
          <p:nvPr>
            <p:ph type="body" idx="1"/>
          </p:nvPr>
        </p:nvSpPr>
        <p:spPr>
          <a:xfrm>
            <a:off x="857251" y="1214438"/>
            <a:ext cx="10668000" cy="4786312"/>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22" name="Google Shape;22;p6" descr="A picture containing text, light&#10;&#10;Description automatically generated"/>
          <p:cNvPicPr preferRelativeResize="0"/>
          <p:nvPr/>
        </p:nvPicPr>
        <p:blipFill rotWithShape="1">
          <a:blip r:embed="rId2">
            <a:alphaModFix/>
          </a:blip>
          <a:srcRect/>
          <a:stretch/>
        </p:blipFill>
        <p:spPr>
          <a:xfrm>
            <a:off x="11311473" y="6064332"/>
            <a:ext cx="720000" cy="720000"/>
          </a:xfrm>
          <a:prstGeom prst="rect">
            <a:avLst/>
          </a:prstGeom>
          <a:noFill/>
          <a:ln>
            <a:noFill/>
          </a:ln>
        </p:spPr>
      </p:pic>
      <p:pic>
        <p:nvPicPr>
          <p:cNvPr id="23" name="Google Shape;23;p6" descr="Calendar&#10;&#10;Description automatically generated with low confidence"/>
          <p:cNvPicPr preferRelativeResize="0"/>
          <p:nvPr/>
        </p:nvPicPr>
        <p:blipFill rotWithShape="1">
          <a:blip r:embed="rId3">
            <a:alphaModFix/>
          </a:blip>
          <a:srcRect/>
          <a:stretch/>
        </p:blipFill>
        <p:spPr>
          <a:xfrm>
            <a:off x="11338052" y="95208"/>
            <a:ext cx="738701" cy="7200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4"/>
        <p:cNvGrpSpPr/>
        <p:nvPr/>
      </p:nvGrpSpPr>
      <p:grpSpPr>
        <a:xfrm>
          <a:off x="0" y="0"/>
          <a:ext cx="0" cy="0"/>
          <a:chOff x="0" y="0"/>
          <a:chExt cx="0" cy="0"/>
        </a:xfrm>
      </p:grpSpPr>
      <p:pic>
        <p:nvPicPr>
          <p:cNvPr id="25" name="Google Shape;25;p7" descr="A picture containing text, light&#10;&#10;Description automatically generated"/>
          <p:cNvPicPr preferRelativeResize="0"/>
          <p:nvPr/>
        </p:nvPicPr>
        <p:blipFill rotWithShape="1">
          <a:blip r:embed="rId2">
            <a:alphaModFix/>
          </a:blip>
          <a:srcRect/>
          <a:stretch/>
        </p:blipFill>
        <p:spPr>
          <a:xfrm>
            <a:off x="11311473" y="6064332"/>
            <a:ext cx="720000" cy="720000"/>
          </a:xfrm>
          <a:prstGeom prst="rect">
            <a:avLst/>
          </a:prstGeom>
          <a:noFill/>
          <a:ln>
            <a:noFill/>
          </a:ln>
        </p:spPr>
      </p:pic>
      <p:pic>
        <p:nvPicPr>
          <p:cNvPr id="26" name="Google Shape;26;p7" descr="Calendar&#10;&#10;Description automatically generated with low confidence"/>
          <p:cNvPicPr preferRelativeResize="0"/>
          <p:nvPr/>
        </p:nvPicPr>
        <p:blipFill rotWithShape="1">
          <a:blip r:embed="rId3">
            <a:alphaModFix/>
          </a:blip>
          <a:srcRect/>
          <a:stretch/>
        </p:blipFill>
        <p:spPr>
          <a:xfrm>
            <a:off x="11338052" y="95208"/>
            <a:ext cx="738701" cy="7200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http://www.srisathyasaividyavahini.org/"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3" name="Google Shape;13;p5">
            <a:hlinkClick r:id="rId5"/>
            <a:extLst>
              <a:ext uri="{FF2B5EF4-FFF2-40B4-BE49-F238E27FC236}">
                <a16:creationId xmlns:a16="http://schemas.microsoft.com/office/drawing/2014/main" id="{14906773-AC2E-2445-97EC-73E7C0D61462}"/>
              </a:ext>
            </a:extLst>
          </p:cNvPr>
          <p:cNvSpPr/>
          <p:nvPr userDrawn="1"/>
        </p:nvSpPr>
        <p:spPr>
          <a:xfrm>
            <a:off x="-406400" y="6488116"/>
            <a:ext cx="3942080" cy="377825"/>
          </a:xfrm>
          <a:prstGeom prst="rect">
            <a:avLst/>
          </a:prstGeom>
          <a:noFill/>
          <a:ln>
            <a:noFill/>
          </a:ln>
        </p:spPr>
        <p:txBody>
          <a:bodyPr spcFirstLastPara="1" wrap="square" lIns="91425" tIns="45700" rIns="91425" bIns="45700" anchor="ctr" anchorCtr="0">
            <a:noAutofit/>
          </a:bodyPr>
          <a:lstStyle/>
          <a:p>
            <a:pPr marL="457200" marR="0" lvl="1" indent="0" algn="l" rtl="0">
              <a:spcBef>
                <a:spcPts val="0"/>
              </a:spcBef>
              <a:spcAft>
                <a:spcPts val="0"/>
              </a:spcAft>
              <a:buClr>
                <a:srgbClr val="0000CC"/>
              </a:buClr>
              <a:buSzPts val="1100"/>
              <a:buFont typeface="Calibri"/>
              <a:buNone/>
            </a:pPr>
            <a:r>
              <a:rPr lang="en-IN" sz="1100" b="1" i="0" u="none" strike="noStrike" cap="none" dirty="0">
                <a:solidFill>
                  <a:srgbClr val="0000CC"/>
                </a:solidFill>
                <a:latin typeface="Calibri"/>
                <a:ea typeface="Calibri"/>
                <a:cs typeface="Calibri"/>
                <a:sym typeface="Calibri"/>
              </a:rPr>
              <a:t>©Sri Sathya Sai Central Trust, </a:t>
            </a:r>
            <a:r>
              <a:rPr lang="en-IN" sz="1100" b="1" i="0" u="none" strike="noStrike" cap="none" dirty="0" err="1">
                <a:solidFill>
                  <a:srgbClr val="0000CC"/>
                </a:solidFill>
                <a:latin typeface="Calibri"/>
                <a:ea typeface="Calibri"/>
                <a:cs typeface="Calibri"/>
                <a:sym typeface="Calibri"/>
              </a:rPr>
              <a:t>Prasanthi</a:t>
            </a:r>
            <a:r>
              <a:rPr lang="en-IN" sz="1100" b="1" i="0" u="none" strike="noStrike" cap="none" dirty="0">
                <a:solidFill>
                  <a:srgbClr val="0000CC"/>
                </a:solidFill>
                <a:latin typeface="Calibri"/>
                <a:ea typeface="Calibri"/>
                <a:cs typeface="Calibri"/>
                <a:sym typeface="Calibri"/>
              </a:rPr>
              <a:t> Nilayam, 2023  </a:t>
            </a:r>
            <a:endParaRPr sz="1100" b="1" i="0" u="none" strike="noStrike" cap="none" dirty="0">
              <a:solidFill>
                <a:srgbClr val="0000CC"/>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reepik.com/author/gstudioimagen"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microsoft.com/office/2007/relationships/hdphoto" Target="../media/hdphoto1.wdp"/><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1"/>
          <p:cNvSpPr txBox="1">
            <a:spLocks noGrp="1"/>
          </p:cNvSpPr>
          <p:nvPr>
            <p:ph type="ctrTitle"/>
          </p:nvPr>
        </p:nvSpPr>
        <p:spPr>
          <a:xfrm>
            <a:off x="242776" y="2080082"/>
            <a:ext cx="11855303" cy="1752601"/>
          </a:xfrm>
          <a:prstGeom prst="rect">
            <a:avLst/>
          </a:prstGeom>
          <a:solidFill>
            <a:srgbClr val="FFFC00">
              <a:alpha val="80000"/>
            </a:srgbClr>
          </a:solidFill>
          <a:ln w="28575">
            <a:solidFill>
              <a:srgbClr val="C00000"/>
            </a:solid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5400"/>
              <a:buFont typeface="Calibri"/>
              <a:buNone/>
            </a:pPr>
            <a:r>
              <a:rPr lang="en-US" dirty="0"/>
              <a:t>Comparison of Emphatic and</a:t>
            </a:r>
            <a:br>
              <a:rPr lang="en-US" dirty="0"/>
            </a:br>
            <a:r>
              <a:rPr lang="en-US" dirty="0"/>
              <a:t> Reflexive Pronouns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1393744" y="188372"/>
            <a:ext cx="8894149" cy="654032"/>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r="100000" b="100000"/>
            </a:path>
            <a:tileRect l="-100000" t="-100000"/>
          </a:gradFill>
          <a:ln>
            <a:solidFill>
              <a:srgbClr val="7030A0"/>
            </a:solid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600"/>
              <a:buFont typeface="Calibri"/>
              <a:buNone/>
            </a:pPr>
            <a:r>
              <a:rPr lang="en-US" dirty="0"/>
              <a:t>Emphatic Pronouns</a:t>
            </a:r>
            <a:endParaRPr dirty="0"/>
          </a:p>
        </p:txBody>
      </p:sp>
      <p:sp>
        <p:nvSpPr>
          <p:cNvPr id="2" name="Right Arrow 1">
            <a:extLst>
              <a:ext uri="{FF2B5EF4-FFF2-40B4-BE49-F238E27FC236}">
                <a16:creationId xmlns:a16="http://schemas.microsoft.com/office/drawing/2014/main" id="{A6B09AEE-21B8-5438-6086-9F720FCECE8C}"/>
              </a:ext>
            </a:extLst>
          </p:cNvPr>
          <p:cNvSpPr/>
          <p:nvPr/>
        </p:nvSpPr>
        <p:spPr>
          <a:xfrm rot="16200000">
            <a:off x="8328699" y="3364795"/>
            <a:ext cx="5558956" cy="1152128"/>
          </a:xfrm>
          <a:prstGeom prst="rightArrow">
            <a:avLst/>
          </a:prstGeom>
          <a:gradFill flip="none" rotWithShape="1">
            <a:gsLst>
              <a:gs pos="0">
                <a:schemeClr val="accent6">
                  <a:lumMod val="75000"/>
                </a:schemeClr>
              </a:gs>
              <a:gs pos="100000">
                <a:schemeClr val="accent6"/>
              </a:gs>
            </a:gsLst>
            <a:lin ang="16200000" scaled="1"/>
            <a:tileRect/>
          </a:gradFill>
          <a:ln>
            <a:noFill/>
          </a:ln>
        </p:spPr>
        <p:txBody>
          <a:bodyPr vert="horz" wrap="square" lIns="91440" tIns="45720" rIns="91440" bIns="45720" numCol="1" anchor="t" anchorCtr="0" compatLnSpc="1">
            <a:prstTxWarp prst="textNoShape">
              <a:avLst/>
            </a:prstTxWarp>
          </a:bodyPr>
          <a:lstStyle/>
          <a:p>
            <a:endParaRPr lang="ko-KR" altLang="en-US" sz="200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88AE6B1B-229C-7063-3BD0-61B3FF47A423}"/>
              </a:ext>
            </a:extLst>
          </p:cNvPr>
          <p:cNvGrpSpPr/>
          <p:nvPr/>
        </p:nvGrpSpPr>
        <p:grpSpPr>
          <a:xfrm>
            <a:off x="9301331" y="1364058"/>
            <a:ext cx="1973124" cy="2786761"/>
            <a:chOff x="5876106" y="1501720"/>
            <a:chExt cx="1973124" cy="2786761"/>
          </a:xfrm>
        </p:grpSpPr>
        <p:sp>
          <p:nvSpPr>
            <p:cNvPr id="4" name="Purple Arrow">
              <a:extLst>
                <a:ext uri="{FF2B5EF4-FFF2-40B4-BE49-F238E27FC236}">
                  <a16:creationId xmlns:a16="http://schemas.microsoft.com/office/drawing/2014/main" id="{F3960CEB-528A-6EE7-71BE-4B5966AA047E}"/>
                </a:ext>
              </a:extLst>
            </p:cNvPr>
            <p:cNvSpPr>
              <a:spLocks/>
            </p:cNvSpPr>
            <p:nvPr/>
          </p:nvSpPr>
          <p:spPr bwMode="auto">
            <a:xfrm rot="20197951">
              <a:off x="5876106" y="1501720"/>
              <a:ext cx="1973124" cy="2786761"/>
            </a:xfrm>
            <a:custGeom>
              <a:avLst/>
              <a:gdLst>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550990 w 1973124"/>
                <a:gd name="connsiteY5" fmla="*/ 1343267 h 2786761"/>
                <a:gd name="connsiteX6" fmla="*/ 1631419 w 1973124"/>
                <a:gd name="connsiteY6" fmla="*/ 1469698 h 2786761"/>
                <a:gd name="connsiteX7" fmla="*/ 1953526 w 1973124"/>
                <a:gd name="connsiteY7" fmla="*/ 1980230 h 2786761"/>
                <a:gd name="connsiteX8" fmla="*/ 1953526 w 1973124"/>
                <a:gd name="connsiteY8" fmla="*/ 2145345 h 2786761"/>
                <a:gd name="connsiteX9" fmla="*/ 1621859 w 1973124"/>
                <a:gd name="connsiteY9" fmla="*/ 2750772 h 2786761"/>
                <a:gd name="connsiteX10" fmla="*/ 1595729 w 1973124"/>
                <a:gd name="connsiteY10" fmla="*/ 2786761 h 2786761"/>
                <a:gd name="connsiteX11" fmla="*/ 1641772 w 1973124"/>
                <a:gd name="connsiteY11" fmla="*/ 2615786 h 2786761"/>
                <a:gd name="connsiteX12" fmla="*/ 1235705 w 1973124"/>
                <a:gd name="connsiteY12" fmla="*/ 1975930 h 2786761"/>
                <a:gd name="connsiteX13" fmla="*/ 1238040 w 1973124"/>
                <a:gd name="connsiteY13" fmla="*/ 1970527 h 2786761"/>
                <a:gd name="connsiteX14" fmla="*/ 680015 w 1973124"/>
                <a:gd name="connsiteY14" fmla="*/ 1091225 h 2786761"/>
                <a:gd name="connsiteX15" fmla="*/ 676399 w 1973124"/>
                <a:gd name="connsiteY15" fmla="*/ 1099593 h 2786761"/>
                <a:gd name="connsiteX16" fmla="*/ 676171 w 1973124"/>
                <a:gd name="connsiteY16" fmla="*/ 1099233 h 2786761"/>
                <a:gd name="connsiteX17" fmla="*/ 619390 w 1973124"/>
                <a:gd name="connsiteY17" fmla="*/ 1230650 h 2786761"/>
                <a:gd name="connsiteX18" fmla="*/ 0 w 1973124"/>
                <a:gd name="connsiteY18" fmla="*/ 0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631419 w 1973124"/>
                <a:gd name="connsiteY5" fmla="*/ 1469698 h 2786761"/>
                <a:gd name="connsiteX6" fmla="*/ 1953526 w 1973124"/>
                <a:gd name="connsiteY6" fmla="*/ 1980230 h 2786761"/>
                <a:gd name="connsiteX7" fmla="*/ 1953526 w 1973124"/>
                <a:gd name="connsiteY7" fmla="*/ 2145345 h 2786761"/>
                <a:gd name="connsiteX8" fmla="*/ 1621859 w 1973124"/>
                <a:gd name="connsiteY8" fmla="*/ 2750772 h 2786761"/>
                <a:gd name="connsiteX9" fmla="*/ 1595729 w 1973124"/>
                <a:gd name="connsiteY9" fmla="*/ 2786761 h 2786761"/>
                <a:gd name="connsiteX10" fmla="*/ 1641772 w 1973124"/>
                <a:gd name="connsiteY10" fmla="*/ 2615786 h 2786761"/>
                <a:gd name="connsiteX11" fmla="*/ 1235705 w 1973124"/>
                <a:gd name="connsiteY11" fmla="*/ 1975930 h 2786761"/>
                <a:gd name="connsiteX12" fmla="*/ 1238040 w 1973124"/>
                <a:gd name="connsiteY12" fmla="*/ 1970527 h 2786761"/>
                <a:gd name="connsiteX13" fmla="*/ 680015 w 1973124"/>
                <a:gd name="connsiteY13" fmla="*/ 1091225 h 2786761"/>
                <a:gd name="connsiteX14" fmla="*/ 676399 w 1973124"/>
                <a:gd name="connsiteY14" fmla="*/ 1099593 h 2786761"/>
                <a:gd name="connsiteX15" fmla="*/ 676171 w 1973124"/>
                <a:gd name="connsiteY15" fmla="*/ 1099233 h 2786761"/>
                <a:gd name="connsiteX16" fmla="*/ 619390 w 1973124"/>
                <a:gd name="connsiteY16" fmla="*/ 1230650 h 2786761"/>
                <a:gd name="connsiteX17" fmla="*/ 0 w 1973124"/>
                <a:gd name="connsiteY17" fmla="*/ 0 h 2786761"/>
                <a:gd name="connsiteX18" fmla="*/ 1017383 w 1973124"/>
                <a:gd name="connsiteY18"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953526 w 1973124"/>
                <a:gd name="connsiteY5" fmla="*/ 1980230 h 2786761"/>
                <a:gd name="connsiteX6" fmla="*/ 1953526 w 1973124"/>
                <a:gd name="connsiteY6" fmla="*/ 2145345 h 2786761"/>
                <a:gd name="connsiteX7" fmla="*/ 1621859 w 1973124"/>
                <a:gd name="connsiteY7" fmla="*/ 2750772 h 2786761"/>
                <a:gd name="connsiteX8" fmla="*/ 1595729 w 1973124"/>
                <a:gd name="connsiteY8" fmla="*/ 2786761 h 2786761"/>
                <a:gd name="connsiteX9" fmla="*/ 1641772 w 1973124"/>
                <a:gd name="connsiteY9" fmla="*/ 2615786 h 2786761"/>
                <a:gd name="connsiteX10" fmla="*/ 1235705 w 1973124"/>
                <a:gd name="connsiteY10" fmla="*/ 1975930 h 2786761"/>
                <a:gd name="connsiteX11" fmla="*/ 1238040 w 1973124"/>
                <a:gd name="connsiteY11" fmla="*/ 1970527 h 2786761"/>
                <a:gd name="connsiteX12" fmla="*/ 680015 w 1973124"/>
                <a:gd name="connsiteY12" fmla="*/ 1091225 h 2786761"/>
                <a:gd name="connsiteX13" fmla="*/ 676399 w 1973124"/>
                <a:gd name="connsiteY13" fmla="*/ 1099593 h 2786761"/>
                <a:gd name="connsiteX14" fmla="*/ 676171 w 1973124"/>
                <a:gd name="connsiteY14" fmla="*/ 1099233 h 2786761"/>
                <a:gd name="connsiteX15" fmla="*/ 619390 w 1973124"/>
                <a:gd name="connsiteY15" fmla="*/ 1230650 h 2786761"/>
                <a:gd name="connsiteX16" fmla="*/ 0 w 1973124"/>
                <a:gd name="connsiteY16" fmla="*/ 0 h 2786761"/>
                <a:gd name="connsiteX17" fmla="*/ 1017383 w 1973124"/>
                <a:gd name="connsiteY17"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953526 w 1973124"/>
                <a:gd name="connsiteY4" fmla="*/ 1980230 h 2786761"/>
                <a:gd name="connsiteX5" fmla="*/ 1953526 w 1973124"/>
                <a:gd name="connsiteY5" fmla="*/ 2145345 h 2786761"/>
                <a:gd name="connsiteX6" fmla="*/ 1621859 w 1973124"/>
                <a:gd name="connsiteY6" fmla="*/ 2750772 h 2786761"/>
                <a:gd name="connsiteX7" fmla="*/ 1595729 w 1973124"/>
                <a:gd name="connsiteY7" fmla="*/ 2786761 h 2786761"/>
                <a:gd name="connsiteX8" fmla="*/ 1641772 w 1973124"/>
                <a:gd name="connsiteY8" fmla="*/ 2615786 h 2786761"/>
                <a:gd name="connsiteX9" fmla="*/ 1235705 w 1973124"/>
                <a:gd name="connsiteY9" fmla="*/ 1975930 h 2786761"/>
                <a:gd name="connsiteX10" fmla="*/ 1238040 w 1973124"/>
                <a:gd name="connsiteY10" fmla="*/ 1970527 h 2786761"/>
                <a:gd name="connsiteX11" fmla="*/ 680015 w 1973124"/>
                <a:gd name="connsiteY11" fmla="*/ 1091225 h 2786761"/>
                <a:gd name="connsiteX12" fmla="*/ 676399 w 1973124"/>
                <a:gd name="connsiteY12" fmla="*/ 1099593 h 2786761"/>
                <a:gd name="connsiteX13" fmla="*/ 676171 w 1973124"/>
                <a:gd name="connsiteY13" fmla="*/ 1099233 h 2786761"/>
                <a:gd name="connsiteX14" fmla="*/ 619390 w 1973124"/>
                <a:gd name="connsiteY14" fmla="*/ 1230650 h 2786761"/>
                <a:gd name="connsiteX15" fmla="*/ 0 w 1973124"/>
                <a:gd name="connsiteY15" fmla="*/ 0 h 2786761"/>
                <a:gd name="connsiteX16" fmla="*/ 1017383 w 1973124"/>
                <a:gd name="connsiteY16"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953526 w 1973124"/>
                <a:gd name="connsiteY3" fmla="*/ 1980230 h 2786761"/>
                <a:gd name="connsiteX4" fmla="*/ 1953526 w 1973124"/>
                <a:gd name="connsiteY4" fmla="*/ 2145345 h 2786761"/>
                <a:gd name="connsiteX5" fmla="*/ 1621859 w 1973124"/>
                <a:gd name="connsiteY5" fmla="*/ 2750772 h 2786761"/>
                <a:gd name="connsiteX6" fmla="*/ 1595729 w 1973124"/>
                <a:gd name="connsiteY6" fmla="*/ 2786761 h 2786761"/>
                <a:gd name="connsiteX7" fmla="*/ 1641772 w 1973124"/>
                <a:gd name="connsiteY7" fmla="*/ 2615786 h 2786761"/>
                <a:gd name="connsiteX8" fmla="*/ 1235705 w 1973124"/>
                <a:gd name="connsiteY8" fmla="*/ 1975930 h 2786761"/>
                <a:gd name="connsiteX9" fmla="*/ 1238040 w 1973124"/>
                <a:gd name="connsiteY9" fmla="*/ 1970527 h 2786761"/>
                <a:gd name="connsiteX10" fmla="*/ 680015 w 1973124"/>
                <a:gd name="connsiteY10" fmla="*/ 1091225 h 2786761"/>
                <a:gd name="connsiteX11" fmla="*/ 676399 w 1973124"/>
                <a:gd name="connsiteY11" fmla="*/ 1099593 h 2786761"/>
                <a:gd name="connsiteX12" fmla="*/ 676171 w 1973124"/>
                <a:gd name="connsiteY12" fmla="*/ 1099233 h 2786761"/>
                <a:gd name="connsiteX13" fmla="*/ 619390 w 1973124"/>
                <a:gd name="connsiteY13" fmla="*/ 1230650 h 2786761"/>
                <a:gd name="connsiteX14" fmla="*/ 0 w 1973124"/>
                <a:gd name="connsiteY14" fmla="*/ 0 h 2786761"/>
                <a:gd name="connsiteX15" fmla="*/ 1017383 w 1973124"/>
                <a:gd name="connsiteY15"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953526 w 1973124"/>
                <a:gd name="connsiteY3" fmla="*/ 1980230 h 2786761"/>
                <a:gd name="connsiteX4" fmla="*/ 1953526 w 1973124"/>
                <a:gd name="connsiteY4" fmla="*/ 2145345 h 2786761"/>
                <a:gd name="connsiteX5" fmla="*/ 1621859 w 1973124"/>
                <a:gd name="connsiteY5" fmla="*/ 2750772 h 2786761"/>
                <a:gd name="connsiteX6" fmla="*/ 1595729 w 1973124"/>
                <a:gd name="connsiteY6" fmla="*/ 2786761 h 2786761"/>
                <a:gd name="connsiteX7" fmla="*/ 1641772 w 1973124"/>
                <a:gd name="connsiteY7" fmla="*/ 2615786 h 2786761"/>
                <a:gd name="connsiteX8" fmla="*/ 1235705 w 1973124"/>
                <a:gd name="connsiteY8" fmla="*/ 1975930 h 2786761"/>
                <a:gd name="connsiteX9" fmla="*/ 680015 w 1973124"/>
                <a:gd name="connsiteY9" fmla="*/ 1091225 h 2786761"/>
                <a:gd name="connsiteX10" fmla="*/ 676399 w 1973124"/>
                <a:gd name="connsiteY10" fmla="*/ 1099593 h 2786761"/>
                <a:gd name="connsiteX11" fmla="*/ 676171 w 1973124"/>
                <a:gd name="connsiteY11" fmla="*/ 1099233 h 2786761"/>
                <a:gd name="connsiteX12" fmla="*/ 619390 w 1973124"/>
                <a:gd name="connsiteY12" fmla="*/ 1230650 h 2786761"/>
                <a:gd name="connsiteX13" fmla="*/ 0 w 1973124"/>
                <a:gd name="connsiteY13" fmla="*/ 0 h 2786761"/>
                <a:gd name="connsiteX14" fmla="*/ 1017383 w 1973124"/>
                <a:gd name="connsiteY14" fmla="*/ 309509 h 2786761"/>
                <a:gd name="connsiteX0" fmla="*/ 1017383 w 1973124"/>
                <a:gd name="connsiteY0" fmla="*/ 309509 h 2786761"/>
                <a:gd name="connsiteX1" fmla="*/ 969191 w 1973124"/>
                <a:gd name="connsiteY1" fmla="*/ 421047 h 2786761"/>
                <a:gd name="connsiteX2" fmla="*/ 1953526 w 1973124"/>
                <a:gd name="connsiteY2" fmla="*/ 1980230 h 2786761"/>
                <a:gd name="connsiteX3" fmla="*/ 1953526 w 1973124"/>
                <a:gd name="connsiteY3" fmla="*/ 2145345 h 2786761"/>
                <a:gd name="connsiteX4" fmla="*/ 1621859 w 1973124"/>
                <a:gd name="connsiteY4" fmla="*/ 2750772 h 2786761"/>
                <a:gd name="connsiteX5" fmla="*/ 1595729 w 1973124"/>
                <a:gd name="connsiteY5" fmla="*/ 2786761 h 2786761"/>
                <a:gd name="connsiteX6" fmla="*/ 1641772 w 1973124"/>
                <a:gd name="connsiteY6" fmla="*/ 2615786 h 2786761"/>
                <a:gd name="connsiteX7" fmla="*/ 1235705 w 1973124"/>
                <a:gd name="connsiteY7" fmla="*/ 1975930 h 2786761"/>
                <a:gd name="connsiteX8" fmla="*/ 680015 w 1973124"/>
                <a:gd name="connsiteY8" fmla="*/ 1091225 h 2786761"/>
                <a:gd name="connsiteX9" fmla="*/ 676399 w 1973124"/>
                <a:gd name="connsiteY9" fmla="*/ 1099593 h 2786761"/>
                <a:gd name="connsiteX10" fmla="*/ 676171 w 1973124"/>
                <a:gd name="connsiteY10" fmla="*/ 1099233 h 2786761"/>
                <a:gd name="connsiteX11" fmla="*/ 619390 w 1973124"/>
                <a:gd name="connsiteY11" fmla="*/ 1230650 h 2786761"/>
                <a:gd name="connsiteX12" fmla="*/ 0 w 1973124"/>
                <a:gd name="connsiteY12" fmla="*/ 0 h 2786761"/>
                <a:gd name="connsiteX13" fmla="*/ 1017383 w 1973124"/>
                <a:gd name="connsiteY13" fmla="*/ 309509 h 278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73124" h="2786761">
                  <a:moveTo>
                    <a:pt x="1017383" y="309509"/>
                  </a:moveTo>
                  <a:lnTo>
                    <a:pt x="969191" y="421047"/>
                  </a:lnTo>
                  <a:lnTo>
                    <a:pt x="1953526" y="1980230"/>
                  </a:lnTo>
                  <a:cubicBezTo>
                    <a:pt x="1979657" y="2026801"/>
                    <a:pt x="1979657" y="2100891"/>
                    <a:pt x="1953526" y="2145345"/>
                  </a:cubicBezTo>
                  <a:lnTo>
                    <a:pt x="1621859" y="2750772"/>
                  </a:lnTo>
                  <a:cubicBezTo>
                    <a:pt x="1615830" y="2763475"/>
                    <a:pt x="1619287" y="2727809"/>
                    <a:pt x="1595729" y="2786761"/>
                  </a:cubicBezTo>
                  <a:cubicBezTo>
                    <a:pt x="1631911" y="2723254"/>
                    <a:pt x="1649498" y="2658463"/>
                    <a:pt x="1641772" y="2615786"/>
                  </a:cubicBezTo>
                  <a:lnTo>
                    <a:pt x="1235705" y="1975930"/>
                  </a:lnTo>
                  <a:lnTo>
                    <a:pt x="680015" y="1091225"/>
                  </a:lnTo>
                  <a:lnTo>
                    <a:pt x="676399" y="1099593"/>
                  </a:lnTo>
                  <a:lnTo>
                    <a:pt x="676171" y="1099233"/>
                  </a:lnTo>
                  <a:lnTo>
                    <a:pt x="619390" y="1230650"/>
                  </a:lnTo>
                  <a:lnTo>
                    <a:pt x="0" y="0"/>
                  </a:lnTo>
                  <a:lnTo>
                    <a:pt x="1017383" y="309509"/>
                  </a:lnTo>
                  <a:close/>
                </a:path>
              </a:pathLst>
            </a:custGeom>
            <a:gradFill flip="none" rotWithShape="1">
              <a:gsLst>
                <a:gs pos="0">
                  <a:schemeClr val="accent5">
                    <a:lumMod val="75000"/>
                  </a:schemeClr>
                </a:gs>
                <a:gs pos="100000">
                  <a:schemeClr val="accent5"/>
                </a:gs>
              </a:gsLst>
              <a:lin ang="5400000" scaled="1"/>
              <a:tileRect/>
            </a:gradFill>
            <a:ln>
              <a:noFill/>
            </a:ln>
          </p:spPr>
          <p:txBody>
            <a:bodyPr vert="horz" wrap="square" lIns="91440" tIns="45720" rIns="91440" bIns="45720" numCol="1" anchor="t" anchorCtr="0" compatLnSpc="1">
              <a:prstTxWarp prst="textNoShape">
                <a:avLst/>
              </a:prstTxWarp>
            </a:bodyPr>
            <a:lstStyle/>
            <a:p>
              <a:endParaRPr lang="ko-KR" altLang="en-US" sz="2000">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9F8BBCD8-1A67-BF03-234A-E8983BD3E2AA}"/>
                </a:ext>
              </a:extLst>
            </p:cNvPr>
            <p:cNvSpPr txBox="1"/>
            <p:nvPr/>
          </p:nvSpPr>
          <p:spPr>
            <a:xfrm rot="2040000">
              <a:off x="6004599" y="2103763"/>
              <a:ext cx="502061" cy="400110"/>
            </a:xfrm>
            <a:prstGeom prst="rect">
              <a:avLst/>
            </a:prstGeom>
            <a:noFill/>
          </p:spPr>
          <p:txBody>
            <a:bodyPr wrap="none" rtlCol="0">
              <a:spAutoFit/>
            </a:bodyPr>
            <a:lstStyle/>
            <a:p>
              <a:r>
                <a:rPr lang="en-US" altLang="ko-KR" sz="2000" b="1" dirty="0">
                  <a:solidFill>
                    <a:schemeClr val="bg1"/>
                  </a:solidFill>
                  <a:latin typeface="Calibri" panose="020F0502020204030204" pitchFamily="34" charset="0"/>
                  <a:cs typeface="Calibri" panose="020F0502020204030204" pitchFamily="34" charset="0"/>
                </a:rPr>
                <a:t>01 </a:t>
              </a:r>
              <a:endParaRPr lang="ko-KR" altLang="en-US" sz="2000" b="1" dirty="0">
                <a:solidFill>
                  <a:schemeClr val="bg1"/>
                </a:solidFill>
                <a:latin typeface="Calibri" panose="020F0502020204030204" pitchFamily="34" charset="0"/>
                <a:cs typeface="Calibri" panose="020F0502020204030204" pitchFamily="34" charset="0"/>
              </a:endParaRPr>
            </a:p>
          </p:txBody>
        </p:sp>
      </p:grpSp>
      <p:grpSp>
        <p:nvGrpSpPr>
          <p:cNvPr id="6" name="Group 5">
            <a:extLst>
              <a:ext uri="{FF2B5EF4-FFF2-40B4-BE49-F238E27FC236}">
                <a16:creationId xmlns:a16="http://schemas.microsoft.com/office/drawing/2014/main" id="{E9950E5E-AC02-B69E-7694-9029963E7638}"/>
              </a:ext>
            </a:extLst>
          </p:cNvPr>
          <p:cNvGrpSpPr/>
          <p:nvPr/>
        </p:nvGrpSpPr>
        <p:grpSpPr>
          <a:xfrm>
            <a:off x="9301331" y="2357521"/>
            <a:ext cx="1973124" cy="2786761"/>
            <a:chOff x="5876106" y="2495183"/>
            <a:chExt cx="1973124" cy="2786761"/>
          </a:xfrm>
        </p:grpSpPr>
        <p:sp>
          <p:nvSpPr>
            <p:cNvPr id="7" name="Blue Arrow">
              <a:extLst>
                <a:ext uri="{FF2B5EF4-FFF2-40B4-BE49-F238E27FC236}">
                  <a16:creationId xmlns:a16="http://schemas.microsoft.com/office/drawing/2014/main" id="{1F2B8E11-FB93-5CB1-1445-ADCEA2F7735F}"/>
                </a:ext>
              </a:extLst>
            </p:cNvPr>
            <p:cNvSpPr>
              <a:spLocks/>
            </p:cNvSpPr>
            <p:nvPr/>
          </p:nvSpPr>
          <p:spPr bwMode="auto">
            <a:xfrm rot="20197951">
              <a:off x="5876106" y="2495183"/>
              <a:ext cx="1973124" cy="2786761"/>
            </a:xfrm>
            <a:custGeom>
              <a:avLst/>
              <a:gdLst>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550990 w 1973124"/>
                <a:gd name="connsiteY5" fmla="*/ 1343267 h 2786761"/>
                <a:gd name="connsiteX6" fmla="*/ 1631419 w 1973124"/>
                <a:gd name="connsiteY6" fmla="*/ 1469698 h 2786761"/>
                <a:gd name="connsiteX7" fmla="*/ 1953526 w 1973124"/>
                <a:gd name="connsiteY7" fmla="*/ 1980230 h 2786761"/>
                <a:gd name="connsiteX8" fmla="*/ 1953526 w 1973124"/>
                <a:gd name="connsiteY8" fmla="*/ 2145345 h 2786761"/>
                <a:gd name="connsiteX9" fmla="*/ 1621859 w 1973124"/>
                <a:gd name="connsiteY9" fmla="*/ 2750772 h 2786761"/>
                <a:gd name="connsiteX10" fmla="*/ 1595729 w 1973124"/>
                <a:gd name="connsiteY10" fmla="*/ 2786761 h 2786761"/>
                <a:gd name="connsiteX11" fmla="*/ 1641772 w 1973124"/>
                <a:gd name="connsiteY11" fmla="*/ 2615786 h 2786761"/>
                <a:gd name="connsiteX12" fmla="*/ 1235705 w 1973124"/>
                <a:gd name="connsiteY12" fmla="*/ 1975930 h 2786761"/>
                <a:gd name="connsiteX13" fmla="*/ 1238040 w 1973124"/>
                <a:gd name="connsiteY13" fmla="*/ 1970527 h 2786761"/>
                <a:gd name="connsiteX14" fmla="*/ 680015 w 1973124"/>
                <a:gd name="connsiteY14" fmla="*/ 1091225 h 2786761"/>
                <a:gd name="connsiteX15" fmla="*/ 676399 w 1973124"/>
                <a:gd name="connsiteY15" fmla="*/ 1099593 h 2786761"/>
                <a:gd name="connsiteX16" fmla="*/ 676171 w 1973124"/>
                <a:gd name="connsiteY16" fmla="*/ 1099233 h 2786761"/>
                <a:gd name="connsiteX17" fmla="*/ 619390 w 1973124"/>
                <a:gd name="connsiteY17" fmla="*/ 1230650 h 2786761"/>
                <a:gd name="connsiteX18" fmla="*/ 0 w 1973124"/>
                <a:gd name="connsiteY18" fmla="*/ 0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631419 w 1973124"/>
                <a:gd name="connsiteY5" fmla="*/ 1469698 h 2786761"/>
                <a:gd name="connsiteX6" fmla="*/ 1953526 w 1973124"/>
                <a:gd name="connsiteY6" fmla="*/ 1980230 h 2786761"/>
                <a:gd name="connsiteX7" fmla="*/ 1953526 w 1973124"/>
                <a:gd name="connsiteY7" fmla="*/ 2145345 h 2786761"/>
                <a:gd name="connsiteX8" fmla="*/ 1621859 w 1973124"/>
                <a:gd name="connsiteY8" fmla="*/ 2750772 h 2786761"/>
                <a:gd name="connsiteX9" fmla="*/ 1595729 w 1973124"/>
                <a:gd name="connsiteY9" fmla="*/ 2786761 h 2786761"/>
                <a:gd name="connsiteX10" fmla="*/ 1641772 w 1973124"/>
                <a:gd name="connsiteY10" fmla="*/ 2615786 h 2786761"/>
                <a:gd name="connsiteX11" fmla="*/ 1235705 w 1973124"/>
                <a:gd name="connsiteY11" fmla="*/ 1975930 h 2786761"/>
                <a:gd name="connsiteX12" fmla="*/ 1238040 w 1973124"/>
                <a:gd name="connsiteY12" fmla="*/ 1970527 h 2786761"/>
                <a:gd name="connsiteX13" fmla="*/ 680015 w 1973124"/>
                <a:gd name="connsiteY13" fmla="*/ 1091225 h 2786761"/>
                <a:gd name="connsiteX14" fmla="*/ 676399 w 1973124"/>
                <a:gd name="connsiteY14" fmla="*/ 1099593 h 2786761"/>
                <a:gd name="connsiteX15" fmla="*/ 676171 w 1973124"/>
                <a:gd name="connsiteY15" fmla="*/ 1099233 h 2786761"/>
                <a:gd name="connsiteX16" fmla="*/ 619390 w 1973124"/>
                <a:gd name="connsiteY16" fmla="*/ 1230650 h 2786761"/>
                <a:gd name="connsiteX17" fmla="*/ 0 w 1973124"/>
                <a:gd name="connsiteY17" fmla="*/ 0 h 2786761"/>
                <a:gd name="connsiteX18" fmla="*/ 1017383 w 1973124"/>
                <a:gd name="connsiteY18"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953526 w 1973124"/>
                <a:gd name="connsiteY5" fmla="*/ 1980230 h 2786761"/>
                <a:gd name="connsiteX6" fmla="*/ 1953526 w 1973124"/>
                <a:gd name="connsiteY6" fmla="*/ 2145345 h 2786761"/>
                <a:gd name="connsiteX7" fmla="*/ 1621859 w 1973124"/>
                <a:gd name="connsiteY7" fmla="*/ 2750772 h 2786761"/>
                <a:gd name="connsiteX8" fmla="*/ 1595729 w 1973124"/>
                <a:gd name="connsiteY8" fmla="*/ 2786761 h 2786761"/>
                <a:gd name="connsiteX9" fmla="*/ 1641772 w 1973124"/>
                <a:gd name="connsiteY9" fmla="*/ 2615786 h 2786761"/>
                <a:gd name="connsiteX10" fmla="*/ 1235705 w 1973124"/>
                <a:gd name="connsiteY10" fmla="*/ 1975930 h 2786761"/>
                <a:gd name="connsiteX11" fmla="*/ 1238040 w 1973124"/>
                <a:gd name="connsiteY11" fmla="*/ 1970527 h 2786761"/>
                <a:gd name="connsiteX12" fmla="*/ 680015 w 1973124"/>
                <a:gd name="connsiteY12" fmla="*/ 1091225 h 2786761"/>
                <a:gd name="connsiteX13" fmla="*/ 676399 w 1973124"/>
                <a:gd name="connsiteY13" fmla="*/ 1099593 h 2786761"/>
                <a:gd name="connsiteX14" fmla="*/ 676171 w 1973124"/>
                <a:gd name="connsiteY14" fmla="*/ 1099233 h 2786761"/>
                <a:gd name="connsiteX15" fmla="*/ 619390 w 1973124"/>
                <a:gd name="connsiteY15" fmla="*/ 1230650 h 2786761"/>
                <a:gd name="connsiteX16" fmla="*/ 0 w 1973124"/>
                <a:gd name="connsiteY16" fmla="*/ 0 h 2786761"/>
                <a:gd name="connsiteX17" fmla="*/ 1017383 w 1973124"/>
                <a:gd name="connsiteY17"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953526 w 1973124"/>
                <a:gd name="connsiteY4" fmla="*/ 1980230 h 2786761"/>
                <a:gd name="connsiteX5" fmla="*/ 1953526 w 1973124"/>
                <a:gd name="connsiteY5" fmla="*/ 2145345 h 2786761"/>
                <a:gd name="connsiteX6" fmla="*/ 1621859 w 1973124"/>
                <a:gd name="connsiteY6" fmla="*/ 2750772 h 2786761"/>
                <a:gd name="connsiteX7" fmla="*/ 1595729 w 1973124"/>
                <a:gd name="connsiteY7" fmla="*/ 2786761 h 2786761"/>
                <a:gd name="connsiteX8" fmla="*/ 1641772 w 1973124"/>
                <a:gd name="connsiteY8" fmla="*/ 2615786 h 2786761"/>
                <a:gd name="connsiteX9" fmla="*/ 1235705 w 1973124"/>
                <a:gd name="connsiteY9" fmla="*/ 1975930 h 2786761"/>
                <a:gd name="connsiteX10" fmla="*/ 1238040 w 1973124"/>
                <a:gd name="connsiteY10" fmla="*/ 1970527 h 2786761"/>
                <a:gd name="connsiteX11" fmla="*/ 680015 w 1973124"/>
                <a:gd name="connsiteY11" fmla="*/ 1091225 h 2786761"/>
                <a:gd name="connsiteX12" fmla="*/ 676399 w 1973124"/>
                <a:gd name="connsiteY12" fmla="*/ 1099593 h 2786761"/>
                <a:gd name="connsiteX13" fmla="*/ 676171 w 1973124"/>
                <a:gd name="connsiteY13" fmla="*/ 1099233 h 2786761"/>
                <a:gd name="connsiteX14" fmla="*/ 619390 w 1973124"/>
                <a:gd name="connsiteY14" fmla="*/ 1230650 h 2786761"/>
                <a:gd name="connsiteX15" fmla="*/ 0 w 1973124"/>
                <a:gd name="connsiteY15" fmla="*/ 0 h 2786761"/>
                <a:gd name="connsiteX16" fmla="*/ 1017383 w 1973124"/>
                <a:gd name="connsiteY16"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953526 w 1973124"/>
                <a:gd name="connsiteY3" fmla="*/ 1980230 h 2786761"/>
                <a:gd name="connsiteX4" fmla="*/ 1953526 w 1973124"/>
                <a:gd name="connsiteY4" fmla="*/ 2145345 h 2786761"/>
                <a:gd name="connsiteX5" fmla="*/ 1621859 w 1973124"/>
                <a:gd name="connsiteY5" fmla="*/ 2750772 h 2786761"/>
                <a:gd name="connsiteX6" fmla="*/ 1595729 w 1973124"/>
                <a:gd name="connsiteY6" fmla="*/ 2786761 h 2786761"/>
                <a:gd name="connsiteX7" fmla="*/ 1641772 w 1973124"/>
                <a:gd name="connsiteY7" fmla="*/ 2615786 h 2786761"/>
                <a:gd name="connsiteX8" fmla="*/ 1235705 w 1973124"/>
                <a:gd name="connsiteY8" fmla="*/ 1975930 h 2786761"/>
                <a:gd name="connsiteX9" fmla="*/ 1238040 w 1973124"/>
                <a:gd name="connsiteY9" fmla="*/ 1970527 h 2786761"/>
                <a:gd name="connsiteX10" fmla="*/ 680015 w 1973124"/>
                <a:gd name="connsiteY10" fmla="*/ 1091225 h 2786761"/>
                <a:gd name="connsiteX11" fmla="*/ 676399 w 1973124"/>
                <a:gd name="connsiteY11" fmla="*/ 1099593 h 2786761"/>
                <a:gd name="connsiteX12" fmla="*/ 676171 w 1973124"/>
                <a:gd name="connsiteY12" fmla="*/ 1099233 h 2786761"/>
                <a:gd name="connsiteX13" fmla="*/ 619390 w 1973124"/>
                <a:gd name="connsiteY13" fmla="*/ 1230650 h 2786761"/>
                <a:gd name="connsiteX14" fmla="*/ 0 w 1973124"/>
                <a:gd name="connsiteY14" fmla="*/ 0 h 2786761"/>
                <a:gd name="connsiteX15" fmla="*/ 1017383 w 1973124"/>
                <a:gd name="connsiteY15"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953526 w 1973124"/>
                <a:gd name="connsiteY3" fmla="*/ 1980230 h 2786761"/>
                <a:gd name="connsiteX4" fmla="*/ 1953526 w 1973124"/>
                <a:gd name="connsiteY4" fmla="*/ 2145345 h 2786761"/>
                <a:gd name="connsiteX5" fmla="*/ 1621859 w 1973124"/>
                <a:gd name="connsiteY5" fmla="*/ 2750772 h 2786761"/>
                <a:gd name="connsiteX6" fmla="*/ 1595729 w 1973124"/>
                <a:gd name="connsiteY6" fmla="*/ 2786761 h 2786761"/>
                <a:gd name="connsiteX7" fmla="*/ 1641772 w 1973124"/>
                <a:gd name="connsiteY7" fmla="*/ 2615786 h 2786761"/>
                <a:gd name="connsiteX8" fmla="*/ 1235705 w 1973124"/>
                <a:gd name="connsiteY8" fmla="*/ 1975930 h 2786761"/>
                <a:gd name="connsiteX9" fmla="*/ 680015 w 1973124"/>
                <a:gd name="connsiteY9" fmla="*/ 1091225 h 2786761"/>
                <a:gd name="connsiteX10" fmla="*/ 676399 w 1973124"/>
                <a:gd name="connsiteY10" fmla="*/ 1099593 h 2786761"/>
                <a:gd name="connsiteX11" fmla="*/ 676171 w 1973124"/>
                <a:gd name="connsiteY11" fmla="*/ 1099233 h 2786761"/>
                <a:gd name="connsiteX12" fmla="*/ 619390 w 1973124"/>
                <a:gd name="connsiteY12" fmla="*/ 1230650 h 2786761"/>
                <a:gd name="connsiteX13" fmla="*/ 0 w 1973124"/>
                <a:gd name="connsiteY13" fmla="*/ 0 h 2786761"/>
                <a:gd name="connsiteX14" fmla="*/ 1017383 w 1973124"/>
                <a:gd name="connsiteY14" fmla="*/ 309509 h 2786761"/>
                <a:gd name="connsiteX0" fmla="*/ 1017383 w 1973124"/>
                <a:gd name="connsiteY0" fmla="*/ 309509 h 2786761"/>
                <a:gd name="connsiteX1" fmla="*/ 969191 w 1973124"/>
                <a:gd name="connsiteY1" fmla="*/ 421047 h 2786761"/>
                <a:gd name="connsiteX2" fmla="*/ 1953526 w 1973124"/>
                <a:gd name="connsiteY2" fmla="*/ 1980230 h 2786761"/>
                <a:gd name="connsiteX3" fmla="*/ 1953526 w 1973124"/>
                <a:gd name="connsiteY3" fmla="*/ 2145345 h 2786761"/>
                <a:gd name="connsiteX4" fmla="*/ 1621859 w 1973124"/>
                <a:gd name="connsiteY4" fmla="*/ 2750772 h 2786761"/>
                <a:gd name="connsiteX5" fmla="*/ 1595729 w 1973124"/>
                <a:gd name="connsiteY5" fmla="*/ 2786761 h 2786761"/>
                <a:gd name="connsiteX6" fmla="*/ 1641772 w 1973124"/>
                <a:gd name="connsiteY6" fmla="*/ 2615786 h 2786761"/>
                <a:gd name="connsiteX7" fmla="*/ 1235705 w 1973124"/>
                <a:gd name="connsiteY7" fmla="*/ 1975930 h 2786761"/>
                <a:gd name="connsiteX8" fmla="*/ 680015 w 1973124"/>
                <a:gd name="connsiteY8" fmla="*/ 1091225 h 2786761"/>
                <a:gd name="connsiteX9" fmla="*/ 676399 w 1973124"/>
                <a:gd name="connsiteY9" fmla="*/ 1099593 h 2786761"/>
                <a:gd name="connsiteX10" fmla="*/ 676171 w 1973124"/>
                <a:gd name="connsiteY10" fmla="*/ 1099233 h 2786761"/>
                <a:gd name="connsiteX11" fmla="*/ 619390 w 1973124"/>
                <a:gd name="connsiteY11" fmla="*/ 1230650 h 2786761"/>
                <a:gd name="connsiteX12" fmla="*/ 0 w 1973124"/>
                <a:gd name="connsiteY12" fmla="*/ 0 h 2786761"/>
                <a:gd name="connsiteX13" fmla="*/ 1017383 w 1973124"/>
                <a:gd name="connsiteY13" fmla="*/ 309509 h 278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73124" h="2786761">
                  <a:moveTo>
                    <a:pt x="1017383" y="309509"/>
                  </a:moveTo>
                  <a:lnTo>
                    <a:pt x="969191" y="421047"/>
                  </a:lnTo>
                  <a:lnTo>
                    <a:pt x="1953526" y="1980230"/>
                  </a:lnTo>
                  <a:cubicBezTo>
                    <a:pt x="1979657" y="2026801"/>
                    <a:pt x="1979657" y="2100891"/>
                    <a:pt x="1953526" y="2145345"/>
                  </a:cubicBezTo>
                  <a:lnTo>
                    <a:pt x="1621859" y="2750772"/>
                  </a:lnTo>
                  <a:cubicBezTo>
                    <a:pt x="1615830" y="2763475"/>
                    <a:pt x="1619287" y="2727809"/>
                    <a:pt x="1595729" y="2786761"/>
                  </a:cubicBezTo>
                  <a:cubicBezTo>
                    <a:pt x="1631911" y="2723254"/>
                    <a:pt x="1649498" y="2658463"/>
                    <a:pt x="1641772" y="2615786"/>
                  </a:cubicBezTo>
                  <a:lnTo>
                    <a:pt x="1235705" y="1975930"/>
                  </a:lnTo>
                  <a:lnTo>
                    <a:pt x="680015" y="1091225"/>
                  </a:lnTo>
                  <a:lnTo>
                    <a:pt x="676399" y="1099593"/>
                  </a:lnTo>
                  <a:lnTo>
                    <a:pt x="676171" y="1099233"/>
                  </a:lnTo>
                  <a:lnTo>
                    <a:pt x="619390" y="1230650"/>
                  </a:lnTo>
                  <a:lnTo>
                    <a:pt x="0" y="0"/>
                  </a:lnTo>
                  <a:lnTo>
                    <a:pt x="1017383" y="309509"/>
                  </a:lnTo>
                  <a:close/>
                </a:path>
              </a:pathLst>
            </a:custGeom>
            <a:gradFill flip="none" rotWithShape="1">
              <a:gsLst>
                <a:gs pos="0">
                  <a:schemeClr val="accent4">
                    <a:lumMod val="75000"/>
                  </a:schemeClr>
                </a:gs>
                <a:gs pos="100000">
                  <a:schemeClr val="accent4"/>
                </a:gs>
              </a:gsLst>
              <a:lin ang="5400000" scaled="1"/>
              <a:tileRect/>
            </a:gradFill>
            <a:ln>
              <a:noFill/>
            </a:ln>
          </p:spPr>
          <p:txBody>
            <a:bodyPr vert="horz" wrap="square" lIns="91440" tIns="45720" rIns="91440" bIns="45720" numCol="1" anchor="t" anchorCtr="0" compatLnSpc="1">
              <a:prstTxWarp prst="textNoShape">
                <a:avLst/>
              </a:prstTxWarp>
            </a:bodyPr>
            <a:lstStyle/>
            <a:p>
              <a:endParaRPr lang="ko-KR" altLang="en-US" sz="200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4251EB89-7328-FB42-8B96-03A32A623A14}"/>
                </a:ext>
              </a:extLst>
            </p:cNvPr>
            <p:cNvSpPr txBox="1"/>
            <p:nvPr/>
          </p:nvSpPr>
          <p:spPr>
            <a:xfrm rot="2040000">
              <a:off x="6004599" y="3097893"/>
              <a:ext cx="502061" cy="400110"/>
            </a:xfrm>
            <a:prstGeom prst="rect">
              <a:avLst/>
            </a:prstGeom>
            <a:noFill/>
          </p:spPr>
          <p:txBody>
            <a:bodyPr wrap="none" rtlCol="0">
              <a:spAutoFit/>
            </a:bodyPr>
            <a:lstStyle/>
            <a:p>
              <a:r>
                <a:rPr lang="en-US" altLang="ko-KR" sz="2000" b="1" dirty="0">
                  <a:solidFill>
                    <a:schemeClr val="bg1"/>
                  </a:solidFill>
                  <a:latin typeface="Calibri" panose="020F0502020204030204" pitchFamily="34" charset="0"/>
                  <a:cs typeface="Calibri" panose="020F0502020204030204" pitchFamily="34" charset="0"/>
                </a:rPr>
                <a:t>02 </a:t>
              </a:r>
              <a:endParaRPr lang="ko-KR" altLang="en-US" sz="2000" b="1" dirty="0">
                <a:solidFill>
                  <a:schemeClr val="bg1"/>
                </a:solidFill>
                <a:latin typeface="Calibri" panose="020F0502020204030204" pitchFamily="34" charset="0"/>
                <a:cs typeface="Calibri" panose="020F0502020204030204" pitchFamily="34" charset="0"/>
              </a:endParaRPr>
            </a:p>
          </p:txBody>
        </p:sp>
      </p:grpSp>
      <p:grpSp>
        <p:nvGrpSpPr>
          <p:cNvPr id="9" name="Group 8">
            <a:extLst>
              <a:ext uri="{FF2B5EF4-FFF2-40B4-BE49-F238E27FC236}">
                <a16:creationId xmlns:a16="http://schemas.microsoft.com/office/drawing/2014/main" id="{76CC9A88-2183-C750-DC43-1745A5D77DFF}"/>
              </a:ext>
            </a:extLst>
          </p:cNvPr>
          <p:cNvGrpSpPr/>
          <p:nvPr/>
        </p:nvGrpSpPr>
        <p:grpSpPr>
          <a:xfrm>
            <a:off x="9301331" y="3350984"/>
            <a:ext cx="1973124" cy="2786761"/>
            <a:chOff x="5876106" y="3488646"/>
            <a:chExt cx="1973124" cy="2786761"/>
          </a:xfrm>
        </p:grpSpPr>
        <p:sp>
          <p:nvSpPr>
            <p:cNvPr id="10" name="Teal Arrow">
              <a:extLst>
                <a:ext uri="{FF2B5EF4-FFF2-40B4-BE49-F238E27FC236}">
                  <a16:creationId xmlns:a16="http://schemas.microsoft.com/office/drawing/2014/main" id="{E3A9AA75-EF38-49A5-6986-BE6B56394002}"/>
                </a:ext>
              </a:extLst>
            </p:cNvPr>
            <p:cNvSpPr>
              <a:spLocks/>
            </p:cNvSpPr>
            <p:nvPr/>
          </p:nvSpPr>
          <p:spPr bwMode="auto">
            <a:xfrm rot="20197951">
              <a:off x="5876106" y="3488646"/>
              <a:ext cx="1973124" cy="2786761"/>
            </a:xfrm>
            <a:custGeom>
              <a:avLst/>
              <a:gdLst>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550990 w 1973124"/>
                <a:gd name="connsiteY5" fmla="*/ 1343267 h 2786761"/>
                <a:gd name="connsiteX6" fmla="*/ 1631419 w 1973124"/>
                <a:gd name="connsiteY6" fmla="*/ 1469698 h 2786761"/>
                <a:gd name="connsiteX7" fmla="*/ 1953526 w 1973124"/>
                <a:gd name="connsiteY7" fmla="*/ 1980230 h 2786761"/>
                <a:gd name="connsiteX8" fmla="*/ 1953526 w 1973124"/>
                <a:gd name="connsiteY8" fmla="*/ 2145345 h 2786761"/>
                <a:gd name="connsiteX9" fmla="*/ 1621859 w 1973124"/>
                <a:gd name="connsiteY9" fmla="*/ 2750772 h 2786761"/>
                <a:gd name="connsiteX10" fmla="*/ 1595729 w 1973124"/>
                <a:gd name="connsiteY10" fmla="*/ 2786761 h 2786761"/>
                <a:gd name="connsiteX11" fmla="*/ 1641772 w 1973124"/>
                <a:gd name="connsiteY11" fmla="*/ 2615786 h 2786761"/>
                <a:gd name="connsiteX12" fmla="*/ 1235705 w 1973124"/>
                <a:gd name="connsiteY12" fmla="*/ 1975930 h 2786761"/>
                <a:gd name="connsiteX13" fmla="*/ 1238040 w 1973124"/>
                <a:gd name="connsiteY13" fmla="*/ 1970527 h 2786761"/>
                <a:gd name="connsiteX14" fmla="*/ 680015 w 1973124"/>
                <a:gd name="connsiteY14" fmla="*/ 1091225 h 2786761"/>
                <a:gd name="connsiteX15" fmla="*/ 676399 w 1973124"/>
                <a:gd name="connsiteY15" fmla="*/ 1099593 h 2786761"/>
                <a:gd name="connsiteX16" fmla="*/ 676171 w 1973124"/>
                <a:gd name="connsiteY16" fmla="*/ 1099233 h 2786761"/>
                <a:gd name="connsiteX17" fmla="*/ 619390 w 1973124"/>
                <a:gd name="connsiteY17" fmla="*/ 1230650 h 2786761"/>
                <a:gd name="connsiteX18" fmla="*/ 0 w 1973124"/>
                <a:gd name="connsiteY18" fmla="*/ 0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631419 w 1973124"/>
                <a:gd name="connsiteY5" fmla="*/ 1469698 h 2786761"/>
                <a:gd name="connsiteX6" fmla="*/ 1953526 w 1973124"/>
                <a:gd name="connsiteY6" fmla="*/ 1980230 h 2786761"/>
                <a:gd name="connsiteX7" fmla="*/ 1953526 w 1973124"/>
                <a:gd name="connsiteY7" fmla="*/ 2145345 h 2786761"/>
                <a:gd name="connsiteX8" fmla="*/ 1621859 w 1973124"/>
                <a:gd name="connsiteY8" fmla="*/ 2750772 h 2786761"/>
                <a:gd name="connsiteX9" fmla="*/ 1595729 w 1973124"/>
                <a:gd name="connsiteY9" fmla="*/ 2786761 h 2786761"/>
                <a:gd name="connsiteX10" fmla="*/ 1641772 w 1973124"/>
                <a:gd name="connsiteY10" fmla="*/ 2615786 h 2786761"/>
                <a:gd name="connsiteX11" fmla="*/ 1235705 w 1973124"/>
                <a:gd name="connsiteY11" fmla="*/ 1975930 h 2786761"/>
                <a:gd name="connsiteX12" fmla="*/ 1238040 w 1973124"/>
                <a:gd name="connsiteY12" fmla="*/ 1970527 h 2786761"/>
                <a:gd name="connsiteX13" fmla="*/ 680015 w 1973124"/>
                <a:gd name="connsiteY13" fmla="*/ 1091225 h 2786761"/>
                <a:gd name="connsiteX14" fmla="*/ 676399 w 1973124"/>
                <a:gd name="connsiteY14" fmla="*/ 1099593 h 2786761"/>
                <a:gd name="connsiteX15" fmla="*/ 676171 w 1973124"/>
                <a:gd name="connsiteY15" fmla="*/ 1099233 h 2786761"/>
                <a:gd name="connsiteX16" fmla="*/ 619390 w 1973124"/>
                <a:gd name="connsiteY16" fmla="*/ 1230650 h 2786761"/>
                <a:gd name="connsiteX17" fmla="*/ 0 w 1973124"/>
                <a:gd name="connsiteY17" fmla="*/ 0 h 2786761"/>
                <a:gd name="connsiteX18" fmla="*/ 1017383 w 1973124"/>
                <a:gd name="connsiteY18"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953526 w 1973124"/>
                <a:gd name="connsiteY5" fmla="*/ 1980230 h 2786761"/>
                <a:gd name="connsiteX6" fmla="*/ 1953526 w 1973124"/>
                <a:gd name="connsiteY6" fmla="*/ 2145345 h 2786761"/>
                <a:gd name="connsiteX7" fmla="*/ 1621859 w 1973124"/>
                <a:gd name="connsiteY7" fmla="*/ 2750772 h 2786761"/>
                <a:gd name="connsiteX8" fmla="*/ 1595729 w 1973124"/>
                <a:gd name="connsiteY8" fmla="*/ 2786761 h 2786761"/>
                <a:gd name="connsiteX9" fmla="*/ 1641772 w 1973124"/>
                <a:gd name="connsiteY9" fmla="*/ 2615786 h 2786761"/>
                <a:gd name="connsiteX10" fmla="*/ 1235705 w 1973124"/>
                <a:gd name="connsiteY10" fmla="*/ 1975930 h 2786761"/>
                <a:gd name="connsiteX11" fmla="*/ 1238040 w 1973124"/>
                <a:gd name="connsiteY11" fmla="*/ 1970527 h 2786761"/>
                <a:gd name="connsiteX12" fmla="*/ 680015 w 1973124"/>
                <a:gd name="connsiteY12" fmla="*/ 1091225 h 2786761"/>
                <a:gd name="connsiteX13" fmla="*/ 676399 w 1973124"/>
                <a:gd name="connsiteY13" fmla="*/ 1099593 h 2786761"/>
                <a:gd name="connsiteX14" fmla="*/ 676171 w 1973124"/>
                <a:gd name="connsiteY14" fmla="*/ 1099233 h 2786761"/>
                <a:gd name="connsiteX15" fmla="*/ 619390 w 1973124"/>
                <a:gd name="connsiteY15" fmla="*/ 1230650 h 2786761"/>
                <a:gd name="connsiteX16" fmla="*/ 0 w 1973124"/>
                <a:gd name="connsiteY16" fmla="*/ 0 h 2786761"/>
                <a:gd name="connsiteX17" fmla="*/ 1017383 w 1973124"/>
                <a:gd name="connsiteY17"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953526 w 1973124"/>
                <a:gd name="connsiteY4" fmla="*/ 1980230 h 2786761"/>
                <a:gd name="connsiteX5" fmla="*/ 1953526 w 1973124"/>
                <a:gd name="connsiteY5" fmla="*/ 2145345 h 2786761"/>
                <a:gd name="connsiteX6" fmla="*/ 1621859 w 1973124"/>
                <a:gd name="connsiteY6" fmla="*/ 2750772 h 2786761"/>
                <a:gd name="connsiteX7" fmla="*/ 1595729 w 1973124"/>
                <a:gd name="connsiteY7" fmla="*/ 2786761 h 2786761"/>
                <a:gd name="connsiteX8" fmla="*/ 1641772 w 1973124"/>
                <a:gd name="connsiteY8" fmla="*/ 2615786 h 2786761"/>
                <a:gd name="connsiteX9" fmla="*/ 1235705 w 1973124"/>
                <a:gd name="connsiteY9" fmla="*/ 1975930 h 2786761"/>
                <a:gd name="connsiteX10" fmla="*/ 1238040 w 1973124"/>
                <a:gd name="connsiteY10" fmla="*/ 1970527 h 2786761"/>
                <a:gd name="connsiteX11" fmla="*/ 680015 w 1973124"/>
                <a:gd name="connsiteY11" fmla="*/ 1091225 h 2786761"/>
                <a:gd name="connsiteX12" fmla="*/ 676399 w 1973124"/>
                <a:gd name="connsiteY12" fmla="*/ 1099593 h 2786761"/>
                <a:gd name="connsiteX13" fmla="*/ 676171 w 1973124"/>
                <a:gd name="connsiteY13" fmla="*/ 1099233 h 2786761"/>
                <a:gd name="connsiteX14" fmla="*/ 619390 w 1973124"/>
                <a:gd name="connsiteY14" fmla="*/ 1230650 h 2786761"/>
                <a:gd name="connsiteX15" fmla="*/ 0 w 1973124"/>
                <a:gd name="connsiteY15" fmla="*/ 0 h 2786761"/>
                <a:gd name="connsiteX16" fmla="*/ 1017383 w 1973124"/>
                <a:gd name="connsiteY16"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953526 w 1973124"/>
                <a:gd name="connsiteY3" fmla="*/ 1980230 h 2786761"/>
                <a:gd name="connsiteX4" fmla="*/ 1953526 w 1973124"/>
                <a:gd name="connsiteY4" fmla="*/ 2145345 h 2786761"/>
                <a:gd name="connsiteX5" fmla="*/ 1621859 w 1973124"/>
                <a:gd name="connsiteY5" fmla="*/ 2750772 h 2786761"/>
                <a:gd name="connsiteX6" fmla="*/ 1595729 w 1973124"/>
                <a:gd name="connsiteY6" fmla="*/ 2786761 h 2786761"/>
                <a:gd name="connsiteX7" fmla="*/ 1641772 w 1973124"/>
                <a:gd name="connsiteY7" fmla="*/ 2615786 h 2786761"/>
                <a:gd name="connsiteX8" fmla="*/ 1235705 w 1973124"/>
                <a:gd name="connsiteY8" fmla="*/ 1975930 h 2786761"/>
                <a:gd name="connsiteX9" fmla="*/ 1238040 w 1973124"/>
                <a:gd name="connsiteY9" fmla="*/ 1970527 h 2786761"/>
                <a:gd name="connsiteX10" fmla="*/ 680015 w 1973124"/>
                <a:gd name="connsiteY10" fmla="*/ 1091225 h 2786761"/>
                <a:gd name="connsiteX11" fmla="*/ 676399 w 1973124"/>
                <a:gd name="connsiteY11" fmla="*/ 1099593 h 2786761"/>
                <a:gd name="connsiteX12" fmla="*/ 676171 w 1973124"/>
                <a:gd name="connsiteY12" fmla="*/ 1099233 h 2786761"/>
                <a:gd name="connsiteX13" fmla="*/ 619390 w 1973124"/>
                <a:gd name="connsiteY13" fmla="*/ 1230650 h 2786761"/>
                <a:gd name="connsiteX14" fmla="*/ 0 w 1973124"/>
                <a:gd name="connsiteY14" fmla="*/ 0 h 2786761"/>
                <a:gd name="connsiteX15" fmla="*/ 1017383 w 1973124"/>
                <a:gd name="connsiteY15"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953526 w 1973124"/>
                <a:gd name="connsiteY3" fmla="*/ 1980230 h 2786761"/>
                <a:gd name="connsiteX4" fmla="*/ 1953526 w 1973124"/>
                <a:gd name="connsiteY4" fmla="*/ 2145345 h 2786761"/>
                <a:gd name="connsiteX5" fmla="*/ 1621859 w 1973124"/>
                <a:gd name="connsiteY5" fmla="*/ 2750772 h 2786761"/>
                <a:gd name="connsiteX6" fmla="*/ 1595729 w 1973124"/>
                <a:gd name="connsiteY6" fmla="*/ 2786761 h 2786761"/>
                <a:gd name="connsiteX7" fmla="*/ 1641772 w 1973124"/>
                <a:gd name="connsiteY7" fmla="*/ 2615786 h 2786761"/>
                <a:gd name="connsiteX8" fmla="*/ 1235705 w 1973124"/>
                <a:gd name="connsiteY8" fmla="*/ 1975930 h 2786761"/>
                <a:gd name="connsiteX9" fmla="*/ 680015 w 1973124"/>
                <a:gd name="connsiteY9" fmla="*/ 1091225 h 2786761"/>
                <a:gd name="connsiteX10" fmla="*/ 676399 w 1973124"/>
                <a:gd name="connsiteY10" fmla="*/ 1099593 h 2786761"/>
                <a:gd name="connsiteX11" fmla="*/ 676171 w 1973124"/>
                <a:gd name="connsiteY11" fmla="*/ 1099233 h 2786761"/>
                <a:gd name="connsiteX12" fmla="*/ 619390 w 1973124"/>
                <a:gd name="connsiteY12" fmla="*/ 1230650 h 2786761"/>
                <a:gd name="connsiteX13" fmla="*/ 0 w 1973124"/>
                <a:gd name="connsiteY13" fmla="*/ 0 h 2786761"/>
                <a:gd name="connsiteX14" fmla="*/ 1017383 w 1973124"/>
                <a:gd name="connsiteY14" fmla="*/ 309509 h 2786761"/>
                <a:gd name="connsiteX0" fmla="*/ 1017383 w 1973124"/>
                <a:gd name="connsiteY0" fmla="*/ 309509 h 2786761"/>
                <a:gd name="connsiteX1" fmla="*/ 969191 w 1973124"/>
                <a:gd name="connsiteY1" fmla="*/ 421047 h 2786761"/>
                <a:gd name="connsiteX2" fmla="*/ 1953526 w 1973124"/>
                <a:gd name="connsiteY2" fmla="*/ 1980230 h 2786761"/>
                <a:gd name="connsiteX3" fmla="*/ 1953526 w 1973124"/>
                <a:gd name="connsiteY3" fmla="*/ 2145345 h 2786761"/>
                <a:gd name="connsiteX4" fmla="*/ 1621859 w 1973124"/>
                <a:gd name="connsiteY4" fmla="*/ 2750772 h 2786761"/>
                <a:gd name="connsiteX5" fmla="*/ 1595729 w 1973124"/>
                <a:gd name="connsiteY5" fmla="*/ 2786761 h 2786761"/>
                <a:gd name="connsiteX6" fmla="*/ 1641772 w 1973124"/>
                <a:gd name="connsiteY6" fmla="*/ 2615786 h 2786761"/>
                <a:gd name="connsiteX7" fmla="*/ 1235705 w 1973124"/>
                <a:gd name="connsiteY7" fmla="*/ 1975930 h 2786761"/>
                <a:gd name="connsiteX8" fmla="*/ 680015 w 1973124"/>
                <a:gd name="connsiteY8" fmla="*/ 1091225 h 2786761"/>
                <a:gd name="connsiteX9" fmla="*/ 676399 w 1973124"/>
                <a:gd name="connsiteY9" fmla="*/ 1099593 h 2786761"/>
                <a:gd name="connsiteX10" fmla="*/ 676171 w 1973124"/>
                <a:gd name="connsiteY10" fmla="*/ 1099233 h 2786761"/>
                <a:gd name="connsiteX11" fmla="*/ 619390 w 1973124"/>
                <a:gd name="connsiteY11" fmla="*/ 1230650 h 2786761"/>
                <a:gd name="connsiteX12" fmla="*/ 0 w 1973124"/>
                <a:gd name="connsiteY12" fmla="*/ 0 h 2786761"/>
                <a:gd name="connsiteX13" fmla="*/ 1017383 w 1973124"/>
                <a:gd name="connsiteY13" fmla="*/ 309509 h 278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73124" h="2786761">
                  <a:moveTo>
                    <a:pt x="1017383" y="309509"/>
                  </a:moveTo>
                  <a:lnTo>
                    <a:pt x="969191" y="421047"/>
                  </a:lnTo>
                  <a:lnTo>
                    <a:pt x="1953526" y="1980230"/>
                  </a:lnTo>
                  <a:cubicBezTo>
                    <a:pt x="1979657" y="2026801"/>
                    <a:pt x="1979657" y="2100891"/>
                    <a:pt x="1953526" y="2145345"/>
                  </a:cubicBezTo>
                  <a:lnTo>
                    <a:pt x="1621859" y="2750772"/>
                  </a:lnTo>
                  <a:cubicBezTo>
                    <a:pt x="1615830" y="2763475"/>
                    <a:pt x="1619287" y="2727809"/>
                    <a:pt x="1595729" y="2786761"/>
                  </a:cubicBezTo>
                  <a:cubicBezTo>
                    <a:pt x="1631911" y="2723254"/>
                    <a:pt x="1649498" y="2658463"/>
                    <a:pt x="1641772" y="2615786"/>
                  </a:cubicBezTo>
                  <a:lnTo>
                    <a:pt x="1235705" y="1975930"/>
                  </a:lnTo>
                  <a:lnTo>
                    <a:pt x="680015" y="1091225"/>
                  </a:lnTo>
                  <a:lnTo>
                    <a:pt x="676399" y="1099593"/>
                  </a:lnTo>
                  <a:lnTo>
                    <a:pt x="676171" y="1099233"/>
                  </a:lnTo>
                  <a:lnTo>
                    <a:pt x="619390" y="1230650"/>
                  </a:lnTo>
                  <a:lnTo>
                    <a:pt x="0" y="0"/>
                  </a:lnTo>
                  <a:lnTo>
                    <a:pt x="1017383" y="309509"/>
                  </a:lnTo>
                  <a:close/>
                </a:path>
              </a:pathLst>
            </a:custGeom>
            <a:gradFill flip="none" rotWithShape="1">
              <a:gsLst>
                <a:gs pos="0">
                  <a:schemeClr val="accent3">
                    <a:lumMod val="75000"/>
                  </a:schemeClr>
                </a:gs>
                <a:gs pos="100000">
                  <a:srgbClr val="8EC043"/>
                </a:gs>
              </a:gsLst>
              <a:lin ang="5400000" scaled="1"/>
              <a:tileRect/>
            </a:gradFill>
            <a:ln>
              <a:noFill/>
            </a:ln>
          </p:spPr>
          <p:txBody>
            <a:bodyPr vert="horz" wrap="square" lIns="91440" tIns="45720" rIns="91440" bIns="45720" numCol="1" anchor="t" anchorCtr="0" compatLnSpc="1">
              <a:prstTxWarp prst="textNoShape">
                <a:avLst/>
              </a:prstTxWarp>
            </a:bodyPr>
            <a:lstStyle/>
            <a:p>
              <a:endParaRPr lang="ko-KR" altLang="en-US" sz="2000">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BEA6478B-C4DB-F98F-4491-4CAAEA14204D}"/>
                </a:ext>
              </a:extLst>
            </p:cNvPr>
            <p:cNvSpPr txBox="1"/>
            <p:nvPr/>
          </p:nvSpPr>
          <p:spPr>
            <a:xfrm rot="2040000">
              <a:off x="6004599" y="4092023"/>
              <a:ext cx="502061" cy="400110"/>
            </a:xfrm>
            <a:prstGeom prst="rect">
              <a:avLst/>
            </a:prstGeom>
            <a:noFill/>
          </p:spPr>
          <p:txBody>
            <a:bodyPr wrap="none" rtlCol="0">
              <a:spAutoFit/>
            </a:bodyPr>
            <a:lstStyle/>
            <a:p>
              <a:r>
                <a:rPr lang="en-US" altLang="ko-KR" sz="2000" b="1" dirty="0">
                  <a:solidFill>
                    <a:schemeClr val="bg1"/>
                  </a:solidFill>
                  <a:latin typeface="Calibri" panose="020F0502020204030204" pitchFamily="34" charset="0"/>
                  <a:cs typeface="Calibri" panose="020F0502020204030204" pitchFamily="34" charset="0"/>
                </a:rPr>
                <a:t>03 </a:t>
              </a:r>
              <a:endParaRPr lang="ko-KR" altLang="en-US" sz="2000" b="1" dirty="0">
                <a:solidFill>
                  <a:schemeClr val="bg1"/>
                </a:solidFill>
                <a:latin typeface="Calibri" panose="020F0502020204030204" pitchFamily="34" charset="0"/>
                <a:cs typeface="Calibri" panose="020F0502020204030204" pitchFamily="34" charset="0"/>
              </a:endParaRPr>
            </a:p>
          </p:txBody>
        </p:sp>
      </p:grpSp>
      <p:grpSp>
        <p:nvGrpSpPr>
          <p:cNvPr id="12" name="Group 11">
            <a:extLst>
              <a:ext uri="{FF2B5EF4-FFF2-40B4-BE49-F238E27FC236}">
                <a16:creationId xmlns:a16="http://schemas.microsoft.com/office/drawing/2014/main" id="{2FD14C99-87C3-0A8C-17E8-D3FF9918ED9E}"/>
              </a:ext>
            </a:extLst>
          </p:cNvPr>
          <p:cNvGrpSpPr/>
          <p:nvPr/>
        </p:nvGrpSpPr>
        <p:grpSpPr>
          <a:xfrm>
            <a:off x="9301331" y="4344447"/>
            <a:ext cx="1973124" cy="2786761"/>
            <a:chOff x="5876106" y="4482109"/>
            <a:chExt cx="1973124" cy="2786761"/>
          </a:xfrm>
        </p:grpSpPr>
        <p:sp>
          <p:nvSpPr>
            <p:cNvPr id="13" name="Pink Arrow">
              <a:extLst>
                <a:ext uri="{FF2B5EF4-FFF2-40B4-BE49-F238E27FC236}">
                  <a16:creationId xmlns:a16="http://schemas.microsoft.com/office/drawing/2014/main" id="{A3F183B9-7B02-FF3F-F3E1-BAF35E86A10F}"/>
                </a:ext>
              </a:extLst>
            </p:cNvPr>
            <p:cNvSpPr>
              <a:spLocks/>
            </p:cNvSpPr>
            <p:nvPr/>
          </p:nvSpPr>
          <p:spPr bwMode="auto">
            <a:xfrm rot="20197951">
              <a:off x="5876106" y="4482109"/>
              <a:ext cx="1973124" cy="2786761"/>
            </a:xfrm>
            <a:custGeom>
              <a:avLst/>
              <a:gdLst>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550990 w 1973124"/>
                <a:gd name="connsiteY5" fmla="*/ 1343267 h 2786761"/>
                <a:gd name="connsiteX6" fmla="*/ 1631419 w 1973124"/>
                <a:gd name="connsiteY6" fmla="*/ 1469698 h 2786761"/>
                <a:gd name="connsiteX7" fmla="*/ 1953526 w 1973124"/>
                <a:gd name="connsiteY7" fmla="*/ 1980230 h 2786761"/>
                <a:gd name="connsiteX8" fmla="*/ 1953526 w 1973124"/>
                <a:gd name="connsiteY8" fmla="*/ 2145345 h 2786761"/>
                <a:gd name="connsiteX9" fmla="*/ 1621859 w 1973124"/>
                <a:gd name="connsiteY9" fmla="*/ 2750772 h 2786761"/>
                <a:gd name="connsiteX10" fmla="*/ 1595729 w 1973124"/>
                <a:gd name="connsiteY10" fmla="*/ 2786761 h 2786761"/>
                <a:gd name="connsiteX11" fmla="*/ 1641772 w 1973124"/>
                <a:gd name="connsiteY11" fmla="*/ 2615786 h 2786761"/>
                <a:gd name="connsiteX12" fmla="*/ 1235705 w 1973124"/>
                <a:gd name="connsiteY12" fmla="*/ 1975930 h 2786761"/>
                <a:gd name="connsiteX13" fmla="*/ 1238040 w 1973124"/>
                <a:gd name="connsiteY13" fmla="*/ 1970527 h 2786761"/>
                <a:gd name="connsiteX14" fmla="*/ 680015 w 1973124"/>
                <a:gd name="connsiteY14" fmla="*/ 1091225 h 2786761"/>
                <a:gd name="connsiteX15" fmla="*/ 676399 w 1973124"/>
                <a:gd name="connsiteY15" fmla="*/ 1099593 h 2786761"/>
                <a:gd name="connsiteX16" fmla="*/ 676171 w 1973124"/>
                <a:gd name="connsiteY16" fmla="*/ 1099233 h 2786761"/>
                <a:gd name="connsiteX17" fmla="*/ 619390 w 1973124"/>
                <a:gd name="connsiteY17" fmla="*/ 1230650 h 2786761"/>
                <a:gd name="connsiteX18" fmla="*/ 0 w 1973124"/>
                <a:gd name="connsiteY18" fmla="*/ 0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631419 w 1973124"/>
                <a:gd name="connsiteY5" fmla="*/ 1469698 h 2786761"/>
                <a:gd name="connsiteX6" fmla="*/ 1953526 w 1973124"/>
                <a:gd name="connsiteY6" fmla="*/ 1980230 h 2786761"/>
                <a:gd name="connsiteX7" fmla="*/ 1953526 w 1973124"/>
                <a:gd name="connsiteY7" fmla="*/ 2145345 h 2786761"/>
                <a:gd name="connsiteX8" fmla="*/ 1621859 w 1973124"/>
                <a:gd name="connsiteY8" fmla="*/ 2750772 h 2786761"/>
                <a:gd name="connsiteX9" fmla="*/ 1595729 w 1973124"/>
                <a:gd name="connsiteY9" fmla="*/ 2786761 h 2786761"/>
                <a:gd name="connsiteX10" fmla="*/ 1641772 w 1973124"/>
                <a:gd name="connsiteY10" fmla="*/ 2615786 h 2786761"/>
                <a:gd name="connsiteX11" fmla="*/ 1235705 w 1973124"/>
                <a:gd name="connsiteY11" fmla="*/ 1975930 h 2786761"/>
                <a:gd name="connsiteX12" fmla="*/ 1238040 w 1973124"/>
                <a:gd name="connsiteY12" fmla="*/ 1970527 h 2786761"/>
                <a:gd name="connsiteX13" fmla="*/ 680015 w 1973124"/>
                <a:gd name="connsiteY13" fmla="*/ 1091225 h 2786761"/>
                <a:gd name="connsiteX14" fmla="*/ 676399 w 1973124"/>
                <a:gd name="connsiteY14" fmla="*/ 1099593 h 2786761"/>
                <a:gd name="connsiteX15" fmla="*/ 676171 w 1973124"/>
                <a:gd name="connsiteY15" fmla="*/ 1099233 h 2786761"/>
                <a:gd name="connsiteX16" fmla="*/ 619390 w 1973124"/>
                <a:gd name="connsiteY16" fmla="*/ 1230650 h 2786761"/>
                <a:gd name="connsiteX17" fmla="*/ 0 w 1973124"/>
                <a:gd name="connsiteY17" fmla="*/ 0 h 2786761"/>
                <a:gd name="connsiteX18" fmla="*/ 1017383 w 1973124"/>
                <a:gd name="connsiteY18"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553109 w 1973124"/>
                <a:gd name="connsiteY4" fmla="*/ 1338363 h 2786761"/>
                <a:gd name="connsiteX5" fmla="*/ 1953526 w 1973124"/>
                <a:gd name="connsiteY5" fmla="*/ 1980230 h 2786761"/>
                <a:gd name="connsiteX6" fmla="*/ 1953526 w 1973124"/>
                <a:gd name="connsiteY6" fmla="*/ 2145345 h 2786761"/>
                <a:gd name="connsiteX7" fmla="*/ 1621859 w 1973124"/>
                <a:gd name="connsiteY7" fmla="*/ 2750772 h 2786761"/>
                <a:gd name="connsiteX8" fmla="*/ 1595729 w 1973124"/>
                <a:gd name="connsiteY8" fmla="*/ 2786761 h 2786761"/>
                <a:gd name="connsiteX9" fmla="*/ 1641772 w 1973124"/>
                <a:gd name="connsiteY9" fmla="*/ 2615786 h 2786761"/>
                <a:gd name="connsiteX10" fmla="*/ 1235705 w 1973124"/>
                <a:gd name="connsiteY10" fmla="*/ 1975930 h 2786761"/>
                <a:gd name="connsiteX11" fmla="*/ 1238040 w 1973124"/>
                <a:gd name="connsiteY11" fmla="*/ 1970527 h 2786761"/>
                <a:gd name="connsiteX12" fmla="*/ 680015 w 1973124"/>
                <a:gd name="connsiteY12" fmla="*/ 1091225 h 2786761"/>
                <a:gd name="connsiteX13" fmla="*/ 676399 w 1973124"/>
                <a:gd name="connsiteY13" fmla="*/ 1099593 h 2786761"/>
                <a:gd name="connsiteX14" fmla="*/ 676171 w 1973124"/>
                <a:gd name="connsiteY14" fmla="*/ 1099233 h 2786761"/>
                <a:gd name="connsiteX15" fmla="*/ 619390 w 1973124"/>
                <a:gd name="connsiteY15" fmla="*/ 1230650 h 2786761"/>
                <a:gd name="connsiteX16" fmla="*/ 0 w 1973124"/>
                <a:gd name="connsiteY16" fmla="*/ 0 h 2786761"/>
                <a:gd name="connsiteX17" fmla="*/ 1017383 w 1973124"/>
                <a:gd name="connsiteY17"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449599 w 1973124"/>
                <a:gd name="connsiteY3" fmla="*/ 1174342 h 2786761"/>
                <a:gd name="connsiteX4" fmla="*/ 1953526 w 1973124"/>
                <a:gd name="connsiteY4" fmla="*/ 1980230 h 2786761"/>
                <a:gd name="connsiteX5" fmla="*/ 1953526 w 1973124"/>
                <a:gd name="connsiteY5" fmla="*/ 2145345 h 2786761"/>
                <a:gd name="connsiteX6" fmla="*/ 1621859 w 1973124"/>
                <a:gd name="connsiteY6" fmla="*/ 2750772 h 2786761"/>
                <a:gd name="connsiteX7" fmla="*/ 1595729 w 1973124"/>
                <a:gd name="connsiteY7" fmla="*/ 2786761 h 2786761"/>
                <a:gd name="connsiteX8" fmla="*/ 1641772 w 1973124"/>
                <a:gd name="connsiteY8" fmla="*/ 2615786 h 2786761"/>
                <a:gd name="connsiteX9" fmla="*/ 1235705 w 1973124"/>
                <a:gd name="connsiteY9" fmla="*/ 1975930 h 2786761"/>
                <a:gd name="connsiteX10" fmla="*/ 1238040 w 1973124"/>
                <a:gd name="connsiteY10" fmla="*/ 1970527 h 2786761"/>
                <a:gd name="connsiteX11" fmla="*/ 680015 w 1973124"/>
                <a:gd name="connsiteY11" fmla="*/ 1091225 h 2786761"/>
                <a:gd name="connsiteX12" fmla="*/ 676399 w 1973124"/>
                <a:gd name="connsiteY12" fmla="*/ 1099593 h 2786761"/>
                <a:gd name="connsiteX13" fmla="*/ 676171 w 1973124"/>
                <a:gd name="connsiteY13" fmla="*/ 1099233 h 2786761"/>
                <a:gd name="connsiteX14" fmla="*/ 619390 w 1973124"/>
                <a:gd name="connsiteY14" fmla="*/ 1230650 h 2786761"/>
                <a:gd name="connsiteX15" fmla="*/ 0 w 1973124"/>
                <a:gd name="connsiteY15" fmla="*/ 0 h 2786761"/>
                <a:gd name="connsiteX16" fmla="*/ 1017383 w 1973124"/>
                <a:gd name="connsiteY16"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953526 w 1973124"/>
                <a:gd name="connsiteY3" fmla="*/ 1980230 h 2786761"/>
                <a:gd name="connsiteX4" fmla="*/ 1953526 w 1973124"/>
                <a:gd name="connsiteY4" fmla="*/ 2145345 h 2786761"/>
                <a:gd name="connsiteX5" fmla="*/ 1621859 w 1973124"/>
                <a:gd name="connsiteY5" fmla="*/ 2750772 h 2786761"/>
                <a:gd name="connsiteX6" fmla="*/ 1595729 w 1973124"/>
                <a:gd name="connsiteY6" fmla="*/ 2786761 h 2786761"/>
                <a:gd name="connsiteX7" fmla="*/ 1641772 w 1973124"/>
                <a:gd name="connsiteY7" fmla="*/ 2615786 h 2786761"/>
                <a:gd name="connsiteX8" fmla="*/ 1235705 w 1973124"/>
                <a:gd name="connsiteY8" fmla="*/ 1975930 h 2786761"/>
                <a:gd name="connsiteX9" fmla="*/ 1238040 w 1973124"/>
                <a:gd name="connsiteY9" fmla="*/ 1970527 h 2786761"/>
                <a:gd name="connsiteX10" fmla="*/ 680015 w 1973124"/>
                <a:gd name="connsiteY10" fmla="*/ 1091225 h 2786761"/>
                <a:gd name="connsiteX11" fmla="*/ 676399 w 1973124"/>
                <a:gd name="connsiteY11" fmla="*/ 1099593 h 2786761"/>
                <a:gd name="connsiteX12" fmla="*/ 676171 w 1973124"/>
                <a:gd name="connsiteY12" fmla="*/ 1099233 h 2786761"/>
                <a:gd name="connsiteX13" fmla="*/ 619390 w 1973124"/>
                <a:gd name="connsiteY13" fmla="*/ 1230650 h 2786761"/>
                <a:gd name="connsiteX14" fmla="*/ 0 w 1973124"/>
                <a:gd name="connsiteY14" fmla="*/ 0 h 2786761"/>
                <a:gd name="connsiteX15" fmla="*/ 1017383 w 1973124"/>
                <a:gd name="connsiteY15" fmla="*/ 309509 h 2786761"/>
                <a:gd name="connsiteX0" fmla="*/ 1017383 w 1973124"/>
                <a:gd name="connsiteY0" fmla="*/ 309509 h 2786761"/>
                <a:gd name="connsiteX1" fmla="*/ 969191 w 1973124"/>
                <a:gd name="connsiteY1" fmla="*/ 421047 h 2786761"/>
                <a:gd name="connsiteX2" fmla="*/ 1072281 w 1973124"/>
                <a:gd name="connsiteY2" fmla="*/ 581879 h 2786761"/>
                <a:gd name="connsiteX3" fmla="*/ 1953526 w 1973124"/>
                <a:gd name="connsiteY3" fmla="*/ 1980230 h 2786761"/>
                <a:gd name="connsiteX4" fmla="*/ 1953526 w 1973124"/>
                <a:gd name="connsiteY4" fmla="*/ 2145345 h 2786761"/>
                <a:gd name="connsiteX5" fmla="*/ 1621859 w 1973124"/>
                <a:gd name="connsiteY5" fmla="*/ 2750772 h 2786761"/>
                <a:gd name="connsiteX6" fmla="*/ 1595729 w 1973124"/>
                <a:gd name="connsiteY6" fmla="*/ 2786761 h 2786761"/>
                <a:gd name="connsiteX7" fmla="*/ 1641772 w 1973124"/>
                <a:gd name="connsiteY7" fmla="*/ 2615786 h 2786761"/>
                <a:gd name="connsiteX8" fmla="*/ 1235705 w 1973124"/>
                <a:gd name="connsiteY8" fmla="*/ 1975930 h 2786761"/>
                <a:gd name="connsiteX9" fmla="*/ 680015 w 1973124"/>
                <a:gd name="connsiteY9" fmla="*/ 1091225 h 2786761"/>
                <a:gd name="connsiteX10" fmla="*/ 676399 w 1973124"/>
                <a:gd name="connsiteY10" fmla="*/ 1099593 h 2786761"/>
                <a:gd name="connsiteX11" fmla="*/ 676171 w 1973124"/>
                <a:gd name="connsiteY11" fmla="*/ 1099233 h 2786761"/>
                <a:gd name="connsiteX12" fmla="*/ 619390 w 1973124"/>
                <a:gd name="connsiteY12" fmla="*/ 1230650 h 2786761"/>
                <a:gd name="connsiteX13" fmla="*/ 0 w 1973124"/>
                <a:gd name="connsiteY13" fmla="*/ 0 h 2786761"/>
                <a:gd name="connsiteX14" fmla="*/ 1017383 w 1973124"/>
                <a:gd name="connsiteY14" fmla="*/ 309509 h 2786761"/>
                <a:gd name="connsiteX0" fmla="*/ 1017383 w 1973124"/>
                <a:gd name="connsiteY0" fmla="*/ 309509 h 2786761"/>
                <a:gd name="connsiteX1" fmla="*/ 969191 w 1973124"/>
                <a:gd name="connsiteY1" fmla="*/ 421047 h 2786761"/>
                <a:gd name="connsiteX2" fmla="*/ 1953526 w 1973124"/>
                <a:gd name="connsiteY2" fmla="*/ 1980230 h 2786761"/>
                <a:gd name="connsiteX3" fmla="*/ 1953526 w 1973124"/>
                <a:gd name="connsiteY3" fmla="*/ 2145345 h 2786761"/>
                <a:gd name="connsiteX4" fmla="*/ 1621859 w 1973124"/>
                <a:gd name="connsiteY4" fmla="*/ 2750772 h 2786761"/>
                <a:gd name="connsiteX5" fmla="*/ 1595729 w 1973124"/>
                <a:gd name="connsiteY5" fmla="*/ 2786761 h 2786761"/>
                <a:gd name="connsiteX6" fmla="*/ 1641772 w 1973124"/>
                <a:gd name="connsiteY6" fmla="*/ 2615786 h 2786761"/>
                <a:gd name="connsiteX7" fmla="*/ 1235705 w 1973124"/>
                <a:gd name="connsiteY7" fmla="*/ 1975930 h 2786761"/>
                <a:gd name="connsiteX8" fmla="*/ 680015 w 1973124"/>
                <a:gd name="connsiteY8" fmla="*/ 1091225 h 2786761"/>
                <a:gd name="connsiteX9" fmla="*/ 676399 w 1973124"/>
                <a:gd name="connsiteY9" fmla="*/ 1099593 h 2786761"/>
                <a:gd name="connsiteX10" fmla="*/ 676171 w 1973124"/>
                <a:gd name="connsiteY10" fmla="*/ 1099233 h 2786761"/>
                <a:gd name="connsiteX11" fmla="*/ 619390 w 1973124"/>
                <a:gd name="connsiteY11" fmla="*/ 1230650 h 2786761"/>
                <a:gd name="connsiteX12" fmla="*/ 0 w 1973124"/>
                <a:gd name="connsiteY12" fmla="*/ 0 h 2786761"/>
                <a:gd name="connsiteX13" fmla="*/ 1017383 w 1973124"/>
                <a:gd name="connsiteY13" fmla="*/ 309509 h 278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73124" h="2786761">
                  <a:moveTo>
                    <a:pt x="1017383" y="309509"/>
                  </a:moveTo>
                  <a:lnTo>
                    <a:pt x="969191" y="421047"/>
                  </a:lnTo>
                  <a:lnTo>
                    <a:pt x="1953526" y="1980230"/>
                  </a:lnTo>
                  <a:cubicBezTo>
                    <a:pt x="1979657" y="2026801"/>
                    <a:pt x="1979657" y="2100891"/>
                    <a:pt x="1953526" y="2145345"/>
                  </a:cubicBezTo>
                  <a:lnTo>
                    <a:pt x="1621859" y="2750772"/>
                  </a:lnTo>
                  <a:cubicBezTo>
                    <a:pt x="1615830" y="2763475"/>
                    <a:pt x="1619287" y="2727809"/>
                    <a:pt x="1595729" y="2786761"/>
                  </a:cubicBezTo>
                  <a:cubicBezTo>
                    <a:pt x="1631911" y="2723254"/>
                    <a:pt x="1649498" y="2658463"/>
                    <a:pt x="1641772" y="2615786"/>
                  </a:cubicBezTo>
                  <a:lnTo>
                    <a:pt x="1235705" y="1975930"/>
                  </a:lnTo>
                  <a:lnTo>
                    <a:pt x="680015" y="1091225"/>
                  </a:lnTo>
                  <a:lnTo>
                    <a:pt x="676399" y="1099593"/>
                  </a:lnTo>
                  <a:lnTo>
                    <a:pt x="676171" y="1099233"/>
                  </a:lnTo>
                  <a:lnTo>
                    <a:pt x="619390" y="1230650"/>
                  </a:lnTo>
                  <a:lnTo>
                    <a:pt x="0" y="0"/>
                  </a:lnTo>
                  <a:lnTo>
                    <a:pt x="1017383" y="309509"/>
                  </a:lnTo>
                  <a:close/>
                </a:path>
              </a:pathLst>
            </a:custGeom>
            <a:gradFill flip="none" rotWithShape="1">
              <a:gsLst>
                <a:gs pos="0">
                  <a:schemeClr val="accent1">
                    <a:lumMod val="75000"/>
                  </a:schemeClr>
                </a:gs>
                <a:gs pos="98000">
                  <a:schemeClr val="accent1"/>
                </a:gs>
              </a:gsLst>
              <a:lin ang="5400000" scaled="1"/>
              <a:tileRect/>
            </a:gradFill>
            <a:ln>
              <a:noFill/>
            </a:ln>
          </p:spPr>
          <p:txBody>
            <a:bodyPr vert="horz" wrap="square" lIns="91440" tIns="45720" rIns="91440" bIns="45720" numCol="1" anchor="t" anchorCtr="0" compatLnSpc="1">
              <a:prstTxWarp prst="textNoShape">
                <a:avLst/>
              </a:prstTxWarp>
              <a:noAutofit/>
            </a:bodyPr>
            <a:lstStyle/>
            <a:p>
              <a:endParaRPr lang="ko-KR" altLang="en-US" sz="2000" dirty="0">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0B2696A5-9BB6-29B4-1CDF-298F44D5A1FB}"/>
                </a:ext>
              </a:extLst>
            </p:cNvPr>
            <p:cNvSpPr txBox="1"/>
            <p:nvPr/>
          </p:nvSpPr>
          <p:spPr>
            <a:xfrm rot="2040000">
              <a:off x="6004599" y="5086153"/>
              <a:ext cx="502061" cy="400110"/>
            </a:xfrm>
            <a:prstGeom prst="rect">
              <a:avLst/>
            </a:prstGeom>
            <a:noFill/>
          </p:spPr>
          <p:txBody>
            <a:bodyPr wrap="none" rtlCol="0">
              <a:spAutoFit/>
            </a:bodyPr>
            <a:lstStyle/>
            <a:p>
              <a:r>
                <a:rPr lang="en-US" altLang="ko-KR" sz="2000" b="1" dirty="0">
                  <a:solidFill>
                    <a:schemeClr val="bg1"/>
                  </a:solidFill>
                  <a:latin typeface="Calibri" panose="020F0502020204030204" pitchFamily="34" charset="0"/>
                  <a:cs typeface="Calibri" panose="020F0502020204030204" pitchFamily="34" charset="0"/>
                </a:rPr>
                <a:t>04 </a:t>
              </a:r>
              <a:endParaRPr lang="ko-KR" altLang="en-US" sz="2000" b="1" dirty="0">
                <a:solidFill>
                  <a:schemeClr val="bg1"/>
                </a:solidFill>
                <a:latin typeface="Calibri" panose="020F0502020204030204" pitchFamily="34" charset="0"/>
                <a:cs typeface="Calibri" panose="020F0502020204030204" pitchFamily="34" charset="0"/>
              </a:endParaRPr>
            </a:p>
          </p:txBody>
        </p:sp>
      </p:grpSp>
      <p:sp>
        <p:nvSpPr>
          <p:cNvPr id="15" name="TextBox 14">
            <a:extLst>
              <a:ext uri="{FF2B5EF4-FFF2-40B4-BE49-F238E27FC236}">
                <a16:creationId xmlns:a16="http://schemas.microsoft.com/office/drawing/2014/main" id="{8D8830B5-9686-6E20-CEA8-6F9D790FB39C}"/>
              </a:ext>
            </a:extLst>
          </p:cNvPr>
          <p:cNvSpPr txBox="1"/>
          <p:nvPr/>
        </p:nvSpPr>
        <p:spPr>
          <a:xfrm>
            <a:off x="115899" y="2528605"/>
            <a:ext cx="8479714" cy="830997"/>
          </a:xfrm>
          <a:prstGeom prst="rect">
            <a:avLst/>
          </a:prstGeom>
          <a:noFill/>
          <a:ln w="19050">
            <a:solidFill>
              <a:schemeClr val="accent4">
                <a:lumMod val="75000"/>
              </a:schemeClr>
            </a:solidFill>
          </a:ln>
        </p:spPr>
        <p:txBody>
          <a:bodyPr wrap="square" rtlCol="0">
            <a:spAutoFit/>
          </a:bodyPr>
          <a:lstStyle/>
          <a:p>
            <a:r>
              <a:rPr lang="en-IE"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pronoun that is used to emphasise something or someone is called an</a:t>
            </a:r>
            <a:r>
              <a:rPr lang="en-AE" sz="2400" dirty="0">
                <a:latin typeface="Calibri" panose="020F0502020204030204" pitchFamily="34" charset="0"/>
                <a:ea typeface="Calibri" panose="020F0502020204030204" pitchFamily="34" charset="0"/>
                <a:cs typeface="Calibri" panose="020F0502020204030204" pitchFamily="34" charset="0"/>
              </a:rPr>
              <a:t> </a:t>
            </a:r>
            <a:r>
              <a:rPr lang="en-IE"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Emphatic Pronoun</a:t>
            </a:r>
            <a:r>
              <a:rPr lang="en-IE"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AE" sz="2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6C5B172C-9B84-7CA9-2BA4-1A5D2256883D}"/>
              </a:ext>
            </a:extLst>
          </p:cNvPr>
          <p:cNvSpPr txBox="1"/>
          <p:nvPr/>
        </p:nvSpPr>
        <p:spPr>
          <a:xfrm>
            <a:off x="115899" y="1481019"/>
            <a:ext cx="8479714" cy="830997"/>
          </a:xfrm>
          <a:prstGeom prst="rect">
            <a:avLst/>
          </a:prstGeom>
          <a:noFill/>
          <a:ln w="28575">
            <a:solidFill>
              <a:srgbClr val="76D6FF"/>
            </a:solidFill>
          </a:ln>
        </p:spPr>
        <p:txBody>
          <a:bodyPr wrap="square" rtlCol="0">
            <a:spAutoFit/>
          </a:bodyPr>
          <a:lstStyle/>
          <a:p>
            <a:r>
              <a:rPr lang="en-IE"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Emphatic Pronoun</a:t>
            </a:r>
            <a:r>
              <a:rPr lang="en-IE" sz="2400"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IE"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indicates and lays emphasis on the fact that the action was done without any help by the noun.</a:t>
            </a:r>
            <a:r>
              <a:rPr lang="en-AE" sz="2400" dirty="0">
                <a:effectLst/>
                <a:latin typeface="Calibri" panose="020F0502020204030204" pitchFamily="34" charset="0"/>
                <a:cs typeface="Calibri" panose="020F0502020204030204" pitchFamily="34" charset="0"/>
              </a:rPr>
              <a:t> </a:t>
            </a:r>
            <a:endParaRPr lang="en-AE" sz="2400" dirty="0">
              <a:latin typeface="Calibri" panose="020F0502020204030204" pitchFamily="34" charset="0"/>
              <a:cs typeface="Calibri" panose="020F0502020204030204" pitchFamily="34" charset="0"/>
            </a:endParaRPr>
          </a:p>
        </p:txBody>
      </p:sp>
      <p:sp>
        <p:nvSpPr>
          <p:cNvPr id="17" name="TextBox 16">
            <a:extLst>
              <a:ext uri="{FF2B5EF4-FFF2-40B4-BE49-F238E27FC236}">
                <a16:creationId xmlns:a16="http://schemas.microsoft.com/office/drawing/2014/main" id="{6E7DDE9E-9426-A13E-1AA0-D174F6B55AFD}"/>
              </a:ext>
            </a:extLst>
          </p:cNvPr>
          <p:cNvSpPr txBox="1"/>
          <p:nvPr/>
        </p:nvSpPr>
        <p:spPr>
          <a:xfrm>
            <a:off x="115899" y="3576191"/>
            <a:ext cx="8479713" cy="830997"/>
          </a:xfrm>
          <a:prstGeom prst="rect">
            <a:avLst/>
          </a:prstGeom>
          <a:noFill/>
          <a:ln w="28575">
            <a:solidFill>
              <a:schemeClr val="accent3">
                <a:lumMod val="75000"/>
              </a:schemeClr>
            </a:solidFill>
          </a:ln>
        </p:spPr>
        <p:txBody>
          <a:bodyPr wrap="square" rtlCol="0">
            <a:spAutoFit/>
          </a:bodyPr>
          <a:lstStyle/>
          <a:p>
            <a:r>
              <a:rPr lang="en-IE"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 </a:t>
            </a:r>
            <a:r>
              <a:rPr lang="en-IE"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Emphatic pronoun </a:t>
            </a:r>
            <a:r>
              <a:rPr lang="en-IE"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 mostly found immediately after the noun or pronoun.</a:t>
            </a:r>
            <a:r>
              <a:rPr lang="en-AE" sz="2400" dirty="0">
                <a:effectLst/>
                <a:latin typeface="Calibri" panose="020F0502020204030204" pitchFamily="34" charset="0"/>
                <a:cs typeface="Calibri" panose="020F0502020204030204" pitchFamily="34" charset="0"/>
              </a:rPr>
              <a:t> </a:t>
            </a:r>
            <a:endParaRPr lang="en-AE" sz="2400" dirty="0">
              <a:latin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398499AC-1FE6-97A9-ED2F-F562072A14C6}"/>
              </a:ext>
            </a:extLst>
          </p:cNvPr>
          <p:cNvSpPr txBox="1"/>
          <p:nvPr/>
        </p:nvSpPr>
        <p:spPr>
          <a:xfrm>
            <a:off x="115898" y="4623777"/>
            <a:ext cx="8417765" cy="830997"/>
          </a:xfrm>
          <a:prstGeom prst="rect">
            <a:avLst/>
          </a:prstGeom>
          <a:noFill/>
          <a:ln w="19050">
            <a:solidFill>
              <a:srgbClr val="0070C0"/>
            </a:solidFill>
          </a:ln>
        </p:spPr>
        <p:txBody>
          <a:bodyPr wrap="square" rtlCol="0">
            <a:spAutoFit/>
          </a:bodyPr>
          <a:lstStyle/>
          <a:p>
            <a:r>
              <a:rPr lang="en-IE" sz="2400" dirty="0">
                <a:solidFill>
                  <a:srgbClr val="FF0000"/>
                </a:solidFill>
                <a:effectLst/>
                <a:latin typeface="Calibri" panose="020F0502020204030204" pitchFamily="34" charset="0"/>
                <a:ea typeface="Calibri" panose="020F0502020204030204" pitchFamily="34" charset="0"/>
              </a:rPr>
              <a:t>Emphatic pronouns </a:t>
            </a:r>
            <a:r>
              <a:rPr lang="en-IE" sz="2400" dirty="0">
                <a:solidFill>
                  <a:srgbClr val="000000"/>
                </a:solidFill>
                <a:effectLst/>
                <a:latin typeface="Calibri" panose="020F0502020204030204" pitchFamily="34" charset="0"/>
                <a:ea typeface="Calibri" panose="020F0502020204030204" pitchFamily="34" charset="0"/>
              </a:rPr>
              <a:t>are such as myself, yourself, herself, himself, itself, etc.</a:t>
            </a:r>
            <a:endParaRPr lang="en-AE" sz="2400" dirty="0">
              <a:effectLst/>
              <a:latin typeface="Calibri" panose="020F0502020204030204" pitchFamily="34" charset="0"/>
              <a:ea typeface="Calibri" panose="020F0502020204030204" pitchFamily="34" charset="0"/>
            </a:endParaRPr>
          </a:p>
        </p:txBody>
      </p:sp>
      <p:sp>
        <p:nvSpPr>
          <p:cNvPr id="19" name="TextBox 18">
            <a:extLst>
              <a:ext uri="{FF2B5EF4-FFF2-40B4-BE49-F238E27FC236}">
                <a16:creationId xmlns:a16="http://schemas.microsoft.com/office/drawing/2014/main" id="{8E6B7277-7AF6-E3AC-B1C0-7EF558237BFA}"/>
              </a:ext>
            </a:extLst>
          </p:cNvPr>
          <p:cNvSpPr txBox="1"/>
          <p:nvPr/>
        </p:nvSpPr>
        <p:spPr>
          <a:xfrm>
            <a:off x="1393745" y="5898294"/>
            <a:ext cx="7201868" cy="461665"/>
          </a:xfrm>
          <a:prstGeom prst="rect">
            <a:avLst/>
          </a:prstGeom>
          <a:ln>
            <a:solidFill>
              <a:srgbClr val="FF0000"/>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IE"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Example: She baked the</a:t>
            </a:r>
            <a:r>
              <a:rPr lang="en-AE" sz="2400">
                <a:effectLst/>
                <a:latin typeface="Calibri" panose="020F0502020204030204" pitchFamily="34" charset="0"/>
                <a:cs typeface="Calibri" panose="020F0502020204030204" pitchFamily="34" charset="0"/>
              </a:rPr>
              <a:t> cake</a:t>
            </a:r>
            <a:r>
              <a:rPr lang="en-US" sz="2400" dirty="0">
                <a:effectLst/>
                <a:latin typeface="Calibri" panose="020F0502020204030204" pitchFamily="34" charset="0"/>
                <a:cs typeface="Calibri" panose="020F0502020204030204" pitchFamily="34" charset="0"/>
              </a:rPr>
              <a:t> </a:t>
            </a:r>
            <a:r>
              <a:rPr lang="en-IE" sz="2400" b="1" dirty="0">
                <a:solidFill>
                  <a:srgbClr val="FF0000"/>
                </a:solidFill>
                <a:latin typeface="Calibri" panose="020F0502020204030204" pitchFamily="34" charset="0"/>
                <a:ea typeface="Calibri" panose="020F0502020204030204" pitchFamily="34" charset="0"/>
                <a:cs typeface="Calibri" panose="020F0502020204030204" pitchFamily="34" charset="0"/>
              </a:rPr>
              <a:t>herself.</a:t>
            </a:r>
            <a:endParaRPr lang="en-AE" sz="24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250"/>
                            </p:stCondLst>
                            <p:childTnLst>
                              <p:par>
                                <p:cTn id="10" presetID="22" presetClass="entr" presetSubtype="4"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1000"/>
                                        <p:tgtEl>
                                          <p:spTgt spid="3"/>
                                        </p:tgtEl>
                                      </p:cBhvr>
                                    </p:animEffect>
                                  </p:childTnLst>
                                </p:cTn>
                              </p:par>
                            </p:childTnLst>
                          </p:cTn>
                        </p:par>
                        <p:par>
                          <p:cTn id="13" fill="hold">
                            <p:stCondLst>
                              <p:cond delay="2250"/>
                            </p:stCondLst>
                            <p:childTnLst>
                              <p:par>
                                <p:cTn id="14" presetID="22" presetClass="entr" presetSubtype="2" fill="hold" grpId="0" nodeType="afterEffect">
                                  <p:stCondLst>
                                    <p:cond delay="500"/>
                                  </p:stCondLst>
                                  <p:childTnLst>
                                    <p:set>
                                      <p:cBhvr>
                                        <p:cTn id="15" dur="1" fill="hold">
                                          <p:stCondLst>
                                            <p:cond delay="0"/>
                                          </p:stCondLst>
                                        </p:cTn>
                                        <p:tgtEl>
                                          <p:spTgt spid="16"/>
                                        </p:tgtEl>
                                        <p:attrNameLst>
                                          <p:attrName>style.visibility</p:attrName>
                                        </p:attrNameLst>
                                      </p:cBhvr>
                                      <p:to>
                                        <p:strVal val="visible"/>
                                      </p:to>
                                    </p:set>
                                    <p:animEffect transition="in" filter="wipe(right)">
                                      <p:cBhvr>
                                        <p:cTn id="16" dur="10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down)">
                                      <p:cBhvr>
                                        <p:cTn id="21" dur="1000"/>
                                        <p:tgtEl>
                                          <p:spTgt spid="6"/>
                                        </p:tgtEl>
                                      </p:cBhvr>
                                    </p:animEffect>
                                  </p:childTnLst>
                                </p:cTn>
                              </p:par>
                            </p:childTnLst>
                          </p:cTn>
                        </p:par>
                        <p:par>
                          <p:cTn id="22" fill="hold">
                            <p:stCondLst>
                              <p:cond delay="1000"/>
                            </p:stCondLst>
                            <p:childTnLst>
                              <p:par>
                                <p:cTn id="23" presetID="22" presetClass="entr" presetSubtype="2" fill="hold" grpId="0" nodeType="afterEffect">
                                  <p:stCondLst>
                                    <p:cond delay="500"/>
                                  </p:stCondLst>
                                  <p:childTnLst>
                                    <p:set>
                                      <p:cBhvr>
                                        <p:cTn id="24" dur="1" fill="hold">
                                          <p:stCondLst>
                                            <p:cond delay="0"/>
                                          </p:stCondLst>
                                        </p:cTn>
                                        <p:tgtEl>
                                          <p:spTgt spid="15"/>
                                        </p:tgtEl>
                                        <p:attrNameLst>
                                          <p:attrName>style.visibility</p:attrName>
                                        </p:attrNameLst>
                                      </p:cBhvr>
                                      <p:to>
                                        <p:strVal val="visible"/>
                                      </p:to>
                                    </p:set>
                                    <p:animEffect transition="in" filter="wipe(right)">
                                      <p:cBhvr>
                                        <p:cTn id="25" dur="10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wipe(down)">
                                      <p:cBhvr>
                                        <p:cTn id="30" dur="1000"/>
                                        <p:tgtEl>
                                          <p:spTgt spid="9"/>
                                        </p:tgtEl>
                                      </p:cBhvr>
                                    </p:animEffect>
                                  </p:childTnLst>
                                </p:cTn>
                              </p:par>
                            </p:childTnLst>
                          </p:cTn>
                        </p:par>
                        <p:par>
                          <p:cTn id="31" fill="hold">
                            <p:stCondLst>
                              <p:cond delay="1000"/>
                            </p:stCondLst>
                            <p:childTnLst>
                              <p:par>
                                <p:cTn id="32" presetID="22" presetClass="entr" presetSubtype="2" fill="hold" grpId="0" nodeType="afterEffect">
                                  <p:stCondLst>
                                    <p:cond delay="500"/>
                                  </p:stCondLst>
                                  <p:childTnLst>
                                    <p:set>
                                      <p:cBhvr>
                                        <p:cTn id="33" dur="1" fill="hold">
                                          <p:stCondLst>
                                            <p:cond delay="0"/>
                                          </p:stCondLst>
                                        </p:cTn>
                                        <p:tgtEl>
                                          <p:spTgt spid="17"/>
                                        </p:tgtEl>
                                        <p:attrNameLst>
                                          <p:attrName>style.visibility</p:attrName>
                                        </p:attrNameLst>
                                      </p:cBhvr>
                                      <p:to>
                                        <p:strVal val="visible"/>
                                      </p:to>
                                    </p:set>
                                    <p:animEffect transition="in" filter="wipe(right)">
                                      <p:cBhvr>
                                        <p:cTn id="34" dur="10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down)">
                                      <p:cBhvr>
                                        <p:cTn id="39" dur="1000"/>
                                        <p:tgtEl>
                                          <p:spTgt spid="12"/>
                                        </p:tgtEl>
                                      </p:cBhvr>
                                    </p:animEffect>
                                  </p:childTnLst>
                                </p:cTn>
                              </p:par>
                            </p:childTnLst>
                          </p:cTn>
                        </p:par>
                        <p:par>
                          <p:cTn id="40" fill="hold">
                            <p:stCondLst>
                              <p:cond delay="1000"/>
                            </p:stCondLst>
                            <p:childTnLst>
                              <p:par>
                                <p:cTn id="41" presetID="22" presetClass="entr" presetSubtype="2" fill="hold" grpId="0" nodeType="afterEffect">
                                  <p:stCondLst>
                                    <p:cond delay="500"/>
                                  </p:stCondLst>
                                  <p:childTnLst>
                                    <p:set>
                                      <p:cBhvr>
                                        <p:cTn id="42" dur="1" fill="hold">
                                          <p:stCondLst>
                                            <p:cond delay="0"/>
                                          </p:stCondLst>
                                        </p:cTn>
                                        <p:tgtEl>
                                          <p:spTgt spid="18"/>
                                        </p:tgtEl>
                                        <p:attrNameLst>
                                          <p:attrName>style.visibility</p:attrName>
                                        </p:attrNameLst>
                                      </p:cBhvr>
                                      <p:to>
                                        <p:strVal val="visible"/>
                                      </p:to>
                                    </p:set>
                                    <p:animEffect transition="in" filter="wipe(right)">
                                      <p:cBhvr>
                                        <p:cTn id="43" dur="10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55" presetClass="entr" presetSubtype="0"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1000" fill="hold"/>
                                        <p:tgtEl>
                                          <p:spTgt spid="19"/>
                                        </p:tgtEl>
                                        <p:attrNameLst>
                                          <p:attrName>ppt_w</p:attrName>
                                        </p:attrNameLst>
                                      </p:cBhvr>
                                      <p:tavLst>
                                        <p:tav tm="0">
                                          <p:val>
                                            <p:strVal val="#ppt_w*0.70"/>
                                          </p:val>
                                        </p:tav>
                                        <p:tav tm="100000">
                                          <p:val>
                                            <p:strVal val="#ppt_w"/>
                                          </p:val>
                                        </p:tav>
                                      </p:tavLst>
                                    </p:anim>
                                    <p:anim calcmode="lin" valueType="num">
                                      <p:cBhvr>
                                        <p:cTn id="49" dur="1000" fill="hold"/>
                                        <p:tgtEl>
                                          <p:spTgt spid="19"/>
                                        </p:tgtEl>
                                        <p:attrNameLst>
                                          <p:attrName>ppt_h</p:attrName>
                                        </p:attrNameLst>
                                      </p:cBhvr>
                                      <p:tavLst>
                                        <p:tav tm="0">
                                          <p:val>
                                            <p:strVal val="#ppt_h"/>
                                          </p:val>
                                        </p:tav>
                                        <p:tav tm="100000">
                                          <p:val>
                                            <p:strVal val="#ppt_h"/>
                                          </p:val>
                                        </p:tav>
                                      </p:tavLst>
                                    </p:anim>
                                    <p:animEffect transition="in" filter="fade">
                                      <p:cBhvr>
                                        <p:cTn id="5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16" grpId="0" animBg="1"/>
      <p:bldP spid="17" grpId="0" animBg="1"/>
      <p:bldP spid="18" grpId="0" animBg="1"/>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2047207" y="177739"/>
            <a:ext cx="8097586" cy="654032"/>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r="100000" b="100000"/>
            </a:path>
            <a:tileRect l="-100000" t="-100000"/>
          </a:gradFill>
          <a:ln>
            <a:solidFill>
              <a:srgbClr val="7030A0"/>
            </a:solid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600"/>
              <a:buFont typeface="Calibri"/>
              <a:buNone/>
            </a:pPr>
            <a:r>
              <a:rPr lang="en-US" dirty="0"/>
              <a:t>Reflexive Pronouns</a:t>
            </a:r>
            <a:endParaRPr dirty="0"/>
          </a:p>
        </p:txBody>
      </p:sp>
      <p:grpSp>
        <p:nvGrpSpPr>
          <p:cNvPr id="43" name="Group 42">
            <a:extLst>
              <a:ext uri="{FF2B5EF4-FFF2-40B4-BE49-F238E27FC236}">
                <a16:creationId xmlns:a16="http://schemas.microsoft.com/office/drawing/2014/main" id="{CCA43BB4-0B0F-DC83-8E22-47FE56F70985}"/>
              </a:ext>
            </a:extLst>
          </p:cNvPr>
          <p:cNvGrpSpPr/>
          <p:nvPr/>
        </p:nvGrpSpPr>
        <p:grpSpPr>
          <a:xfrm>
            <a:off x="5755397" y="2541364"/>
            <a:ext cx="693335" cy="1157518"/>
            <a:chOff x="5483933" y="2469392"/>
            <a:chExt cx="693335" cy="1157518"/>
          </a:xfrm>
        </p:grpSpPr>
        <p:grpSp>
          <p:nvGrpSpPr>
            <p:cNvPr id="44" name="Group 10">
              <a:extLst>
                <a:ext uri="{FF2B5EF4-FFF2-40B4-BE49-F238E27FC236}">
                  <a16:creationId xmlns:a16="http://schemas.microsoft.com/office/drawing/2014/main" id="{CF27AB04-DE8D-165B-60AA-AC4FEE1BF920}"/>
                </a:ext>
              </a:extLst>
            </p:cNvPr>
            <p:cNvGrpSpPr/>
            <p:nvPr/>
          </p:nvGrpSpPr>
          <p:grpSpPr>
            <a:xfrm>
              <a:off x="5483933" y="2469392"/>
              <a:ext cx="693335" cy="1157518"/>
              <a:chOff x="5827829" y="1387964"/>
              <a:chExt cx="1008403" cy="1683521"/>
            </a:xfrm>
            <a:effectLst>
              <a:outerShdw blurRad="50800" dist="38100" algn="l" rotWithShape="0">
                <a:prstClr val="black">
                  <a:alpha val="40000"/>
                </a:prstClr>
              </a:outerShdw>
            </a:effectLst>
          </p:grpSpPr>
          <p:sp>
            <p:nvSpPr>
              <p:cNvPr id="46" name="Freeform: Shape 4">
                <a:extLst>
                  <a:ext uri="{FF2B5EF4-FFF2-40B4-BE49-F238E27FC236}">
                    <a16:creationId xmlns:a16="http://schemas.microsoft.com/office/drawing/2014/main" id="{71BA97FF-CD74-C663-0C40-6ED41BCE10D6}"/>
                  </a:ext>
                </a:extLst>
              </p:cNvPr>
              <p:cNvSpPr/>
              <p:nvPr/>
            </p:nvSpPr>
            <p:spPr>
              <a:xfrm>
                <a:off x="5827829" y="1387964"/>
                <a:ext cx="1008403" cy="1568153"/>
              </a:xfrm>
              <a:custGeom>
                <a:avLst/>
                <a:gdLst>
                  <a:gd name="connsiteX0" fmla="*/ 346104 w 1008403"/>
                  <a:gd name="connsiteY0" fmla="*/ 1568153 h 1568153"/>
                  <a:gd name="connsiteX1" fmla="*/ 858852 w 1008403"/>
                  <a:gd name="connsiteY1" fmla="*/ 653753 h 1568153"/>
                  <a:gd name="connsiteX2" fmla="*/ 1008403 w 1008403"/>
                  <a:gd name="connsiteY2" fmla="*/ 726392 h 1568153"/>
                  <a:gd name="connsiteX3" fmla="*/ 824669 w 1008403"/>
                  <a:gd name="connsiteY3" fmla="*/ 0 h 1568153"/>
                  <a:gd name="connsiteX4" fmla="*/ 98276 w 1008403"/>
                  <a:gd name="connsiteY4" fmla="*/ 205099 h 1568153"/>
                  <a:gd name="connsiteX5" fmla="*/ 247828 w 1008403"/>
                  <a:gd name="connsiteY5" fmla="*/ 277738 h 1568153"/>
                  <a:gd name="connsiteX6" fmla="*/ 0 w 1008403"/>
                  <a:gd name="connsiteY6" fmla="*/ 739211 h 1568153"/>
                  <a:gd name="connsiteX7" fmla="*/ 346104 w 1008403"/>
                  <a:gd name="connsiteY7" fmla="*/ 1568153 h 1568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8403" h="1568153">
                    <a:moveTo>
                      <a:pt x="346104" y="1568153"/>
                    </a:moveTo>
                    <a:lnTo>
                      <a:pt x="858852" y="653753"/>
                    </a:lnTo>
                    <a:lnTo>
                      <a:pt x="1008403" y="726392"/>
                    </a:lnTo>
                    <a:lnTo>
                      <a:pt x="824669" y="0"/>
                    </a:lnTo>
                    <a:lnTo>
                      <a:pt x="98276" y="205099"/>
                    </a:lnTo>
                    <a:lnTo>
                      <a:pt x="247828" y="277738"/>
                    </a:lnTo>
                    <a:lnTo>
                      <a:pt x="0" y="739211"/>
                    </a:lnTo>
                    <a:lnTo>
                      <a:pt x="346104" y="1568153"/>
                    </a:lnTo>
                    <a:close/>
                  </a:path>
                </a:pathLst>
              </a:cu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47" name="Freeform: Shape 9">
                <a:extLst>
                  <a:ext uri="{FF2B5EF4-FFF2-40B4-BE49-F238E27FC236}">
                    <a16:creationId xmlns:a16="http://schemas.microsoft.com/office/drawing/2014/main" id="{E9BA0000-788E-EA27-E5A6-5BC2B5AF82E2}"/>
                  </a:ext>
                </a:extLst>
              </p:cNvPr>
              <p:cNvSpPr/>
              <p:nvPr/>
            </p:nvSpPr>
            <p:spPr>
              <a:xfrm>
                <a:off x="6174396" y="2780928"/>
                <a:ext cx="221728" cy="290557"/>
              </a:xfrm>
              <a:custGeom>
                <a:avLst/>
                <a:gdLst>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7092 w 217918"/>
                  <a:gd name="connsiteY6" fmla="*/ 217918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7230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20902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7814 w 221728"/>
                  <a:gd name="connsiteY0" fmla="*/ 0 h 290557"/>
                  <a:gd name="connsiteX1" fmla="*/ 221728 w 221728"/>
                  <a:gd name="connsiteY1" fmla="*/ 290557 h 290557"/>
                  <a:gd name="connsiteX2" fmla="*/ 178999 w 221728"/>
                  <a:gd name="connsiteY2" fmla="*/ 290557 h 290557"/>
                  <a:gd name="connsiteX3" fmla="*/ 127724 w 221728"/>
                  <a:gd name="connsiteY3" fmla="*/ 282011 h 290557"/>
                  <a:gd name="connsiteX4" fmla="*/ 80722 w 221728"/>
                  <a:gd name="connsiteY4" fmla="*/ 260647 h 290557"/>
                  <a:gd name="connsiteX5" fmla="*/ 42266 w 221728"/>
                  <a:gd name="connsiteY5" fmla="*/ 235009 h 290557"/>
                  <a:gd name="connsiteX6" fmla="*/ 24712 w 221728"/>
                  <a:gd name="connsiteY6" fmla="*/ 216013 h 290557"/>
                  <a:gd name="connsiteX7" fmla="*/ 9988 w 221728"/>
                  <a:gd name="connsiteY7" fmla="*/ 194648 h 290557"/>
                  <a:gd name="connsiteX8" fmla="*/ 0 w 221728"/>
                  <a:gd name="connsiteY8" fmla="*/ 168495 h 290557"/>
                  <a:gd name="connsiteX9" fmla="*/ 97814 w 221728"/>
                  <a:gd name="connsiteY9" fmla="*/ 0 h 290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728" h="290557">
                    <a:moveTo>
                      <a:pt x="97814" y="0"/>
                    </a:moveTo>
                    <a:lnTo>
                      <a:pt x="221728" y="290557"/>
                    </a:lnTo>
                    <a:lnTo>
                      <a:pt x="178999" y="290557"/>
                    </a:lnTo>
                    <a:lnTo>
                      <a:pt x="127724" y="282011"/>
                    </a:lnTo>
                    <a:lnTo>
                      <a:pt x="80722" y="260647"/>
                    </a:lnTo>
                    <a:lnTo>
                      <a:pt x="42266" y="235009"/>
                    </a:lnTo>
                    <a:lnTo>
                      <a:pt x="24712" y="216013"/>
                    </a:lnTo>
                    <a:lnTo>
                      <a:pt x="9988" y="194648"/>
                    </a:lnTo>
                    <a:lnTo>
                      <a:pt x="0" y="168495"/>
                    </a:lnTo>
                    <a:lnTo>
                      <a:pt x="97814" y="0"/>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5" name="TextBox 44">
              <a:extLst>
                <a:ext uri="{FF2B5EF4-FFF2-40B4-BE49-F238E27FC236}">
                  <a16:creationId xmlns:a16="http://schemas.microsoft.com/office/drawing/2014/main" id="{FD42EFC6-3BD5-8A1D-4557-1536FD08216A}"/>
                </a:ext>
              </a:extLst>
            </p:cNvPr>
            <p:cNvSpPr txBox="1"/>
            <p:nvPr/>
          </p:nvSpPr>
          <p:spPr>
            <a:xfrm>
              <a:off x="5749141" y="2509318"/>
              <a:ext cx="286848" cy="461665"/>
            </a:xfrm>
            <a:prstGeom prst="rect">
              <a:avLst/>
            </a:prstGeom>
            <a:noFill/>
          </p:spPr>
          <p:txBody>
            <a:bodyPr wrap="square" rtlCol="0">
              <a:spAutoFit/>
            </a:bodyPr>
            <a:lstStyle/>
            <a:p>
              <a:r>
                <a:rPr lang="en-US" sz="24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1</a:t>
              </a:r>
            </a:p>
          </p:txBody>
        </p:sp>
      </p:grpSp>
      <p:grpSp>
        <p:nvGrpSpPr>
          <p:cNvPr id="48" name="Group 47">
            <a:extLst>
              <a:ext uri="{FF2B5EF4-FFF2-40B4-BE49-F238E27FC236}">
                <a16:creationId xmlns:a16="http://schemas.microsoft.com/office/drawing/2014/main" id="{AB6AE61B-EA25-0F04-DB19-5B6F7F175B4C}"/>
              </a:ext>
            </a:extLst>
          </p:cNvPr>
          <p:cNvGrpSpPr/>
          <p:nvPr/>
        </p:nvGrpSpPr>
        <p:grpSpPr>
          <a:xfrm>
            <a:off x="6206439" y="3242340"/>
            <a:ext cx="1157518" cy="693335"/>
            <a:chOff x="5934975" y="3170368"/>
            <a:chExt cx="1157518" cy="693335"/>
          </a:xfrm>
        </p:grpSpPr>
        <p:grpSp>
          <p:nvGrpSpPr>
            <p:cNvPr id="49" name="Group 11">
              <a:extLst>
                <a:ext uri="{FF2B5EF4-FFF2-40B4-BE49-F238E27FC236}">
                  <a16:creationId xmlns:a16="http://schemas.microsoft.com/office/drawing/2014/main" id="{0123D6FA-7C07-4EE4-97F8-2574677E0ADE}"/>
                </a:ext>
              </a:extLst>
            </p:cNvPr>
            <p:cNvGrpSpPr/>
            <p:nvPr/>
          </p:nvGrpSpPr>
          <p:grpSpPr>
            <a:xfrm rot="4320000">
              <a:off x="6167066" y="2938277"/>
              <a:ext cx="693335" cy="1157518"/>
              <a:chOff x="5827829" y="1387964"/>
              <a:chExt cx="1008403" cy="1683521"/>
            </a:xfrm>
            <a:effectLst>
              <a:outerShdw blurRad="50800" dist="38100" dir="5400000" algn="t" rotWithShape="0">
                <a:prstClr val="black">
                  <a:alpha val="40000"/>
                </a:prstClr>
              </a:outerShdw>
            </a:effectLst>
          </p:grpSpPr>
          <p:sp>
            <p:nvSpPr>
              <p:cNvPr id="51" name="Freeform: Shape 12">
                <a:extLst>
                  <a:ext uri="{FF2B5EF4-FFF2-40B4-BE49-F238E27FC236}">
                    <a16:creationId xmlns:a16="http://schemas.microsoft.com/office/drawing/2014/main" id="{65122EE0-A74A-FB7B-B2C5-E45BA3C165E5}"/>
                  </a:ext>
                </a:extLst>
              </p:cNvPr>
              <p:cNvSpPr/>
              <p:nvPr/>
            </p:nvSpPr>
            <p:spPr>
              <a:xfrm>
                <a:off x="5827829" y="1387964"/>
                <a:ext cx="1008403" cy="1568153"/>
              </a:xfrm>
              <a:custGeom>
                <a:avLst/>
                <a:gdLst>
                  <a:gd name="connsiteX0" fmla="*/ 346104 w 1008403"/>
                  <a:gd name="connsiteY0" fmla="*/ 1568153 h 1568153"/>
                  <a:gd name="connsiteX1" fmla="*/ 858852 w 1008403"/>
                  <a:gd name="connsiteY1" fmla="*/ 653753 h 1568153"/>
                  <a:gd name="connsiteX2" fmla="*/ 1008403 w 1008403"/>
                  <a:gd name="connsiteY2" fmla="*/ 726392 h 1568153"/>
                  <a:gd name="connsiteX3" fmla="*/ 824669 w 1008403"/>
                  <a:gd name="connsiteY3" fmla="*/ 0 h 1568153"/>
                  <a:gd name="connsiteX4" fmla="*/ 98276 w 1008403"/>
                  <a:gd name="connsiteY4" fmla="*/ 205099 h 1568153"/>
                  <a:gd name="connsiteX5" fmla="*/ 247828 w 1008403"/>
                  <a:gd name="connsiteY5" fmla="*/ 277738 h 1568153"/>
                  <a:gd name="connsiteX6" fmla="*/ 0 w 1008403"/>
                  <a:gd name="connsiteY6" fmla="*/ 739211 h 1568153"/>
                  <a:gd name="connsiteX7" fmla="*/ 346104 w 1008403"/>
                  <a:gd name="connsiteY7" fmla="*/ 1568153 h 1568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8403" h="1568153">
                    <a:moveTo>
                      <a:pt x="346104" y="1568153"/>
                    </a:moveTo>
                    <a:lnTo>
                      <a:pt x="858852" y="653753"/>
                    </a:lnTo>
                    <a:lnTo>
                      <a:pt x="1008403" y="726392"/>
                    </a:lnTo>
                    <a:lnTo>
                      <a:pt x="824669" y="0"/>
                    </a:lnTo>
                    <a:lnTo>
                      <a:pt x="98276" y="205099"/>
                    </a:lnTo>
                    <a:lnTo>
                      <a:pt x="247828" y="277738"/>
                    </a:lnTo>
                    <a:lnTo>
                      <a:pt x="0" y="739211"/>
                    </a:lnTo>
                    <a:lnTo>
                      <a:pt x="346104" y="1568153"/>
                    </a:lnTo>
                    <a:close/>
                  </a:path>
                </a:pathLst>
              </a:cu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2400"/>
              </a:p>
            </p:txBody>
          </p:sp>
          <p:sp>
            <p:nvSpPr>
              <p:cNvPr id="52" name="Freeform: Shape 13">
                <a:extLst>
                  <a:ext uri="{FF2B5EF4-FFF2-40B4-BE49-F238E27FC236}">
                    <a16:creationId xmlns:a16="http://schemas.microsoft.com/office/drawing/2014/main" id="{AF93C743-B871-5882-AA3E-1D1162EEBDA8}"/>
                  </a:ext>
                </a:extLst>
              </p:cNvPr>
              <p:cNvSpPr/>
              <p:nvPr/>
            </p:nvSpPr>
            <p:spPr>
              <a:xfrm>
                <a:off x="6174396" y="2780928"/>
                <a:ext cx="221728" cy="290557"/>
              </a:xfrm>
              <a:custGeom>
                <a:avLst/>
                <a:gdLst>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7092 w 217918"/>
                  <a:gd name="connsiteY6" fmla="*/ 217918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7230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20902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7814 w 221728"/>
                  <a:gd name="connsiteY0" fmla="*/ 0 h 290557"/>
                  <a:gd name="connsiteX1" fmla="*/ 221728 w 221728"/>
                  <a:gd name="connsiteY1" fmla="*/ 290557 h 290557"/>
                  <a:gd name="connsiteX2" fmla="*/ 178999 w 221728"/>
                  <a:gd name="connsiteY2" fmla="*/ 290557 h 290557"/>
                  <a:gd name="connsiteX3" fmla="*/ 127724 w 221728"/>
                  <a:gd name="connsiteY3" fmla="*/ 282011 h 290557"/>
                  <a:gd name="connsiteX4" fmla="*/ 80722 w 221728"/>
                  <a:gd name="connsiteY4" fmla="*/ 260647 h 290557"/>
                  <a:gd name="connsiteX5" fmla="*/ 42266 w 221728"/>
                  <a:gd name="connsiteY5" fmla="*/ 235009 h 290557"/>
                  <a:gd name="connsiteX6" fmla="*/ 24712 w 221728"/>
                  <a:gd name="connsiteY6" fmla="*/ 216013 h 290557"/>
                  <a:gd name="connsiteX7" fmla="*/ 9988 w 221728"/>
                  <a:gd name="connsiteY7" fmla="*/ 194648 h 290557"/>
                  <a:gd name="connsiteX8" fmla="*/ 0 w 221728"/>
                  <a:gd name="connsiteY8" fmla="*/ 168495 h 290557"/>
                  <a:gd name="connsiteX9" fmla="*/ 97814 w 221728"/>
                  <a:gd name="connsiteY9" fmla="*/ 0 h 290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728" h="290557">
                    <a:moveTo>
                      <a:pt x="97814" y="0"/>
                    </a:moveTo>
                    <a:lnTo>
                      <a:pt x="221728" y="290557"/>
                    </a:lnTo>
                    <a:lnTo>
                      <a:pt x="178999" y="290557"/>
                    </a:lnTo>
                    <a:lnTo>
                      <a:pt x="127724" y="282011"/>
                    </a:lnTo>
                    <a:lnTo>
                      <a:pt x="80722" y="260647"/>
                    </a:lnTo>
                    <a:lnTo>
                      <a:pt x="42266" y="235009"/>
                    </a:lnTo>
                    <a:lnTo>
                      <a:pt x="24712" y="216013"/>
                    </a:lnTo>
                    <a:lnTo>
                      <a:pt x="9988" y="194648"/>
                    </a:lnTo>
                    <a:lnTo>
                      <a:pt x="0" y="168495"/>
                    </a:lnTo>
                    <a:lnTo>
                      <a:pt x="97814"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50" name="TextBox 49">
              <a:extLst>
                <a:ext uri="{FF2B5EF4-FFF2-40B4-BE49-F238E27FC236}">
                  <a16:creationId xmlns:a16="http://schemas.microsoft.com/office/drawing/2014/main" id="{CB02DD69-A11D-6DFA-ED75-EA25E587748A}"/>
                </a:ext>
              </a:extLst>
            </p:cNvPr>
            <p:cNvSpPr txBox="1"/>
            <p:nvPr/>
          </p:nvSpPr>
          <p:spPr>
            <a:xfrm>
              <a:off x="6673732" y="3253330"/>
              <a:ext cx="286848" cy="461665"/>
            </a:xfrm>
            <a:prstGeom prst="rect">
              <a:avLst/>
            </a:prstGeom>
            <a:noFill/>
          </p:spPr>
          <p:txBody>
            <a:bodyPr wrap="square" rtlCol="0">
              <a:spAutoFit/>
            </a:bodyPr>
            <a:lstStyle/>
            <a:p>
              <a:r>
                <a:rPr lang="en-US" sz="24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a:t>
              </a:r>
            </a:p>
          </p:txBody>
        </p:sp>
      </p:grpSp>
      <p:grpSp>
        <p:nvGrpSpPr>
          <p:cNvPr id="53" name="Group 52">
            <a:extLst>
              <a:ext uri="{FF2B5EF4-FFF2-40B4-BE49-F238E27FC236}">
                <a16:creationId xmlns:a16="http://schemas.microsoft.com/office/drawing/2014/main" id="{C62DB72E-74BE-4D74-6A3E-800B05D85610}"/>
              </a:ext>
            </a:extLst>
          </p:cNvPr>
          <p:cNvGrpSpPr/>
          <p:nvPr/>
        </p:nvGrpSpPr>
        <p:grpSpPr>
          <a:xfrm>
            <a:off x="6258525" y="3848132"/>
            <a:ext cx="693335" cy="1157518"/>
            <a:chOff x="5987061" y="3776160"/>
            <a:chExt cx="693335" cy="1157518"/>
          </a:xfrm>
        </p:grpSpPr>
        <p:grpSp>
          <p:nvGrpSpPr>
            <p:cNvPr id="54" name="Group 53">
              <a:extLst>
                <a:ext uri="{FF2B5EF4-FFF2-40B4-BE49-F238E27FC236}">
                  <a16:creationId xmlns:a16="http://schemas.microsoft.com/office/drawing/2014/main" id="{D7B66F75-20C1-115A-7A27-C355C3242C46}"/>
                </a:ext>
              </a:extLst>
            </p:cNvPr>
            <p:cNvGrpSpPr/>
            <p:nvPr/>
          </p:nvGrpSpPr>
          <p:grpSpPr>
            <a:xfrm rot="8640000">
              <a:off x="5987061" y="3776160"/>
              <a:ext cx="693335" cy="1157518"/>
              <a:chOff x="5827829" y="1387964"/>
              <a:chExt cx="1008403" cy="1683521"/>
            </a:xfrm>
            <a:effectLst>
              <a:outerShdw blurRad="50800" dist="38100" dir="5400000" algn="t" rotWithShape="0">
                <a:prstClr val="black">
                  <a:alpha val="40000"/>
                </a:prstClr>
              </a:outerShdw>
            </a:effectLst>
          </p:grpSpPr>
          <p:sp>
            <p:nvSpPr>
              <p:cNvPr id="56" name="Freeform: Shape 15">
                <a:extLst>
                  <a:ext uri="{FF2B5EF4-FFF2-40B4-BE49-F238E27FC236}">
                    <a16:creationId xmlns:a16="http://schemas.microsoft.com/office/drawing/2014/main" id="{C65B1C9F-C4CB-2CB2-6684-57B184A81B36}"/>
                  </a:ext>
                </a:extLst>
              </p:cNvPr>
              <p:cNvSpPr/>
              <p:nvPr/>
            </p:nvSpPr>
            <p:spPr>
              <a:xfrm>
                <a:off x="5827829" y="1387964"/>
                <a:ext cx="1008403" cy="1568153"/>
              </a:xfrm>
              <a:custGeom>
                <a:avLst/>
                <a:gdLst>
                  <a:gd name="connsiteX0" fmla="*/ 346104 w 1008403"/>
                  <a:gd name="connsiteY0" fmla="*/ 1568153 h 1568153"/>
                  <a:gd name="connsiteX1" fmla="*/ 858852 w 1008403"/>
                  <a:gd name="connsiteY1" fmla="*/ 653753 h 1568153"/>
                  <a:gd name="connsiteX2" fmla="*/ 1008403 w 1008403"/>
                  <a:gd name="connsiteY2" fmla="*/ 726392 h 1568153"/>
                  <a:gd name="connsiteX3" fmla="*/ 824669 w 1008403"/>
                  <a:gd name="connsiteY3" fmla="*/ 0 h 1568153"/>
                  <a:gd name="connsiteX4" fmla="*/ 98276 w 1008403"/>
                  <a:gd name="connsiteY4" fmla="*/ 205099 h 1568153"/>
                  <a:gd name="connsiteX5" fmla="*/ 247828 w 1008403"/>
                  <a:gd name="connsiteY5" fmla="*/ 277738 h 1568153"/>
                  <a:gd name="connsiteX6" fmla="*/ 0 w 1008403"/>
                  <a:gd name="connsiteY6" fmla="*/ 739211 h 1568153"/>
                  <a:gd name="connsiteX7" fmla="*/ 346104 w 1008403"/>
                  <a:gd name="connsiteY7" fmla="*/ 1568153 h 1568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8403" h="1568153">
                    <a:moveTo>
                      <a:pt x="346104" y="1568153"/>
                    </a:moveTo>
                    <a:lnTo>
                      <a:pt x="858852" y="653753"/>
                    </a:lnTo>
                    <a:lnTo>
                      <a:pt x="1008403" y="726392"/>
                    </a:lnTo>
                    <a:lnTo>
                      <a:pt x="824669" y="0"/>
                    </a:lnTo>
                    <a:lnTo>
                      <a:pt x="98276" y="205099"/>
                    </a:lnTo>
                    <a:lnTo>
                      <a:pt x="247828" y="277738"/>
                    </a:lnTo>
                    <a:lnTo>
                      <a:pt x="0" y="739211"/>
                    </a:lnTo>
                    <a:lnTo>
                      <a:pt x="346104" y="1568153"/>
                    </a:lnTo>
                    <a:close/>
                  </a:path>
                </a:pathLst>
              </a:cu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2400" dirty="0"/>
              </a:p>
            </p:txBody>
          </p:sp>
          <p:sp>
            <p:nvSpPr>
              <p:cNvPr id="57" name="Freeform: Shape 16">
                <a:extLst>
                  <a:ext uri="{FF2B5EF4-FFF2-40B4-BE49-F238E27FC236}">
                    <a16:creationId xmlns:a16="http://schemas.microsoft.com/office/drawing/2014/main" id="{A6967CBF-890A-08F9-E388-ABB8F74821D6}"/>
                  </a:ext>
                </a:extLst>
              </p:cNvPr>
              <p:cNvSpPr/>
              <p:nvPr/>
            </p:nvSpPr>
            <p:spPr>
              <a:xfrm>
                <a:off x="6174396" y="2780928"/>
                <a:ext cx="221728" cy="290557"/>
              </a:xfrm>
              <a:custGeom>
                <a:avLst/>
                <a:gdLst>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7092 w 217918"/>
                  <a:gd name="connsiteY6" fmla="*/ 217918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7230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20902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7814 w 221728"/>
                  <a:gd name="connsiteY0" fmla="*/ 0 h 290557"/>
                  <a:gd name="connsiteX1" fmla="*/ 221728 w 221728"/>
                  <a:gd name="connsiteY1" fmla="*/ 290557 h 290557"/>
                  <a:gd name="connsiteX2" fmla="*/ 178999 w 221728"/>
                  <a:gd name="connsiteY2" fmla="*/ 290557 h 290557"/>
                  <a:gd name="connsiteX3" fmla="*/ 127724 w 221728"/>
                  <a:gd name="connsiteY3" fmla="*/ 282011 h 290557"/>
                  <a:gd name="connsiteX4" fmla="*/ 80722 w 221728"/>
                  <a:gd name="connsiteY4" fmla="*/ 260647 h 290557"/>
                  <a:gd name="connsiteX5" fmla="*/ 42266 w 221728"/>
                  <a:gd name="connsiteY5" fmla="*/ 235009 h 290557"/>
                  <a:gd name="connsiteX6" fmla="*/ 24712 w 221728"/>
                  <a:gd name="connsiteY6" fmla="*/ 216013 h 290557"/>
                  <a:gd name="connsiteX7" fmla="*/ 9988 w 221728"/>
                  <a:gd name="connsiteY7" fmla="*/ 194648 h 290557"/>
                  <a:gd name="connsiteX8" fmla="*/ 0 w 221728"/>
                  <a:gd name="connsiteY8" fmla="*/ 168495 h 290557"/>
                  <a:gd name="connsiteX9" fmla="*/ 97814 w 221728"/>
                  <a:gd name="connsiteY9" fmla="*/ 0 h 290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728" h="290557">
                    <a:moveTo>
                      <a:pt x="97814" y="0"/>
                    </a:moveTo>
                    <a:lnTo>
                      <a:pt x="221728" y="290557"/>
                    </a:lnTo>
                    <a:lnTo>
                      <a:pt x="178999" y="290557"/>
                    </a:lnTo>
                    <a:lnTo>
                      <a:pt x="127724" y="282011"/>
                    </a:lnTo>
                    <a:lnTo>
                      <a:pt x="80722" y="260647"/>
                    </a:lnTo>
                    <a:lnTo>
                      <a:pt x="42266" y="235009"/>
                    </a:lnTo>
                    <a:lnTo>
                      <a:pt x="24712" y="216013"/>
                    </a:lnTo>
                    <a:lnTo>
                      <a:pt x="9988" y="194648"/>
                    </a:lnTo>
                    <a:lnTo>
                      <a:pt x="0" y="168495"/>
                    </a:lnTo>
                    <a:lnTo>
                      <a:pt x="97814" y="0"/>
                    </a:ln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55" name="TextBox 54">
              <a:extLst>
                <a:ext uri="{FF2B5EF4-FFF2-40B4-BE49-F238E27FC236}">
                  <a16:creationId xmlns:a16="http://schemas.microsoft.com/office/drawing/2014/main" id="{7F3AC155-43DC-7065-785A-45DBF3018486}"/>
                </a:ext>
              </a:extLst>
            </p:cNvPr>
            <p:cNvSpPr txBox="1"/>
            <p:nvPr/>
          </p:nvSpPr>
          <p:spPr>
            <a:xfrm>
              <a:off x="6288294" y="4441403"/>
              <a:ext cx="286848" cy="461665"/>
            </a:xfrm>
            <a:prstGeom prst="rect">
              <a:avLst/>
            </a:prstGeom>
            <a:noFill/>
          </p:spPr>
          <p:txBody>
            <a:bodyPr wrap="square" rtlCol="0">
              <a:spAutoFit/>
            </a:bodyPr>
            <a:lstStyle/>
            <a:p>
              <a:r>
                <a:rPr lang="en-US" sz="24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3</a:t>
              </a:r>
            </a:p>
          </p:txBody>
        </p:sp>
      </p:grpSp>
      <p:grpSp>
        <p:nvGrpSpPr>
          <p:cNvPr id="58" name="Group 57">
            <a:extLst>
              <a:ext uri="{FF2B5EF4-FFF2-40B4-BE49-F238E27FC236}">
                <a16:creationId xmlns:a16="http://schemas.microsoft.com/office/drawing/2014/main" id="{BFA7A395-309A-327C-D52A-0AF7EEDB79A8}"/>
              </a:ext>
            </a:extLst>
          </p:cNvPr>
          <p:cNvGrpSpPr/>
          <p:nvPr/>
        </p:nvGrpSpPr>
        <p:grpSpPr>
          <a:xfrm>
            <a:off x="5296112" y="3909128"/>
            <a:ext cx="805952" cy="1157518"/>
            <a:chOff x="5024648" y="3837156"/>
            <a:chExt cx="805952" cy="1157518"/>
          </a:xfrm>
        </p:grpSpPr>
        <p:grpSp>
          <p:nvGrpSpPr>
            <p:cNvPr id="59" name="Group 58">
              <a:extLst>
                <a:ext uri="{FF2B5EF4-FFF2-40B4-BE49-F238E27FC236}">
                  <a16:creationId xmlns:a16="http://schemas.microsoft.com/office/drawing/2014/main" id="{722A50FC-E8FA-7DD3-A290-F5B6BDFD007D}"/>
                </a:ext>
              </a:extLst>
            </p:cNvPr>
            <p:cNvGrpSpPr/>
            <p:nvPr/>
          </p:nvGrpSpPr>
          <p:grpSpPr>
            <a:xfrm rot="12960000">
              <a:off x="5137265" y="3837156"/>
              <a:ext cx="693335" cy="1157518"/>
              <a:chOff x="5827829" y="1387964"/>
              <a:chExt cx="1008403" cy="1683521"/>
            </a:xfrm>
            <a:effectLst>
              <a:outerShdw blurRad="50800" dist="38100" dir="10800000" algn="r" rotWithShape="0">
                <a:prstClr val="black">
                  <a:alpha val="40000"/>
                </a:prstClr>
              </a:outerShdw>
            </a:effectLst>
          </p:grpSpPr>
          <p:sp>
            <p:nvSpPr>
              <p:cNvPr id="61" name="Freeform: Shape 18">
                <a:extLst>
                  <a:ext uri="{FF2B5EF4-FFF2-40B4-BE49-F238E27FC236}">
                    <a16:creationId xmlns:a16="http://schemas.microsoft.com/office/drawing/2014/main" id="{21A6BF54-F070-6C86-47FE-349B6F8DE926}"/>
                  </a:ext>
                </a:extLst>
              </p:cNvPr>
              <p:cNvSpPr/>
              <p:nvPr/>
            </p:nvSpPr>
            <p:spPr>
              <a:xfrm>
                <a:off x="5827829" y="1387964"/>
                <a:ext cx="1008403" cy="1568153"/>
              </a:xfrm>
              <a:custGeom>
                <a:avLst/>
                <a:gdLst>
                  <a:gd name="connsiteX0" fmla="*/ 346104 w 1008403"/>
                  <a:gd name="connsiteY0" fmla="*/ 1568153 h 1568153"/>
                  <a:gd name="connsiteX1" fmla="*/ 858852 w 1008403"/>
                  <a:gd name="connsiteY1" fmla="*/ 653753 h 1568153"/>
                  <a:gd name="connsiteX2" fmla="*/ 1008403 w 1008403"/>
                  <a:gd name="connsiteY2" fmla="*/ 726392 h 1568153"/>
                  <a:gd name="connsiteX3" fmla="*/ 824669 w 1008403"/>
                  <a:gd name="connsiteY3" fmla="*/ 0 h 1568153"/>
                  <a:gd name="connsiteX4" fmla="*/ 98276 w 1008403"/>
                  <a:gd name="connsiteY4" fmla="*/ 205099 h 1568153"/>
                  <a:gd name="connsiteX5" fmla="*/ 247828 w 1008403"/>
                  <a:gd name="connsiteY5" fmla="*/ 277738 h 1568153"/>
                  <a:gd name="connsiteX6" fmla="*/ 0 w 1008403"/>
                  <a:gd name="connsiteY6" fmla="*/ 739211 h 1568153"/>
                  <a:gd name="connsiteX7" fmla="*/ 346104 w 1008403"/>
                  <a:gd name="connsiteY7" fmla="*/ 1568153 h 1568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8403" h="1568153">
                    <a:moveTo>
                      <a:pt x="346104" y="1568153"/>
                    </a:moveTo>
                    <a:lnTo>
                      <a:pt x="858852" y="653753"/>
                    </a:lnTo>
                    <a:lnTo>
                      <a:pt x="1008403" y="726392"/>
                    </a:lnTo>
                    <a:lnTo>
                      <a:pt x="824669" y="0"/>
                    </a:lnTo>
                    <a:lnTo>
                      <a:pt x="98276" y="205099"/>
                    </a:lnTo>
                    <a:lnTo>
                      <a:pt x="247828" y="277738"/>
                    </a:lnTo>
                    <a:lnTo>
                      <a:pt x="0" y="739211"/>
                    </a:lnTo>
                    <a:lnTo>
                      <a:pt x="346104" y="1568153"/>
                    </a:lnTo>
                    <a:close/>
                  </a:path>
                </a:pathLst>
              </a:custGeom>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sz="2400" dirty="0"/>
              </a:p>
            </p:txBody>
          </p:sp>
          <p:sp>
            <p:nvSpPr>
              <p:cNvPr id="62" name="Freeform: Shape 19">
                <a:extLst>
                  <a:ext uri="{FF2B5EF4-FFF2-40B4-BE49-F238E27FC236}">
                    <a16:creationId xmlns:a16="http://schemas.microsoft.com/office/drawing/2014/main" id="{AA361ABB-F50C-0F31-28BA-ED65C82C5885}"/>
                  </a:ext>
                </a:extLst>
              </p:cNvPr>
              <p:cNvSpPr/>
              <p:nvPr/>
            </p:nvSpPr>
            <p:spPr>
              <a:xfrm>
                <a:off x="6174396" y="2780928"/>
                <a:ext cx="221728" cy="290557"/>
              </a:xfrm>
              <a:custGeom>
                <a:avLst/>
                <a:gdLst>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7092 w 217918"/>
                  <a:gd name="connsiteY6" fmla="*/ 217918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7230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20902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7814 w 221728"/>
                  <a:gd name="connsiteY0" fmla="*/ 0 h 290557"/>
                  <a:gd name="connsiteX1" fmla="*/ 221728 w 221728"/>
                  <a:gd name="connsiteY1" fmla="*/ 290557 h 290557"/>
                  <a:gd name="connsiteX2" fmla="*/ 178999 w 221728"/>
                  <a:gd name="connsiteY2" fmla="*/ 290557 h 290557"/>
                  <a:gd name="connsiteX3" fmla="*/ 127724 w 221728"/>
                  <a:gd name="connsiteY3" fmla="*/ 282011 h 290557"/>
                  <a:gd name="connsiteX4" fmla="*/ 80722 w 221728"/>
                  <a:gd name="connsiteY4" fmla="*/ 260647 h 290557"/>
                  <a:gd name="connsiteX5" fmla="*/ 42266 w 221728"/>
                  <a:gd name="connsiteY5" fmla="*/ 235009 h 290557"/>
                  <a:gd name="connsiteX6" fmla="*/ 24712 w 221728"/>
                  <a:gd name="connsiteY6" fmla="*/ 216013 h 290557"/>
                  <a:gd name="connsiteX7" fmla="*/ 9988 w 221728"/>
                  <a:gd name="connsiteY7" fmla="*/ 194648 h 290557"/>
                  <a:gd name="connsiteX8" fmla="*/ 0 w 221728"/>
                  <a:gd name="connsiteY8" fmla="*/ 168495 h 290557"/>
                  <a:gd name="connsiteX9" fmla="*/ 97814 w 221728"/>
                  <a:gd name="connsiteY9" fmla="*/ 0 h 290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728" h="290557">
                    <a:moveTo>
                      <a:pt x="97814" y="0"/>
                    </a:moveTo>
                    <a:lnTo>
                      <a:pt x="221728" y="290557"/>
                    </a:lnTo>
                    <a:lnTo>
                      <a:pt x="178999" y="290557"/>
                    </a:lnTo>
                    <a:lnTo>
                      <a:pt x="127724" y="282011"/>
                    </a:lnTo>
                    <a:lnTo>
                      <a:pt x="80722" y="260647"/>
                    </a:lnTo>
                    <a:lnTo>
                      <a:pt x="42266" y="235009"/>
                    </a:lnTo>
                    <a:lnTo>
                      <a:pt x="24712" y="216013"/>
                    </a:lnTo>
                    <a:lnTo>
                      <a:pt x="9988" y="194648"/>
                    </a:lnTo>
                    <a:lnTo>
                      <a:pt x="0" y="168495"/>
                    </a:lnTo>
                    <a:lnTo>
                      <a:pt x="97814" y="0"/>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60" name="TextBox 59">
              <a:extLst>
                <a:ext uri="{FF2B5EF4-FFF2-40B4-BE49-F238E27FC236}">
                  <a16:creationId xmlns:a16="http://schemas.microsoft.com/office/drawing/2014/main" id="{9795C346-9600-9764-D203-1A094452BA88}"/>
                </a:ext>
              </a:extLst>
            </p:cNvPr>
            <p:cNvSpPr txBox="1"/>
            <p:nvPr/>
          </p:nvSpPr>
          <p:spPr>
            <a:xfrm>
              <a:off x="5024648" y="4415772"/>
              <a:ext cx="286848" cy="461665"/>
            </a:xfrm>
            <a:prstGeom prst="rect">
              <a:avLst/>
            </a:prstGeom>
            <a:noFill/>
          </p:spPr>
          <p:txBody>
            <a:bodyPr wrap="square" rtlCol="0">
              <a:spAutoFit/>
            </a:bodyPr>
            <a:lstStyle/>
            <a:p>
              <a:r>
                <a:rPr lang="en-US" sz="24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4</a:t>
              </a:r>
            </a:p>
          </p:txBody>
        </p:sp>
      </p:grpSp>
      <p:grpSp>
        <p:nvGrpSpPr>
          <p:cNvPr id="63" name="Group 62">
            <a:extLst>
              <a:ext uri="{FF2B5EF4-FFF2-40B4-BE49-F238E27FC236}">
                <a16:creationId xmlns:a16="http://schemas.microsoft.com/office/drawing/2014/main" id="{F735F45F-A832-38F7-138D-8C968E7791B3}"/>
              </a:ext>
            </a:extLst>
          </p:cNvPr>
          <p:cNvGrpSpPr/>
          <p:nvPr/>
        </p:nvGrpSpPr>
        <p:grpSpPr>
          <a:xfrm>
            <a:off x="4839788" y="3325302"/>
            <a:ext cx="1157518" cy="727768"/>
            <a:chOff x="4568324" y="3253330"/>
            <a:chExt cx="1157518" cy="727768"/>
          </a:xfrm>
        </p:grpSpPr>
        <p:grpSp>
          <p:nvGrpSpPr>
            <p:cNvPr id="64" name="Group 20">
              <a:extLst>
                <a:ext uri="{FF2B5EF4-FFF2-40B4-BE49-F238E27FC236}">
                  <a16:creationId xmlns:a16="http://schemas.microsoft.com/office/drawing/2014/main" id="{5A1FDFB3-9228-D911-D4D0-E9881A9AB0E8}"/>
                </a:ext>
              </a:extLst>
            </p:cNvPr>
            <p:cNvGrpSpPr/>
            <p:nvPr/>
          </p:nvGrpSpPr>
          <p:grpSpPr>
            <a:xfrm rot="17280000">
              <a:off x="4800415" y="3055672"/>
              <a:ext cx="693335" cy="1157518"/>
              <a:chOff x="5827829" y="1387964"/>
              <a:chExt cx="1008403" cy="1683521"/>
            </a:xfrm>
            <a:effectLst>
              <a:outerShdw blurRad="50800" dist="38100" dir="8100000" algn="tr" rotWithShape="0">
                <a:prstClr val="black">
                  <a:alpha val="40000"/>
                </a:prstClr>
              </a:outerShdw>
            </a:effectLst>
          </p:grpSpPr>
          <p:sp>
            <p:nvSpPr>
              <p:cNvPr id="66" name="Freeform: Shape 21">
                <a:extLst>
                  <a:ext uri="{FF2B5EF4-FFF2-40B4-BE49-F238E27FC236}">
                    <a16:creationId xmlns:a16="http://schemas.microsoft.com/office/drawing/2014/main" id="{1D34258B-C5C4-5257-2877-64D8576061AE}"/>
                  </a:ext>
                </a:extLst>
              </p:cNvPr>
              <p:cNvSpPr/>
              <p:nvPr/>
            </p:nvSpPr>
            <p:spPr>
              <a:xfrm>
                <a:off x="5827829" y="1387964"/>
                <a:ext cx="1008403" cy="1568153"/>
              </a:xfrm>
              <a:custGeom>
                <a:avLst/>
                <a:gdLst>
                  <a:gd name="connsiteX0" fmla="*/ 346104 w 1008403"/>
                  <a:gd name="connsiteY0" fmla="*/ 1568153 h 1568153"/>
                  <a:gd name="connsiteX1" fmla="*/ 858852 w 1008403"/>
                  <a:gd name="connsiteY1" fmla="*/ 653753 h 1568153"/>
                  <a:gd name="connsiteX2" fmla="*/ 1008403 w 1008403"/>
                  <a:gd name="connsiteY2" fmla="*/ 726392 h 1568153"/>
                  <a:gd name="connsiteX3" fmla="*/ 824669 w 1008403"/>
                  <a:gd name="connsiteY3" fmla="*/ 0 h 1568153"/>
                  <a:gd name="connsiteX4" fmla="*/ 98276 w 1008403"/>
                  <a:gd name="connsiteY4" fmla="*/ 205099 h 1568153"/>
                  <a:gd name="connsiteX5" fmla="*/ 247828 w 1008403"/>
                  <a:gd name="connsiteY5" fmla="*/ 277738 h 1568153"/>
                  <a:gd name="connsiteX6" fmla="*/ 0 w 1008403"/>
                  <a:gd name="connsiteY6" fmla="*/ 739211 h 1568153"/>
                  <a:gd name="connsiteX7" fmla="*/ 346104 w 1008403"/>
                  <a:gd name="connsiteY7" fmla="*/ 1568153 h 1568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8403" h="1568153">
                    <a:moveTo>
                      <a:pt x="346104" y="1568153"/>
                    </a:moveTo>
                    <a:lnTo>
                      <a:pt x="858852" y="653753"/>
                    </a:lnTo>
                    <a:lnTo>
                      <a:pt x="1008403" y="726392"/>
                    </a:lnTo>
                    <a:lnTo>
                      <a:pt x="824669" y="0"/>
                    </a:lnTo>
                    <a:lnTo>
                      <a:pt x="98276" y="205099"/>
                    </a:lnTo>
                    <a:lnTo>
                      <a:pt x="247828" y="277738"/>
                    </a:lnTo>
                    <a:lnTo>
                      <a:pt x="0" y="739211"/>
                    </a:lnTo>
                    <a:lnTo>
                      <a:pt x="346104" y="1568153"/>
                    </a:lnTo>
                    <a:close/>
                  </a:path>
                </a:pathLst>
              </a:cu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400"/>
              </a:p>
            </p:txBody>
          </p:sp>
          <p:sp>
            <p:nvSpPr>
              <p:cNvPr id="67" name="Freeform: Shape 22">
                <a:extLst>
                  <a:ext uri="{FF2B5EF4-FFF2-40B4-BE49-F238E27FC236}">
                    <a16:creationId xmlns:a16="http://schemas.microsoft.com/office/drawing/2014/main" id="{2E46F68D-29FE-420E-F635-754E090957ED}"/>
                  </a:ext>
                </a:extLst>
              </p:cNvPr>
              <p:cNvSpPr/>
              <p:nvPr/>
            </p:nvSpPr>
            <p:spPr>
              <a:xfrm>
                <a:off x="6174396" y="2780928"/>
                <a:ext cx="221728" cy="290557"/>
              </a:xfrm>
              <a:custGeom>
                <a:avLst/>
                <a:gdLst>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7092 w 217918"/>
                  <a:gd name="connsiteY6" fmla="*/ 217918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8373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7230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4273 w 217918"/>
                  <a:gd name="connsiteY7" fmla="*/ 196553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18997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4004 w 217918"/>
                  <a:gd name="connsiteY0" fmla="*/ 0 h 290557"/>
                  <a:gd name="connsiteX1" fmla="*/ 217918 w 217918"/>
                  <a:gd name="connsiteY1" fmla="*/ 290557 h 290557"/>
                  <a:gd name="connsiteX2" fmla="*/ 175189 w 217918"/>
                  <a:gd name="connsiteY2" fmla="*/ 290557 h 290557"/>
                  <a:gd name="connsiteX3" fmla="*/ 123914 w 217918"/>
                  <a:gd name="connsiteY3" fmla="*/ 282011 h 290557"/>
                  <a:gd name="connsiteX4" fmla="*/ 76912 w 217918"/>
                  <a:gd name="connsiteY4" fmla="*/ 260647 h 290557"/>
                  <a:gd name="connsiteX5" fmla="*/ 38456 w 217918"/>
                  <a:gd name="connsiteY5" fmla="*/ 235009 h 290557"/>
                  <a:gd name="connsiteX6" fmla="*/ 20902 w 217918"/>
                  <a:gd name="connsiteY6" fmla="*/ 216013 h 290557"/>
                  <a:gd name="connsiteX7" fmla="*/ 6178 w 217918"/>
                  <a:gd name="connsiteY7" fmla="*/ 194648 h 290557"/>
                  <a:gd name="connsiteX8" fmla="*/ 0 w 217918"/>
                  <a:gd name="connsiteY8" fmla="*/ 168495 h 290557"/>
                  <a:gd name="connsiteX9" fmla="*/ 94004 w 217918"/>
                  <a:gd name="connsiteY9" fmla="*/ 0 h 290557"/>
                  <a:gd name="connsiteX0" fmla="*/ 97814 w 221728"/>
                  <a:gd name="connsiteY0" fmla="*/ 0 h 290557"/>
                  <a:gd name="connsiteX1" fmla="*/ 221728 w 221728"/>
                  <a:gd name="connsiteY1" fmla="*/ 290557 h 290557"/>
                  <a:gd name="connsiteX2" fmla="*/ 178999 w 221728"/>
                  <a:gd name="connsiteY2" fmla="*/ 290557 h 290557"/>
                  <a:gd name="connsiteX3" fmla="*/ 127724 w 221728"/>
                  <a:gd name="connsiteY3" fmla="*/ 282011 h 290557"/>
                  <a:gd name="connsiteX4" fmla="*/ 80722 w 221728"/>
                  <a:gd name="connsiteY4" fmla="*/ 260647 h 290557"/>
                  <a:gd name="connsiteX5" fmla="*/ 42266 w 221728"/>
                  <a:gd name="connsiteY5" fmla="*/ 235009 h 290557"/>
                  <a:gd name="connsiteX6" fmla="*/ 24712 w 221728"/>
                  <a:gd name="connsiteY6" fmla="*/ 216013 h 290557"/>
                  <a:gd name="connsiteX7" fmla="*/ 9988 w 221728"/>
                  <a:gd name="connsiteY7" fmla="*/ 194648 h 290557"/>
                  <a:gd name="connsiteX8" fmla="*/ 0 w 221728"/>
                  <a:gd name="connsiteY8" fmla="*/ 168495 h 290557"/>
                  <a:gd name="connsiteX9" fmla="*/ 97814 w 221728"/>
                  <a:gd name="connsiteY9" fmla="*/ 0 h 290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728" h="290557">
                    <a:moveTo>
                      <a:pt x="97814" y="0"/>
                    </a:moveTo>
                    <a:lnTo>
                      <a:pt x="221728" y="290557"/>
                    </a:lnTo>
                    <a:lnTo>
                      <a:pt x="178999" y="290557"/>
                    </a:lnTo>
                    <a:lnTo>
                      <a:pt x="127724" y="282011"/>
                    </a:lnTo>
                    <a:lnTo>
                      <a:pt x="80722" y="260647"/>
                    </a:lnTo>
                    <a:lnTo>
                      <a:pt x="42266" y="235009"/>
                    </a:lnTo>
                    <a:lnTo>
                      <a:pt x="24712" y="216013"/>
                    </a:lnTo>
                    <a:lnTo>
                      <a:pt x="9988" y="194648"/>
                    </a:lnTo>
                    <a:lnTo>
                      <a:pt x="0" y="168495"/>
                    </a:lnTo>
                    <a:lnTo>
                      <a:pt x="97814" y="0"/>
                    </a:lnTo>
                    <a:close/>
                  </a:path>
                </a:pathLst>
              </a:cu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65" name="TextBox 64">
              <a:extLst>
                <a:ext uri="{FF2B5EF4-FFF2-40B4-BE49-F238E27FC236}">
                  <a16:creationId xmlns:a16="http://schemas.microsoft.com/office/drawing/2014/main" id="{1CE437A1-9D0C-8F80-47C9-542210DF33A8}"/>
                </a:ext>
              </a:extLst>
            </p:cNvPr>
            <p:cNvSpPr txBox="1"/>
            <p:nvPr/>
          </p:nvSpPr>
          <p:spPr>
            <a:xfrm>
              <a:off x="4675599" y="3253330"/>
              <a:ext cx="286848" cy="461665"/>
            </a:xfrm>
            <a:prstGeom prst="rect">
              <a:avLst/>
            </a:prstGeom>
            <a:noFill/>
          </p:spPr>
          <p:txBody>
            <a:bodyPr wrap="square" rtlCol="0">
              <a:spAutoFit/>
            </a:bodyPr>
            <a:lstStyle/>
            <a:p>
              <a:r>
                <a:rPr lang="en-US" sz="24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5</a:t>
              </a:r>
            </a:p>
          </p:txBody>
        </p:sp>
      </p:grpSp>
      <p:sp>
        <p:nvSpPr>
          <p:cNvPr id="68" name="TextBox 67">
            <a:extLst>
              <a:ext uri="{FF2B5EF4-FFF2-40B4-BE49-F238E27FC236}">
                <a16:creationId xmlns:a16="http://schemas.microsoft.com/office/drawing/2014/main" id="{4A0D4840-D3A6-F8EA-123C-C799D9308577}"/>
              </a:ext>
            </a:extLst>
          </p:cNvPr>
          <p:cNvSpPr txBox="1"/>
          <p:nvPr/>
        </p:nvSpPr>
        <p:spPr>
          <a:xfrm>
            <a:off x="2327660" y="1515797"/>
            <a:ext cx="7407019" cy="830997"/>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IE" sz="2400" i="1" dirty="0">
                <a:solidFill>
                  <a:schemeClr val="accent2">
                    <a:lumMod val="75000"/>
                  </a:schemeClr>
                </a:solidFill>
                <a:latin typeface="Calibri" panose="020F0502020204030204" pitchFamily="34" charset="0"/>
                <a:cs typeface="Calibri" panose="020F0502020204030204" pitchFamily="34" charset="0"/>
              </a:rPr>
              <a:t>A</a:t>
            </a:r>
            <a:r>
              <a:rPr lang="en-IE" sz="2400" b="1" i="1" dirty="0">
                <a:solidFill>
                  <a:schemeClr val="accent2">
                    <a:lumMod val="75000"/>
                  </a:schemeClr>
                </a:solidFill>
                <a:latin typeface="Calibri" panose="020F0502020204030204" pitchFamily="34" charset="0"/>
                <a:cs typeface="Calibri" panose="020F0502020204030204" pitchFamily="34" charset="0"/>
              </a:rPr>
              <a:t> Reflexive Pronoun</a:t>
            </a:r>
            <a:r>
              <a:rPr lang="en-IE" sz="2400" i="1" dirty="0">
                <a:solidFill>
                  <a:schemeClr val="accent2">
                    <a:lumMod val="75000"/>
                  </a:schemeClr>
                </a:solidFill>
                <a:latin typeface="Calibri" panose="020F0502020204030204" pitchFamily="34" charset="0"/>
                <a:cs typeface="Calibri" panose="020F0502020204030204" pitchFamily="34" charset="0"/>
              </a:rPr>
              <a:t> </a:t>
            </a:r>
            <a:r>
              <a:rPr lang="en-IE" sz="2400" i="1" dirty="0">
                <a:latin typeface="Calibri" panose="020F0502020204030204" pitchFamily="34" charset="0"/>
                <a:cs typeface="Calibri" panose="020F0502020204030204" pitchFamily="34" charset="0"/>
              </a:rPr>
              <a:t>is said to reflect back to the noun or pronoun doing the action in the sentence.</a:t>
            </a:r>
            <a:endParaRPr lang="en-AE" sz="2400" i="1" dirty="0">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70219489-D8A7-2630-00AF-E6513B9E7845}"/>
              </a:ext>
            </a:extLst>
          </p:cNvPr>
          <p:cNvSpPr txBox="1"/>
          <p:nvPr/>
        </p:nvSpPr>
        <p:spPr>
          <a:xfrm>
            <a:off x="7488844" y="2791922"/>
            <a:ext cx="4595984" cy="1569660"/>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r="100000" b="100000"/>
            </a:path>
            <a:tileRect l="-100000" t="-100000"/>
          </a:gradFill>
        </p:spPr>
        <p:txBody>
          <a:bodyPr wrap="square">
            <a:spAutoFit/>
          </a:bodyPr>
          <a:lstStyle/>
          <a:p>
            <a:r>
              <a:rPr lang="en-IE" sz="2400" i="1" dirty="0">
                <a:latin typeface="Calibri" panose="020F0502020204030204" pitchFamily="34" charset="0"/>
                <a:cs typeface="Calibri" panose="020F0502020204030204" pitchFamily="34" charset="0"/>
              </a:rPr>
              <a:t>A Reflexive pronoun can be seen to take the place of both the </a:t>
            </a:r>
          </a:p>
          <a:p>
            <a:r>
              <a:rPr lang="en-IE" sz="2400" i="1" dirty="0">
                <a:solidFill>
                  <a:srgbClr val="7030A0"/>
                </a:solidFill>
                <a:latin typeface="Calibri" panose="020F0502020204030204" pitchFamily="34" charset="0"/>
                <a:cs typeface="Calibri" panose="020F0502020204030204" pitchFamily="34" charset="0"/>
              </a:rPr>
              <a:t>subject pronoun </a:t>
            </a:r>
            <a:r>
              <a:rPr lang="en-IE" sz="2400" i="1" dirty="0">
                <a:latin typeface="Calibri" panose="020F0502020204030204" pitchFamily="34" charset="0"/>
                <a:cs typeface="Calibri" panose="020F0502020204030204" pitchFamily="34" charset="0"/>
              </a:rPr>
              <a:t>or </a:t>
            </a:r>
            <a:r>
              <a:rPr lang="en-IE" sz="2400" i="1" dirty="0">
                <a:solidFill>
                  <a:srgbClr val="7030A0"/>
                </a:solidFill>
                <a:latin typeface="Calibri" panose="020F0502020204030204" pitchFamily="34" charset="0"/>
                <a:cs typeface="Calibri" panose="020F0502020204030204" pitchFamily="34" charset="0"/>
              </a:rPr>
              <a:t>object pronoun </a:t>
            </a:r>
            <a:r>
              <a:rPr lang="en-IE" sz="2400" i="1" dirty="0">
                <a:latin typeface="Calibri" panose="020F0502020204030204" pitchFamily="34" charset="0"/>
                <a:cs typeface="Calibri" panose="020F0502020204030204" pitchFamily="34" charset="0"/>
              </a:rPr>
              <a:t>in the sentence.</a:t>
            </a:r>
            <a:endParaRPr lang="en-AE" sz="2400" i="1" dirty="0">
              <a:latin typeface="Calibri" panose="020F0502020204030204" pitchFamily="34" charset="0"/>
              <a:cs typeface="Calibri" panose="020F0502020204030204" pitchFamily="34" charset="0"/>
            </a:endParaRPr>
          </a:p>
        </p:txBody>
      </p:sp>
      <p:sp>
        <p:nvSpPr>
          <p:cNvPr id="74" name="TextBox 73">
            <a:extLst>
              <a:ext uri="{FF2B5EF4-FFF2-40B4-BE49-F238E27FC236}">
                <a16:creationId xmlns:a16="http://schemas.microsoft.com/office/drawing/2014/main" id="{ED70E443-D6BB-1E04-1799-D754320447B8}"/>
              </a:ext>
            </a:extLst>
          </p:cNvPr>
          <p:cNvSpPr txBox="1"/>
          <p:nvPr/>
        </p:nvSpPr>
        <p:spPr>
          <a:xfrm>
            <a:off x="569372" y="4441335"/>
            <a:ext cx="4302373" cy="1200329"/>
          </a:xfrm>
          <a:prstGeom prst="rect">
            <a:avLst/>
          </a:prstGeom>
          <a:ln>
            <a:noFill/>
          </a:ln>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IE" sz="2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Reflexive  pronouns are such as myself, yourself, herself, himself, </a:t>
            </a:r>
          </a:p>
          <a:p>
            <a:r>
              <a:rPr lang="en-IE" sz="2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itself, etc.</a:t>
            </a:r>
            <a:endParaRPr lang="en-AE" sz="2400" i="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75" name="TextBox 74">
            <a:extLst>
              <a:ext uri="{FF2B5EF4-FFF2-40B4-BE49-F238E27FC236}">
                <a16:creationId xmlns:a16="http://schemas.microsoft.com/office/drawing/2014/main" id="{0ABD52DE-AC07-0356-CF9E-EA58309D2E53}"/>
              </a:ext>
            </a:extLst>
          </p:cNvPr>
          <p:cNvSpPr txBox="1"/>
          <p:nvPr/>
        </p:nvSpPr>
        <p:spPr>
          <a:xfrm>
            <a:off x="669850" y="3080461"/>
            <a:ext cx="4045049" cy="830997"/>
          </a:xfrm>
          <a:prstGeom prst="rect">
            <a:avLst/>
          </a:prstGeom>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IE" sz="2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Example: She baked the cake for </a:t>
            </a:r>
            <a:r>
              <a:rPr lang="en-IE" sz="2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herself.</a:t>
            </a:r>
            <a:endParaRPr lang="en-AE" sz="2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76" name="TextBox 75">
            <a:extLst>
              <a:ext uri="{FF2B5EF4-FFF2-40B4-BE49-F238E27FC236}">
                <a16:creationId xmlns:a16="http://schemas.microsoft.com/office/drawing/2014/main" id="{D2B7B7E3-6299-35E1-7717-6E4E59968831}"/>
              </a:ext>
            </a:extLst>
          </p:cNvPr>
          <p:cNvSpPr txBox="1"/>
          <p:nvPr/>
        </p:nvSpPr>
        <p:spPr>
          <a:xfrm>
            <a:off x="6945196" y="4891512"/>
            <a:ext cx="5042743" cy="1200329"/>
          </a:xfrm>
          <a:prstGeom prst="rect">
            <a:avLst/>
          </a:prstGeom>
          <a:ln>
            <a:noFill/>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IE" sz="24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We often use </a:t>
            </a:r>
            <a:r>
              <a:rPr lang="en-IE" sz="2400" b="1" i="1" dirty="0">
                <a:solidFill>
                  <a:schemeClr val="accent2">
                    <a:lumMod val="75000"/>
                  </a:schemeClr>
                </a:solidFill>
                <a:effectLst/>
                <a:latin typeface="Calibri" panose="020F0502020204030204" pitchFamily="34" charset="0"/>
                <a:ea typeface="Calibri" panose="020F0502020204030204" pitchFamily="34" charset="0"/>
                <a:cs typeface="Calibri" panose="020F0502020204030204" pitchFamily="34" charset="0"/>
              </a:rPr>
              <a:t>Reflexive pronouns </a:t>
            </a:r>
            <a:r>
              <a:rPr lang="en-IE" sz="24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when the subject and the object of the verb refer to the same person or thing.</a:t>
            </a:r>
            <a:r>
              <a:rPr lang="en-AE" sz="2400" i="1" dirty="0">
                <a:solidFill>
                  <a:schemeClr val="tx1"/>
                </a:solidFill>
                <a:effectLst/>
                <a:latin typeface="Calibri" panose="020F0502020204030204" pitchFamily="34" charset="0"/>
                <a:cs typeface="Calibri" panose="020F0502020204030204" pitchFamily="34" charset="0"/>
              </a:rPr>
              <a:t> </a:t>
            </a:r>
            <a:endParaRPr lang="en-AE" sz="2400" i="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4219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down)">
                                      <p:cBhvr>
                                        <p:cTn id="7" dur="1000"/>
                                        <p:tgtEl>
                                          <p:spTgt spid="43"/>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8"/>
                                        </p:tgtEl>
                                        <p:attrNameLst>
                                          <p:attrName>style.visibility</p:attrName>
                                        </p:attrNameLst>
                                      </p:cBhvr>
                                      <p:to>
                                        <p:strVal val="visible"/>
                                      </p:to>
                                    </p:set>
                                    <p:animEffect transition="in" filter="wipe(left)">
                                      <p:cBhvr>
                                        <p:cTn id="11" dur="1000"/>
                                        <p:tgtEl>
                                          <p:spTgt spid="6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wipe(left)">
                                      <p:cBhvr>
                                        <p:cTn id="16" dur="1000"/>
                                        <p:tgtEl>
                                          <p:spTgt spid="48"/>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70"/>
                                        </p:tgtEl>
                                        <p:attrNameLst>
                                          <p:attrName>style.visibility</p:attrName>
                                        </p:attrNameLst>
                                      </p:cBhvr>
                                      <p:to>
                                        <p:strVal val="visible"/>
                                      </p:to>
                                    </p:set>
                                    <p:animEffect transition="in" filter="wipe(left)">
                                      <p:cBhvr>
                                        <p:cTn id="20" dur="1000"/>
                                        <p:tgtEl>
                                          <p:spTgt spid="7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wipe(up)">
                                      <p:cBhvr>
                                        <p:cTn id="25" dur="1000"/>
                                        <p:tgtEl>
                                          <p:spTgt spid="53"/>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76"/>
                                        </p:tgtEl>
                                        <p:attrNameLst>
                                          <p:attrName>style.visibility</p:attrName>
                                        </p:attrNameLst>
                                      </p:cBhvr>
                                      <p:to>
                                        <p:strVal val="visible"/>
                                      </p:to>
                                    </p:set>
                                    <p:animEffect transition="in" filter="wipe(left)">
                                      <p:cBhvr>
                                        <p:cTn id="29" dur="1000"/>
                                        <p:tgtEl>
                                          <p:spTgt spid="7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wipe(up)">
                                      <p:cBhvr>
                                        <p:cTn id="34" dur="1000"/>
                                        <p:tgtEl>
                                          <p:spTgt spid="58"/>
                                        </p:tgtEl>
                                      </p:cBhvr>
                                    </p:animEffect>
                                  </p:childTnLst>
                                </p:cTn>
                              </p:par>
                            </p:childTnLst>
                          </p:cTn>
                        </p:par>
                        <p:par>
                          <p:cTn id="35" fill="hold">
                            <p:stCondLst>
                              <p:cond delay="1000"/>
                            </p:stCondLst>
                            <p:childTnLst>
                              <p:par>
                                <p:cTn id="36" presetID="22" presetClass="entr" presetSubtype="2" fill="hold" grpId="0" nodeType="afterEffect">
                                  <p:stCondLst>
                                    <p:cond delay="0"/>
                                  </p:stCondLst>
                                  <p:childTnLst>
                                    <p:set>
                                      <p:cBhvr>
                                        <p:cTn id="37" dur="1" fill="hold">
                                          <p:stCondLst>
                                            <p:cond delay="0"/>
                                          </p:stCondLst>
                                        </p:cTn>
                                        <p:tgtEl>
                                          <p:spTgt spid="74"/>
                                        </p:tgtEl>
                                        <p:attrNameLst>
                                          <p:attrName>style.visibility</p:attrName>
                                        </p:attrNameLst>
                                      </p:cBhvr>
                                      <p:to>
                                        <p:strVal val="visible"/>
                                      </p:to>
                                    </p:set>
                                    <p:animEffect transition="in" filter="wipe(right)">
                                      <p:cBhvr>
                                        <p:cTn id="38" dur="1000"/>
                                        <p:tgtEl>
                                          <p:spTgt spid="7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nodeType="clickEffect">
                                  <p:stCondLst>
                                    <p:cond delay="0"/>
                                  </p:stCondLst>
                                  <p:childTnLst>
                                    <p:set>
                                      <p:cBhvr>
                                        <p:cTn id="42" dur="1" fill="hold">
                                          <p:stCondLst>
                                            <p:cond delay="0"/>
                                          </p:stCondLst>
                                        </p:cTn>
                                        <p:tgtEl>
                                          <p:spTgt spid="63"/>
                                        </p:tgtEl>
                                        <p:attrNameLst>
                                          <p:attrName>style.visibility</p:attrName>
                                        </p:attrNameLst>
                                      </p:cBhvr>
                                      <p:to>
                                        <p:strVal val="visible"/>
                                      </p:to>
                                    </p:set>
                                    <p:animEffect transition="in" filter="wipe(right)">
                                      <p:cBhvr>
                                        <p:cTn id="43" dur="1000"/>
                                        <p:tgtEl>
                                          <p:spTgt spid="63"/>
                                        </p:tgtEl>
                                      </p:cBhvr>
                                    </p:animEffect>
                                  </p:childTnLst>
                                </p:cTn>
                              </p:par>
                            </p:childTnLst>
                          </p:cTn>
                        </p:par>
                        <p:par>
                          <p:cTn id="44" fill="hold">
                            <p:stCondLst>
                              <p:cond delay="1000"/>
                            </p:stCondLst>
                            <p:childTnLst>
                              <p:par>
                                <p:cTn id="45" presetID="22" presetClass="entr" presetSubtype="2" fill="hold" grpId="0" nodeType="afterEffect">
                                  <p:stCondLst>
                                    <p:cond delay="500"/>
                                  </p:stCondLst>
                                  <p:childTnLst>
                                    <p:set>
                                      <p:cBhvr>
                                        <p:cTn id="46" dur="1" fill="hold">
                                          <p:stCondLst>
                                            <p:cond delay="0"/>
                                          </p:stCondLst>
                                        </p:cTn>
                                        <p:tgtEl>
                                          <p:spTgt spid="75"/>
                                        </p:tgtEl>
                                        <p:attrNameLst>
                                          <p:attrName>style.visibility</p:attrName>
                                        </p:attrNameLst>
                                      </p:cBhvr>
                                      <p:to>
                                        <p:strVal val="visible"/>
                                      </p:to>
                                    </p:set>
                                    <p:animEffect transition="in" filter="wipe(right)">
                                      <p:cBhvr>
                                        <p:cTn id="47" dur="10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70" grpId="0" animBg="1"/>
      <p:bldP spid="74" grpId="0" animBg="1"/>
      <p:bldP spid="75" grpId="0" animBg="1"/>
      <p:bldP spid="7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1393744" y="188372"/>
            <a:ext cx="8894149" cy="654032"/>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r="100000" b="100000"/>
            </a:path>
            <a:tileRect l="-100000" t="-100000"/>
          </a:gradFill>
          <a:ln>
            <a:solidFill>
              <a:srgbClr val="7030A0"/>
            </a:solid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600"/>
              <a:buFont typeface="Calibri"/>
              <a:buNone/>
            </a:pPr>
            <a:r>
              <a:rPr lang="en-US" dirty="0"/>
              <a:t>Emphatic &amp; Reflexive Pronouns</a:t>
            </a:r>
            <a:endParaRPr dirty="0"/>
          </a:p>
        </p:txBody>
      </p:sp>
      <p:pic>
        <p:nvPicPr>
          <p:cNvPr id="1026" name="Picture 2" descr="Cute happy smiling child isolated on white">
            <a:extLst>
              <a:ext uri="{FF2B5EF4-FFF2-40B4-BE49-F238E27FC236}">
                <a16:creationId xmlns:a16="http://schemas.microsoft.com/office/drawing/2014/main" id="{FBEA69A3-493F-D7D3-D3FB-7CAA4178FE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152" y="1073889"/>
            <a:ext cx="1054592" cy="2211572"/>
          </a:xfrm>
          <a:prstGeom prst="rect">
            <a:avLst/>
          </a:prstGeom>
          <a:noFill/>
          <a:extLst>
            <a:ext uri="{909E8E84-426E-40DD-AFC4-6F175D3DCCD1}">
              <a14:hiddenFill xmlns:a14="http://schemas.microsoft.com/office/drawing/2010/main">
                <a:solidFill>
                  <a:srgbClr val="FFFFFF"/>
                </a:solidFill>
              </a14:hiddenFill>
            </a:ext>
          </a:extLst>
        </p:spPr>
      </p:pic>
      <p:sp>
        <p:nvSpPr>
          <p:cNvPr id="2" name="Right Arrow Callout 1">
            <a:extLst>
              <a:ext uri="{FF2B5EF4-FFF2-40B4-BE49-F238E27FC236}">
                <a16:creationId xmlns:a16="http://schemas.microsoft.com/office/drawing/2014/main" id="{29C654CC-438C-1CDA-44F8-7E9BF2EEDCD0}"/>
              </a:ext>
            </a:extLst>
          </p:cNvPr>
          <p:cNvSpPr/>
          <p:nvPr/>
        </p:nvSpPr>
        <p:spPr>
          <a:xfrm>
            <a:off x="1486753" y="1690578"/>
            <a:ext cx="3189768" cy="489097"/>
          </a:xfrm>
          <a:prstGeom prst="rightArrowCallout">
            <a:avLst>
              <a:gd name="adj1" fmla="val 41304"/>
              <a:gd name="adj2" fmla="val 50000"/>
              <a:gd name="adj3" fmla="val 31522"/>
              <a:gd name="adj4" fmla="val 61310"/>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E" sz="2400" dirty="0">
                <a:latin typeface="Calibri" panose="020F0502020204030204" pitchFamily="34" charset="0"/>
                <a:cs typeface="Calibri" panose="020F0502020204030204" pitchFamily="34" charset="0"/>
              </a:rPr>
              <a:t>A simple trick</a:t>
            </a:r>
          </a:p>
        </p:txBody>
      </p:sp>
      <p:sp>
        <p:nvSpPr>
          <p:cNvPr id="4" name="Snip and Round Single Corner Rectangle 3">
            <a:extLst>
              <a:ext uri="{FF2B5EF4-FFF2-40B4-BE49-F238E27FC236}">
                <a16:creationId xmlns:a16="http://schemas.microsoft.com/office/drawing/2014/main" id="{CF3EB829-DE8D-2911-626D-BB9DC52C76DB}"/>
              </a:ext>
            </a:extLst>
          </p:cNvPr>
          <p:cNvSpPr/>
          <p:nvPr/>
        </p:nvSpPr>
        <p:spPr>
          <a:xfrm>
            <a:off x="4769531" y="1303057"/>
            <a:ext cx="7326773" cy="1331656"/>
          </a:xfrm>
          <a:prstGeom prst="snipRound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r="100000" b="100000"/>
            </a:path>
            <a:tileRect l="-100000" t="-100000"/>
          </a:gra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a:solidFill>
                  <a:srgbClr val="000000"/>
                </a:solidFill>
                <a:latin typeface="Calibri" panose="020F0502020204030204" pitchFamily="34" charset="0"/>
                <a:ea typeface="Calibri" panose="020F0502020204030204" pitchFamily="34" charset="0"/>
              </a:rPr>
              <a:t>Just remove the pronoun from the sentence. If it still makes sense, the pronoun is </a:t>
            </a:r>
            <a:r>
              <a:rPr lang="en-IE" sz="2400" dirty="0">
                <a:solidFill>
                  <a:srgbClr val="FF0000"/>
                </a:solidFill>
                <a:latin typeface="Calibri" panose="020F0502020204030204" pitchFamily="34" charset="0"/>
                <a:ea typeface="Calibri" panose="020F0502020204030204" pitchFamily="34" charset="0"/>
              </a:rPr>
              <a:t>emphatic.</a:t>
            </a:r>
            <a:r>
              <a:rPr lang="en-IE" sz="2400" dirty="0">
                <a:solidFill>
                  <a:srgbClr val="000000"/>
                </a:solidFill>
                <a:latin typeface="Calibri" panose="020F0502020204030204" pitchFamily="34" charset="0"/>
                <a:ea typeface="Calibri" panose="020F0502020204030204" pitchFamily="34" charset="0"/>
              </a:rPr>
              <a:t> If it doesn’t make any sense than it is </a:t>
            </a:r>
            <a:r>
              <a:rPr lang="en-IE" sz="2400" dirty="0">
                <a:solidFill>
                  <a:srgbClr val="FF0000"/>
                </a:solidFill>
                <a:latin typeface="Calibri" panose="020F0502020204030204" pitchFamily="34" charset="0"/>
                <a:ea typeface="Calibri" panose="020F0502020204030204" pitchFamily="34" charset="0"/>
              </a:rPr>
              <a:t>reflexive.</a:t>
            </a:r>
            <a:endParaRPr lang="en-AE" sz="2400" dirty="0">
              <a:solidFill>
                <a:srgbClr val="FF0000"/>
              </a:solidFill>
              <a:latin typeface="Calibri" panose="020F0502020204030204" pitchFamily="34" charset="0"/>
              <a:ea typeface="Calibri" panose="020F0502020204030204" pitchFamily="34" charset="0"/>
            </a:endParaRPr>
          </a:p>
        </p:txBody>
      </p:sp>
      <p:pic>
        <p:nvPicPr>
          <p:cNvPr id="1028" name="Picture 4" descr="Free vector kid in back to school">
            <a:extLst>
              <a:ext uri="{FF2B5EF4-FFF2-40B4-BE49-F238E27FC236}">
                <a16:creationId xmlns:a16="http://schemas.microsoft.com/office/drawing/2014/main" id="{92721C0B-9906-E833-2A62-BA3A7C48D467}"/>
              </a:ext>
            </a:extLst>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backgroundRemoval t="12780" b="84026" l="10224" r="83387">
                        <a14:foregroundMark x1="34185" y1="30671" x2="41214" y2="19169"/>
                        <a14:foregroundMark x1="41214" y1="19169" x2="52716" y2="15815"/>
                        <a14:foregroundMark x1="52716" y1="15815" x2="62300" y2="19649"/>
                        <a14:foregroundMark x1="46805" y1="12939" x2="51917" y2="13259"/>
                        <a14:foregroundMark x1="32268" y1="71406" x2="43770" y2="73163"/>
                        <a14:foregroundMark x1="43770" y1="73163" x2="56709" y2="79073"/>
                        <a14:foregroundMark x1="56709" y1="79073" x2="67572" y2="76198"/>
                        <a14:foregroundMark x1="67572" y1="76198" x2="73163" y2="72204"/>
                        <a14:foregroundMark x1="34984" y1="65495" x2="50160" y2="64217"/>
                        <a14:foregroundMark x1="50160" y1="64217" x2="63099" y2="67093"/>
                        <a14:foregroundMark x1="63099" y1="67093" x2="65335" y2="78275"/>
                        <a14:foregroundMark x1="65335" y1="78275" x2="52396" y2="81629"/>
                        <a14:foregroundMark x1="52396" y1="81629" x2="50319" y2="80351"/>
                        <a14:foregroundMark x1="35144" y1="68690" x2="42332" y2="57348"/>
                        <a14:foregroundMark x1="42332" y1="57348" x2="66294" y2="38818"/>
                        <a14:foregroundMark x1="35463" y1="63259" x2="38179" y2="74920"/>
                        <a14:foregroundMark x1="38179" y1="74920" x2="49042" y2="78275"/>
                        <a14:foregroundMark x1="49042" y1="78275" x2="49042" y2="78275"/>
                        <a14:foregroundMark x1="31789" y1="70447" x2="35144" y2="59585"/>
                        <a14:foregroundMark x1="35144" y1="59585" x2="47444" y2="57508"/>
                        <a14:foregroundMark x1="47444" y1="57508" x2="59105" y2="59904"/>
                        <a14:foregroundMark x1="59105" y1="59904" x2="60224" y2="68850"/>
                        <a14:foregroundMark x1="44888" y1="84026" x2="56390" y2="84345"/>
                        <a14:foregroundMark x1="56390" y1="84345" x2="67252" y2="80671"/>
                        <a14:foregroundMark x1="67252" y1="80671" x2="76518" y2="71725"/>
                        <a14:foregroundMark x1="76518" y1="71725" x2="76677" y2="70128"/>
                        <a14:foregroundMark x1="53355" y1="87061" x2="67093" y2="85942"/>
                        <a14:foregroundMark x1="67093" y1="85942" x2="78914" y2="75879"/>
                        <a14:foregroundMark x1="78914" y1="75879" x2="82748" y2="65495"/>
                        <a14:foregroundMark x1="82748" y1="65495" x2="75879" y2="51757"/>
                        <a14:foregroundMark x1="75879" y1="51757" x2="11022" y2="51757"/>
                        <a14:foregroundMark x1="11022" y1="51757" x2="10383" y2="52077"/>
                        <a14:foregroundMark x1="81150" y1="50319" x2="83387" y2="64856"/>
                        <a14:foregroundMark x1="51917" y1="67732" x2="64058" y2="67732"/>
                        <a14:foregroundMark x1="64058" y1="67732" x2="69489" y2="67412"/>
                        <a14:foregroundMark x1="66454" y1="71885" x2="75399" y2="65655"/>
                      </a14:backgroundRemoval>
                    </a14:imgEffect>
                  </a14:imgLayer>
                </a14:imgProps>
              </a:ext>
              <a:ext uri="{28A0092B-C50C-407E-A947-70E740481C1C}">
                <a14:useLocalDpi xmlns:a14="http://schemas.microsoft.com/office/drawing/2010/main" val="0"/>
              </a:ext>
            </a:extLst>
          </a:blip>
          <a:srcRect l="12836" t="10900" r="13231" b="12928"/>
          <a:stretch/>
        </p:blipFill>
        <p:spPr bwMode="auto">
          <a:xfrm>
            <a:off x="95695" y="3930004"/>
            <a:ext cx="1709558" cy="1761319"/>
          </a:xfrm>
          <a:prstGeom prst="rect">
            <a:avLst/>
          </a:prstGeom>
          <a:noFill/>
          <a:extLst>
            <a:ext uri="{909E8E84-426E-40DD-AFC4-6F175D3DCCD1}">
              <a14:hiddenFill xmlns:a14="http://schemas.microsoft.com/office/drawing/2010/main">
                <a:solidFill>
                  <a:srgbClr val="FFFFFF"/>
                </a:solidFill>
              </a14:hiddenFill>
            </a:ext>
          </a:extLst>
        </p:spPr>
      </p:pic>
      <p:sp>
        <p:nvSpPr>
          <p:cNvPr id="5" name="Right Arrow Callout 4">
            <a:extLst>
              <a:ext uri="{FF2B5EF4-FFF2-40B4-BE49-F238E27FC236}">
                <a16:creationId xmlns:a16="http://schemas.microsoft.com/office/drawing/2014/main" id="{F91E5BDB-F098-6F5C-B062-D31CABDE8E12}"/>
              </a:ext>
            </a:extLst>
          </p:cNvPr>
          <p:cNvSpPr/>
          <p:nvPr/>
        </p:nvSpPr>
        <p:spPr>
          <a:xfrm>
            <a:off x="1861789" y="4678326"/>
            <a:ext cx="3039820" cy="489097"/>
          </a:xfrm>
          <a:prstGeom prst="rightArrowCallout">
            <a:avLst>
              <a:gd name="adj1" fmla="val 41304"/>
              <a:gd name="adj2" fmla="val 50000"/>
              <a:gd name="adj3" fmla="val 31522"/>
              <a:gd name="adj4" fmla="val 61310"/>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E" sz="2400" dirty="0">
                <a:latin typeface="Calibri" panose="020F0502020204030204" pitchFamily="34" charset="0"/>
                <a:cs typeface="Calibri" panose="020F0502020204030204" pitchFamily="34" charset="0"/>
              </a:rPr>
              <a:t>Example</a:t>
            </a:r>
          </a:p>
        </p:txBody>
      </p:sp>
      <p:sp>
        <p:nvSpPr>
          <p:cNvPr id="6" name="Snip and Round Single Corner Rectangle 5">
            <a:extLst>
              <a:ext uri="{FF2B5EF4-FFF2-40B4-BE49-F238E27FC236}">
                <a16:creationId xmlns:a16="http://schemas.microsoft.com/office/drawing/2014/main" id="{968FD05E-E1DE-B488-B572-1623F5417447}"/>
              </a:ext>
            </a:extLst>
          </p:cNvPr>
          <p:cNvSpPr/>
          <p:nvPr/>
        </p:nvSpPr>
        <p:spPr>
          <a:xfrm>
            <a:off x="4959237" y="4223288"/>
            <a:ext cx="7044748" cy="1615831"/>
          </a:xfrm>
          <a:prstGeom prst="snipRound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path path="circle">
              <a:fillToRect r="100000" b="100000"/>
            </a:path>
            <a:tileRect l="-100000" t="-100000"/>
          </a:gra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E" sz="2400" dirty="0">
                <a:solidFill>
                  <a:schemeClr val="tx1"/>
                </a:solidFill>
                <a:latin typeface="Calibri" panose="020F0502020204030204" pitchFamily="34" charset="0"/>
                <a:cs typeface="Calibri" panose="020F0502020204030204" pitchFamily="34" charset="0"/>
              </a:rPr>
              <a:t>He wrote it himself. </a:t>
            </a:r>
            <a:endParaRPr lang="en-AE" sz="2400" dirty="0">
              <a:solidFill>
                <a:schemeClr val="tx1"/>
              </a:solidFill>
              <a:latin typeface="Calibri" panose="020F0502020204030204" pitchFamily="34" charset="0"/>
              <a:cs typeface="Calibri" panose="020F0502020204030204" pitchFamily="34" charset="0"/>
            </a:endParaRPr>
          </a:p>
          <a:p>
            <a:r>
              <a:rPr lang="en-IE" sz="2400" dirty="0">
                <a:solidFill>
                  <a:schemeClr val="tx1"/>
                </a:solidFill>
                <a:latin typeface="Calibri" panose="020F0502020204030204" pitchFamily="34" charset="0"/>
                <a:cs typeface="Calibri" panose="020F0502020204030204" pitchFamily="34" charset="0"/>
              </a:rPr>
              <a:t>Remove the pronoun himself and you get </a:t>
            </a:r>
          </a:p>
          <a:p>
            <a:r>
              <a:rPr lang="en-IE" sz="2400" dirty="0">
                <a:solidFill>
                  <a:srgbClr val="FF0000"/>
                </a:solidFill>
                <a:latin typeface="Calibri" panose="020F0502020204030204" pitchFamily="34" charset="0"/>
                <a:cs typeface="Calibri" panose="020F0502020204030204" pitchFamily="34" charset="0"/>
              </a:rPr>
              <a:t>“He wrote for”. </a:t>
            </a:r>
            <a:r>
              <a:rPr lang="en-IE" sz="2400" dirty="0">
                <a:solidFill>
                  <a:schemeClr val="tx1"/>
                </a:solidFill>
                <a:latin typeface="Calibri" panose="020F0502020204030204" pitchFamily="34" charset="0"/>
                <a:cs typeface="Calibri" panose="020F0502020204030204" pitchFamily="34" charset="0"/>
              </a:rPr>
              <a:t>Does it make complete sense? </a:t>
            </a:r>
          </a:p>
          <a:p>
            <a:r>
              <a:rPr lang="en-IE" sz="2400" dirty="0">
                <a:solidFill>
                  <a:schemeClr val="tx1"/>
                </a:solidFill>
                <a:latin typeface="Calibri" panose="020F0502020204030204" pitchFamily="34" charset="0"/>
                <a:cs typeface="Calibri" panose="020F0502020204030204" pitchFamily="34" charset="0"/>
              </a:rPr>
              <a:t>No. So the pronoun is </a:t>
            </a:r>
            <a:r>
              <a:rPr lang="en-IE" sz="2400" dirty="0">
                <a:solidFill>
                  <a:srgbClr val="FF0000"/>
                </a:solidFill>
                <a:latin typeface="Calibri" panose="020F0502020204030204" pitchFamily="34" charset="0"/>
                <a:cs typeface="Calibri" panose="020F0502020204030204" pitchFamily="34" charset="0"/>
              </a:rPr>
              <a:t>reflexive.</a:t>
            </a:r>
            <a:endParaRPr lang="en-AE" sz="240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6673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50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1000"/>
                                        <p:tgtEl>
                                          <p:spTgt spid="1026"/>
                                        </p:tgtEl>
                                      </p:cBhvr>
                                    </p:animEffect>
                                  </p:childTnLst>
                                </p:cTn>
                              </p:par>
                            </p:childTnLst>
                          </p:cTn>
                        </p:par>
                        <p:par>
                          <p:cTn id="8" fill="hold">
                            <p:stCondLst>
                              <p:cond delay="1500"/>
                            </p:stCondLst>
                            <p:childTnLst>
                              <p:par>
                                <p:cTn id="9" presetID="6" presetClass="entr" presetSubtype="16" fill="hold" grpId="0" nodeType="afterEffect">
                                  <p:stCondLst>
                                    <p:cond delay="50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1000"/>
                                        <p:tgtEl>
                                          <p:spTgt spid="2"/>
                                        </p:tgtEl>
                                      </p:cBhvr>
                                    </p:animEffect>
                                  </p:childTnLst>
                                </p:cTn>
                              </p:par>
                            </p:childTnLst>
                          </p:cTn>
                        </p:par>
                        <p:par>
                          <p:cTn id="12" fill="hold">
                            <p:stCondLst>
                              <p:cond delay="3000"/>
                            </p:stCondLst>
                            <p:childTnLst>
                              <p:par>
                                <p:cTn id="13" presetID="12" presetClass="entr" presetSubtype="8" fill="hold" grpId="0" nodeType="afterEffect">
                                  <p:stCondLst>
                                    <p:cond delay="50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1000"/>
                                        <p:tgtEl>
                                          <p:spTgt spid="4"/>
                                        </p:tgtEl>
                                        <p:attrNameLst>
                                          <p:attrName>ppt_x</p:attrName>
                                        </p:attrNameLst>
                                      </p:cBhvr>
                                      <p:tavLst>
                                        <p:tav tm="0">
                                          <p:val>
                                            <p:strVal val="#ppt_x-#ppt_w*1.125000"/>
                                          </p:val>
                                        </p:tav>
                                        <p:tav tm="100000">
                                          <p:val>
                                            <p:strVal val="#ppt_x"/>
                                          </p:val>
                                        </p:tav>
                                      </p:tavLst>
                                    </p:anim>
                                    <p:animEffect transition="in" filter="wipe(right)">
                                      <p:cBhvr>
                                        <p:cTn id="16" dur="1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1028"/>
                                        </p:tgtEl>
                                        <p:attrNameLst>
                                          <p:attrName>style.visibility</p:attrName>
                                        </p:attrNameLst>
                                      </p:cBhvr>
                                      <p:to>
                                        <p:strVal val="visible"/>
                                      </p:to>
                                    </p:set>
                                    <p:animEffect transition="in" filter="circle(in)">
                                      <p:cBhvr>
                                        <p:cTn id="21" dur="1000"/>
                                        <p:tgtEl>
                                          <p:spTgt spid="1028"/>
                                        </p:tgtEl>
                                      </p:cBhvr>
                                    </p:animEffect>
                                  </p:childTnLst>
                                </p:cTn>
                              </p:par>
                            </p:childTnLst>
                          </p:cTn>
                        </p:par>
                        <p:par>
                          <p:cTn id="22" fill="hold">
                            <p:stCondLst>
                              <p:cond delay="1000"/>
                            </p:stCondLst>
                            <p:childTnLst>
                              <p:par>
                                <p:cTn id="23" presetID="6" presetClass="entr" presetSubtype="16" fill="hold" grpId="0" nodeType="afterEffect">
                                  <p:stCondLst>
                                    <p:cond delay="500"/>
                                  </p:stCondLst>
                                  <p:childTnLst>
                                    <p:set>
                                      <p:cBhvr>
                                        <p:cTn id="24" dur="1" fill="hold">
                                          <p:stCondLst>
                                            <p:cond delay="0"/>
                                          </p:stCondLst>
                                        </p:cTn>
                                        <p:tgtEl>
                                          <p:spTgt spid="5"/>
                                        </p:tgtEl>
                                        <p:attrNameLst>
                                          <p:attrName>style.visibility</p:attrName>
                                        </p:attrNameLst>
                                      </p:cBhvr>
                                      <p:to>
                                        <p:strVal val="visible"/>
                                      </p:to>
                                    </p:set>
                                    <p:animEffect transition="in" filter="circle(in)">
                                      <p:cBhvr>
                                        <p:cTn id="25" dur="1000"/>
                                        <p:tgtEl>
                                          <p:spTgt spid="5"/>
                                        </p:tgtEl>
                                      </p:cBhvr>
                                    </p:animEffect>
                                  </p:childTnLst>
                                </p:cTn>
                              </p:par>
                            </p:childTnLst>
                          </p:cTn>
                        </p:par>
                        <p:par>
                          <p:cTn id="26" fill="hold">
                            <p:stCondLst>
                              <p:cond delay="2500"/>
                            </p:stCondLst>
                            <p:childTnLst>
                              <p:par>
                                <p:cTn id="27" presetID="1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1000"/>
                                        <p:tgtEl>
                                          <p:spTgt spid="6"/>
                                        </p:tgtEl>
                                        <p:attrNameLst>
                                          <p:attrName>ppt_x</p:attrName>
                                        </p:attrNameLst>
                                      </p:cBhvr>
                                      <p:tavLst>
                                        <p:tav tm="0">
                                          <p:val>
                                            <p:strVal val="#ppt_x-#ppt_w*1.125000"/>
                                          </p:val>
                                        </p:tav>
                                        <p:tav tm="100000">
                                          <p:val>
                                            <p:strVal val="#ppt_x"/>
                                          </p:val>
                                        </p:tav>
                                      </p:tavLst>
                                    </p:anim>
                                    <p:animEffect transition="in" filter="wipe(right)">
                                      <p:cBhvr>
                                        <p:cTn id="3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2"/>
          <p:cNvSpPr txBox="1">
            <a:spLocks noGrp="1"/>
          </p:cNvSpPr>
          <p:nvPr>
            <p:ph type="title"/>
          </p:nvPr>
        </p:nvSpPr>
        <p:spPr>
          <a:xfrm>
            <a:off x="1393744" y="188372"/>
            <a:ext cx="8894149" cy="654032"/>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r="100000" b="100000"/>
            </a:path>
            <a:tileRect l="-100000" t="-100000"/>
          </a:gradFill>
          <a:ln>
            <a:solidFill>
              <a:srgbClr val="7030A0"/>
            </a:solid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600"/>
              <a:buFont typeface="Calibri"/>
              <a:buNone/>
            </a:pPr>
            <a:r>
              <a:rPr lang="en-US" dirty="0"/>
              <a:t>Examples</a:t>
            </a:r>
            <a:endParaRPr dirty="0"/>
          </a:p>
        </p:txBody>
      </p:sp>
      <p:sp>
        <p:nvSpPr>
          <p:cNvPr id="3" name="Bevel 2">
            <a:extLst>
              <a:ext uri="{FF2B5EF4-FFF2-40B4-BE49-F238E27FC236}">
                <a16:creationId xmlns:a16="http://schemas.microsoft.com/office/drawing/2014/main" id="{A3DB5089-07B6-5BDD-B79A-451565BD9847}"/>
              </a:ext>
            </a:extLst>
          </p:cNvPr>
          <p:cNvSpPr/>
          <p:nvPr/>
        </p:nvSpPr>
        <p:spPr>
          <a:xfrm>
            <a:off x="480060" y="1417320"/>
            <a:ext cx="3531870" cy="651510"/>
          </a:xfrm>
          <a:prstGeom prst="bevel">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Calibri" panose="020F0502020204030204" pitchFamily="34" charset="0"/>
                <a:cs typeface="Calibri" panose="020F0502020204030204" pitchFamily="34" charset="0"/>
              </a:rPr>
              <a:t>Emphatic pronouns</a:t>
            </a:r>
            <a:endParaRPr lang="en-AE" sz="2400" b="1" dirty="0">
              <a:latin typeface="Calibri" panose="020F0502020204030204" pitchFamily="34" charset="0"/>
              <a:cs typeface="Calibri" panose="020F0502020204030204" pitchFamily="34" charset="0"/>
            </a:endParaRPr>
          </a:p>
        </p:txBody>
      </p:sp>
      <p:sp>
        <p:nvSpPr>
          <p:cNvPr id="4" name="Bevel 3">
            <a:extLst>
              <a:ext uri="{FF2B5EF4-FFF2-40B4-BE49-F238E27FC236}">
                <a16:creationId xmlns:a16="http://schemas.microsoft.com/office/drawing/2014/main" id="{0683DF9B-867F-A8AF-0CFE-93FB0D83AABE}"/>
              </a:ext>
            </a:extLst>
          </p:cNvPr>
          <p:cNvSpPr/>
          <p:nvPr/>
        </p:nvSpPr>
        <p:spPr>
          <a:xfrm>
            <a:off x="7113270" y="1417320"/>
            <a:ext cx="3531870" cy="651510"/>
          </a:xfrm>
          <a:prstGeom prst="bevel">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Calibri" panose="020F0502020204030204" pitchFamily="34" charset="0"/>
                <a:cs typeface="Calibri" panose="020F0502020204030204" pitchFamily="34" charset="0"/>
              </a:rPr>
              <a:t>Reflexive Pronouns</a:t>
            </a:r>
            <a:endParaRPr lang="en-AE" sz="24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9C23F195-CC77-6496-DF5E-0EBF230FC5D8}"/>
              </a:ext>
            </a:extLst>
          </p:cNvPr>
          <p:cNvSpPr txBox="1"/>
          <p:nvPr/>
        </p:nvSpPr>
        <p:spPr>
          <a:xfrm>
            <a:off x="480060" y="2530562"/>
            <a:ext cx="4230321"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I </a:t>
            </a:r>
            <a:r>
              <a:rPr lang="en-IE" sz="2400" dirty="0">
                <a:solidFill>
                  <a:srgbClr val="FF0000"/>
                </a:solidFill>
                <a:effectLst/>
                <a:latin typeface="Calibri" panose="020F0502020204030204" pitchFamily="34" charset="0"/>
                <a:ea typeface="Calibri" panose="020F0502020204030204" pitchFamily="34" charset="0"/>
              </a:rPr>
              <a:t>myself</a:t>
            </a:r>
            <a:r>
              <a:rPr lang="en-IE" sz="2400" dirty="0">
                <a:solidFill>
                  <a:srgbClr val="000000"/>
                </a:solidFill>
                <a:effectLst/>
                <a:latin typeface="Calibri" panose="020F0502020204030204" pitchFamily="34" charset="0"/>
                <a:ea typeface="Calibri" panose="020F0502020204030204" pitchFamily="34" charset="0"/>
              </a:rPr>
              <a:t> have written it.</a:t>
            </a:r>
            <a:endParaRPr lang="en-AE" sz="2400" dirty="0">
              <a:effectLst/>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47BFE591-0577-2EE7-3DC9-C6CDC622CEDA}"/>
              </a:ext>
            </a:extLst>
          </p:cNvPr>
          <p:cNvSpPr txBox="1"/>
          <p:nvPr/>
        </p:nvSpPr>
        <p:spPr>
          <a:xfrm>
            <a:off x="480060" y="3246120"/>
            <a:ext cx="4491990"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Rina </a:t>
            </a:r>
            <a:r>
              <a:rPr lang="en-IE" sz="2400" dirty="0">
                <a:solidFill>
                  <a:srgbClr val="FF0000"/>
                </a:solidFill>
                <a:effectLst/>
                <a:latin typeface="Calibri" panose="020F0502020204030204" pitchFamily="34" charset="0"/>
                <a:ea typeface="Calibri" panose="020F0502020204030204" pitchFamily="34" charset="0"/>
              </a:rPr>
              <a:t>herself</a:t>
            </a:r>
            <a:r>
              <a:rPr lang="en-IE" sz="2400" dirty="0">
                <a:solidFill>
                  <a:srgbClr val="000000"/>
                </a:solidFill>
                <a:effectLst/>
                <a:latin typeface="Calibri" panose="020F0502020204030204" pitchFamily="34" charset="0"/>
                <a:ea typeface="Calibri" panose="020F0502020204030204" pitchFamily="34" charset="0"/>
              </a:rPr>
              <a:t> cleaned her room.</a:t>
            </a:r>
            <a:endParaRPr lang="en-AE" sz="2400" dirty="0">
              <a:effectLst/>
              <a:latin typeface="Calibri" panose="020F050202020403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105EA666-343A-A759-B0D8-401098C3B560}"/>
              </a:ext>
            </a:extLst>
          </p:cNvPr>
          <p:cNvSpPr txBox="1"/>
          <p:nvPr/>
        </p:nvSpPr>
        <p:spPr>
          <a:xfrm>
            <a:off x="480060" y="4000500"/>
            <a:ext cx="5360670"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They </a:t>
            </a:r>
            <a:r>
              <a:rPr lang="en-IE" sz="2400" dirty="0">
                <a:solidFill>
                  <a:srgbClr val="FF0000"/>
                </a:solidFill>
                <a:effectLst/>
                <a:latin typeface="Calibri" panose="020F0502020204030204" pitchFamily="34" charset="0"/>
                <a:ea typeface="Calibri" panose="020F0502020204030204" pitchFamily="34" charset="0"/>
              </a:rPr>
              <a:t>themselves</a:t>
            </a:r>
            <a:r>
              <a:rPr lang="en-IE" sz="2400" dirty="0">
                <a:solidFill>
                  <a:srgbClr val="000000"/>
                </a:solidFill>
                <a:effectLst/>
                <a:latin typeface="Calibri" panose="020F0502020204030204" pitchFamily="34" charset="0"/>
                <a:ea typeface="Calibri" panose="020F0502020204030204" pitchFamily="34" charset="0"/>
              </a:rPr>
              <a:t> bought the clothes.</a:t>
            </a:r>
            <a:endParaRPr lang="en-AE" sz="2400" dirty="0"/>
          </a:p>
        </p:txBody>
      </p:sp>
      <p:sp>
        <p:nvSpPr>
          <p:cNvPr id="8" name="TextBox 7">
            <a:extLst>
              <a:ext uri="{FF2B5EF4-FFF2-40B4-BE49-F238E27FC236}">
                <a16:creationId xmlns:a16="http://schemas.microsoft.com/office/drawing/2014/main" id="{1A7E370E-4CDD-4CC5-3D7E-680FA79154B0}"/>
              </a:ext>
            </a:extLst>
          </p:cNvPr>
          <p:cNvSpPr txBox="1"/>
          <p:nvPr/>
        </p:nvSpPr>
        <p:spPr>
          <a:xfrm>
            <a:off x="480060" y="4754880"/>
            <a:ext cx="5146163"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We </a:t>
            </a:r>
            <a:r>
              <a:rPr lang="en-IE" sz="2400" dirty="0">
                <a:solidFill>
                  <a:srgbClr val="FF0000"/>
                </a:solidFill>
                <a:effectLst/>
                <a:latin typeface="Calibri" panose="020F0502020204030204" pitchFamily="34" charset="0"/>
                <a:ea typeface="Calibri" panose="020F0502020204030204" pitchFamily="34" charset="0"/>
              </a:rPr>
              <a:t>ourselves</a:t>
            </a:r>
            <a:r>
              <a:rPr lang="en-IE" sz="2400" dirty="0">
                <a:solidFill>
                  <a:srgbClr val="000000"/>
                </a:solidFill>
                <a:effectLst/>
                <a:latin typeface="Calibri" panose="020F0502020204030204" pitchFamily="34" charset="0"/>
                <a:ea typeface="Calibri" panose="020F0502020204030204" pitchFamily="34" charset="0"/>
              </a:rPr>
              <a:t> purchased fruits.</a:t>
            </a:r>
            <a:endParaRPr lang="en-AE" sz="2400" dirty="0">
              <a:effectLst/>
              <a:latin typeface="Calibri" panose="020F0502020204030204" pitchFamily="34" charset="0"/>
              <a:ea typeface="Calibri" panose="020F0502020204030204" pitchFamily="34" charset="0"/>
            </a:endParaRPr>
          </a:p>
        </p:txBody>
      </p:sp>
      <p:sp>
        <p:nvSpPr>
          <p:cNvPr id="9" name="TextBox 8">
            <a:extLst>
              <a:ext uri="{FF2B5EF4-FFF2-40B4-BE49-F238E27FC236}">
                <a16:creationId xmlns:a16="http://schemas.microsoft.com/office/drawing/2014/main" id="{CAE17757-A35C-4AA5-47C2-5C0761679A85}"/>
              </a:ext>
            </a:extLst>
          </p:cNvPr>
          <p:cNvSpPr txBox="1"/>
          <p:nvPr/>
        </p:nvSpPr>
        <p:spPr>
          <a:xfrm>
            <a:off x="480060" y="5509260"/>
            <a:ext cx="3605222"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He </a:t>
            </a:r>
            <a:r>
              <a:rPr lang="en-IE" sz="2400" dirty="0">
                <a:solidFill>
                  <a:srgbClr val="FF0000"/>
                </a:solidFill>
                <a:effectLst/>
                <a:latin typeface="Calibri" panose="020F0502020204030204" pitchFamily="34" charset="0"/>
                <a:ea typeface="Calibri" panose="020F0502020204030204" pitchFamily="34" charset="0"/>
              </a:rPr>
              <a:t>himself</a:t>
            </a:r>
            <a:r>
              <a:rPr lang="en-IE" sz="2400" dirty="0">
                <a:solidFill>
                  <a:srgbClr val="000000"/>
                </a:solidFill>
                <a:effectLst/>
                <a:latin typeface="Calibri" panose="020F0502020204030204" pitchFamily="34" charset="0"/>
                <a:ea typeface="Calibri" panose="020F0502020204030204" pitchFamily="34" charset="0"/>
              </a:rPr>
              <a:t> did it all. </a:t>
            </a:r>
            <a:endParaRPr lang="en-AE" sz="2400" dirty="0">
              <a:effectLst/>
              <a:latin typeface="Calibri" panose="020F0502020204030204" pitchFamily="34" charset="0"/>
              <a:ea typeface="Calibri" panose="020F0502020204030204" pitchFamily="34" charset="0"/>
            </a:endParaRPr>
          </a:p>
        </p:txBody>
      </p:sp>
      <p:sp>
        <p:nvSpPr>
          <p:cNvPr id="10" name="TextBox 9">
            <a:extLst>
              <a:ext uri="{FF2B5EF4-FFF2-40B4-BE49-F238E27FC236}">
                <a16:creationId xmlns:a16="http://schemas.microsoft.com/office/drawing/2014/main" id="{68F39F55-D557-B778-FDD0-0897D79C33D8}"/>
              </a:ext>
            </a:extLst>
          </p:cNvPr>
          <p:cNvSpPr txBox="1"/>
          <p:nvPr/>
        </p:nvSpPr>
        <p:spPr>
          <a:xfrm>
            <a:off x="6683477" y="2451735"/>
            <a:ext cx="4230321"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I have written it </a:t>
            </a:r>
            <a:r>
              <a:rPr lang="en-IE" sz="2400" dirty="0">
                <a:solidFill>
                  <a:srgbClr val="C00000"/>
                </a:solidFill>
                <a:effectLst/>
                <a:latin typeface="Calibri" panose="020F0502020204030204" pitchFamily="34" charset="0"/>
                <a:ea typeface="Calibri" panose="020F0502020204030204" pitchFamily="34" charset="0"/>
              </a:rPr>
              <a:t>myself</a:t>
            </a:r>
            <a:r>
              <a:rPr lang="en-IE" sz="2400" dirty="0">
                <a:solidFill>
                  <a:srgbClr val="000000"/>
                </a:solidFill>
                <a:effectLst/>
                <a:latin typeface="Calibri" panose="020F0502020204030204" pitchFamily="34" charset="0"/>
                <a:ea typeface="Calibri" panose="020F0502020204030204" pitchFamily="34" charset="0"/>
              </a:rPr>
              <a:t>.</a:t>
            </a:r>
            <a:endParaRPr lang="en-AE" sz="2400" dirty="0">
              <a:effectLst/>
              <a:latin typeface="Calibri" panose="020F0502020204030204" pitchFamily="34" charset="0"/>
              <a:ea typeface="Calibri" panose="020F0502020204030204" pitchFamily="34" charset="0"/>
            </a:endParaRPr>
          </a:p>
        </p:txBody>
      </p:sp>
      <p:sp>
        <p:nvSpPr>
          <p:cNvPr id="11" name="TextBox 10">
            <a:extLst>
              <a:ext uri="{FF2B5EF4-FFF2-40B4-BE49-F238E27FC236}">
                <a16:creationId xmlns:a16="http://schemas.microsoft.com/office/drawing/2014/main" id="{6D3CDB34-99D9-FF3D-4153-AA0BA4CFC9CD}"/>
              </a:ext>
            </a:extLst>
          </p:cNvPr>
          <p:cNvSpPr txBox="1"/>
          <p:nvPr/>
        </p:nvSpPr>
        <p:spPr>
          <a:xfrm>
            <a:off x="6683477" y="3207298"/>
            <a:ext cx="4929755"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Rina cleaned the room </a:t>
            </a:r>
            <a:r>
              <a:rPr lang="en-IE" sz="2400" dirty="0">
                <a:solidFill>
                  <a:srgbClr val="C00000"/>
                </a:solidFill>
                <a:effectLst/>
                <a:latin typeface="Calibri" panose="020F0502020204030204" pitchFamily="34" charset="0"/>
                <a:ea typeface="Calibri" panose="020F0502020204030204" pitchFamily="34" charset="0"/>
              </a:rPr>
              <a:t>herself</a:t>
            </a:r>
            <a:r>
              <a:rPr lang="en-IE" sz="2400" dirty="0">
                <a:solidFill>
                  <a:srgbClr val="000000"/>
                </a:solidFill>
                <a:effectLst/>
                <a:latin typeface="Calibri" panose="020F0502020204030204" pitchFamily="34" charset="0"/>
                <a:ea typeface="Calibri" panose="020F0502020204030204" pitchFamily="34" charset="0"/>
              </a:rPr>
              <a:t>.</a:t>
            </a:r>
            <a:endParaRPr lang="en-AE" sz="2400" dirty="0">
              <a:effectLst/>
              <a:latin typeface="Calibri" panose="020F0502020204030204" pitchFamily="34" charset="0"/>
              <a:ea typeface="Calibri" panose="020F0502020204030204" pitchFamily="34" charset="0"/>
            </a:endParaRPr>
          </a:p>
        </p:txBody>
      </p:sp>
      <p:sp>
        <p:nvSpPr>
          <p:cNvPr id="12" name="TextBox 11">
            <a:extLst>
              <a:ext uri="{FF2B5EF4-FFF2-40B4-BE49-F238E27FC236}">
                <a16:creationId xmlns:a16="http://schemas.microsoft.com/office/drawing/2014/main" id="{45BDC617-72F7-9DD0-BC79-5B2A687CD780}"/>
              </a:ext>
            </a:extLst>
          </p:cNvPr>
          <p:cNvSpPr txBox="1"/>
          <p:nvPr/>
        </p:nvSpPr>
        <p:spPr>
          <a:xfrm>
            <a:off x="6683477" y="4001683"/>
            <a:ext cx="5523763"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They bought the clothes </a:t>
            </a:r>
            <a:r>
              <a:rPr lang="en-IE" sz="2400" dirty="0">
                <a:solidFill>
                  <a:srgbClr val="C00000"/>
                </a:solidFill>
                <a:effectLst/>
                <a:latin typeface="Calibri" panose="020F0502020204030204" pitchFamily="34" charset="0"/>
                <a:ea typeface="Calibri" panose="020F0502020204030204" pitchFamily="34" charset="0"/>
              </a:rPr>
              <a:t>themselves</a:t>
            </a:r>
            <a:r>
              <a:rPr lang="en-IE" sz="2400" dirty="0">
                <a:solidFill>
                  <a:srgbClr val="000000"/>
                </a:solidFill>
                <a:effectLst/>
                <a:latin typeface="Calibri" panose="020F0502020204030204" pitchFamily="34" charset="0"/>
                <a:ea typeface="Calibri" panose="020F0502020204030204" pitchFamily="34" charset="0"/>
              </a:rPr>
              <a:t>.</a:t>
            </a:r>
            <a:endParaRPr lang="en-AE" sz="2400" dirty="0">
              <a:effectLst/>
              <a:latin typeface="Calibri" panose="020F0502020204030204" pitchFamily="34" charset="0"/>
              <a:ea typeface="Calibri" panose="020F0502020204030204" pitchFamily="34" charset="0"/>
            </a:endParaRPr>
          </a:p>
        </p:txBody>
      </p:sp>
      <p:sp>
        <p:nvSpPr>
          <p:cNvPr id="13" name="TextBox 12">
            <a:extLst>
              <a:ext uri="{FF2B5EF4-FFF2-40B4-BE49-F238E27FC236}">
                <a16:creationId xmlns:a16="http://schemas.microsoft.com/office/drawing/2014/main" id="{1296A5E0-FCCD-35FB-70A9-DB6A72F37572}"/>
              </a:ext>
            </a:extLst>
          </p:cNvPr>
          <p:cNvSpPr txBox="1"/>
          <p:nvPr/>
        </p:nvSpPr>
        <p:spPr>
          <a:xfrm>
            <a:off x="6683477" y="4796068"/>
            <a:ext cx="5026218"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We purchased fruits </a:t>
            </a:r>
            <a:r>
              <a:rPr lang="en-IE" sz="2400" dirty="0">
                <a:solidFill>
                  <a:srgbClr val="C00000"/>
                </a:solidFill>
                <a:effectLst/>
                <a:latin typeface="Calibri" panose="020F0502020204030204" pitchFamily="34" charset="0"/>
                <a:ea typeface="Calibri" panose="020F0502020204030204" pitchFamily="34" charset="0"/>
              </a:rPr>
              <a:t>ourselves</a:t>
            </a:r>
            <a:r>
              <a:rPr lang="en-IE" sz="2400" dirty="0">
                <a:solidFill>
                  <a:srgbClr val="000000"/>
                </a:solidFill>
                <a:effectLst/>
                <a:latin typeface="Calibri" panose="020F0502020204030204" pitchFamily="34" charset="0"/>
                <a:ea typeface="Calibri" panose="020F0502020204030204" pitchFamily="34" charset="0"/>
              </a:rPr>
              <a:t>.</a:t>
            </a:r>
            <a:endParaRPr lang="en-AE" sz="2400" dirty="0">
              <a:effectLst/>
              <a:latin typeface="Calibri" panose="020F0502020204030204" pitchFamily="34" charset="0"/>
              <a:ea typeface="Calibri" panose="020F0502020204030204" pitchFamily="34" charset="0"/>
            </a:endParaRPr>
          </a:p>
        </p:txBody>
      </p:sp>
      <p:sp>
        <p:nvSpPr>
          <p:cNvPr id="14" name="TextBox 13">
            <a:extLst>
              <a:ext uri="{FF2B5EF4-FFF2-40B4-BE49-F238E27FC236}">
                <a16:creationId xmlns:a16="http://schemas.microsoft.com/office/drawing/2014/main" id="{34515F35-36DF-38B7-404B-6218912F059E}"/>
              </a:ext>
            </a:extLst>
          </p:cNvPr>
          <p:cNvSpPr txBox="1"/>
          <p:nvPr/>
        </p:nvSpPr>
        <p:spPr>
          <a:xfrm>
            <a:off x="6683477" y="5590453"/>
            <a:ext cx="3411736" cy="461665"/>
          </a:xfrm>
          <a:prstGeom prst="rect">
            <a:avLst/>
          </a:prstGeom>
          <a:noFill/>
        </p:spPr>
        <p:txBody>
          <a:bodyPr wrap="square" rtlCol="0">
            <a:spAutoFit/>
          </a:bodyPr>
          <a:lstStyle/>
          <a:p>
            <a:pPr marL="342900" indent="-342900">
              <a:buFont typeface="Wingdings" pitchFamily="2" charset="2"/>
              <a:buChar char="Ø"/>
            </a:pPr>
            <a:r>
              <a:rPr lang="en-IE" sz="2400" dirty="0">
                <a:solidFill>
                  <a:srgbClr val="000000"/>
                </a:solidFill>
                <a:effectLst/>
                <a:latin typeface="Calibri" panose="020F0502020204030204" pitchFamily="34" charset="0"/>
                <a:ea typeface="Calibri" panose="020F0502020204030204" pitchFamily="34" charset="0"/>
              </a:rPr>
              <a:t>He did it all by </a:t>
            </a:r>
            <a:r>
              <a:rPr lang="en-IE" sz="2400" dirty="0">
                <a:solidFill>
                  <a:srgbClr val="C00000"/>
                </a:solidFill>
                <a:effectLst/>
                <a:latin typeface="Calibri" panose="020F0502020204030204" pitchFamily="34" charset="0"/>
                <a:ea typeface="Calibri" panose="020F0502020204030204" pitchFamily="34" charset="0"/>
              </a:rPr>
              <a:t>himself</a:t>
            </a:r>
            <a:r>
              <a:rPr lang="en-IE" sz="2400" dirty="0">
                <a:solidFill>
                  <a:srgbClr val="000000"/>
                </a:solidFill>
                <a:effectLst/>
                <a:latin typeface="Calibri" panose="020F0502020204030204" pitchFamily="34" charset="0"/>
                <a:ea typeface="Calibri" panose="020F0502020204030204" pitchFamily="34" charset="0"/>
              </a:rPr>
              <a:t>.</a:t>
            </a:r>
            <a:endParaRPr lang="en-AE" sz="24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246687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par>
                          <p:cTn id="8" fill="hold">
                            <p:stCondLst>
                              <p:cond delay="1500"/>
                            </p:stCondLst>
                            <p:childTnLst>
                              <p:par>
                                <p:cTn id="9" presetID="16" presetClass="entr" presetSubtype="21" fill="hold" grpId="0" nodeType="afterEffect">
                                  <p:stCondLst>
                                    <p:cond delay="50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1000"/>
                                        <p:tgtEl>
                                          <p:spTgt spid="4"/>
                                        </p:tgtEl>
                                      </p:cBhvr>
                                    </p:animEffect>
                                  </p:childTnLst>
                                </p:cTn>
                              </p:par>
                            </p:childTnLst>
                          </p:cTn>
                        </p:par>
                        <p:par>
                          <p:cTn id="12" fill="hold">
                            <p:stCondLst>
                              <p:cond delay="3000"/>
                            </p:stCondLst>
                            <p:childTnLst>
                              <p:par>
                                <p:cTn id="13" presetID="12" presetClass="entr" presetSubtype="8" fill="hold" grpId="0" nodeType="afterEffect">
                                  <p:stCondLst>
                                    <p:cond delay="50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1000"/>
                                        <p:tgtEl>
                                          <p:spTgt spid="5"/>
                                        </p:tgtEl>
                                        <p:attrNameLst>
                                          <p:attrName>ppt_x</p:attrName>
                                        </p:attrNameLst>
                                      </p:cBhvr>
                                      <p:tavLst>
                                        <p:tav tm="0">
                                          <p:val>
                                            <p:strVal val="#ppt_x-#ppt_w*1.125000"/>
                                          </p:val>
                                        </p:tav>
                                        <p:tav tm="100000">
                                          <p:val>
                                            <p:strVal val="#ppt_x"/>
                                          </p:val>
                                        </p:tav>
                                      </p:tavLst>
                                    </p:anim>
                                    <p:animEffect transition="in" filter="wipe(right)">
                                      <p:cBhvr>
                                        <p:cTn id="16" dur="1000"/>
                                        <p:tgtEl>
                                          <p:spTgt spid="5"/>
                                        </p:tgtEl>
                                      </p:cBhvr>
                                    </p:animEffect>
                                  </p:childTnLst>
                                </p:cTn>
                              </p:par>
                            </p:childTnLst>
                          </p:cTn>
                        </p:par>
                        <p:par>
                          <p:cTn id="17" fill="hold">
                            <p:stCondLst>
                              <p:cond delay="4500"/>
                            </p:stCondLst>
                            <p:childTnLst>
                              <p:par>
                                <p:cTn id="18" presetID="12" presetClass="entr" presetSubtype="8" fill="hold" grpId="0" nodeType="afterEffect">
                                  <p:stCondLst>
                                    <p:cond delay="50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1000"/>
                                        <p:tgtEl>
                                          <p:spTgt spid="10"/>
                                        </p:tgtEl>
                                        <p:attrNameLst>
                                          <p:attrName>ppt_x</p:attrName>
                                        </p:attrNameLst>
                                      </p:cBhvr>
                                      <p:tavLst>
                                        <p:tav tm="0">
                                          <p:val>
                                            <p:strVal val="#ppt_x-#ppt_w*1.125000"/>
                                          </p:val>
                                        </p:tav>
                                        <p:tav tm="100000">
                                          <p:val>
                                            <p:strVal val="#ppt_x"/>
                                          </p:val>
                                        </p:tav>
                                      </p:tavLst>
                                    </p:anim>
                                    <p:animEffect transition="in" filter="wipe(right)">
                                      <p:cBhvr>
                                        <p:cTn id="21" dur="10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8"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1000"/>
                                        <p:tgtEl>
                                          <p:spTgt spid="6"/>
                                        </p:tgtEl>
                                        <p:attrNameLst>
                                          <p:attrName>ppt_x</p:attrName>
                                        </p:attrNameLst>
                                      </p:cBhvr>
                                      <p:tavLst>
                                        <p:tav tm="0">
                                          <p:val>
                                            <p:strVal val="#ppt_x-#ppt_w*1.125000"/>
                                          </p:val>
                                        </p:tav>
                                        <p:tav tm="100000">
                                          <p:val>
                                            <p:strVal val="#ppt_x"/>
                                          </p:val>
                                        </p:tav>
                                      </p:tavLst>
                                    </p:anim>
                                    <p:animEffect transition="in" filter="wipe(right)">
                                      <p:cBhvr>
                                        <p:cTn id="27" dur="1000"/>
                                        <p:tgtEl>
                                          <p:spTgt spid="6"/>
                                        </p:tgtEl>
                                      </p:cBhvr>
                                    </p:animEffect>
                                  </p:childTnLst>
                                </p:cTn>
                              </p:par>
                            </p:childTnLst>
                          </p:cTn>
                        </p:par>
                        <p:par>
                          <p:cTn id="28" fill="hold">
                            <p:stCondLst>
                              <p:cond delay="1000"/>
                            </p:stCondLst>
                            <p:childTnLst>
                              <p:par>
                                <p:cTn id="29" presetID="12" presetClass="entr" presetSubtype="8" fill="hold" grpId="0" nodeType="afterEffect">
                                  <p:stCondLst>
                                    <p:cond delay="50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1000"/>
                                        <p:tgtEl>
                                          <p:spTgt spid="11"/>
                                        </p:tgtEl>
                                        <p:attrNameLst>
                                          <p:attrName>ppt_x</p:attrName>
                                        </p:attrNameLst>
                                      </p:cBhvr>
                                      <p:tavLst>
                                        <p:tav tm="0">
                                          <p:val>
                                            <p:strVal val="#ppt_x-#ppt_w*1.125000"/>
                                          </p:val>
                                        </p:tav>
                                        <p:tav tm="100000">
                                          <p:val>
                                            <p:strVal val="#ppt_x"/>
                                          </p:val>
                                        </p:tav>
                                      </p:tavLst>
                                    </p:anim>
                                    <p:animEffect transition="in" filter="wipe(right)">
                                      <p:cBhvr>
                                        <p:cTn id="32" dur="1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1000"/>
                                        <p:tgtEl>
                                          <p:spTgt spid="7"/>
                                        </p:tgtEl>
                                        <p:attrNameLst>
                                          <p:attrName>ppt_x</p:attrName>
                                        </p:attrNameLst>
                                      </p:cBhvr>
                                      <p:tavLst>
                                        <p:tav tm="0">
                                          <p:val>
                                            <p:strVal val="#ppt_x-#ppt_w*1.125000"/>
                                          </p:val>
                                        </p:tav>
                                        <p:tav tm="100000">
                                          <p:val>
                                            <p:strVal val="#ppt_x"/>
                                          </p:val>
                                        </p:tav>
                                      </p:tavLst>
                                    </p:anim>
                                    <p:animEffect transition="in" filter="wipe(right)">
                                      <p:cBhvr>
                                        <p:cTn id="38" dur="1000"/>
                                        <p:tgtEl>
                                          <p:spTgt spid="7"/>
                                        </p:tgtEl>
                                      </p:cBhvr>
                                    </p:animEffect>
                                  </p:childTnLst>
                                </p:cTn>
                              </p:par>
                            </p:childTnLst>
                          </p:cTn>
                        </p:par>
                        <p:par>
                          <p:cTn id="39" fill="hold">
                            <p:stCondLst>
                              <p:cond delay="1000"/>
                            </p:stCondLst>
                            <p:childTnLst>
                              <p:par>
                                <p:cTn id="40" presetID="12" presetClass="entr" presetSubtype="8" fill="hold" grpId="0" nodeType="afterEffect">
                                  <p:stCondLst>
                                    <p:cond delay="50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1000"/>
                                        <p:tgtEl>
                                          <p:spTgt spid="12"/>
                                        </p:tgtEl>
                                        <p:attrNameLst>
                                          <p:attrName>ppt_x</p:attrName>
                                        </p:attrNameLst>
                                      </p:cBhvr>
                                      <p:tavLst>
                                        <p:tav tm="0">
                                          <p:val>
                                            <p:strVal val="#ppt_x-#ppt_w*1.125000"/>
                                          </p:val>
                                        </p:tav>
                                        <p:tav tm="100000">
                                          <p:val>
                                            <p:strVal val="#ppt_x"/>
                                          </p:val>
                                        </p:tav>
                                      </p:tavLst>
                                    </p:anim>
                                    <p:animEffect transition="in" filter="wipe(right)">
                                      <p:cBhvr>
                                        <p:cTn id="43" dur="10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8"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1000"/>
                                        <p:tgtEl>
                                          <p:spTgt spid="8"/>
                                        </p:tgtEl>
                                        <p:attrNameLst>
                                          <p:attrName>ppt_x</p:attrName>
                                        </p:attrNameLst>
                                      </p:cBhvr>
                                      <p:tavLst>
                                        <p:tav tm="0">
                                          <p:val>
                                            <p:strVal val="#ppt_x-#ppt_w*1.125000"/>
                                          </p:val>
                                        </p:tav>
                                        <p:tav tm="100000">
                                          <p:val>
                                            <p:strVal val="#ppt_x"/>
                                          </p:val>
                                        </p:tav>
                                      </p:tavLst>
                                    </p:anim>
                                    <p:animEffect transition="in" filter="wipe(right)">
                                      <p:cBhvr>
                                        <p:cTn id="49" dur="1000"/>
                                        <p:tgtEl>
                                          <p:spTgt spid="8"/>
                                        </p:tgtEl>
                                      </p:cBhvr>
                                    </p:animEffect>
                                  </p:childTnLst>
                                </p:cTn>
                              </p:par>
                            </p:childTnLst>
                          </p:cTn>
                        </p:par>
                        <p:par>
                          <p:cTn id="50" fill="hold">
                            <p:stCondLst>
                              <p:cond delay="1000"/>
                            </p:stCondLst>
                            <p:childTnLst>
                              <p:par>
                                <p:cTn id="51" presetID="12" presetClass="entr" presetSubtype="8" fill="hold" grpId="0" nodeType="afterEffect">
                                  <p:stCondLst>
                                    <p:cond delay="50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1000"/>
                                        <p:tgtEl>
                                          <p:spTgt spid="13"/>
                                        </p:tgtEl>
                                        <p:attrNameLst>
                                          <p:attrName>ppt_x</p:attrName>
                                        </p:attrNameLst>
                                      </p:cBhvr>
                                      <p:tavLst>
                                        <p:tav tm="0">
                                          <p:val>
                                            <p:strVal val="#ppt_x-#ppt_w*1.125000"/>
                                          </p:val>
                                        </p:tav>
                                        <p:tav tm="100000">
                                          <p:val>
                                            <p:strVal val="#ppt_x"/>
                                          </p:val>
                                        </p:tav>
                                      </p:tavLst>
                                    </p:anim>
                                    <p:animEffect transition="in" filter="wipe(right)">
                                      <p:cBhvr>
                                        <p:cTn id="54" dur="1000"/>
                                        <p:tgtEl>
                                          <p:spTgt spid="13"/>
                                        </p:tgtEl>
                                      </p:cBhvr>
                                    </p:animEffect>
                                  </p:childTnLst>
                                </p:cTn>
                              </p:par>
                            </p:childTnLst>
                          </p:cTn>
                        </p:par>
                      </p:childTnLst>
                    </p:cTn>
                  </p:par>
                  <p:par>
                    <p:cTn id="55" fill="hold">
                      <p:stCondLst>
                        <p:cond delay="indefinite"/>
                      </p:stCondLst>
                      <p:childTnLst>
                        <p:par>
                          <p:cTn id="56" fill="hold">
                            <p:stCondLst>
                              <p:cond delay="0"/>
                            </p:stCondLst>
                            <p:childTnLst>
                              <p:par>
                                <p:cTn id="57" presetID="12" presetClass="entr" presetSubtype="8"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 calcmode="lin" valueType="num">
                                      <p:cBhvr additive="base">
                                        <p:cTn id="59" dur="1000"/>
                                        <p:tgtEl>
                                          <p:spTgt spid="9"/>
                                        </p:tgtEl>
                                        <p:attrNameLst>
                                          <p:attrName>ppt_x</p:attrName>
                                        </p:attrNameLst>
                                      </p:cBhvr>
                                      <p:tavLst>
                                        <p:tav tm="0">
                                          <p:val>
                                            <p:strVal val="#ppt_x-#ppt_w*1.125000"/>
                                          </p:val>
                                        </p:tav>
                                        <p:tav tm="100000">
                                          <p:val>
                                            <p:strVal val="#ppt_x"/>
                                          </p:val>
                                        </p:tav>
                                      </p:tavLst>
                                    </p:anim>
                                    <p:animEffect transition="in" filter="wipe(right)">
                                      <p:cBhvr>
                                        <p:cTn id="60" dur="1000"/>
                                        <p:tgtEl>
                                          <p:spTgt spid="9"/>
                                        </p:tgtEl>
                                      </p:cBhvr>
                                    </p:animEffect>
                                  </p:childTnLst>
                                </p:cTn>
                              </p:par>
                            </p:childTnLst>
                          </p:cTn>
                        </p:par>
                        <p:par>
                          <p:cTn id="61" fill="hold">
                            <p:stCondLst>
                              <p:cond delay="1000"/>
                            </p:stCondLst>
                            <p:childTnLst>
                              <p:par>
                                <p:cTn id="62" presetID="12" presetClass="entr" presetSubtype="8" fill="hold" grpId="0" nodeType="afterEffect">
                                  <p:stCondLst>
                                    <p:cond delay="500"/>
                                  </p:stCondLst>
                                  <p:childTnLst>
                                    <p:set>
                                      <p:cBhvr>
                                        <p:cTn id="63" dur="1" fill="hold">
                                          <p:stCondLst>
                                            <p:cond delay="0"/>
                                          </p:stCondLst>
                                        </p:cTn>
                                        <p:tgtEl>
                                          <p:spTgt spid="14"/>
                                        </p:tgtEl>
                                        <p:attrNameLst>
                                          <p:attrName>style.visibility</p:attrName>
                                        </p:attrNameLst>
                                      </p:cBhvr>
                                      <p:to>
                                        <p:strVal val="visible"/>
                                      </p:to>
                                    </p:set>
                                    <p:anim calcmode="lin" valueType="num">
                                      <p:cBhvr additive="base">
                                        <p:cTn id="64" dur="1000"/>
                                        <p:tgtEl>
                                          <p:spTgt spid="14"/>
                                        </p:tgtEl>
                                        <p:attrNameLst>
                                          <p:attrName>ppt_x</p:attrName>
                                        </p:attrNameLst>
                                      </p:cBhvr>
                                      <p:tavLst>
                                        <p:tav tm="0">
                                          <p:val>
                                            <p:strVal val="#ppt_x-#ppt_w*1.125000"/>
                                          </p:val>
                                        </p:tav>
                                        <p:tav tm="100000">
                                          <p:val>
                                            <p:strVal val="#ppt_x"/>
                                          </p:val>
                                        </p:tav>
                                      </p:tavLst>
                                    </p:anim>
                                    <p:animEffect transition="in" filter="wipe(right)">
                                      <p:cBhvr>
                                        <p:cTn id="6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p:bldP spid="7" grpId="0"/>
      <p:bldP spid="8" grpId="0"/>
      <p:bldP spid="9" grpId="0"/>
      <p:bldP spid="10" grpId="0"/>
      <p:bldP spid="11"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graphicFrame>
        <p:nvGraphicFramePr>
          <p:cNvPr id="46" name="Google Shape;46;p3"/>
          <p:cNvGraphicFramePr/>
          <p:nvPr>
            <p:extLst>
              <p:ext uri="{D42A27DB-BD31-4B8C-83A1-F6EECF244321}">
                <p14:modId xmlns:p14="http://schemas.microsoft.com/office/powerpoint/2010/main" val="2829007924"/>
              </p:ext>
            </p:extLst>
          </p:nvPr>
        </p:nvGraphicFramePr>
        <p:xfrm>
          <a:off x="1127448" y="700345"/>
          <a:ext cx="9937100" cy="785575"/>
        </p:xfrm>
        <a:graphic>
          <a:graphicData uri="http://schemas.openxmlformats.org/drawingml/2006/table">
            <a:tbl>
              <a:tblPr firstRow="1" bandRow="1">
                <a:noFill/>
                <a:tableStyleId>{0D4297A2-811B-47ED-8092-229EEA59F8F7}</a:tableStyleId>
              </a:tblPr>
              <a:tblGrid>
                <a:gridCol w="1008100">
                  <a:extLst>
                    <a:ext uri="{9D8B030D-6E8A-4147-A177-3AD203B41FA5}">
                      <a16:colId xmlns:a16="http://schemas.microsoft.com/office/drawing/2014/main" val="20000"/>
                    </a:ext>
                  </a:extLst>
                </a:gridCol>
                <a:gridCol w="1512175">
                  <a:extLst>
                    <a:ext uri="{9D8B030D-6E8A-4147-A177-3AD203B41FA5}">
                      <a16:colId xmlns:a16="http://schemas.microsoft.com/office/drawing/2014/main" val="20001"/>
                    </a:ext>
                  </a:extLst>
                </a:gridCol>
                <a:gridCol w="5832650">
                  <a:extLst>
                    <a:ext uri="{9D8B030D-6E8A-4147-A177-3AD203B41FA5}">
                      <a16:colId xmlns:a16="http://schemas.microsoft.com/office/drawing/2014/main" val="20002"/>
                    </a:ext>
                  </a:extLst>
                </a:gridCol>
                <a:gridCol w="1584175">
                  <a:extLst>
                    <a:ext uri="{9D8B030D-6E8A-4147-A177-3AD203B41FA5}">
                      <a16:colId xmlns:a16="http://schemas.microsoft.com/office/drawing/2014/main" val="20003"/>
                    </a:ext>
                  </a:extLst>
                </a:gridCol>
              </a:tblGrid>
              <a:tr h="389325">
                <a:tc>
                  <a:txBody>
                    <a:bodyPr/>
                    <a:lstStyle/>
                    <a:p>
                      <a:pPr marL="0" marR="0" lvl="0" indent="0" algn="ctr" rtl="0">
                        <a:spcBef>
                          <a:spcPts val="0"/>
                        </a:spcBef>
                        <a:spcAft>
                          <a:spcPts val="0"/>
                        </a:spcAft>
                        <a:buNone/>
                      </a:pPr>
                      <a:r>
                        <a:rPr lang="en-IN" sz="2000" u="none" strike="noStrike" cap="none"/>
                        <a:t>Slide #</a:t>
                      </a:r>
                      <a:endParaRPr sz="2000" u="none" strike="noStrike" cap="none"/>
                    </a:p>
                  </a:txBody>
                  <a:tcPr marL="91450" marR="91450" marT="45725" marB="45725"/>
                </a:tc>
                <a:tc>
                  <a:txBody>
                    <a:bodyPr/>
                    <a:lstStyle/>
                    <a:p>
                      <a:pPr marL="0" marR="0" lvl="0" indent="0" algn="ctr" rtl="0">
                        <a:spcBef>
                          <a:spcPts val="0"/>
                        </a:spcBef>
                        <a:spcAft>
                          <a:spcPts val="0"/>
                        </a:spcAft>
                        <a:buNone/>
                      </a:pPr>
                      <a:r>
                        <a:rPr lang="en-IN" sz="2000" u="none" strike="noStrike" cap="none"/>
                        <a:t>Thumbnail</a:t>
                      </a:r>
                      <a:endParaRPr/>
                    </a:p>
                  </a:txBody>
                  <a:tcPr marL="91450" marR="91450" marT="45725" marB="45725"/>
                </a:tc>
                <a:tc>
                  <a:txBody>
                    <a:bodyPr/>
                    <a:lstStyle/>
                    <a:p>
                      <a:pPr marL="0" marR="0" lvl="0" indent="0" algn="ctr" rtl="0">
                        <a:spcBef>
                          <a:spcPts val="0"/>
                        </a:spcBef>
                        <a:spcAft>
                          <a:spcPts val="0"/>
                        </a:spcAft>
                        <a:buNone/>
                      </a:pPr>
                      <a:r>
                        <a:rPr lang="en-IN" sz="2000" u="none" strike="noStrike" cap="none"/>
                        <a:t>Source link</a:t>
                      </a:r>
                      <a:endParaRPr/>
                    </a:p>
                  </a:txBody>
                  <a:tcPr marL="91450" marR="91450" marT="45725" marB="45725"/>
                </a:tc>
                <a:tc>
                  <a:txBody>
                    <a:bodyPr/>
                    <a:lstStyle/>
                    <a:p>
                      <a:pPr marL="0" marR="0" lvl="0" indent="0" algn="ctr" rtl="0">
                        <a:spcBef>
                          <a:spcPts val="0"/>
                        </a:spcBef>
                        <a:spcAft>
                          <a:spcPts val="0"/>
                        </a:spcAft>
                        <a:buNone/>
                      </a:pPr>
                      <a:r>
                        <a:rPr lang="en-IN" sz="2000" u="none" strike="noStrike" cap="none"/>
                        <a:t>Author </a:t>
                      </a:r>
                      <a:endParaRPr/>
                    </a:p>
                  </a:txBody>
                  <a:tcPr marL="91450" marR="91450" marT="45725" marB="45725"/>
                </a:tc>
                <a:extLst>
                  <a:ext uri="{0D108BD9-81ED-4DB2-BD59-A6C34878D82A}">
                    <a16:rowId xmlns:a16="http://schemas.microsoft.com/office/drawing/2014/main" val="10000"/>
                  </a:ext>
                </a:extLst>
              </a:tr>
              <a:tr h="389325">
                <a:tc>
                  <a:txBody>
                    <a:bodyPr/>
                    <a:lstStyle/>
                    <a:p>
                      <a:pPr marL="0" marR="0" lvl="0" indent="0" algn="ctr" rtl="0">
                        <a:spcBef>
                          <a:spcPts val="0"/>
                        </a:spcBef>
                        <a:spcAft>
                          <a:spcPts val="0"/>
                        </a:spcAft>
                        <a:buNone/>
                      </a:pPr>
                      <a:r>
                        <a:rPr lang="en-GB" sz="900" dirty="0"/>
                        <a:t>4</a:t>
                      </a:r>
                      <a:endParaRPr sz="900" dirty="0"/>
                    </a:p>
                  </a:txBody>
                  <a:tcPr marL="91450" marR="91450" marT="45725" marB="45725"/>
                </a:tc>
                <a:tc>
                  <a:txBody>
                    <a:bodyPr/>
                    <a:lstStyle/>
                    <a:p>
                      <a:pPr marL="0" marR="0" lvl="0" indent="0" algn="l" rtl="0">
                        <a:spcBef>
                          <a:spcPts val="0"/>
                        </a:spcBef>
                        <a:spcAft>
                          <a:spcPts val="0"/>
                        </a:spcAft>
                        <a:buNone/>
                      </a:pPr>
                      <a:endParaRPr sz="900"/>
                    </a:p>
                  </a:txBody>
                  <a:tcPr marL="91450" marR="91450" marT="45725" marB="45725"/>
                </a:tc>
                <a:tc>
                  <a:txBody>
                    <a:bodyPr/>
                    <a:lstStyle/>
                    <a:p>
                      <a:pPr marL="0" lvl="0" indent="0" algn="l" rtl="0">
                        <a:spcBef>
                          <a:spcPts val="0"/>
                        </a:spcBef>
                        <a:spcAft>
                          <a:spcPts val="0"/>
                        </a:spcAft>
                        <a:buNone/>
                      </a:pPr>
                      <a:r>
                        <a:rPr lang="en-IN" sz="900" b="0" i="0" u="none" strike="noStrike" dirty="0">
                          <a:solidFill>
                            <a:schemeClr val="dk1"/>
                          </a:solidFill>
                          <a:latin typeface="Calibri"/>
                          <a:cs typeface="Calibri"/>
                          <a:sym typeface="Calibri"/>
                        </a:rPr>
                        <a:t>Girl : </a:t>
                      </a:r>
                      <a:r>
                        <a:rPr lang="en-IN" sz="900" b="0" i="0" u="none" strike="noStrike" kern="1200" cap="none" baseline="0" dirty="0">
                          <a:solidFill>
                            <a:schemeClr val="tx1"/>
                          </a:solidFill>
                          <a:latin typeface="Calibri"/>
                          <a:ea typeface="Calibri"/>
                          <a:cs typeface="Calibri"/>
                          <a:sym typeface="Arial"/>
                        </a:rPr>
                        <a:t>https://</a:t>
                      </a:r>
                      <a:r>
                        <a:rPr lang="en-IN" sz="900" b="0" i="0" u="none" strike="noStrike" kern="1200" cap="none" baseline="0" dirty="0" err="1">
                          <a:solidFill>
                            <a:schemeClr val="tx1"/>
                          </a:solidFill>
                          <a:latin typeface="Calibri"/>
                          <a:ea typeface="Calibri"/>
                          <a:cs typeface="Calibri"/>
                          <a:sym typeface="Arial"/>
                        </a:rPr>
                        <a:t>www.freepik.com</a:t>
                      </a:r>
                      <a:r>
                        <a:rPr lang="en-IN" sz="900" b="0" i="0" u="none" strike="noStrike" kern="1200" cap="none" baseline="0" dirty="0">
                          <a:solidFill>
                            <a:schemeClr val="tx1"/>
                          </a:solidFill>
                          <a:latin typeface="Calibri"/>
                          <a:ea typeface="Calibri"/>
                          <a:cs typeface="Calibri"/>
                          <a:sym typeface="Arial"/>
                        </a:rPr>
                        <a:t>/free-vector/cute-happy-smiling-child-isolated-white_5934381.htm</a:t>
                      </a:r>
                      <a:r>
                        <a:rPr lang="en-IN" sz="900" b="0" i="0" u="none" strike="noStrike" kern="1200" cap="none" baseline="0" dirty="0">
                          <a:solidFill>
                            <a:schemeClr val="dk1"/>
                          </a:solidFill>
                          <a:latin typeface="Calibri"/>
                          <a:ea typeface="Calibri"/>
                          <a:cs typeface="Calibri"/>
                          <a:sym typeface="Calibri"/>
                        </a:rPr>
                        <a:t>Boy : https://</a:t>
                      </a:r>
                      <a:r>
                        <a:rPr lang="en-IN" sz="900" b="0" i="0" u="none" strike="noStrike" kern="1200" cap="none" baseline="0" dirty="0" err="1">
                          <a:solidFill>
                            <a:schemeClr val="dk1"/>
                          </a:solidFill>
                          <a:latin typeface="Calibri"/>
                          <a:ea typeface="Calibri"/>
                          <a:cs typeface="Calibri"/>
                          <a:sym typeface="Calibri"/>
                        </a:rPr>
                        <a:t>www.freepik.com</a:t>
                      </a:r>
                      <a:r>
                        <a:rPr lang="en-IN" sz="900" b="0" i="0" u="none" strike="noStrike" kern="1200" cap="none" baseline="0" dirty="0">
                          <a:solidFill>
                            <a:schemeClr val="dk1"/>
                          </a:solidFill>
                          <a:latin typeface="Calibri"/>
                          <a:ea typeface="Calibri"/>
                          <a:cs typeface="Calibri"/>
                          <a:sym typeface="Calibri"/>
                        </a:rPr>
                        <a:t>/free-vector/kid-back-school_5721904.htm</a:t>
                      </a:r>
                      <a:endParaRPr lang="en-IN" sz="900" b="0" dirty="0"/>
                    </a:p>
                  </a:txBody>
                  <a:tcPr marL="91450" marR="91450" marT="45725" marB="45725"/>
                </a:tc>
                <a:tc>
                  <a:txBody>
                    <a:bodyPr/>
                    <a:lstStyle/>
                    <a:p>
                      <a:pPr marL="0" marR="0" lvl="0" indent="0" algn="l" rtl="0">
                        <a:spcBef>
                          <a:spcPts val="0"/>
                        </a:spcBef>
                        <a:spcAft>
                          <a:spcPts val="0"/>
                        </a:spcAft>
                        <a:buNone/>
                      </a:pPr>
                      <a:r>
                        <a:rPr lang="en-GB" sz="900" dirty="0" err="1"/>
                        <a:t>brgfx</a:t>
                      </a:r>
                      <a:endParaRPr lang="en-GB" sz="900" dirty="0"/>
                    </a:p>
                    <a:p>
                      <a:pPr marL="0" marR="0" lvl="0" indent="0" algn="l" rtl="0">
                        <a:spcBef>
                          <a:spcPts val="0"/>
                        </a:spcBef>
                        <a:spcAft>
                          <a:spcPts val="0"/>
                        </a:spcAft>
                        <a:buNone/>
                      </a:pPr>
                      <a:r>
                        <a:rPr lang="en-IN" sz="900" b="0" i="0" u="sng" strike="noStrike" dirty="0">
                          <a:solidFill>
                            <a:schemeClr val="tx1"/>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xmlns="" val="tx"/>
                              </a:ext>
                            </a:extLst>
                          </a:hlinkClick>
                        </a:rPr>
                        <a:t>gstudioimagen</a:t>
                      </a:r>
                      <a:endParaRPr sz="900" b="0" u="sng" dirty="0">
                        <a:solidFill>
                          <a:schemeClr val="tx1"/>
                        </a:solidFill>
                        <a:latin typeface="Calibri" panose="020F0502020204030204" pitchFamily="34" charset="0"/>
                        <a:cs typeface="Calibri" panose="020F0502020204030204" pitchFamily="34" charset="0"/>
                      </a:endParaRPr>
                    </a:p>
                  </a:txBody>
                  <a:tcPr marL="91450" marR="91450" marT="45725" marB="45725"/>
                </a:tc>
                <a:extLst>
                  <a:ext uri="{0D108BD9-81ED-4DB2-BD59-A6C34878D82A}">
                    <a16:rowId xmlns:a16="http://schemas.microsoft.com/office/drawing/2014/main" val="10001"/>
                  </a:ext>
                </a:extLst>
              </a:tr>
            </a:tbl>
          </a:graphicData>
        </a:graphic>
      </p:graphicFrame>
      <p:sp>
        <p:nvSpPr>
          <p:cNvPr id="47" name="Google Shape;47;p3"/>
          <p:cNvSpPr txBox="1"/>
          <p:nvPr/>
        </p:nvSpPr>
        <p:spPr>
          <a:xfrm>
            <a:off x="3549975" y="116632"/>
            <a:ext cx="5092048" cy="500042"/>
          </a:xfrm>
          <a:prstGeom prst="rect">
            <a:avLst/>
          </a:prstGeom>
          <a:noFill/>
          <a:ln>
            <a:noFill/>
          </a:ln>
        </p:spPr>
        <p:txBody>
          <a:bodyPr spcFirstLastPara="1" wrap="square" lIns="91425" tIns="45700" rIns="91425" bIns="45700" anchor="t" anchorCtr="0">
            <a:normAutofit fontScale="75000" lnSpcReduction="20000"/>
          </a:bodyPr>
          <a:lstStyle/>
          <a:p>
            <a:pPr marL="0" marR="0" lvl="0" indent="0" algn="ctr" rtl="0">
              <a:spcBef>
                <a:spcPts val="0"/>
              </a:spcBef>
              <a:spcAft>
                <a:spcPts val="0"/>
              </a:spcAft>
              <a:buClr>
                <a:schemeClr val="dk1"/>
              </a:buClr>
              <a:buSzPct val="100000"/>
              <a:buFont typeface="Calibri"/>
              <a:buNone/>
            </a:pPr>
            <a:r>
              <a:rPr lang="en-IN" sz="4400" b="0" i="0" u="none" strike="noStrike" cap="none">
                <a:solidFill>
                  <a:schemeClr val="dk1"/>
                </a:solidFill>
                <a:latin typeface="Calibri"/>
                <a:ea typeface="Calibri"/>
                <a:cs typeface="Calibri"/>
                <a:sym typeface="Calibri"/>
              </a:rPr>
              <a:t>Attribution / Citation</a:t>
            </a:r>
            <a:endParaRPr sz="4400" b="0" i="0" u="none" strike="noStrike" cap="none">
              <a:solidFill>
                <a:schemeClr val="dk1"/>
              </a:solidFill>
              <a:latin typeface="Calibri"/>
              <a:ea typeface="Calibri"/>
              <a:cs typeface="Calibri"/>
              <a:sym typeface="Calibri"/>
            </a:endParaRPr>
          </a:p>
        </p:txBody>
      </p:sp>
      <p:pic>
        <p:nvPicPr>
          <p:cNvPr id="2" name="Picture 2" descr="Cute happy smiling child isolated on white">
            <a:extLst>
              <a:ext uri="{FF2B5EF4-FFF2-40B4-BE49-F238E27FC236}">
                <a16:creationId xmlns:a16="http://schemas.microsoft.com/office/drawing/2014/main" id="{28E7C243-BD7D-28B4-7876-CE6D56BF91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2213" y="1201214"/>
            <a:ext cx="135277" cy="28368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Free vector kid in back to school">
            <a:extLst>
              <a:ext uri="{FF2B5EF4-FFF2-40B4-BE49-F238E27FC236}">
                <a16:creationId xmlns:a16="http://schemas.microsoft.com/office/drawing/2014/main" id="{68DE3CDC-2B03-95F5-55E8-B6F88A7C2864}"/>
              </a:ext>
            </a:extLst>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12780" b="84026" l="10224" r="83387">
                        <a14:foregroundMark x1="34185" y1="30671" x2="41214" y2="19169"/>
                        <a14:foregroundMark x1="41214" y1="19169" x2="52716" y2="15815"/>
                        <a14:foregroundMark x1="52716" y1="15815" x2="62300" y2="19649"/>
                        <a14:foregroundMark x1="46805" y1="12939" x2="51917" y2="13259"/>
                        <a14:foregroundMark x1="32268" y1="71406" x2="43770" y2="73163"/>
                        <a14:foregroundMark x1="43770" y1="73163" x2="56709" y2="79073"/>
                        <a14:foregroundMark x1="56709" y1="79073" x2="67572" y2="76198"/>
                        <a14:foregroundMark x1="67572" y1="76198" x2="73163" y2="72204"/>
                        <a14:foregroundMark x1="34984" y1="65495" x2="50160" y2="64217"/>
                        <a14:foregroundMark x1="50160" y1="64217" x2="63099" y2="67093"/>
                        <a14:foregroundMark x1="63099" y1="67093" x2="65335" y2="78275"/>
                        <a14:foregroundMark x1="65335" y1="78275" x2="52396" y2="81629"/>
                        <a14:foregroundMark x1="52396" y1="81629" x2="50319" y2="80351"/>
                        <a14:foregroundMark x1="35144" y1="68690" x2="42332" y2="57348"/>
                        <a14:foregroundMark x1="42332" y1="57348" x2="66294" y2="38818"/>
                        <a14:foregroundMark x1="35463" y1="63259" x2="38179" y2="74920"/>
                        <a14:foregroundMark x1="38179" y1="74920" x2="49042" y2="78275"/>
                        <a14:foregroundMark x1="49042" y1="78275" x2="49042" y2="78275"/>
                        <a14:foregroundMark x1="31789" y1="70447" x2="35144" y2="59585"/>
                        <a14:foregroundMark x1="35144" y1="59585" x2="47444" y2="57508"/>
                        <a14:foregroundMark x1="47444" y1="57508" x2="59105" y2="59904"/>
                        <a14:foregroundMark x1="59105" y1="59904" x2="60224" y2="68850"/>
                        <a14:foregroundMark x1="44888" y1="84026" x2="56390" y2="84345"/>
                        <a14:foregroundMark x1="56390" y1="84345" x2="67252" y2="80671"/>
                        <a14:foregroundMark x1="67252" y1="80671" x2="76518" y2="71725"/>
                        <a14:foregroundMark x1="76518" y1="71725" x2="76677" y2="70128"/>
                        <a14:foregroundMark x1="53355" y1="87061" x2="67093" y2="85942"/>
                        <a14:foregroundMark x1="67093" y1="85942" x2="78914" y2="75879"/>
                        <a14:foregroundMark x1="78914" y1="75879" x2="82748" y2="65495"/>
                        <a14:foregroundMark x1="82748" y1="65495" x2="75879" y2="51757"/>
                        <a14:foregroundMark x1="75879" y1="51757" x2="11022" y2="51757"/>
                        <a14:foregroundMark x1="11022" y1="51757" x2="10383" y2="52077"/>
                        <a14:foregroundMark x1="81150" y1="50319" x2="83387" y2="64856"/>
                        <a14:foregroundMark x1="51917" y1="67732" x2="64058" y2="67732"/>
                        <a14:foregroundMark x1="64058" y1="67732" x2="69489" y2="67412"/>
                        <a14:foregroundMark x1="66454" y1="71885" x2="75399" y2="65655"/>
                      </a14:backgroundRemoval>
                    </a14:imgEffect>
                  </a14:imgLayer>
                </a14:imgProps>
              </a:ext>
              <a:ext uri="{28A0092B-C50C-407E-A947-70E740481C1C}">
                <a14:useLocalDpi xmlns:a14="http://schemas.microsoft.com/office/drawing/2010/main" val="0"/>
              </a:ext>
            </a:extLst>
          </a:blip>
          <a:srcRect l="12836" t="10900" r="13231" b="12928"/>
          <a:stretch/>
        </p:blipFill>
        <p:spPr bwMode="auto">
          <a:xfrm>
            <a:off x="2798342" y="1230091"/>
            <a:ext cx="219291" cy="2259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517</Words>
  <Application>Microsoft Office PowerPoint</Application>
  <PresentationFormat>Widescreen</PresentationFormat>
  <Paragraphs>81</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DD</vt:lpstr>
      <vt:lpstr>Comparison of Emphatic and  Reflexive Pronouns</vt:lpstr>
      <vt:lpstr>Emphatic Pronouns</vt:lpstr>
      <vt:lpstr>Reflexive Pronouns</vt:lpstr>
      <vt:lpstr>Emphatic &amp; Reflexive Pronouns</vt:lpstr>
      <vt:lpstr>Examples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sssvv</dc:creator>
  <cp:lastModifiedBy>user</cp:lastModifiedBy>
  <cp:revision>30</cp:revision>
  <dcterms:created xsi:type="dcterms:W3CDTF">2020-08-28T09:38:22Z</dcterms:created>
  <dcterms:modified xsi:type="dcterms:W3CDTF">2023-09-12T03:23:14Z</dcterms:modified>
</cp:coreProperties>
</file>