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35" r:id="rId2"/>
    <p:sldMasterId id="2147483724" r:id="rId3"/>
    <p:sldMasterId id="2147483703" r:id="rId4"/>
    <p:sldMasterId id="2147483706" r:id="rId5"/>
    <p:sldMasterId id="2147483709" r:id="rId6"/>
    <p:sldMasterId id="2147483712" r:id="rId7"/>
    <p:sldMasterId id="2147483715" r:id="rId8"/>
    <p:sldMasterId id="2147483718" r:id="rId9"/>
  </p:sldMasterIdLst>
  <p:notesMasterIdLst>
    <p:notesMasterId r:id="rId20"/>
  </p:notesMasterIdLst>
  <p:handoutMasterIdLst>
    <p:handoutMasterId r:id="rId21"/>
  </p:handoutMasterIdLst>
  <p:sldIdLst>
    <p:sldId id="299" r:id="rId10"/>
    <p:sldId id="287" r:id="rId11"/>
    <p:sldId id="307" r:id="rId12"/>
    <p:sldId id="291" r:id="rId13"/>
    <p:sldId id="308" r:id="rId14"/>
    <p:sldId id="289" r:id="rId15"/>
    <p:sldId id="293" r:id="rId16"/>
    <p:sldId id="306" r:id="rId17"/>
    <p:sldId id="300"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MLP_Title" id="{6B626AA4-BA5D-4D32-93EF-DBBC2F782403}">
          <p14:sldIdLst>
            <p14:sldId id="299"/>
          </p14:sldIdLst>
        </p14:section>
        <p14:section name="DD" id="{893503E9-36A2-4F67-A3A4-F47D7BEA5CD0}">
          <p14:sldIdLst>
            <p14:sldId id="300"/>
          </p14:sldIdLst>
        </p14:section>
        <p14:section name="IQ" id="{2DCB904F-FD08-4947-941C-FEA6DB02F0FA}">
          <p14:sldIdLst>
            <p14:sldId id="287"/>
          </p14:sldIdLst>
        </p14:section>
        <p14:section name="IA" id="{E3B6FFC3-ED1B-40B9-8B5C-817756C79A05}">
          <p14:sldIdLst>
            <p14:sldId id="289"/>
          </p14:sldIdLst>
        </p14:section>
        <p14:section name="MS" id="{D5999F0B-1B72-4169-897F-04B7AC628456}">
          <p14:sldIdLst>
            <p14:sldId id="291"/>
          </p14:sldIdLst>
        </p14:section>
        <p14:section name="QA" id="{4D285A77-8423-422F-83D2-7E6DE753A074}">
          <p14:sldIdLst>
            <p14:sldId id="293"/>
          </p14:sldIdLst>
        </p14:section>
        <p14:section name="SA" id="{C76B19E0-8267-489C-B5BB-BA23087C75B7}">
          <p14:sldIdLst>
            <p14:sldId id="295"/>
          </p14:sldIdLst>
        </p14:section>
        <p14:section name="VC" id="{D909E318-D914-443C-9FE1-4ED22658A7EE}">
          <p14:sldIdLst>
            <p14:sldId id="297"/>
          </p14:sldIdLst>
        </p14:section>
        <p14:section name="Attribution" id="{2BD668D8-2D90-4CBF-86B2-CFB5A75F1EE3}">
          <p14:sldIdLst>
            <p14:sldId id="283"/>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C1FF"/>
    <a:srgbClr val="F9E551"/>
    <a:srgbClr val="FFA54B"/>
    <a:srgbClr val="FF9953"/>
    <a:srgbClr val="DE9BFF"/>
    <a:srgbClr val="DEEC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4726" autoAdjust="0"/>
    <p:restoredTop sz="37523" autoAdjust="0"/>
  </p:normalViewPr>
  <p:slideViewPr>
    <p:cSldViewPr snapToGrid="0" showGuides="1">
      <p:cViewPr varScale="1">
        <p:scale>
          <a:sx n="43" d="100"/>
          <a:sy n="43" d="100"/>
        </p:scale>
        <p:origin x="-82" y="-21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2966" y="26"/>
      </p:cViewPr>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78311AD-E730-4716-23B5-5DF4375143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xmlns="" id="{ECBD2727-782E-D253-FC19-48FB82C38B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2DA7F-E0F8-4D1F-B605-A30715B2DF51}" type="datetimeFigureOut">
              <a:rPr lang="en-IN" smtClean="0"/>
              <a:pPr/>
              <a:t>09-10-2023</a:t>
            </a:fld>
            <a:endParaRPr lang="en-IN"/>
          </a:p>
        </p:txBody>
      </p:sp>
      <p:sp>
        <p:nvSpPr>
          <p:cNvPr id="4" name="Footer Placeholder 3">
            <a:extLst>
              <a:ext uri="{FF2B5EF4-FFF2-40B4-BE49-F238E27FC236}">
                <a16:creationId xmlns:a16="http://schemas.microsoft.com/office/drawing/2014/main" xmlns="" id="{05369FD7-7C6B-A60F-24F6-693E673EBD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xmlns="" id="{4CB877C3-E570-6DF6-E545-C5B3FEF7F5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8EB71C-4582-455B-82D6-8BB031D342F3}" type="slidenum">
              <a:rPr lang="en-IN" smtClean="0"/>
              <a:pPr/>
              <a:t>‹#›</a:t>
            </a:fld>
            <a:endParaRPr lang="en-IN"/>
          </a:p>
        </p:txBody>
      </p:sp>
    </p:spTree>
    <p:extLst>
      <p:ext uri="{BB962C8B-B14F-4D97-AF65-F5344CB8AC3E}">
        <p14:creationId xmlns:p14="http://schemas.microsoft.com/office/powerpoint/2010/main" xmlns="" val="224531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783AA-05B1-4BE7-A299-7BB48A5CCE87}" type="datetimeFigureOut">
              <a:rPr lang="en-US" smtClean="0"/>
              <a:pPr/>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pPr rtl="0">
              <a:spcBef>
                <a:spcPts val="0"/>
              </a:spcBef>
              <a:spcAft>
                <a:spcPts val="0"/>
              </a:spcAft>
            </a:pP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82B13-599C-4672-8AC8-930C8AAFB213}" type="slidenum">
              <a:rPr lang="en-US" smtClean="0"/>
              <a:pPr/>
              <a:t>‹#›</a:t>
            </a:fld>
            <a:endParaRPr lang="en-US"/>
          </a:p>
        </p:txBody>
      </p:sp>
    </p:spTree>
    <p:extLst>
      <p:ext uri="{BB962C8B-B14F-4D97-AF65-F5344CB8AC3E}">
        <p14:creationId xmlns:p14="http://schemas.microsoft.com/office/powerpoint/2010/main" xmlns="" val="60227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spcBef>
                <a:spcPts val="0"/>
              </a:spcBef>
              <a:spcAft>
                <a:spcPts val="0"/>
              </a:spcAft>
            </a:pPr>
            <a:r>
              <a:rPr lang="en-US" sz="1200" b="1" i="0" u="none" strike="noStrike" dirty="0" smtClean="0">
                <a:solidFill>
                  <a:srgbClr val="000000"/>
                </a:solidFill>
                <a:effectLst/>
                <a:latin typeface="Calibri" panose="020F0502020204030204" pitchFamily="34" charset="0"/>
              </a:rPr>
              <a:t>Notes for Teacher</a:t>
            </a:r>
            <a:r>
              <a:rPr lang="en-US" sz="1200" b="0" i="0" u="none" strike="noStrike" dirty="0" smtClean="0">
                <a:solidFill>
                  <a:srgbClr val="000000"/>
                </a:solidFill>
                <a:effectLst/>
                <a:latin typeface="Calibri" panose="020F0502020204030204" pitchFamily="34" charset="0"/>
              </a:rPr>
              <a:t> - </a:t>
            </a:r>
            <a:br>
              <a:rPr lang="en-US" sz="1200" b="0" i="0" u="none" strike="noStrike" dirty="0" smtClean="0">
                <a:solidFill>
                  <a:srgbClr val="000000"/>
                </a:solidFill>
                <a:effectLst/>
                <a:latin typeface="Calibri" panose="020F0502020204030204" pitchFamily="34" charset="0"/>
              </a:rPr>
            </a:br>
            <a:r>
              <a:rPr lang="en-US" sz="1200" b="1" i="0" u="none" strike="noStrike" dirty="0" smtClean="0">
                <a:solidFill>
                  <a:srgbClr val="000000"/>
                </a:solidFill>
                <a:effectLst/>
                <a:latin typeface="Calibri" panose="020F0502020204030204" pitchFamily="34" charset="0"/>
              </a:rPr>
              <a:t>Suggestions:</a:t>
            </a:r>
            <a:endParaRPr lang="en-US" b="0" dirty="0" smtClean="0">
              <a:effectLst/>
            </a:endParaRPr>
          </a:p>
          <a:p>
            <a:r>
              <a:rPr lang="en-US" sz="1200" b="1" i="0" u="none" strike="noStrike" dirty="0" smtClean="0">
                <a:solidFill>
                  <a:srgbClr val="000000"/>
                </a:solidFill>
                <a:effectLst/>
                <a:latin typeface="Calibri" panose="020F0502020204030204" pitchFamily="34" charset="0"/>
              </a:rPr>
              <a:t>Source of Multimedia used in this slide - </a:t>
            </a:r>
            <a:r>
              <a:rPr lang="en-US" sz="1200" b="0" i="0" u="none" strike="noStrike" dirty="0" smtClean="0">
                <a:solidFill>
                  <a:srgbClr val="00000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8482B13-599C-4672-8AC8-930C8AAFB21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spcBef>
                <a:spcPts val="0"/>
              </a:spcBef>
              <a:spcAft>
                <a:spcPts val="0"/>
              </a:spcAft>
            </a:pPr>
            <a:r>
              <a:rPr lang="en-US" sz="1200" b="1" i="0" u="none" strike="noStrike" dirty="0" smtClean="0">
                <a:solidFill>
                  <a:srgbClr val="000000"/>
                </a:solidFill>
                <a:effectLst/>
                <a:latin typeface="Calibri" panose="020F0502020204030204" pitchFamily="34" charset="0"/>
              </a:rPr>
              <a:t>Notes for Teacher</a:t>
            </a:r>
            <a:r>
              <a:rPr lang="en-US" sz="1200" b="0" i="0" u="none" strike="noStrike" dirty="0" smtClean="0">
                <a:solidFill>
                  <a:srgbClr val="000000"/>
                </a:solidFill>
                <a:effectLst/>
                <a:latin typeface="Calibri" panose="020F0502020204030204" pitchFamily="34" charset="0"/>
              </a:rPr>
              <a:t> - &lt; Information for further reference or explanation &gt;</a:t>
            </a:r>
            <a:br>
              <a:rPr lang="en-US" sz="1200" b="0" i="0" u="none" strike="noStrike" dirty="0" smtClean="0">
                <a:solidFill>
                  <a:srgbClr val="000000"/>
                </a:solidFill>
                <a:effectLst/>
                <a:latin typeface="Calibri" panose="020F0502020204030204" pitchFamily="34" charset="0"/>
              </a:rPr>
            </a:br>
            <a:r>
              <a:rPr lang="en-US" sz="1200" b="1" i="0" u="none" strike="noStrike" dirty="0" smtClean="0">
                <a:solidFill>
                  <a:srgbClr val="000000"/>
                </a:solidFill>
                <a:effectLst/>
                <a:latin typeface="Calibri" panose="020F0502020204030204" pitchFamily="34" charset="0"/>
              </a:rPr>
              <a:t>Suggestions: </a:t>
            </a:r>
            <a:r>
              <a:rPr lang="en-US" sz="1200" b="0" i="0" u="none" strike="noStrike" dirty="0" smtClean="0">
                <a:solidFill>
                  <a:srgbClr val="000000"/>
                </a:solidFill>
                <a:effectLst/>
                <a:latin typeface="Calibri" panose="020F0502020204030204" pitchFamily="34" charset="0"/>
              </a:rPr>
              <a:t>&lt;Ideas/ Images/ Animations / Others – To make better representation of the content &gt;</a:t>
            </a:r>
            <a:endParaRPr lang="en-US" b="0" dirty="0" smtClean="0">
              <a:effectLst/>
            </a:endParaRPr>
          </a:p>
          <a:p>
            <a:r>
              <a:rPr lang="en-US" sz="1200" b="1" i="0" u="none" strike="noStrike" dirty="0" smtClean="0">
                <a:solidFill>
                  <a:srgbClr val="000000"/>
                </a:solidFill>
                <a:effectLst/>
                <a:latin typeface="Calibri" panose="020F0502020204030204" pitchFamily="34" charset="0"/>
              </a:rPr>
              <a:t>Source of Multimedia used in this slide - </a:t>
            </a:r>
            <a:r>
              <a:rPr lang="en-US" sz="1200" b="0" i="0" u="none" strike="noStrike" dirty="0" smtClean="0">
                <a:solidFill>
                  <a:srgbClr val="000000"/>
                </a:solidFill>
                <a:effectLst/>
                <a:latin typeface="Calibri" panose="020F0502020204030204" pitchFamily="34" charset="0"/>
              </a:rPr>
              <a:t> &lt;Please provide source URL where we find the image and the license agreement&gt; </a:t>
            </a:r>
            <a:endParaRPr lang="en-US" dirty="0" smtClean="0"/>
          </a:p>
          <a:p>
            <a:endParaRPr lang="en-US" dirty="0"/>
          </a:p>
        </p:txBody>
      </p:sp>
      <p:sp>
        <p:nvSpPr>
          <p:cNvPr id="4" name="Slide Number Placeholder 3"/>
          <p:cNvSpPr>
            <a:spLocks noGrp="1"/>
          </p:cNvSpPr>
          <p:nvPr>
            <p:ph type="sldNum" sz="quarter" idx="10"/>
          </p:nvPr>
        </p:nvSpPr>
        <p:spPr/>
        <p:txBody>
          <a:bodyPr/>
          <a:lstStyle/>
          <a:p>
            <a:fld id="{78482B13-599C-4672-8AC8-930C8AAFB213}"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dirty="0">
                <a:solidFill>
                  <a:srgbClr val="000000"/>
                </a:solidFill>
                <a:effectLst/>
                <a:latin typeface="Calibri" panose="020F0502020204030204" pitchFamily="34" charset="0"/>
              </a:rPr>
              <a:t>Notes for </a:t>
            </a:r>
            <a:r>
              <a:rPr lang="en-US" sz="1200" b="1" i="0" u="none" strike="noStrike" dirty="0" smtClean="0">
                <a:solidFill>
                  <a:srgbClr val="000000"/>
                </a:solidFill>
                <a:effectLst/>
                <a:latin typeface="Calibri" panose="020F0502020204030204" pitchFamily="34" charset="0"/>
              </a:rPr>
              <a:t>Teacher- </a:t>
            </a:r>
            <a:r>
              <a:rPr lang="en-US" dirty="0" smtClean="0"/>
              <a:t>Elicit the differences in the 2 answers given by Vivaan by asking the questions given below.</a:t>
            </a:r>
            <a:r>
              <a:rPr lang="en-US" baseline="0" dirty="0" smtClean="0"/>
              <a:t> </a:t>
            </a:r>
          </a:p>
          <a:p>
            <a:r>
              <a:rPr lang="en-US" baseline="0" dirty="0" smtClean="0"/>
              <a:t>1. </a:t>
            </a:r>
            <a:r>
              <a:rPr lang="en-US" dirty="0" smtClean="0"/>
              <a:t>In the answer, ‘In the room’, Is there a subject? Is there a verb? (Answer: No)</a:t>
            </a:r>
          </a:p>
          <a:p>
            <a:pPr fontAlgn="base"/>
            <a:r>
              <a:rPr lang="en-US" dirty="0" smtClean="0"/>
              <a:t>2. Does ‘In the room’ make sense without the question? (Answer: No)</a:t>
            </a:r>
          </a:p>
          <a:p>
            <a:pPr fontAlgn="base"/>
            <a:r>
              <a:rPr lang="en-US" dirty="0" smtClean="0"/>
              <a:t>3. In the answer, ‘I am studying’, Is there a subject? Is there a verb? (Answer: Yes)</a:t>
            </a:r>
          </a:p>
          <a:p>
            <a:pPr fontAlgn="base"/>
            <a:r>
              <a:rPr lang="en-US" dirty="0" smtClean="0"/>
              <a:t>4. Does ‘I am studying’ make sense without the question? (Answer: Yes)</a:t>
            </a:r>
          </a:p>
          <a:p>
            <a:r>
              <a:rPr lang="en-US" b="1" dirty="0" smtClean="0"/>
              <a:t>Note:</a:t>
            </a:r>
            <a:r>
              <a:rPr lang="en-US" dirty="0" smtClean="0"/>
              <a:t> The answer given by Vivaan  ‘In the room’ is called a</a:t>
            </a:r>
            <a:r>
              <a:rPr lang="en-US" b="1" u="none" dirty="0" smtClean="0"/>
              <a:t> </a:t>
            </a:r>
            <a:r>
              <a:rPr lang="en-US" b="1" u="sng" dirty="0" smtClean="0"/>
              <a:t>Phrase</a:t>
            </a:r>
            <a:r>
              <a:rPr lang="en-US" dirty="0" smtClean="0"/>
              <a:t> as it does not have a</a:t>
            </a:r>
            <a:r>
              <a:rPr lang="en-US" baseline="0" dirty="0" smtClean="0"/>
              <a:t> </a:t>
            </a:r>
            <a:r>
              <a:rPr lang="en-US" dirty="0" smtClean="0"/>
              <a:t>subject or a verb and does not make complete sense-In the room, What/who?</a:t>
            </a:r>
          </a:p>
          <a:p>
            <a:pPr fontAlgn="base"/>
            <a:r>
              <a:rPr lang="en-US" dirty="0" smtClean="0"/>
              <a:t>The answer ‘I am studying’ is called a </a:t>
            </a:r>
            <a:r>
              <a:rPr lang="en-US" b="1" u="sng" dirty="0" smtClean="0"/>
              <a:t>Clause</a:t>
            </a:r>
            <a:r>
              <a:rPr lang="en-US" dirty="0" smtClean="0"/>
              <a:t> as it has a subject, a verb and the sentence makes complete sense.   </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a:t>
            </a:r>
            <a:r>
              <a:rPr lang="en-US" sz="1200" b="1" i="0" u="none" strike="noStrike" dirty="0" smtClean="0">
                <a:solidFill>
                  <a:srgbClr val="000000"/>
                </a:solidFill>
                <a:effectLst/>
                <a:latin typeface="Calibri" panose="020F0502020204030204" pitchFamily="34" charset="0"/>
              </a:rPr>
              <a:t>:</a:t>
            </a:r>
            <a:endParaRPr lang="en-US" b="0" dirty="0">
              <a:effectLst/>
            </a:endParaRPr>
          </a:p>
          <a:p>
            <a:r>
              <a:rPr lang="en-US" sz="1200" b="1" i="0" u="none" strike="noStrike" dirty="0">
                <a:solidFill>
                  <a:srgbClr val="000000"/>
                </a:solidFill>
                <a:effectLst/>
                <a:latin typeface="Calibri" panose="020F0502020204030204" pitchFamily="34" charset="0"/>
              </a:rPr>
              <a:t>Source of </a:t>
            </a:r>
            <a:r>
              <a:rPr lang="en-US" sz="1200" b="1" i="0" u="none" strike="noStrike" dirty="0" smtClean="0">
                <a:solidFill>
                  <a:srgbClr val="000000"/>
                </a:solidFill>
                <a:effectLst/>
                <a:latin typeface="Calibri" panose="020F0502020204030204" pitchFamily="34" charset="0"/>
              </a:rPr>
              <a:t>Multimedia </a:t>
            </a:r>
            <a:r>
              <a:rPr lang="en-US" sz="1200" b="1" i="0" u="none" strike="noStrike" dirty="0">
                <a:solidFill>
                  <a:srgbClr val="000000"/>
                </a:solidFill>
                <a:effectLst/>
                <a:latin typeface="Calibri" panose="020F0502020204030204" pitchFamily="34" charset="0"/>
              </a:rPr>
              <a:t>used in this slide - </a:t>
            </a:r>
            <a:r>
              <a:rPr lang="en-US" sz="1200" b="0" i="0" u="none" strike="noStrike" dirty="0">
                <a:solidFill>
                  <a:srgbClr val="000000"/>
                </a:solidFill>
                <a:effectLst/>
                <a:latin typeface="Calibri" panose="020F0502020204030204" pitchFamily="34" charset="0"/>
              </a:rPr>
              <a:t> </a:t>
            </a:r>
            <a:endParaRPr lang="en-US" sz="1200" b="0" i="0" u="none" strike="noStrike" dirty="0" smtClean="0">
              <a:solidFill>
                <a:srgbClr val="000000"/>
              </a:solidFill>
              <a:effectLst/>
              <a:latin typeface="Calibri" panose="020F0502020204030204" pitchFamily="34" charset="0"/>
            </a:endParaRPr>
          </a:p>
          <a:p>
            <a:pPr marL="228600" indent="-228600">
              <a:buAutoNum type="arabicPeriod"/>
            </a:pPr>
            <a:r>
              <a:rPr lang="en-IN" sz="1200" b="0" i="0" u="none" strike="noStrike" dirty="0" smtClean="0">
                <a:solidFill>
                  <a:srgbClr val="000000"/>
                </a:solidFill>
                <a:effectLst/>
                <a:latin typeface="Calibri" panose="020F0502020204030204" pitchFamily="34" charset="0"/>
              </a:rPr>
              <a:t>Boy: https://www.freepik.com/free-vector/boy-girl-reading-writing-illustration_1169368.htm#query=children%20studying&amp;position=4&amp;from_view=search&amp;track=ais (Attribution: </a:t>
            </a:r>
            <a:r>
              <a:rPr lang="en-IN" sz="1200" b="0" i="0" u="none" strike="noStrike" dirty="0" err="1" smtClean="0">
                <a:solidFill>
                  <a:srgbClr val="000000"/>
                </a:solidFill>
                <a:effectLst/>
                <a:latin typeface="Calibri" panose="020F0502020204030204" pitchFamily="34" charset="0"/>
              </a:rPr>
              <a:t>brgfx</a:t>
            </a:r>
            <a:r>
              <a:rPr lang="en-IN" sz="1200" b="0" i="0" u="none" strike="noStrike" dirty="0" smtClean="0">
                <a:solidFill>
                  <a:srgbClr val="000000"/>
                </a:solidFill>
                <a:effectLst/>
                <a:latin typeface="Calibri" panose="020F0502020204030204" pitchFamily="34" charset="0"/>
              </a:rPr>
              <a:t>)</a:t>
            </a:r>
          </a:p>
          <a:p>
            <a:pPr marL="228600" indent="-228600">
              <a:buAutoNum type="arabicPeriod"/>
            </a:pPr>
            <a:r>
              <a:rPr lang="en-IN" sz="1200" b="0" i="0" u="none" strike="noStrike" dirty="0" smtClean="0">
                <a:solidFill>
                  <a:srgbClr val="000000"/>
                </a:solidFill>
                <a:effectLst/>
                <a:latin typeface="Calibri" panose="020F0502020204030204" pitchFamily="34" charset="0"/>
              </a:rPr>
              <a:t>Woman: https://www.freepik.com/free-vector/indian-group-india-cartoon_4887731.htm#page=3&amp;query=woman%20India&amp;position=15&amp;from_view=search&amp;track=ais (Attribution: </a:t>
            </a:r>
            <a:r>
              <a:rPr lang="en-IN" sz="1200" b="0" i="0" u="none" strike="noStrike" dirty="0" err="1" smtClean="0">
                <a:solidFill>
                  <a:srgbClr val="000000"/>
                </a:solidFill>
                <a:effectLst/>
                <a:latin typeface="Calibri" panose="020F0502020204030204" pitchFamily="34" charset="0"/>
              </a:rPr>
              <a:t>jemastock</a:t>
            </a:r>
            <a:r>
              <a:rPr lang="en-IN" sz="1200" b="0" i="0" u="none" strike="noStrike" dirty="0" smtClean="0">
                <a:solidFill>
                  <a:srgbClr val="000000"/>
                </a:solidFill>
                <a:effectLst/>
                <a:latin typeface="Calibri" panose="020F0502020204030204" pitchFamily="34" charset="0"/>
              </a:rPr>
              <a:t>)</a:t>
            </a:r>
            <a:endParaRPr lang="en-US" sz="1200" b="0" i="0" u="none" strike="noStrike" dirty="0" smtClean="0">
              <a:solidFill>
                <a:srgbClr val="000000"/>
              </a:solidFill>
              <a:effectLst/>
              <a:latin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2</a:t>
            </a:fld>
            <a:endParaRPr lang="en-US"/>
          </a:p>
        </p:txBody>
      </p:sp>
    </p:spTree>
    <p:extLst>
      <p:ext uri="{BB962C8B-B14F-4D97-AF65-F5344CB8AC3E}">
        <p14:creationId xmlns:p14="http://schemas.microsoft.com/office/powerpoint/2010/main" xmlns="" val="237338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a:t>
            </a:r>
            <a:r>
              <a:rPr lang="en-US" sz="1200" b="1" i="0" u="none" strike="noStrike" dirty="0" smtClean="0">
                <a:solidFill>
                  <a:srgbClr val="000000"/>
                </a:solidFill>
                <a:effectLst/>
                <a:latin typeface="Calibri" panose="020F0502020204030204" pitchFamily="34" charset="0"/>
              </a:rPr>
              <a:t>:</a:t>
            </a: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3</a:t>
            </a:fld>
            <a:endParaRPr lang="en-US"/>
          </a:p>
        </p:txBody>
      </p:sp>
    </p:spTree>
    <p:extLst>
      <p:ext uri="{BB962C8B-B14F-4D97-AF65-F5344CB8AC3E}">
        <p14:creationId xmlns:p14="http://schemas.microsoft.com/office/powerpoint/2010/main" xmlns="" val="96179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 </a:t>
            </a:r>
            <a:br>
              <a:rPr lang="en-US" sz="1200" b="0" i="0" u="none" strike="noStrike" dirty="0" smtClean="0">
                <a:solidFill>
                  <a:srgbClr val="000000"/>
                </a:solidFill>
                <a:effectLst/>
                <a:latin typeface="Calibri" panose="020F0502020204030204" pitchFamily="34" charset="0"/>
              </a:rPr>
            </a:br>
            <a:r>
              <a:rPr lang="en-US" sz="1200" b="1" i="0" u="none" strike="noStrike" dirty="0" smtClean="0">
                <a:solidFill>
                  <a:srgbClr val="000000"/>
                </a:solidFill>
                <a:effectLst/>
                <a:latin typeface="Calibri" panose="020F0502020204030204" pitchFamily="34" charset="0"/>
              </a:rPr>
              <a:t>Suggestions:</a:t>
            </a: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4</a:t>
            </a:fld>
            <a:endParaRPr lang="en-US"/>
          </a:p>
        </p:txBody>
      </p:sp>
    </p:spTree>
    <p:extLst>
      <p:ext uri="{BB962C8B-B14F-4D97-AF65-F5344CB8AC3E}">
        <p14:creationId xmlns:p14="http://schemas.microsoft.com/office/powerpoint/2010/main" xmlns="" val="96179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a:t>
            </a:r>
            <a:r>
              <a:rPr lang="en-US" sz="1200" b="1" i="0" u="none" strike="noStrike" dirty="0" smtClean="0">
                <a:solidFill>
                  <a:srgbClr val="000000"/>
                </a:solidFill>
                <a:effectLst/>
                <a:latin typeface="Calibri" panose="020F0502020204030204" pitchFamily="34" charset="0"/>
              </a:rPr>
              <a:t>:</a:t>
            </a: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5</a:t>
            </a:fld>
            <a:endParaRPr lang="en-US"/>
          </a:p>
        </p:txBody>
      </p:sp>
    </p:spTree>
    <p:extLst>
      <p:ext uri="{BB962C8B-B14F-4D97-AF65-F5344CB8AC3E}">
        <p14:creationId xmlns:p14="http://schemas.microsoft.com/office/powerpoint/2010/main" xmlns="" val="96179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dirty="0" smtClean="0">
                <a:solidFill>
                  <a:srgbClr val="000000"/>
                </a:solidFill>
                <a:effectLst/>
                <a:latin typeface="Calibri" panose="020F0502020204030204" pitchFamily="34" charset="0"/>
              </a:rPr>
              <a:t>Notes for Teacher</a:t>
            </a:r>
            <a:r>
              <a:rPr lang="en-US" sz="1200" b="0" i="0" u="none" strike="noStrike" dirty="0" smtClean="0">
                <a:solidFill>
                  <a:srgbClr val="000000"/>
                </a:solidFill>
                <a:effectLst/>
                <a:latin typeface="Calibri" panose="020F0502020204030204" pitchFamily="34" charset="0"/>
              </a:rPr>
              <a:t> –</a:t>
            </a:r>
            <a:r>
              <a:rPr lang="en-US" sz="1200" b="0" i="0" u="none" strike="noStrike" kern="1200" dirty="0" smtClean="0">
                <a:solidFill>
                  <a:schemeClr val="tx1"/>
                </a:solidFill>
                <a:latin typeface="+mn-lt"/>
                <a:ea typeface="+mn-ea"/>
                <a:cs typeface="+mn-cs"/>
              </a:rPr>
              <a:t>Languages like Turkish, Korean and Japanese are called Clause-chain languages because unlike the English language that has about 1 or 2 clauses in sentences, they can have about 20 clauses in a sentence.</a:t>
            </a:r>
            <a:endParaRPr lang="en-US" b="0" dirty="0" smtClean="0"/>
          </a:p>
          <a:p>
            <a:r>
              <a:rPr lang="en-US" b="1" dirty="0" smtClean="0"/>
              <a:t>In some languages, </a:t>
            </a:r>
            <a:r>
              <a:rPr lang="en-US" dirty="0" smtClean="0"/>
              <a:t>the speaker has to announce in advance whether a different person is carrying out the action. </a:t>
            </a:r>
            <a:r>
              <a:rPr lang="en-US" b="1" dirty="0" smtClean="0"/>
              <a:t>Example: </a:t>
            </a:r>
            <a:r>
              <a:rPr lang="en-US" b="1" dirty="0" err="1" smtClean="0"/>
              <a:t>Renno</a:t>
            </a:r>
            <a:r>
              <a:rPr lang="en-US" b="1" dirty="0" smtClean="0"/>
              <a:t> is speaking.</a:t>
            </a:r>
            <a:endParaRPr lang="en-US" dirty="0" smtClean="0"/>
          </a:p>
          <a:p>
            <a:r>
              <a:rPr lang="en-US" dirty="0" smtClean="0"/>
              <a:t>I said, the breakfast was good today, my mother replied that it was healthy, my sister from the other room said that it was nothing special and finally my brother shouted out that there was no juice today!.</a:t>
            </a:r>
            <a:endParaRPr lang="en-US" sz="1200" b="0" i="0" u="none" strike="noStrike" dirty="0" smtClean="0">
              <a:solidFill>
                <a:srgbClr val="000000"/>
              </a:solidFill>
              <a:effectLst/>
              <a:latin typeface="Calibri" panose="020F0502020204030204" pitchFamily="34" charset="0"/>
            </a:endParaRPr>
          </a:p>
          <a:p>
            <a:pPr rtl="0">
              <a:spcBef>
                <a:spcPts val="0"/>
              </a:spcBef>
              <a:spcAft>
                <a:spcPts val="0"/>
              </a:spcAft>
            </a:pPr>
            <a:r>
              <a:rPr lang="en-US" sz="1200" b="1" i="0" u="none" strike="noStrike" dirty="0" smtClean="0">
                <a:solidFill>
                  <a:srgbClr val="000000"/>
                </a:solidFill>
                <a:effectLst/>
                <a:latin typeface="Calibri" panose="020F0502020204030204" pitchFamily="34" charset="0"/>
              </a:rPr>
              <a:t>Suggestions:</a:t>
            </a: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endParaRPr lang="en-US" sz="1200" b="1" i="0" u="none" strike="noStrike" dirty="0" smtClean="0">
              <a:solidFill>
                <a:srgbClr val="000000"/>
              </a:solidFill>
              <a:effectLst/>
              <a:latin typeface="Calibri" panose="020F0502020204030204" pitchFamily="34" charset="0"/>
            </a:endParaRPr>
          </a:p>
          <a:p>
            <a:r>
              <a:rPr lang="en-IN" sz="1200" b="0" i="0" u="none" strike="noStrike" dirty="0" smtClean="0">
                <a:solidFill>
                  <a:srgbClr val="000000"/>
                </a:solidFill>
                <a:effectLst/>
                <a:latin typeface="Calibri" panose="020F0502020204030204" pitchFamily="34" charset="0"/>
              </a:rPr>
              <a:t>1. Map: https://www.freepik.com/free-vector/colorful-map-asia_2236438.htm#query=asia%20map&amp;position=1&amp;from_view=search&amp;track=ais (Attribution: freepik)</a:t>
            </a:r>
            <a:endParaRPr lang="en-US" sz="12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8482B13-599C-4672-8AC8-930C8AAFB213}" type="slidenum">
              <a:rPr lang="en-US" smtClean="0"/>
              <a:pPr/>
              <a:t>6</a:t>
            </a:fld>
            <a:endParaRPr lang="en-US"/>
          </a:p>
        </p:txBody>
      </p:sp>
    </p:spTree>
    <p:extLst>
      <p:ext uri="{BB962C8B-B14F-4D97-AF65-F5344CB8AC3E}">
        <p14:creationId xmlns:p14="http://schemas.microsoft.com/office/powerpoint/2010/main" xmlns="" val="216151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 Click for the answers.</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endParaRPr lang="en-US" sz="1200" b="0" i="0" u="none" strike="noStrike" dirty="0" smtClean="0">
              <a:solidFill>
                <a:srgbClr val="000000"/>
              </a:solidFill>
              <a:effectLst/>
              <a:latin typeface="Calibri" panose="020F0502020204030204" pitchFamily="34" charset="0"/>
            </a:endParaRPr>
          </a:p>
          <a:p>
            <a:pPr marL="228600" indent="-228600">
              <a:buAutoNum type="arabicPeriod"/>
            </a:pPr>
            <a:r>
              <a:rPr lang="en-IN" sz="1200" b="0" i="0" u="none" strike="noStrike" baseline="0" dirty="0" smtClean="0">
                <a:solidFill>
                  <a:srgbClr val="000000"/>
                </a:solidFill>
                <a:effectLst/>
                <a:latin typeface="Calibri" panose="020F0502020204030204" pitchFamily="34" charset="0"/>
              </a:rPr>
              <a:t>Tea making: https://www.freepik.com/premium-photo/july-30-2023-sabang-aceh-indonesia-man-is-doing-attraction-during-preparing-coffee-coffee-shop-present-coffee-table_62408211.htm#page=12&amp;query=woman%20india%20making%20tea&amp;position=25&amp;from_view=search&amp;track=ais (Attribution: neilstha-1)</a:t>
            </a:r>
          </a:p>
          <a:p>
            <a:pPr marL="228600" indent="-228600">
              <a:buAutoNum type="arabicPeriod"/>
            </a:pPr>
            <a:r>
              <a:rPr lang="en-IN" sz="1200" b="0" i="0" u="none" strike="noStrike" baseline="0" dirty="0" smtClean="0">
                <a:solidFill>
                  <a:srgbClr val="000000"/>
                </a:solidFill>
                <a:effectLst/>
                <a:latin typeface="Calibri" panose="020F0502020204030204" pitchFamily="34" charset="0"/>
              </a:rPr>
              <a:t>Cricket: https://openverse.org/image/db99a716-c14b-4438-bba8-5c08050290b1?q=boy%20india%20cricket (Attribution: foxypar4)</a:t>
            </a:r>
            <a:endParaRPr lang="en-IN" sz="1200" b="0" i="0" u="none" strike="noStrike" dirty="0" smtClean="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8482B13-599C-4672-8AC8-930C8AAFB213}" type="slidenum">
              <a:rPr lang="en-US" smtClean="0"/>
              <a:pPr/>
              <a:t>7</a:t>
            </a:fld>
            <a:endParaRPr lang="en-US"/>
          </a:p>
        </p:txBody>
      </p:sp>
    </p:spTree>
    <p:extLst>
      <p:ext uri="{BB962C8B-B14F-4D97-AF65-F5344CB8AC3E}">
        <p14:creationId xmlns:p14="http://schemas.microsoft.com/office/powerpoint/2010/main" xmlns="" val="538166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endParaRPr lang="en-US" sz="1200" b="0" i="0" u="none" strike="noStrike" dirty="0" smtClean="0">
              <a:solidFill>
                <a:srgbClr val="000000"/>
              </a:solidFill>
              <a:effectLst/>
              <a:latin typeface="Calibri" panose="020F0502020204030204" pitchFamily="34" charset="0"/>
            </a:endParaRPr>
          </a:p>
          <a:p>
            <a:pPr marL="228600" indent="-228600">
              <a:buAutoNum type="arabicPeriod"/>
            </a:pPr>
            <a:r>
              <a:rPr lang="en-IN" sz="1200" b="0" i="0" u="none" strike="noStrike" baseline="0" dirty="0" smtClean="0">
                <a:solidFill>
                  <a:srgbClr val="000000"/>
                </a:solidFill>
                <a:effectLst/>
                <a:latin typeface="Calibri" panose="020F0502020204030204" pitchFamily="34" charset="0"/>
              </a:rPr>
              <a:t>Father: https://openverse.org/image/d3a7f159-61e9-4709-9284-472b652eced0?q=father%20%20india (Attribution: </a:t>
            </a:r>
            <a:r>
              <a:rPr lang="en-IN" sz="1200" b="0" i="0" u="none" strike="noStrike" baseline="0" dirty="0" err="1" smtClean="0">
                <a:solidFill>
                  <a:srgbClr val="000000"/>
                </a:solidFill>
                <a:effectLst/>
                <a:latin typeface="Calibri" panose="020F0502020204030204" pitchFamily="34" charset="0"/>
              </a:rPr>
              <a:t>birframes</a:t>
            </a:r>
            <a:r>
              <a:rPr lang="en-IN" sz="1200" b="0" i="0" u="none" strike="noStrike" baseline="0" dirty="0" smtClean="0">
                <a:solidFill>
                  <a:srgbClr val="000000"/>
                </a:solidFill>
                <a:effectLst/>
                <a:latin typeface="Calibri" panose="020F0502020204030204" pitchFamily="34" charset="0"/>
              </a:rPr>
              <a:t>)</a:t>
            </a:r>
          </a:p>
          <a:p>
            <a:pPr marL="228600" indent="-228600">
              <a:buAutoNum type="arabicPeriod"/>
            </a:pPr>
            <a:r>
              <a:rPr lang="en-IN" sz="1200" b="0" i="0" u="none" strike="noStrike" baseline="0" dirty="0" smtClean="0">
                <a:solidFill>
                  <a:srgbClr val="000000"/>
                </a:solidFill>
                <a:effectLst/>
                <a:latin typeface="Calibri" panose="020F0502020204030204" pitchFamily="34" charset="0"/>
              </a:rPr>
              <a:t>Pen: https://www.freepik.com/free-vector/vector-fountain-writing-pen-contract-signing_10601400.htm#query=pens&amp;position=2&amp;from_view=search&amp;track=sph (Attribution: macrovector)</a:t>
            </a:r>
          </a:p>
          <a:p>
            <a:pPr marL="228600" indent="-228600">
              <a:buAutoNum type="arabicPeriod"/>
            </a:pPr>
            <a:r>
              <a:rPr lang="en-IN" sz="1200" b="0" i="0" u="none" strike="noStrike" baseline="0" dirty="0" smtClean="0">
                <a:solidFill>
                  <a:srgbClr val="000000"/>
                </a:solidFill>
                <a:effectLst/>
                <a:latin typeface="Calibri" panose="020F0502020204030204" pitchFamily="34" charset="0"/>
              </a:rPr>
              <a:t>Old man: https://www.freepik.com/free-vector/happy-grandfather-with-child-home-man-holding-hand-with-child-granddad-caring-about-grandchild-living-room-with-sofa-interior_28945769.htm#page=9&amp;query=old%20man%20cross%20road&amp;position=42&amp;from_view=search&amp;track=ais#position=42&amp;page=9&amp;query=old%20man%20cross%20road (Attribution: studio4rt)</a:t>
            </a:r>
          </a:p>
          <a:p>
            <a:pPr marL="228600" indent="-228600">
              <a:buAutoNum type="arabicPeriod"/>
            </a:pPr>
            <a:endParaRPr lang="en-IN" sz="1200" b="0" i="0" u="none" strike="noStrike" dirty="0" smtClean="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8482B13-599C-4672-8AC8-930C8AAFB213}" type="slidenum">
              <a:rPr lang="en-US" smtClean="0"/>
              <a:pPr/>
              <a:t>8</a:t>
            </a:fld>
            <a:endParaRPr lang="en-US"/>
          </a:p>
        </p:txBody>
      </p:sp>
    </p:spTree>
    <p:extLst>
      <p:ext uri="{BB962C8B-B14F-4D97-AF65-F5344CB8AC3E}">
        <p14:creationId xmlns:p14="http://schemas.microsoft.com/office/powerpoint/2010/main" xmlns="" val="53816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&lt;</a:t>
            </a:r>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9</a:t>
            </a:fld>
            <a:endParaRPr lang="en-US"/>
          </a:p>
        </p:txBody>
      </p:sp>
    </p:spTree>
    <p:extLst>
      <p:ext uri="{BB962C8B-B14F-4D97-AF65-F5344CB8AC3E}">
        <p14:creationId xmlns:p14="http://schemas.microsoft.com/office/powerpoint/2010/main" xmlns="" val="53816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MLP_Title">
    <p:spTree>
      <p:nvGrpSpPr>
        <p:cNvPr id="1" name="Shape 24"/>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F838FF9A-5317-A8A8-44A0-21C74893ABFA}"/>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0125A18B-0AF0-49DE-7DB6-CAA88406DBDB}"/>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 name="Google Shape;14;p5">
            <a:extLst>
              <a:ext uri="{FF2B5EF4-FFF2-40B4-BE49-F238E27FC236}">
                <a16:creationId xmlns:a16="http://schemas.microsoft.com/office/drawing/2014/main" xmlns="" id="{DD041DD2-3BF3-2439-CC4A-12CDBD3665BE}"/>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64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S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292137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xmlns=""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3942DA6F-1009-0A0C-9D10-73CB9AEEF68C}"/>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283826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243208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13;p5">
            <a:extLst>
              <a:ext uri="{FF2B5EF4-FFF2-40B4-BE49-F238E27FC236}">
                <a16:creationId xmlns:a16="http://schemas.microsoft.com/office/drawing/2014/main" xmlns=""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xmlns=""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B39C5CB5-97D2-3625-D9D7-0932D04ECE2B}"/>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1554428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370670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C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xmlns=""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37A325DB-D4BD-0B2B-9853-B4DC89BB1FCF}"/>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1429429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C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2351884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ttribution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231622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MLP_Body">
    <p:spTree>
      <p:nvGrpSpPr>
        <p:cNvPr id="1" name="Shape 24"/>
        <p:cNvGrpSpPr/>
        <p:nvPr/>
      </p:nvGrpSpPr>
      <p:grpSpPr>
        <a:xfrm>
          <a:off x="0" y="0"/>
          <a:ext cx="0" cy="0"/>
          <a:chOff x="0" y="0"/>
          <a:chExt cx="0" cy="0"/>
        </a:xfrm>
      </p:grpSpPr>
      <p:sp>
        <p:nvSpPr>
          <p:cNvPr id="5" name="Google Shape;20;p6">
            <a:extLst>
              <a:ext uri="{FF2B5EF4-FFF2-40B4-BE49-F238E27FC236}">
                <a16:creationId xmlns:a16="http://schemas.microsoft.com/office/drawing/2014/main" xmlns="" id="{B713672C-4C83-3792-9E6D-296113CBF092}"/>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 name="Google Shape;21;p6">
            <a:extLst>
              <a:ext uri="{FF2B5EF4-FFF2-40B4-BE49-F238E27FC236}">
                <a16:creationId xmlns:a16="http://schemas.microsoft.com/office/drawing/2014/main" xmlns="" id="{6D2E89A9-5021-D80F-8801-28AFC04CE8DB}"/>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138989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DD_Title">
    <p:spTree>
      <p:nvGrpSpPr>
        <p:cNvPr id="1" name="Shape 24"/>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F838FF9A-5317-A8A8-44A0-21C74893ABFA}"/>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0125A18B-0AF0-49DE-7DB6-CAA88406DBDB}"/>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 name="Google Shape;14;p5">
            <a:extLst>
              <a:ext uri="{FF2B5EF4-FFF2-40B4-BE49-F238E27FC236}">
                <a16:creationId xmlns:a16="http://schemas.microsoft.com/office/drawing/2014/main" xmlns="" id="{DD041DD2-3BF3-2439-CC4A-12CDBD3665BE}"/>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8F98EBD0-DC26-AD24-936D-1C833447C6F1}"/>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208232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reserve="1" userDrawn="1">
  <p:cSld name="DD_Body">
    <p:spTree>
      <p:nvGrpSpPr>
        <p:cNvPr id="1" name="Shape 24"/>
        <p:cNvGrpSpPr/>
        <p:nvPr/>
      </p:nvGrpSpPr>
      <p:grpSpPr>
        <a:xfrm>
          <a:off x="0" y="0"/>
          <a:ext cx="0" cy="0"/>
          <a:chOff x="0" y="0"/>
          <a:chExt cx="0" cy="0"/>
        </a:xfrm>
      </p:grpSpPr>
      <p:sp>
        <p:nvSpPr>
          <p:cNvPr id="5" name="Google Shape;20;p6">
            <a:extLst>
              <a:ext uri="{FF2B5EF4-FFF2-40B4-BE49-F238E27FC236}">
                <a16:creationId xmlns:a16="http://schemas.microsoft.com/office/drawing/2014/main" xmlns="" id="{B713672C-4C83-3792-9E6D-296113CBF092}"/>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 name="Google Shape;21;p6">
            <a:extLst>
              <a:ext uri="{FF2B5EF4-FFF2-40B4-BE49-F238E27FC236}">
                <a16:creationId xmlns:a16="http://schemas.microsoft.com/office/drawing/2014/main" xmlns="" id="{6D2E89A9-5021-D80F-8801-28AFC04CE8DB}"/>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78606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A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xmlns=""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6BA5ACE6-4AD1-2DD7-CADB-8963E57DFC20}"/>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299266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A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320884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Q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xmlns=""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5E00D278-0C8F-D404-27E9-631D25648F8B}"/>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275378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Q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118499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S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xmlns=""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0C49CE3E-0B72-054F-9D7D-549C48E57256}"/>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1777057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hyperlink" Target="http://www.srisathyasaividyavahini.org/" TargetMode="External"/><Relationship Id="rId2" Type="http://schemas.openxmlformats.org/officeDocument/2006/relationships/theme" Target="../theme/theme9.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7;p5" descr="A picture containing text, clock&#10;&#10;Description automatically generated">
            <a:extLst>
              <a:ext uri="{FF2B5EF4-FFF2-40B4-BE49-F238E27FC236}">
                <a16:creationId xmlns:a16="http://schemas.microsoft.com/office/drawing/2014/main" xmlns="" id="{7176D82F-BDCF-8590-8A54-BE30B7F84F1A}"/>
              </a:ext>
            </a:extLst>
          </p:cNvPr>
          <p:cNvPicPr preferRelativeResize="0"/>
          <p:nvPr userDrawn="1"/>
        </p:nvPicPr>
        <p:blipFill rotWithShape="1">
          <a:blip r:embed="rId6">
            <a:alphaModFix/>
          </a:blip>
          <a:srcRect/>
          <a:stretch/>
        </p:blipFill>
        <p:spPr>
          <a:xfrm>
            <a:off x="205167" y="96174"/>
            <a:ext cx="678726" cy="720000"/>
          </a:xfrm>
          <a:prstGeom prst="rect">
            <a:avLst/>
          </a:prstGeom>
          <a:noFill/>
          <a:ln>
            <a:noFill/>
          </a:ln>
        </p:spPr>
      </p:pic>
      <p:sp>
        <p:nvSpPr>
          <p:cNvPr id="4" name="Google Shape;14;p5">
            <a:extLst>
              <a:ext uri="{FF2B5EF4-FFF2-40B4-BE49-F238E27FC236}">
                <a16:creationId xmlns:a16="http://schemas.microsoft.com/office/drawing/2014/main" xmlns="" id="{B94700B9-0533-85C1-CD73-124C9E0E369C}"/>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367888809"/>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3" name="Google Shape;17;p5" descr="Graphical user interface&#10;&#10;Description automatically generated">
            <a:extLst>
              <a:ext uri="{FF2B5EF4-FFF2-40B4-BE49-F238E27FC236}">
                <a16:creationId xmlns:a16="http://schemas.microsoft.com/office/drawing/2014/main" xmlns="" id="{1D61F54E-4AE9-4CD1-F2F2-41087B4B9CBE}"/>
              </a:ext>
            </a:extLst>
          </p:cNvPr>
          <p:cNvPicPr preferRelativeResize="0"/>
          <p:nvPr userDrawn="1"/>
        </p:nvPicPr>
        <p:blipFill rotWithShape="1">
          <a:blip r:embed="rId6">
            <a:alphaModFix/>
          </a:blip>
          <a:srcRect/>
          <a:stretch/>
        </p:blipFill>
        <p:spPr>
          <a:xfrm>
            <a:off x="11323857" y="6093376"/>
            <a:ext cx="720000" cy="720000"/>
          </a:xfrm>
          <a:prstGeom prst="rect">
            <a:avLst/>
          </a:prstGeom>
          <a:noFill/>
          <a:ln>
            <a:noFill/>
          </a:ln>
        </p:spPr>
      </p:pic>
    </p:spTree>
    <p:extLst>
      <p:ext uri="{BB962C8B-B14F-4D97-AF65-F5344CB8AC3E}">
        <p14:creationId xmlns:p14="http://schemas.microsoft.com/office/powerpoint/2010/main" xmlns="" val="3453082325"/>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5;p5" descr="A close - up of a flame&#10;&#10;Description automatically generated with medium confidence">
            <a:extLst>
              <a:ext uri="{FF2B5EF4-FFF2-40B4-BE49-F238E27FC236}">
                <a16:creationId xmlns:a16="http://schemas.microsoft.com/office/drawing/2014/main" xmlns="" id="{5293D979-2412-AE92-409B-03BBA11F1FC0}"/>
              </a:ext>
            </a:extLst>
          </p:cNvPr>
          <p:cNvPicPr preferRelativeResize="0"/>
          <p:nvPr userDrawn="1"/>
        </p:nvPicPr>
        <p:blipFill rotWithShape="1">
          <a:blip r:embed="rId6">
            <a:alphaModFix/>
          </a:blip>
          <a:srcRect/>
          <a:stretch/>
        </p:blipFill>
        <p:spPr>
          <a:xfrm>
            <a:off x="11277600" y="6034851"/>
            <a:ext cx="715200" cy="720000"/>
          </a:xfrm>
          <a:prstGeom prst="rect">
            <a:avLst/>
          </a:prstGeom>
          <a:noFill/>
          <a:ln>
            <a:noFill/>
          </a:ln>
        </p:spPr>
      </p:pic>
    </p:spTree>
    <p:extLst>
      <p:ext uri="{BB962C8B-B14F-4D97-AF65-F5344CB8AC3E}">
        <p14:creationId xmlns:p14="http://schemas.microsoft.com/office/powerpoint/2010/main" xmlns="" val="3464551454"/>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3" name="Google Shape;17;p5" descr="A picture containing text, clipart&#10;&#10;Description automatically generated">
            <a:extLst>
              <a:ext uri="{FF2B5EF4-FFF2-40B4-BE49-F238E27FC236}">
                <a16:creationId xmlns:a16="http://schemas.microsoft.com/office/drawing/2014/main" xmlns="" id="{7288CD64-CD81-7080-A480-BDFE1C40D14F}"/>
              </a:ext>
            </a:extLst>
          </p:cNvPr>
          <p:cNvPicPr preferRelativeResize="0"/>
          <p:nvPr userDrawn="1"/>
        </p:nvPicPr>
        <p:blipFill rotWithShape="1">
          <a:blip r:embed="rId6">
            <a:alphaModFix/>
          </a:blip>
          <a:srcRect/>
          <a:stretch/>
        </p:blipFill>
        <p:spPr>
          <a:xfrm>
            <a:off x="11286950" y="6062852"/>
            <a:ext cx="720000" cy="720000"/>
          </a:xfrm>
          <a:prstGeom prst="rect">
            <a:avLst/>
          </a:prstGeom>
          <a:noFill/>
          <a:ln>
            <a:noFill/>
          </a:ln>
        </p:spPr>
      </p:pic>
    </p:spTree>
    <p:extLst>
      <p:ext uri="{BB962C8B-B14F-4D97-AF65-F5344CB8AC3E}">
        <p14:creationId xmlns:p14="http://schemas.microsoft.com/office/powerpoint/2010/main" xmlns="" val="3448555468"/>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6;p5" descr="A picture containing text, light&#10;&#10;Description automatically generated">
            <a:extLst>
              <a:ext uri="{FF2B5EF4-FFF2-40B4-BE49-F238E27FC236}">
                <a16:creationId xmlns:a16="http://schemas.microsoft.com/office/drawing/2014/main" xmlns="" id="{0D92CFA4-240F-397C-B597-6E0ECD97798C}"/>
              </a:ext>
            </a:extLst>
          </p:cNvPr>
          <p:cNvPicPr preferRelativeResize="0"/>
          <p:nvPr userDrawn="1"/>
        </p:nvPicPr>
        <p:blipFill rotWithShape="1">
          <a:blip r:embed="rId6">
            <a:alphaModFix/>
          </a:blip>
          <a:srcRect/>
          <a:stretch/>
        </p:blipFill>
        <p:spPr>
          <a:xfrm>
            <a:off x="11311473" y="6064332"/>
            <a:ext cx="720000" cy="720000"/>
          </a:xfrm>
          <a:prstGeom prst="rect">
            <a:avLst/>
          </a:prstGeom>
          <a:noFill/>
          <a:ln>
            <a:noFill/>
          </a:ln>
        </p:spPr>
      </p:pic>
    </p:spTree>
    <p:extLst>
      <p:ext uri="{BB962C8B-B14F-4D97-AF65-F5344CB8AC3E}">
        <p14:creationId xmlns:p14="http://schemas.microsoft.com/office/powerpoint/2010/main" xmlns="" val="2332550184"/>
      </p:ext>
    </p:extLst>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3" name="Google Shape;16;p5" descr="Graphical user interface, application&#10;&#10;Description automatically generated">
            <a:extLst>
              <a:ext uri="{FF2B5EF4-FFF2-40B4-BE49-F238E27FC236}">
                <a16:creationId xmlns:a16="http://schemas.microsoft.com/office/drawing/2014/main" xmlns="" id="{1AC5C26C-CE82-BBD8-9C15-5894883E5D5E}"/>
              </a:ext>
            </a:extLst>
          </p:cNvPr>
          <p:cNvPicPr preferRelativeResize="0"/>
          <p:nvPr userDrawn="1"/>
        </p:nvPicPr>
        <p:blipFill rotWithShape="1">
          <a:blip r:embed="rId6">
            <a:alphaModFix/>
          </a:blip>
          <a:srcRect/>
          <a:stretch/>
        </p:blipFill>
        <p:spPr>
          <a:xfrm>
            <a:off x="11331299" y="6042792"/>
            <a:ext cx="720000" cy="720000"/>
          </a:xfrm>
          <a:prstGeom prst="rect">
            <a:avLst/>
          </a:prstGeom>
          <a:noFill/>
          <a:ln>
            <a:noFill/>
          </a:ln>
        </p:spPr>
      </p:pic>
    </p:spTree>
    <p:extLst>
      <p:ext uri="{BB962C8B-B14F-4D97-AF65-F5344CB8AC3E}">
        <p14:creationId xmlns:p14="http://schemas.microsoft.com/office/powerpoint/2010/main" xmlns="" val="2205739734"/>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4" name="Google Shape;16;p5" descr="A picture containing text, lamp&#10;&#10;Description automatically generated">
            <a:extLst>
              <a:ext uri="{FF2B5EF4-FFF2-40B4-BE49-F238E27FC236}">
                <a16:creationId xmlns:a16="http://schemas.microsoft.com/office/drawing/2014/main" xmlns="" id="{4B23A585-8A62-72F1-10F0-99922BFF517A}"/>
              </a:ext>
            </a:extLst>
          </p:cNvPr>
          <p:cNvPicPr preferRelativeResize="0"/>
          <p:nvPr userDrawn="1"/>
        </p:nvPicPr>
        <p:blipFill rotWithShape="1">
          <a:blip r:embed="rId6">
            <a:alphaModFix/>
          </a:blip>
          <a:srcRect/>
          <a:stretch/>
        </p:blipFill>
        <p:spPr>
          <a:xfrm>
            <a:off x="11382943" y="6042792"/>
            <a:ext cx="720000" cy="720000"/>
          </a:xfrm>
          <a:prstGeom prst="rect">
            <a:avLst/>
          </a:prstGeom>
          <a:noFill/>
          <a:ln>
            <a:noFill/>
          </a:ln>
        </p:spPr>
      </p:pic>
    </p:spTree>
    <p:extLst>
      <p:ext uri="{BB962C8B-B14F-4D97-AF65-F5344CB8AC3E}">
        <p14:creationId xmlns:p14="http://schemas.microsoft.com/office/powerpoint/2010/main" xmlns="" val="1882822011"/>
      </p:ext>
    </p:extLst>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6;p5" descr="A picture containing text, night sky&#10;&#10;Description automatically generated">
            <a:extLst>
              <a:ext uri="{FF2B5EF4-FFF2-40B4-BE49-F238E27FC236}">
                <a16:creationId xmlns:a16="http://schemas.microsoft.com/office/drawing/2014/main" xmlns="" id="{C243C0DB-A816-CD8F-EDEF-40B4425DD2DB}"/>
              </a:ext>
            </a:extLst>
          </p:cNvPr>
          <p:cNvPicPr preferRelativeResize="0"/>
          <p:nvPr userDrawn="1"/>
        </p:nvPicPr>
        <p:blipFill rotWithShape="1">
          <a:blip r:embed="rId6">
            <a:alphaModFix/>
          </a:blip>
          <a:srcRect/>
          <a:stretch/>
        </p:blipFill>
        <p:spPr>
          <a:xfrm>
            <a:off x="11331546" y="6042792"/>
            <a:ext cx="720000" cy="720000"/>
          </a:xfrm>
          <a:prstGeom prst="rect">
            <a:avLst/>
          </a:prstGeom>
          <a:noFill/>
          <a:ln>
            <a:noFill/>
          </a:ln>
        </p:spPr>
      </p:pic>
    </p:spTree>
    <p:extLst>
      <p:ext uri="{BB962C8B-B14F-4D97-AF65-F5344CB8AC3E}">
        <p14:creationId xmlns:p14="http://schemas.microsoft.com/office/powerpoint/2010/main" xmlns="" val="2697882079"/>
      </p:ext>
    </p:extLst>
  </p:cSld>
  <p:clrMap bg1="lt1" tx1="dk1" bg2="lt2" tx2="dk2" accent1="accent1" accent2="accent2" accent3="accent3" accent4="accent4" accent5="accent5" accent6="accent6" hlink="hlink" folHlink="folHlink"/>
  <p:sldLayoutIdLst>
    <p:sldLayoutId id="2147483716" r:id="rId1"/>
    <p:sldLayoutId id="214748371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3"/>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4">
            <a:alphaModFix/>
          </a:blip>
          <a:srcRect/>
          <a:stretch/>
        </p:blipFill>
        <p:spPr>
          <a:xfrm>
            <a:off x="11305651" y="96174"/>
            <a:ext cx="738701" cy="720000"/>
          </a:xfrm>
          <a:prstGeom prst="rect">
            <a:avLst/>
          </a:prstGeom>
          <a:noFill/>
          <a:ln>
            <a:noFill/>
          </a:ln>
        </p:spPr>
      </p:pic>
      <p:pic>
        <p:nvPicPr>
          <p:cNvPr id="9" name="Google Shape;17;p5" descr="A picture containing text, clock&#10;&#10;Description automatically generated">
            <a:extLst>
              <a:ext uri="{FF2B5EF4-FFF2-40B4-BE49-F238E27FC236}">
                <a16:creationId xmlns:a16="http://schemas.microsoft.com/office/drawing/2014/main" xmlns="" id="{35DB7C42-773F-04FD-AB55-8B866F38414E}"/>
              </a:ext>
            </a:extLst>
          </p:cNvPr>
          <p:cNvPicPr preferRelativeResize="0"/>
          <p:nvPr userDrawn="1"/>
        </p:nvPicPr>
        <p:blipFill rotWithShape="1">
          <a:blip r:embed="rId5">
            <a:alphaModFix/>
          </a:blip>
          <a:srcRect/>
          <a:stretch/>
        </p:blipFill>
        <p:spPr>
          <a:xfrm>
            <a:off x="205167" y="96174"/>
            <a:ext cx="678726" cy="720000"/>
          </a:xfrm>
          <a:prstGeom prst="rect">
            <a:avLst/>
          </a:prstGeom>
          <a:noFill/>
          <a:ln>
            <a:noFill/>
          </a:ln>
        </p:spPr>
      </p:pic>
      <p:sp>
        <p:nvSpPr>
          <p:cNvPr id="3" name="Google Shape;14;p5">
            <a:extLst>
              <a:ext uri="{FF2B5EF4-FFF2-40B4-BE49-F238E27FC236}">
                <a16:creationId xmlns:a16="http://schemas.microsoft.com/office/drawing/2014/main" xmlns="" id="{F64C43DD-E8EF-524F-6A80-6D90AFDF057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852436786"/>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35A3E032-8648-1EBA-7A07-C4FA68EB4593}"/>
              </a:ext>
            </a:extLst>
          </p:cNvPr>
          <p:cNvCxnSpPr>
            <a:cxnSpLocks/>
          </p:cNvCxnSpPr>
          <p:nvPr/>
        </p:nvCxnSpPr>
        <p:spPr>
          <a:xfrm>
            <a:off x="2834411" y="1189680"/>
            <a:ext cx="0" cy="640080"/>
          </a:xfrm>
          <a:prstGeom prst="line">
            <a:avLst/>
          </a:prstGeom>
          <a:ln w="57150">
            <a:solidFill>
              <a:schemeClr val="accent5">
                <a:lumMod val="75000"/>
              </a:schemeClr>
            </a:solidFill>
          </a:ln>
          <a:effectLst>
            <a:glow rad="1397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 xmlns:a16="http://schemas.microsoft.com/office/drawing/2014/main" id="{9779A1B8-FAFF-3891-6227-17A092F7788C}"/>
              </a:ext>
            </a:extLst>
          </p:cNvPr>
          <p:cNvCxnSpPr>
            <a:cxnSpLocks/>
          </p:cNvCxnSpPr>
          <p:nvPr/>
        </p:nvCxnSpPr>
        <p:spPr>
          <a:xfrm>
            <a:off x="9399860" y="1200738"/>
            <a:ext cx="0" cy="640080"/>
          </a:xfrm>
          <a:prstGeom prst="line">
            <a:avLst/>
          </a:prstGeom>
          <a:ln w="57150">
            <a:solidFill>
              <a:schemeClr val="accent6">
                <a:lumMod val="75000"/>
              </a:schemeClr>
            </a:solidFill>
          </a:ln>
          <a:effectLst>
            <a:glow rad="1397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 xmlns:a16="http://schemas.microsoft.com/office/drawing/2014/main" id="{6681D028-330D-6D57-0D5A-75DED69CC8D6}"/>
              </a:ext>
            </a:extLst>
          </p:cNvPr>
          <p:cNvCxnSpPr>
            <a:cxnSpLocks/>
          </p:cNvCxnSpPr>
          <p:nvPr/>
        </p:nvCxnSpPr>
        <p:spPr>
          <a:xfrm>
            <a:off x="6092163" y="1257158"/>
            <a:ext cx="14775" cy="1188720"/>
          </a:xfrm>
          <a:prstGeom prst="line">
            <a:avLst/>
          </a:prstGeom>
          <a:ln w="57150">
            <a:solidFill>
              <a:schemeClr val="accent2">
                <a:lumMod val="60000"/>
                <a:lumOff val="40000"/>
              </a:schemeClr>
            </a:solidFill>
          </a:ln>
          <a:effectLst>
            <a:glow rad="1397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sp>
        <p:nvSpPr>
          <p:cNvPr id="9" name="Oval 5">
            <a:extLst>
              <a:ext uri="{FF2B5EF4-FFF2-40B4-BE49-F238E27FC236}">
                <a16:creationId xmlns="" xmlns:a16="http://schemas.microsoft.com/office/drawing/2014/main" id="{CA8DEC57-9E7B-E674-0530-B9BEBB506C31}"/>
              </a:ext>
            </a:extLst>
          </p:cNvPr>
          <p:cNvSpPr/>
          <p:nvPr/>
        </p:nvSpPr>
        <p:spPr>
          <a:xfrm>
            <a:off x="1792454" y="3022436"/>
            <a:ext cx="2109440" cy="853635"/>
          </a:xfrm>
          <a:custGeom>
            <a:avLst/>
            <a:gdLst>
              <a:gd name="connsiteX0" fmla="*/ 0 w 3024336"/>
              <a:gd name="connsiteY0" fmla="*/ 396044 h 792088"/>
              <a:gd name="connsiteX1" fmla="*/ 1512168 w 3024336"/>
              <a:gd name="connsiteY1" fmla="*/ 0 h 792088"/>
              <a:gd name="connsiteX2" fmla="*/ 3024336 w 3024336"/>
              <a:gd name="connsiteY2" fmla="*/ 396044 h 792088"/>
              <a:gd name="connsiteX3" fmla="*/ 1512168 w 3024336"/>
              <a:gd name="connsiteY3" fmla="*/ 792088 h 792088"/>
              <a:gd name="connsiteX4" fmla="*/ 0 w 3024336"/>
              <a:gd name="connsiteY4" fmla="*/ 396044 h 792088"/>
              <a:gd name="connsiteX0" fmla="*/ 46 w 3024382"/>
              <a:gd name="connsiteY0" fmla="*/ 827844 h 1223888"/>
              <a:gd name="connsiteX1" fmla="*/ 1474114 w 3024382"/>
              <a:gd name="connsiteY1" fmla="*/ 0 h 1223888"/>
              <a:gd name="connsiteX2" fmla="*/ 3024382 w 3024382"/>
              <a:gd name="connsiteY2" fmla="*/ 827844 h 1223888"/>
              <a:gd name="connsiteX3" fmla="*/ 1512214 w 3024382"/>
              <a:gd name="connsiteY3" fmla="*/ 1223888 h 1223888"/>
              <a:gd name="connsiteX4" fmla="*/ 46 w 3024382"/>
              <a:gd name="connsiteY4" fmla="*/ 827844 h 122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382" h="1223888">
                <a:moveTo>
                  <a:pt x="46" y="827844"/>
                </a:moveTo>
                <a:cubicBezTo>
                  <a:pt x="-6304" y="623863"/>
                  <a:pt x="638967" y="0"/>
                  <a:pt x="1474114" y="0"/>
                </a:cubicBezTo>
                <a:cubicBezTo>
                  <a:pt x="2309261" y="0"/>
                  <a:pt x="3024382" y="609115"/>
                  <a:pt x="3024382" y="827844"/>
                </a:cubicBezTo>
                <a:cubicBezTo>
                  <a:pt x="3024382" y="1046573"/>
                  <a:pt x="2347361" y="1223888"/>
                  <a:pt x="1512214" y="1223888"/>
                </a:cubicBezTo>
                <a:cubicBezTo>
                  <a:pt x="677067" y="1223888"/>
                  <a:pt x="6396" y="1031825"/>
                  <a:pt x="46" y="82784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Oval 9">
            <a:extLst>
              <a:ext uri="{FF2B5EF4-FFF2-40B4-BE49-F238E27FC236}">
                <a16:creationId xmlns="" xmlns:a16="http://schemas.microsoft.com/office/drawing/2014/main" id="{55D16694-4C66-FBC1-0774-8CB935CC943A}"/>
              </a:ext>
            </a:extLst>
          </p:cNvPr>
          <p:cNvSpPr/>
          <p:nvPr/>
        </p:nvSpPr>
        <p:spPr>
          <a:xfrm>
            <a:off x="2367315" y="3012914"/>
            <a:ext cx="1104928" cy="1104928"/>
          </a:xfrm>
          <a:prstGeom prst="ellipse">
            <a:avLst/>
          </a:prstGeom>
          <a:gradFill flip="none" rotWithShape="1">
            <a:gsLst>
              <a:gs pos="0">
                <a:srgbClr val="00CC9B"/>
              </a:gs>
              <a:gs pos="95000">
                <a:srgbClr val="00CC9B">
                  <a:tint val="44500"/>
                  <a:satMod val="160000"/>
                </a:srgbClr>
              </a:gs>
              <a:gs pos="100000">
                <a:srgbClr val="00CC9B">
                  <a:tint val="23500"/>
                  <a:satMod val="160000"/>
                </a:srgbClr>
              </a:gs>
            </a:gsLst>
            <a:path path="circle">
              <a:fillToRect l="100000" t="100000"/>
            </a:path>
            <a:tileRect r="-100000" b="-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1" name="Group 10">
            <a:extLst>
              <a:ext uri="{FF2B5EF4-FFF2-40B4-BE49-F238E27FC236}">
                <a16:creationId xmlns="" xmlns:a16="http://schemas.microsoft.com/office/drawing/2014/main" id="{C25A2349-323F-7DE5-A664-7C841EACF637}"/>
              </a:ext>
            </a:extLst>
          </p:cNvPr>
          <p:cNvGrpSpPr/>
          <p:nvPr/>
        </p:nvGrpSpPr>
        <p:grpSpPr>
          <a:xfrm>
            <a:off x="1792454" y="1817060"/>
            <a:ext cx="2109408" cy="1757907"/>
            <a:chOff x="1792454" y="1772816"/>
            <a:chExt cx="2109408" cy="1757907"/>
          </a:xfrm>
          <a:effectLst>
            <a:glow rad="139700">
              <a:schemeClr val="accent1">
                <a:satMod val="175000"/>
                <a:alpha val="40000"/>
              </a:schemeClr>
            </a:glow>
          </a:effectLst>
        </p:grpSpPr>
        <p:sp>
          <p:nvSpPr>
            <p:cNvPr id="12" name="Right Triangle 3">
              <a:extLst>
                <a:ext uri="{FF2B5EF4-FFF2-40B4-BE49-F238E27FC236}">
                  <a16:creationId xmlns="" xmlns:a16="http://schemas.microsoft.com/office/drawing/2014/main" id="{BC184DAE-16C3-D392-B4EC-8D03A751E087}"/>
                </a:ext>
              </a:extLst>
            </p:cNvPr>
            <p:cNvSpPr/>
            <p:nvPr/>
          </p:nvSpPr>
          <p:spPr>
            <a:xfrm>
              <a:off x="2847158" y="1772816"/>
              <a:ext cx="1054704" cy="1757907"/>
            </a:xfrm>
            <a:custGeom>
              <a:avLst/>
              <a:gdLst>
                <a:gd name="connsiteX0" fmla="*/ 0 w 1512168"/>
                <a:gd name="connsiteY0" fmla="*/ 2520280 h 2520280"/>
                <a:gd name="connsiteX1" fmla="*/ 0 w 1512168"/>
                <a:gd name="connsiteY1" fmla="*/ 0 h 2520280"/>
                <a:gd name="connsiteX2" fmla="*/ 1512168 w 1512168"/>
                <a:gd name="connsiteY2" fmla="*/ 2520280 h 2520280"/>
                <a:gd name="connsiteX3" fmla="*/ 0 w 1512168"/>
                <a:gd name="connsiteY3" fmla="*/ 2520280 h 2520280"/>
                <a:gd name="connsiteX0" fmla="*/ 0 w 1512168"/>
                <a:gd name="connsiteY0" fmla="*/ 2520280 h 2520340"/>
                <a:gd name="connsiteX1" fmla="*/ 0 w 1512168"/>
                <a:gd name="connsiteY1" fmla="*/ 0 h 2520340"/>
                <a:gd name="connsiteX2" fmla="*/ 1512168 w 1512168"/>
                <a:gd name="connsiteY2" fmla="*/ 2520280 h 2520340"/>
                <a:gd name="connsiteX3" fmla="*/ 742280 w 1512168"/>
                <a:gd name="connsiteY3" fmla="*/ 2329160 h 2520340"/>
                <a:gd name="connsiteX4" fmla="*/ 0 w 1512168"/>
                <a:gd name="connsiteY4" fmla="*/ 2520280 h 2520340"/>
                <a:gd name="connsiteX0" fmla="*/ 0 w 1512168"/>
                <a:gd name="connsiteY0" fmla="*/ 2520280 h 2520376"/>
                <a:gd name="connsiteX1" fmla="*/ 0 w 1512168"/>
                <a:gd name="connsiteY1" fmla="*/ 0 h 2520376"/>
                <a:gd name="connsiteX2" fmla="*/ 1512168 w 1512168"/>
                <a:gd name="connsiteY2" fmla="*/ 2520280 h 2520376"/>
                <a:gd name="connsiteX3" fmla="*/ 735930 w 1512168"/>
                <a:gd name="connsiteY3" fmla="*/ 2405360 h 2520376"/>
                <a:gd name="connsiteX4" fmla="*/ 0 w 1512168"/>
                <a:gd name="connsiteY4" fmla="*/ 2520280 h 252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2520376">
                  <a:moveTo>
                    <a:pt x="0" y="2520280"/>
                  </a:moveTo>
                  <a:lnTo>
                    <a:pt x="0" y="0"/>
                  </a:lnTo>
                  <a:lnTo>
                    <a:pt x="1512168" y="2520280"/>
                  </a:lnTo>
                  <a:cubicBezTo>
                    <a:pt x="1272472" y="2524307"/>
                    <a:pt x="975626" y="2401333"/>
                    <a:pt x="735930" y="2405360"/>
                  </a:cubicBezTo>
                  <a:lnTo>
                    <a:pt x="0" y="2520280"/>
                  </a:lnTo>
                  <a:close/>
                </a:path>
              </a:pathLst>
            </a:custGeom>
            <a:solidFill>
              <a:srgbClr val="01B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Right Triangle 12">
              <a:extLst>
                <a:ext uri="{FF2B5EF4-FFF2-40B4-BE49-F238E27FC236}">
                  <a16:creationId xmlns="" xmlns:a16="http://schemas.microsoft.com/office/drawing/2014/main" id="{67570CB3-3CB3-3449-DFE8-21B71D8772EA}"/>
                </a:ext>
              </a:extLst>
            </p:cNvPr>
            <p:cNvSpPr/>
            <p:nvPr/>
          </p:nvSpPr>
          <p:spPr>
            <a:xfrm>
              <a:off x="2897382" y="2124384"/>
              <a:ext cx="452016" cy="1054704"/>
            </a:xfrm>
            <a:prstGeom prst="rtTriangle">
              <a:avLst/>
            </a:prstGeom>
            <a:solidFill>
              <a:schemeClr val="tx1">
                <a:alpha val="38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Right Triangle 3">
              <a:extLst>
                <a:ext uri="{FF2B5EF4-FFF2-40B4-BE49-F238E27FC236}">
                  <a16:creationId xmlns="" xmlns:a16="http://schemas.microsoft.com/office/drawing/2014/main" id="{5F63164B-FC69-BE6E-60E3-69F75BB5095F}"/>
                </a:ext>
              </a:extLst>
            </p:cNvPr>
            <p:cNvSpPr/>
            <p:nvPr/>
          </p:nvSpPr>
          <p:spPr>
            <a:xfrm flipH="1">
              <a:off x="1792454" y="1772816"/>
              <a:ext cx="1373591" cy="1757856"/>
            </a:xfrm>
            <a:custGeom>
              <a:avLst/>
              <a:gdLst>
                <a:gd name="connsiteX0" fmla="*/ 0 w 1512168"/>
                <a:gd name="connsiteY0" fmla="*/ 2520280 h 2520280"/>
                <a:gd name="connsiteX1" fmla="*/ 0 w 1512168"/>
                <a:gd name="connsiteY1" fmla="*/ 0 h 2520280"/>
                <a:gd name="connsiteX2" fmla="*/ 1512168 w 1512168"/>
                <a:gd name="connsiteY2" fmla="*/ 2520280 h 2520280"/>
                <a:gd name="connsiteX3" fmla="*/ 0 w 1512168"/>
                <a:gd name="connsiteY3" fmla="*/ 2520280 h 2520280"/>
                <a:gd name="connsiteX0" fmla="*/ 0 w 1512168"/>
                <a:gd name="connsiteY0" fmla="*/ 2520280 h 2520340"/>
                <a:gd name="connsiteX1" fmla="*/ 0 w 1512168"/>
                <a:gd name="connsiteY1" fmla="*/ 0 h 2520340"/>
                <a:gd name="connsiteX2" fmla="*/ 1512168 w 1512168"/>
                <a:gd name="connsiteY2" fmla="*/ 2520280 h 2520340"/>
                <a:gd name="connsiteX3" fmla="*/ 742280 w 1512168"/>
                <a:gd name="connsiteY3" fmla="*/ 2329160 h 2520340"/>
                <a:gd name="connsiteX4" fmla="*/ 0 w 1512168"/>
                <a:gd name="connsiteY4" fmla="*/ 2520280 h 2520340"/>
                <a:gd name="connsiteX0" fmla="*/ 0 w 1512168"/>
                <a:gd name="connsiteY0" fmla="*/ 2520280 h 2520376"/>
                <a:gd name="connsiteX1" fmla="*/ 0 w 1512168"/>
                <a:gd name="connsiteY1" fmla="*/ 0 h 2520376"/>
                <a:gd name="connsiteX2" fmla="*/ 1512168 w 1512168"/>
                <a:gd name="connsiteY2" fmla="*/ 2520280 h 2520376"/>
                <a:gd name="connsiteX3" fmla="*/ 735930 w 1512168"/>
                <a:gd name="connsiteY3" fmla="*/ 2405360 h 2520376"/>
                <a:gd name="connsiteX4" fmla="*/ 0 w 1512168"/>
                <a:gd name="connsiteY4" fmla="*/ 2520280 h 2520376"/>
                <a:gd name="connsiteX0" fmla="*/ 0 w 1524868"/>
                <a:gd name="connsiteY0" fmla="*/ 1872580 h 2520376"/>
                <a:gd name="connsiteX1" fmla="*/ 12700 w 1524868"/>
                <a:gd name="connsiteY1" fmla="*/ 0 h 2520376"/>
                <a:gd name="connsiteX2" fmla="*/ 1524868 w 1524868"/>
                <a:gd name="connsiteY2" fmla="*/ 2520280 h 2520376"/>
                <a:gd name="connsiteX3" fmla="*/ 748630 w 1524868"/>
                <a:gd name="connsiteY3" fmla="*/ 2405360 h 2520376"/>
                <a:gd name="connsiteX4" fmla="*/ 0 w 1524868"/>
                <a:gd name="connsiteY4" fmla="*/ 1872580 h 2520376"/>
                <a:gd name="connsiteX0" fmla="*/ 0 w 1524868"/>
                <a:gd name="connsiteY0" fmla="*/ 1872580 h 2520298"/>
                <a:gd name="connsiteX1" fmla="*/ 12700 w 1524868"/>
                <a:gd name="connsiteY1" fmla="*/ 0 h 2520298"/>
                <a:gd name="connsiteX2" fmla="*/ 1524868 w 1524868"/>
                <a:gd name="connsiteY2" fmla="*/ 2520280 h 2520298"/>
                <a:gd name="connsiteX3" fmla="*/ 234280 w 1524868"/>
                <a:gd name="connsiteY3" fmla="*/ 1878310 h 2520298"/>
                <a:gd name="connsiteX4" fmla="*/ 0 w 1524868"/>
                <a:gd name="connsiteY4" fmla="*/ 1872580 h 2520298"/>
                <a:gd name="connsiteX0" fmla="*/ 0 w 1524868"/>
                <a:gd name="connsiteY0" fmla="*/ 1872580 h 2520298"/>
                <a:gd name="connsiteX1" fmla="*/ 12700 w 1524868"/>
                <a:gd name="connsiteY1" fmla="*/ 0 h 2520298"/>
                <a:gd name="connsiteX2" fmla="*/ 1524868 w 1524868"/>
                <a:gd name="connsiteY2" fmla="*/ 2520280 h 2520298"/>
                <a:gd name="connsiteX3" fmla="*/ 43780 w 1524868"/>
                <a:gd name="connsiteY3" fmla="*/ 1865610 h 2520298"/>
                <a:gd name="connsiteX4" fmla="*/ 0 w 1524868"/>
                <a:gd name="connsiteY4" fmla="*/ 1872580 h 2520298"/>
                <a:gd name="connsiteX0" fmla="*/ 0 w 1778868"/>
                <a:gd name="connsiteY0" fmla="*/ 1732880 h 2520298"/>
                <a:gd name="connsiteX1" fmla="*/ 266700 w 1778868"/>
                <a:gd name="connsiteY1" fmla="*/ 0 h 2520298"/>
                <a:gd name="connsiteX2" fmla="*/ 1778868 w 1778868"/>
                <a:gd name="connsiteY2" fmla="*/ 2520280 h 2520298"/>
                <a:gd name="connsiteX3" fmla="*/ 297780 w 1778868"/>
                <a:gd name="connsiteY3" fmla="*/ 1865610 h 2520298"/>
                <a:gd name="connsiteX4" fmla="*/ 0 w 1778868"/>
                <a:gd name="connsiteY4" fmla="*/ 1732880 h 2520298"/>
                <a:gd name="connsiteX0" fmla="*/ 0 w 1778868"/>
                <a:gd name="connsiteY0" fmla="*/ 1732880 h 2520304"/>
                <a:gd name="connsiteX1" fmla="*/ 266700 w 1778868"/>
                <a:gd name="connsiteY1" fmla="*/ 0 h 2520304"/>
                <a:gd name="connsiteX2" fmla="*/ 1778868 w 1778868"/>
                <a:gd name="connsiteY2" fmla="*/ 2520280 h 2520304"/>
                <a:gd name="connsiteX3" fmla="*/ 196180 w 1778868"/>
                <a:gd name="connsiteY3" fmla="*/ 2043410 h 2520304"/>
                <a:gd name="connsiteX4" fmla="*/ 0 w 1778868"/>
                <a:gd name="connsiteY4" fmla="*/ 1732880 h 2520304"/>
                <a:gd name="connsiteX0" fmla="*/ 0 w 1855068"/>
                <a:gd name="connsiteY0" fmla="*/ 1974180 h 2520304"/>
                <a:gd name="connsiteX1" fmla="*/ 342900 w 1855068"/>
                <a:gd name="connsiteY1" fmla="*/ 0 h 2520304"/>
                <a:gd name="connsiteX2" fmla="*/ 1855068 w 1855068"/>
                <a:gd name="connsiteY2" fmla="*/ 2520280 h 2520304"/>
                <a:gd name="connsiteX3" fmla="*/ 272380 w 1855068"/>
                <a:gd name="connsiteY3" fmla="*/ 2043410 h 2520304"/>
                <a:gd name="connsiteX4" fmla="*/ 0 w 1855068"/>
                <a:gd name="connsiteY4" fmla="*/ 1974180 h 2520304"/>
                <a:gd name="connsiteX0" fmla="*/ 0 w 1969368"/>
                <a:gd name="connsiteY0" fmla="*/ 1974180 h 2520304"/>
                <a:gd name="connsiteX1" fmla="*/ 457200 w 1969368"/>
                <a:gd name="connsiteY1" fmla="*/ 0 h 2520304"/>
                <a:gd name="connsiteX2" fmla="*/ 1969368 w 1969368"/>
                <a:gd name="connsiteY2" fmla="*/ 2520280 h 2520304"/>
                <a:gd name="connsiteX3" fmla="*/ 386680 w 1969368"/>
                <a:gd name="connsiteY3" fmla="*/ 2043410 h 2520304"/>
                <a:gd name="connsiteX4" fmla="*/ 0 w 1969368"/>
                <a:gd name="connsiteY4" fmla="*/ 1974180 h 2520304"/>
                <a:gd name="connsiteX0" fmla="*/ 0 w 1969368"/>
                <a:gd name="connsiteY0" fmla="*/ 1974180 h 2520304"/>
                <a:gd name="connsiteX1" fmla="*/ 457200 w 1969368"/>
                <a:gd name="connsiteY1" fmla="*/ 0 h 2520304"/>
                <a:gd name="connsiteX2" fmla="*/ 1969368 w 1969368"/>
                <a:gd name="connsiteY2" fmla="*/ 2520280 h 2520304"/>
                <a:gd name="connsiteX3" fmla="*/ 386680 w 1969368"/>
                <a:gd name="connsiteY3" fmla="*/ 2043410 h 2520304"/>
                <a:gd name="connsiteX4" fmla="*/ 0 w 1969368"/>
                <a:gd name="connsiteY4" fmla="*/ 1974180 h 2520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368" h="2520304">
                  <a:moveTo>
                    <a:pt x="0" y="1974180"/>
                  </a:moveTo>
                  <a:cubicBezTo>
                    <a:pt x="118533" y="1349987"/>
                    <a:pt x="452967" y="624193"/>
                    <a:pt x="457200" y="0"/>
                  </a:cubicBezTo>
                  <a:lnTo>
                    <a:pt x="1969368" y="2520280"/>
                  </a:lnTo>
                  <a:cubicBezTo>
                    <a:pt x="1729672" y="2524307"/>
                    <a:pt x="626376" y="2039383"/>
                    <a:pt x="386680" y="2043410"/>
                  </a:cubicBezTo>
                  <a:lnTo>
                    <a:pt x="0" y="1974180"/>
                  </a:lnTo>
                  <a:close/>
                </a:path>
              </a:pathLst>
            </a:custGeom>
            <a:solidFill>
              <a:srgbClr val="22D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15" name="Oval 5">
            <a:extLst>
              <a:ext uri="{FF2B5EF4-FFF2-40B4-BE49-F238E27FC236}">
                <a16:creationId xmlns="" xmlns:a16="http://schemas.microsoft.com/office/drawing/2014/main" id="{01285CE8-0CA7-ECDA-5194-4F3C391DD08F}"/>
              </a:ext>
            </a:extLst>
          </p:cNvPr>
          <p:cNvSpPr/>
          <p:nvPr/>
        </p:nvSpPr>
        <p:spPr>
          <a:xfrm>
            <a:off x="8345182" y="3003212"/>
            <a:ext cx="2112264" cy="837467"/>
          </a:xfrm>
          <a:custGeom>
            <a:avLst/>
            <a:gdLst>
              <a:gd name="connsiteX0" fmla="*/ 0 w 3024336"/>
              <a:gd name="connsiteY0" fmla="*/ 396044 h 792088"/>
              <a:gd name="connsiteX1" fmla="*/ 1512168 w 3024336"/>
              <a:gd name="connsiteY1" fmla="*/ 0 h 792088"/>
              <a:gd name="connsiteX2" fmla="*/ 3024336 w 3024336"/>
              <a:gd name="connsiteY2" fmla="*/ 396044 h 792088"/>
              <a:gd name="connsiteX3" fmla="*/ 1512168 w 3024336"/>
              <a:gd name="connsiteY3" fmla="*/ 792088 h 792088"/>
              <a:gd name="connsiteX4" fmla="*/ 0 w 3024336"/>
              <a:gd name="connsiteY4" fmla="*/ 396044 h 792088"/>
              <a:gd name="connsiteX0" fmla="*/ 46 w 3024382"/>
              <a:gd name="connsiteY0" fmla="*/ 827844 h 1223888"/>
              <a:gd name="connsiteX1" fmla="*/ 1474114 w 3024382"/>
              <a:gd name="connsiteY1" fmla="*/ 0 h 1223888"/>
              <a:gd name="connsiteX2" fmla="*/ 3024382 w 3024382"/>
              <a:gd name="connsiteY2" fmla="*/ 827844 h 1223888"/>
              <a:gd name="connsiteX3" fmla="*/ 1512214 w 3024382"/>
              <a:gd name="connsiteY3" fmla="*/ 1223888 h 1223888"/>
              <a:gd name="connsiteX4" fmla="*/ 46 w 3024382"/>
              <a:gd name="connsiteY4" fmla="*/ 827844 h 122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382" h="1223888">
                <a:moveTo>
                  <a:pt x="46" y="827844"/>
                </a:moveTo>
                <a:cubicBezTo>
                  <a:pt x="-6304" y="623863"/>
                  <a:pt x="638967" y="0"/>
                  <a:pt x="1474114" y="0"/>
                </a:cubicBezTo>
                <a:cubicBezTo>
                  <a:pt x="2309261" y="0"/>
                  <a:pt x="3024382" y="609115"/>
                  <a:pt x="3024382" y="827844"/>
                </a:cubicBezTo>
                <a:cubicBezTo>
                  <a:pt x="3024382" y="1046573"/>
                  <a:pt x="2347361" y="1223888"/>
                  <a:pt x="1512214" y="1223888"/>
                </a:cubicBezTo>
                <a:cubicBezTo>
                  <a:pt x="677067" y="1223888"/>
                  <a:pt x="6396" y="1031825"/>
                  <a:pt x="46" y="82784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Oval 15">
            <a:extLst>
              <a:ext uri="{FF2B5EF4-FFF2-40B4-BE49-F238E27FC236}">
                <a16:creationId xmlns="" xmlns:a16="http://schemas.microsoft.com/office/drawing/2014/main" id="{93978CBB-1A19-0082-592C-366960298BC8}"/>
              </a:ext>
            </a:extLst>
          </p:cNvPr>
          <p:cNvSpPr/>
          <p:nvPr/>
        </p:nvSpPr>
        <p:spPr>
          <a:xfrm>
            <a:off x="8920813" y="3033841"/>
            <a:ext cx="1106407" cy="1084001"/>
          </a:xfrm>
          <a:prstGeom prst="ellipse">
            <a:avLst/>
          </a:prstGeom>
          <a:gradFill flip="none" rotWithShape="1">
            <a:gsLst>
              <a:gs pos="0">
                <a:srgbClr val="BACC2F"/>
              </a:gs>
              <a:gs pos="100000">
                <a:srgbClr val="D1DC4C"/>
              </a:gs>
            </a:gsLst>
            <a:path path="circle">
              <a:fillToRect l="100000" t="100000"/>
            </a:path>
            <a:tileRect r="-100000" b="-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7" name="Group 16">
            <a:extLst>
              <a:ext uri="{FF2B5EF4-FFF2-40B4-BE49-F238E27FC236}">
                <a16:creationId xmlns="" xmlns:a16="http://schemas.microsoft.com/office/drawing/2014/main" id="{4B34D4FE-67CD-1763-CB6F-FB27819612AB}"/>
              </a:ext>
            </a:extLst>
          </p:cNvPr>
          <p:cNvGrpSpPr/>
          <p:nvPr/>
        </p:nvGrpSpPr>
        <p:grpSpPr>
          <a:xfrm>
            <a:off x="8345182" y="1820666"/>
            <a:ext cx="2112232" cy="1724611"/>
            <a:chOff x="8345182" y="1776422"/>
            <a:chExt cx="2112232" cy="1724611"/>
          </a:xfrm>
          <a:effectLst>
            <a:glow rad="139700">
              <a:schemeClr val="accent6">
                <a:satMod val="175000"/>
                <a:alpha val="40000"/>
              </a:schemeClr>
            </a:glow>
          </a:effectLst>
        </p:grpSpPr>
        <p:sp>
          <p:nvSpPr>
            <p:cNvPr id="18" name="Right Triangle 3">
              <a:extLst>
                <a:ext uri="{FF2B5EF4-FFF2-40B4-BE49-F238E27FC236}">
                  <a16:creationId xmlns="" xmlns:a16="http://schemas.microsoft.com/office/drawing/2014/main" id="{DB05C374-261A-04FC-B746-7ABC79BF5B98}"/>
                </a:ext>
              </a:extLst>
            </p:cNvPr>
            <p:cNvSpPr/>
            <p:nvPr/>
          </p:nvSpPr>
          <p:spPr>
            <a:xfrm>
              <a:off x="9401298" y="1776422"/>
              <a:ext cx="1056116" cy="1724611"/>
            </a:xfrm>
            <a:custGeom>
              <a:avLst/>
              <a:gdLst>
                <a:gd name="connsiteX0" fmla="*/ 0 w 1512168"/>
                <a:gd name="connsiteY0" fmla="*/ 2520280 h 2520280"/>
                <a:gd name="connsiteX1" fmla="*/ 0 w 1512168"/>
                <a:gd name="connsiteY1" fmla="*/ 0 h 2520280"/>
                <a:gd name="connsiteX2" fmla="*/ 1512168 w 1512168"/>
                <a:gd name="connsiteY2" fmla="*/ 2520280 h 2520280"/>
                <a:gd name="connsiteX3" fmla="*/ 0 w 1512168"/>
                <a:gd name="connsiteY3" fmla="*/ 2520280 h 2520280"/>
                <a:gd name="connsiteX0" fmla="*/ 0 w 1512168"/>
                <a:gd name="connsiteY0" fmla="*/ 2520280 h 2520340"/>
                <a:gd name="connsiteX1" fmla="*/ 0 w 1512168"/>
                <a:gd name="connsiteY1" fmla="*/ 0 h 2520340"/>
                <a:gd name="connsiteX2" fmla="*/ 1512168 w 1512168"/>
                <a:gd name="connsiteY2" fmla="*/ 2520280 h 2520340"/>
                <a:gd name="connsiteX3" fmla="*/ 742280 w 1512168"/>
                <a:gd name="connsiteY3" fmla="*/ 2329160 h 2520340"/>
                <a:gd name="connsiteX4" fmla="*/ 0 w 1512168"/>
                <a:gd name="connsiteY4" fmla="*/ 2520280 h 2520340"/>
                <a:gd name="connsiteX0" fmla="*/ 0 w 1512168"/>
                <a:gd name="connsiteY0" fmla="*/ 2520280 h 2520376"/>
                <a:gd name="connsiteX1" fmla="*/ 0 w 1512168"/>
                <a:gd name="connsiteY1" fmla="*/ 0 h 2520376"/>
                <a:gd name="connsiteX2" fmla="*/ 1512168 w 1512168"/>
                <a:gd name="connsiteY2" fmla="*/ 2520280 h 2520376"/>
                <a:gd name="connsiteX3" fmla="*/ 735930 w 1512168"/>
                <a:gd name="connsiteY3" fmla="*/ 2405360 h 2520376"/>
                <a:gd name="connsiteX4" fmla="*/ 0 w 1512168"/>
                <a:gd name="connsiteY4" fmla="*/ 2520280 h 252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2520376">
                  <a:moveTo>
                    <a:pt x="0" y="2520280"/>
                  </a:moveTo>
                  <a:lnTo>
                    <a:pt x="0" y="0"/>
                  </a:lnTo>
                  <a:lnTo>
                    <a:pt x="1512168" y="2520280"/>
                  </a:lnTo>
                  <a:cubicBezTo>
                    <a:pt x="1272472" y="2524307"/>
                    <a:pt x="975626" y="2401333"/>
                    <a:pt x="735930" y="2405360"/>
                  </a:cubicBezTo>
                  <a:lnTo>
                    <a:pt x="0" y="2520280"/>
                  </a:lnTo>
                  <a:close/>
                </a:path>
              </a:pathLst>
            </a:custGeom>
            <a:solidFill>
              <a:srgbClr val="BAC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Right Triangle 18">
              <a:extLst>
                <a:ext uri="{FF2B5EF4-FFF2-40B4-BE49-F238E27FC236}">
                  <a16:creationId xmlns="" xmlns:a16="http://schemas.microsoft.com/office/drawing/2014/main" id="{8AF776B3-A15C-CF76-9B07-E2A397398AFA}"/>
                </a:ext>
              </a:extLst>
            </p:cNvPr>
            <p:cNvSpPr/>
            <p:nvPr/>
          </p:nvSpPr>
          <p:spPr>
            <a:xfrm>
              <a:off x="9451589" y="2121331"/>
              <a:ext cx="452621" cy="1034728"/>
            </a:xfrm>
            <a:prstGeom prst="rtTriangle">
              <a:avLst/>
            </a:prstGeom>
            <a:solidFill>
              <a:schemeClr val="tx1">
                <a:alpha val="38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Right Triangle 3">
              <a:extLst>
                <a:ext uri="{FF2B5EF4-FFF2-40B4-BE49-F238E27FC236}">
                  <a16:creationId xmlns="" xmlns:a16="http://schemas.microsoft.com/office/drawing/2014/main" id="{A4056C3A-2EA7-2494-294F-B15C37707997}"/>
                </a:ext>
              </a:extLst>
            </p:cNvPr>
            <p:cNvSpPr/>
            <p:nvPr/>
          </p:nvSpPr>
          <p:spPr>
            <a:xfrm flipH="1">
              <a:off x="8345182" y="1776422"/>
              <a:ext cx="1375430" cy="1724562"/>
            </a:xfrm>
            <a:custGeom>
              <a:avLst/>
              <a:gdLst>
                <a:gd name="connsiteX0" fmla="*/ 0 w 1512168"/>
                <a:gd name="connsiteY0" fmla="*/ 2520280 h 2520280"/>
                <a:gd name="connsiteX1" fmla="*/ 0 w 1512168"/>
                <a:gd name="connsiteY1" fmla="*/ 0 h 2520280"/>
                <a:gd name="connsiteX2" fmla="*/ 1512168 w 1512168"/>
                <a:gd name="connsiteY2" fmla="*/ 2520280 h 2520280"/>
                <a:gd name="connsiteX3" fmla="*/ 0 w 1512168"/>
                <a:gd name="connsiteY3" fmla="*/ 2520280 h 2520280"/>
                <a:gd name="connsiteX0" fmla="*/ 0 w 1512168"/>
                <a:gd name="connsiteY0" fmla="*/ 2520280 h 2520340"/>
                <a:gd name="connsiteX1" fmla="*/ 0 w 1512168"/>
                <a:gd name="connsiteY1" fmla="*/ 0 h 2520340"/>
                <a:gd name="connsiteX2" fmla="*/ 1512168 w 1512168"/>
                <a:gd name="connsiteY2" fmla="*/ 2520280 h 2520340"/>
                <a:gd name="connsiteX3" fmla="*/ 742280 w 1512168"/>
                <a:gd name="connsiteY3" fmla="*/ 2329160 h 2520340"/>
                <a:gd name="connsiteX4" fmla="*/ 0 w 1512168"/>
                <a:gd name="connsiteY4" fmla="*/ 2520280 h 2520340"/>
                <a:gd name="connsiteX0" fmla="*/ 0 w 1512168"/>
                <a:gd name="connsiteY0" fmla="*/ 2520280 h 2520376"/>
                <a:gd name="connsiteX1" fmla="*/ 0 w 1512168"/>
                <a:gd name="connsiteY1" fmla="*/ 0 h 2520376"/>
                <a:gd name="connsiteX2" fmla="*/ 1512168 w 1512168"/>
                <a:gd name="connsiteY2" fmla="*/ 2520280 h 2520376"/>
                <a:gd name="connsiteX3" fmla="*/ 735930 w 1512168"/>
                <a:gd name="connsiteY3" fmla="*/ 2405360 h 2520376"/>
                <a:gd name="connsiteX4" fmla="*/ 0 w 1512168"/>
                <a:gd name="connsiteY4" fmla="*/ 2520280 h 2520376"/>
                <a:gd name="connsiteX0" fmla="*/ 0 w 1524868"/>
                <a:gd name="connsiteY0" fmla="*/ 1872580 h 2520376"/>
                <a:gd name="connsiteX1" fmla="*/ 12700 w 1524868"/>
                <a:gd name="connsiteY1" fmla="*/ 0 h 2520376"/>
                <a:gd name="connsiteX2" fmla="*/ 1524868 w 1524868"/>
                <a:gd name="connsiteY2" fmla="*/ 2520280 h 2520376"/>
                <a:gd name="connsiteX3" fmla="*/ 748630 w 1524868"/>
                <a:gd name="connsiteY3" fmla="*/ 2405360 h 2520376"/>
                <a:gd name="connsiteX4" fmla="*/ 0 w 1524868"/>
                <a:gd name="connsiteY4" fmla="*/ 1872580 h 2520376"/>
                <a:gd name="connsiteX0" fmla="*/ 0 w 1524868"/>
                <a:gd name="connsiteY0" fmla="*/ 1872580 h 2520298"/>
                <a:gd name="connsiteX1" fmla="*/ 12700 w 1524868"/>
                <a:gd name="connsiteY1" fmla="*/ 0 h 2520298"/>
                <a:gd name="connsiteX2" fmla="*/ 1524868 w 1524868"/>
                <a:gd name="connsiteY2" fmla="*/ 2520280 h 2520298"/>
                <a:gd name="connsiteX3" fmla="*/ 234280 w 1524868"/>
                <a:gd name="connsiteY3" fmla="*/ 1878310 h 2520298"/>
                <a:gd name="connsiteX4" fmla="*/ 0 w 1524868"/>
                <a:gd name="connsiteY4" fmla="*/ 1872580 h 2520298"/>
                <a:gd name="connsiteX0" fmla="*/ 0 w 1524868"/>
                <a:gd name="connsiteY0" fmla="*/ 1872580 h 2520298"/>
                <a:gd name="connsiteX1" fmla="*/ 12700 w 1524868"/>
                <a:gd name="connsiteY1" fmla="*/ 0 h 2520298"/>
                <a:gd name="connsiteX2" fmla="*/ 1524868 w 1524868"/>
                <a:gd name="connsiteY2" fmla="*/ 2520280 h 2520298"/>
                <a:gd name="connsiteX3" fmla="*/ 43780 w 1524868"/>
                <a:gd name="connsiteY3" fmla="*/ 1865610 h 2520298"/>
                <a:gd name="connsiteX4" fmla="*/ 0 w 1524868"/>
                <a:gd name="connsiteY4" fmla="*/ 1872580 h 2520298"/>
                <a:gd name="connsiteX0" fmla="*/ 0 w 1778868"/>
                <a:gd name="connsiteY0" fmla="*/ 1732880 h 2520298"/>
                <a:gd name="connsiteX1" fmla="*/ 266700 w 1778868"/>
                <a:gd name="connsiteY1" fmla="*/ 0 h 2520298"/>
                <a:gd name="connsiteX2" fmla="*/ 1778868 w 1778868"/>
                <a:gd name="connsiteY2" fmla="*/ 2520280 h 2520298"/>
                <a:gd name="connsiteX3" fmla="*/ 297780 w 1778868"/>
                <a:gd name="connsiteY3" fmla="*/ 1865610 h 2520298"/>
                <a:gd name="connsiteX4" fmla="*/ 0 w 1778868"/>
                <a:gd name="connsiteY4" fmla="*/ 1732880 h 2520298"/>
                <a:gd name="connsiteX0" fmla="*/ 0 w 1778868"/>
                <a:gd name="connsiteY0" fmla="*/ 1732880 h 2520304"/>
                <a:gd name="connsiteX1" fmla="*/ 266700 w 1778868"/>
                <a:gd name="connsiteY1" fmla="*/ 0 h 2520304"/>
                <a:gd name="connsiteX2" fmla="*/ 1778868 w 1778868"/>
                <a:gd name="connsiteY2" fmla="*/ 2520280 h 2520304"/>
                <a:gd name="connsiteX3" fmla="*/ 196180 w 1778868"/>
                <a:gd name="connsiteY3" fmla="*/ 2043410 h 2520304"/>
                <a:gd name="connsiteX4" fmla="*/ 0 w 1778868"/>
                <a:gd name="connsiteY4" fmla="*/ 1732880 h 2520304"/>
                <a:gd name="connsiteX0" fmla="*/ 0 w 1855068"/>
                <a:gd name="connsiteY0" fmla="*/ 1974180 h 2520304"/>
                <a:gd name="connsiteX1" fmla="*/ 342900 w 1855068"/>
                <a:gd name="connsiteY1" fmla="*/ 0 h 2520304"/>
                <a:gd name="connsiteX2" fmla="*/ 1855068 w 1855068"/>
                <a:gd name="connsiteY2" fmla="*/ 2520280 h 2520304"/>
                <a:gd name="connsiteX3" fmla="*/ 272380 w 1855068"/>
                <a:gd name="connsiteY3" fmla="*/ 2043410 h 2520304"/>
                <a:gd name="connsiteX4" fmla="*/ 0 w 1855068"/>
                <a:gd name="connsiteY4" fmla="*/ 1974180 h 2520304"/>
                <a:gd name="connsiteX0" fmla="*/ 0 w 1969368"/>
                <a:gd name="connsiteY0" fmla="*/ 1974180 h 2520304"/>
                <a:gd name="connsiteX1" fmla="*/ 457200 w 1969368"/>
                <a:gd name="connsiteY1" fmla="*/ 0 h 2520304"/>
                <a:gd name="connsiteX2" fmla="*/ 1969368 w 1969368"/>
                <a:gd name="connsiteY2" fmla="*/ 2520280 h 2520304"/>
                <a:gd name="connsiteX3" fmla="*/ 386680 w 1969368"/>
                <a:gd name="connsiteY3" fmla="*/ 2043410 h 2520304"/>
                <a:gd name="connsiteX4" fmla="*/ 0 w 1969368"/>
                <a:gd name="connsiteY4" fmla="*/ 1974180 h 2520304"/>
                <a:gd name="connsiteX0" fmla="*/ 0 w 1969368"/>
                <a:gd name="connsiteY0" fmla="*/ 1974180 h 2520304"/>
                <a:gd name="connsiteX1" fmla="*/ 457200 w 1969368"/>
                <a:gd name="connsiteY1" fmla="*/ 0 h 2520304"/>
                <a:gd name="connsiteX2" fmla="*/ 1969368 w 1969368"/>
                <a:gd name="connsiteY2" fmla="*/ 2520280 h 2520304"/>
                <a:gd name="connsiteX3" fmla="*/ 386680 w 1969368"/>
                <a:gd name="connsiteY3" fmla="*/ 2043410 h 2520304"/>
                <a:gd name="connsiteX4" fmla="*/ 0 w 1969368"/>
                <a:gd name="connsiteY4" fmla="*/ 1974180 h 2520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368" h="2520304">
                  <a:moveTo>
                    <a:pt x="0" y="1974180"/>
                  </a:moveTo>
                  <a:cubicBezTo>
                    <a:pt x="118533" y="1349987"/>
                    <a:pt x="452967" y="624193"/>
                    <a:pt x="457200" y="0"/>
                  </a:cubicBezTo>
                  <a:lnTo>
                    <a:pt x="1969368" y="2520280"/>
                  </a:lnTo>
                  <a:cubicBezTo>
                    <a:pt x="1729672" y="2524307"/>
                    <a:pt x="626376" y="2039383"/>
                    <a:pt x="386680" y="2043410"/>
                  </a:cubicBezTo>
                  <a:lnTo>
                    <a:pt x="0" y="1974180"/>
                  </a:lnTo>
                  <a:close/>
                </a:path>
              </a:pathLst>
            </a:custGeom>
            <a:solidFill>
              <a:srgbClr val="D1D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21" name="Oval 5">
            <a:extLst>
              <a:ext uri="{FF2B5EF4-FFF2-40B4-BE49-F238E27FC236}">
                <a16:creationId xmlns="" xmlns:a16="http://schemas.microsoft.com/office/drawing/2014/main" id="{FBC4A71C-CE63-0B04-DE96-5A714A1B9B52}"/>
              </a:ext>
            </a:extLst>
          </p:cNvPr>
          <p:cNvSpPr/>
          <p:nvPr/>
        </p:nvSpPr>
        <p:spPr>
          <a:xfrm>
            <a:off x="5067406" y="3533368"/>
            <a:ext cx="2112264" cy="864992"/>
          </a:xfrm>
          <a:custGeom>
            <a:avLst/>
            <a:gdLst>
              <a:gd name="connsiteX0" fmla="*/ 0 w 3024336"/>
              <a:gd name="connsiteY0" fmla="*/ 396044 h 792088"/>
              <a:gd name="connsiteX1" fmla="*/ 1512168 w 3024336"/>
              <a:gd name="connsiteY1" fmla="*/ 0 h 792088"/>
              <a:gd name="connsiteX2" fmla="*/ 3024336 w 3024336"/>
              <a:gd name="connsiteY2" fmla="*/ 396044 h 792088"/>
              <a:gd name="connsiteX3" fmla="*/ 1512168 w 3024336"/>
              <a:gd name="connsiteY3" fmla="*/ 792088 h 792088"/>
              <a:gd name="connsiteX4" fmla="*/ 0 w 3024336"/>
              <a:gd name="connsiteY4" fmla="*/ 396044 h 792088"/>
              <a:gd name="connsiteX0" fmla="*/ 46 w 3024382"/>
              <a:gd name="connsiteY0" fmla="*/ 827844 h 1223888"/>
              <a:gd name="connsiteX1" fmla="*/ 1474114 w 3024382"/>
              <a:gd name="connsiteY1" fmla="*/ 0 h 1223888"/>
              <a:gd name="connsiteX2" fmla="*/ 3024382 w 3024382"/>
              <a:gd name="connsiteY2" fmla="*/ 827844 h 1223888"/>
              <a:gd name="connsiteX3" fmla="*/ 1512214 w 3024382"/>
              <a:gd name="connsiteY3" fmla="*/ 1223888 h 1223888"/>
              <a:gd name="connsiteX4" fmla="*/ 46 w 3024382"/>
              <a:gd name="connsiteY4" fmla="*/ 827844 h 122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382" h="1223888">
                <a:moveTo>
                  <a:pt x="46" y="827844"/>
                </a:moveTo>
                <a:cubicBezTo>
                  <a:pt x="-6304" y="623863"/>
                  <a:pt x="638967" y="0"/>
                  <a:pt x="1474114" y="0"/>
                </a:cubicBezTo>
                <a:cubicBezTo>
                  <a:pt x="2309261" y="0"/>
                  <a:pt x="3024382" y="609115"/>
                  <a:pt x="3024382" y="827844"/>
                </a:cubicBezTo>
                <a:cubicBezTo>
                  <a:pt x="3024382" y="1046573"/>
                  <a:pt x="2347361" y="1223888"/>
                  <a:pt x="1512214" y="1223888"/>
                </a:cubicBezTo>
                <a:cubicBezTo>
                  <a:pt x="677067" y="1223888"/>
                  <a:pt x="6396" y="1031825"/>
                  <a:pt x="46" y="82784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Oval 21">
            <a:extLst>
              <a:ext uri="{FF2B5EF4-FFF2-40B4-BE49-F238E27FC236}">
                <a16:creationId xmlns="" xmlns:a16="http://schemas.microsoft.com/office/drawing/2014/main" id="{64A115FD-41D3-77D5-161F-C71663AB05DA}"/>
              </a:ext>
            </a:extLst>
          </p:cNvPr>
          <p:cNvSpPr/>
          <p:nvPr/>
        </p:nvSpPr>
        <p:spPr>
          <a:xfrm>
            <a:off x="5643030" y="3489505"/>
            <a:ext cx="1106407" cy="1119627"/>
          </a:xfrm>
          <a:prstGeom prst="ellipse">
            <a:avLst/>
          </a:prstGeom>
          <a:gradFill>
            <a:gsLst>
              <a:gs pos="0">
                <a:srgbClr val="E77B1D"/>
              </a:gs>
              <a:gs pos="95000">
                <a:schemeClr val="accent6">
                  <a:lumMod val="60000"/>
                  <a:lumOff val="40000"/>
                </a:schemeClr>
              </a:gs>
            </a:gsLst>
            <a:path path="circle">
              <a:fillToRect l="100000" t="100000"/>
            </a:path>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23" name="Group 22">
            <a:extLst>
              <a:ext uri="{FF2B5EF4-FFF2-40B4-BE49-F238E27FC236}">
                <a16:creationId xmlns="" xmlns:a16="http://schemas.microsoft.com/office/drawing/2014/main" id="{DCF6EE49-17BE-2083-C793-41E17A376FB1}"/>
              </a:ext>
            </a:extLst>
          </p:cNvPr>
          <p:cNvGrpSpPr/>
          <p:nvPr/>
        </p:nvGrpSpPr>
        <p:grpSpPr>
          <a:xfrm>
            <a:off x="5067406" y="2311956"/>
            <a:ext cx="2112232" cy="1781293"/>
            <a:chOff x="5067406" y="2267712"/>
            <a:chExt cx="2112232" cy="1781293"/>
          </a:xfrm>
          <a:effectLst>
            <a:glow rad="139700">
              <a:schemeClr val="accent4">
                <a:satMod val="175000"/>
                <a:alpha val="40000"/>
              </a:schemeClr>
            </a:glow>
          </a:effectLst>
        </p:grpSpPr>
        <p:sp>
          <p:nvSpPr>
            <p:cNvPr id="24" name="Right Triangle 3">
              <a:extLst>
                <a:ext uri="{FF2B5EF4-FFF2-40B4-BE49-F238E27FC236}">
                  <a16:creationId xmlns="" xmlns:a16="http://schemas.microsoft.com/office/drawing/2014/main" id="{C54BBEE3-8715-3883-0757-169335C1698A}"/>
                </a:ext>
              </a:extLst>
            </p:cNvPr>
            <p:cNvSpPr/>
            <p:nvPr/>
          </p:nvSpPr>
          <p:spPr>
            <a:xfrm>
              <a:off x="6123522" y="2267712"/>
              <a:ext cx="1056116" cy="1781293"/>
            </a:xfrm>
            <a:custGeom>
              <a:avLst/>
              <a:gdLst>
                <a:gd name="connsiteX0" fmla="*/ 0 w 1512168"/>
                <a:gd name="connsiteY0" fmla="*/ 2520280 h 2520280"/>
                <a:gd name="connsiteX1" fmla="*/ 0 w 1512168"/>
                <a:gd name="connsiteY1" fmla="*/ 0 h 2520280"/>
                <a:gd name="connsiteX2" fmla="*/ 1512168 w 1512168"/>
                <a:gd name="connsiteY2" fmla="*/ 2520280 h 2520280"/>
                <a:gd name="connsiteX3" fmla="*/ 0 w 1512168"/>
                <a:gd name="connsiteY3" fmla="*/ 2520280 h 2520280"/>
                <a:gd name="connsiteX0" fmla="*/ 0 w 1512168"/>
                <a:gd name="connsiteY0" fmla="*/ 2520280 h 2520340"/>
                <a:gd name="connsiteX1" fmla="*/ 0 w 1512168"/>
                <a:gd name="connsiteY1" fmla="*/ 0 h 2520340"/>
                <a:gd name="connsiteX2" fmla="*/ 1512168 w 1512168"/>
                <a:gd name="connsiteY2" fmla="*/ 2520280 h 2520340"/>
                <a:gd name="connsiteX3" fmla="*/ 742280 w 1512168"/>
                <a:gd name="connsiteY3" fmla="*/ 2329160 h 2520340"/>
                <a:gd name="connsiteX4" fmla="*/ 0 w 1512168"/>
                <a:gd name="connsiteY4" fmla="*/ 2520280 h 2520340"/>
                <a:gd name="connsiteX0" fmla="*/ 0 w 1512168"/>
                <a:gd name="connsiteY0" fmla="*/ 2520280 h 2520376"/>
                <a:gd name="connsiteX1" fmla="*/ 0 w 1512168"/>
                <a:gd name="connsiteY1" fmla="*/ 0 h 2520376"/>
                <a:gd name="connsiteX2" fmla="*/ 1512168 w 1512168"/>
                <a:gd name="connsiteY2" fmla="*/ 2520280 h 2520376"/>
                <a:gd name="connsiteX3" fmla="*/ 735930 w 1512168"/>
                <a:gd name="connsiteY3" fmla="*/ 2405360 h 2520376"/>
                <a:gd name="connsiteX4" fmla="*/ 0 w 1512168"/>
                <a:gd name="connsiteY4" fmla="*/ 2520280 h 252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2520376">
                  <a:moveTo>
                    <a:pt x="0" y="2520280"/>
                  </a:moveTo>
                  <a:lnTo>
                    <a:pt x="0" y="0"/>
                  </a:lnTo>
                  <a:lnTo>
                    <a:pt x="1512168" y="2520280"/>
                  </a:lnTo>
                  <a:cubicBezTo>
                    <a:pt x="1272472" y="2524307"/>
                    <a:pt x="975626" y="2401333"/>
                    <a:pt x="735930" y="2405360"/>
                  </a:cubicBezTo>
                  <a:lnTo>
                    <a:pt x="0" y="2520280"/>
                  </a:lnTo>
                  <a:close/>
                </a:path>
              </a:pathLst>
            </a:custGeom>
            <a:solidFill>
              <a:srgbClr val="E77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Right Triangle 24">
              <a:extLst>
                <a:ext uri="{FF2B5EF4-FFF2-40B4-BE49-F238E27FC236}">
                  <a16:creationId xmlns="" xmlns:a16="http://schemas.microsoft.com/office/drawing/2014/main" id="{B00C8EFC-AE2E-FC7E-48D8-CD242F08F720}"/>
                </a:ext>
              </a:extLst>
            </p:cNvPr>
            <p:cNvSpPr/>
            <p:nvPr/>
          </p:nvSpPr>
          <p:spPr>
            <a:xfrm>
              <a:off x="6167739" y="2657925"/>
              <a:ext cx="452621" cy="1068735"/>
            </a:xfrm>
            <a:prstGeom prst="rtTriangle">
              <a:avLst/>
            </a:prstGeom>
            <a:solidFill>
              <a:schemeClr val="tx1">
                <a:alpha val="38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Right Triangle 3">
              <a:extLst>
                <a:ext uri="{FF2B5EF4-FFF2-40B4-BE49-F238E27FC236}">
                  <a16:creationId xmlns="" xmlns:a16="http://schemas.microsoft.com/office/drawing/2014/main" id="{497A0222-207A-9124-E044-155C97439713}"/>
                </a:ext>
              </a:extLst>
            </p:cNvPr>
            <p:cNvSpPr/>
            <p:nvPr/>
          </p:nvSpPr>
          <p:spPr>
            <a:xfrm flipH="1">
              <a:off x="5067406" y="2267712"/>
              <a:ext cx="1375430" cy="1781243"/>
            </a:xfrm>
            <a:custGeom>
              <a:avLst/>
              <a:gdLst>
                <a:gd name="connsiteX0" fmla="*/ 0 w 1512168"/>
                <a:gd name="connsiteY0" fmla="*/ 2520280 h 2520280"/>
                <a:gd name="connsiteX1" fmla="*/ 0 w 1512168"/>
                <a:gd name="connsiteY1" fmla="*/ 0 h 2520280"/>
                <a:gd name="connsiteX2" fmla="*/ 1512168 w 1512168"/>
                <a:gd name="connsiteY2" fmla="*/ 2520280 h 2520280"/>
                <a:gd name="connsiteX3" fmla="*/ 0 w 1512168"/>
                <a:gd name="connsiteY3" fmla="*/ 2520280 h 2520280"/>
                <a:gd name="connsiteX0" fmla="*/ 0 w 1512168"/>
                <a:gd name="connsiteY0" fmla="*/ 2520280 h 2520340"/>
                <a:gd name="connsiteX1" fmla="*/ 0 w 1512168"/>
                <a:gd name="connsiteY1" fmla="*/ 0 h 2520340"/>
                <a:gd name="connsiteX2" fmla="*/ 1512168 w 1512168"/>
                <a:gd name="connsiteY2" fmla="*/ 2520280 h 2520340"/>
                <a:gd name="connsiteX3" fmla="*/ 742280 w 1512168"/>
                <a:gd name="connsiteY3" fmla="*/ 2329160 h 2520340"/>
                <a:gd name="connsiteX4" fmla="*/ 0 w 1512168"/>
                <a:gd name="connsiteY4" fmla="*/ 2520280 h 2520340"/>
                <a:gd name="connsiteX0" fmla="*/ 0 w 1512168"/>
                <a:gd name="connsiteY0" fmla="*/ 2520280 h 2520376"/>
                <a:gd name="connsiteX1" fmla="*/ 0 w 1512168"/>
                <a:gd name="connsiteY1" fmla="*/ 0 h 2520376"/>
                <a:gd name="connsiteX2" fmla="*/ 1512168 w 1512168"/>
                <a:gd name="connsiteY2" fmla="*/ 2520280 h 2520376"/>
                <a:gd name="connsiteX3" fmla="*/ 735930 w 1512168"/>
                <a:gd name="connsiteY3" fmla="*/ 2405360 h 2520376"/>
                <a:gd name="connsiteX4" fmla="*/ 0 w 1512168"/>
                <a:gd name="connsiteY4" fmla="*/ 2520280 h 2520376"/>
                <a:gd name="connsiteX0" fmla="*/ 0 w 1524868"/>
                <a:gd name="connsiteY0" fmla="*/ 1872580 h 2520376"/>
                <a:gd name="connsiteX1" fmla="*/ 12700 w 1524868"/>
                <a:gd name="connsiteY1" fmla="*/ 0 h 2520376"/>
                <a:gd name="connsiteX2" fmla="*/ 1524868 w 1524868"/>
                <a:gd name="connsiteY2" fmla="*/ 2520280 h 2520376"/>
                <a:gd name="connsiteX3" fmla="*/ 748630 w 1524868"/>
                <a:gd name="connsiteY3" fmla="*/ 2405360 h 2520376"/>
                <a:gd name="connsiteX4" fmla="*/ 0 w 1524868"/>
                <a:gd name="connsiteY4" fmla="*/ 1872580 h 2520376"/>
                <a:gd name="connsiteX0" fmla="*/ 0 w 1524868"/>
                <a:gd name="connsiteY0" fmla="*/ 1872580 h 2520298"/>
                <a:gd name="connsiteX1" fmla="*/ 12700 w 1524868"/>
                <a:gd name="connsiteY1" fmla="*/ 0 h 2520298"/>
                <a:gd name="connsiteX2" fmla="*/ 1524868 w 1524868"/>
                <a:gd name="connsiteY2" fmla="*/ 2520280 h 2520298"/>
                <a:gd name="connsiteX3" fmla="*/ 234280 w 1524868"/>
                <a:gd name="connsiteY3" fmla="*/ 1878310 h 2520298"/>
                <a:gd name="connsiteX4" fmla="*/ 0 w 1524868"/>
                <a:gd name="connsiteY4" fmla="*/ 1872580 h 2520298"/>
                <a:gd name="connsiteX0" fmla="*/ 0 w 1524868"/>
                <a:gd name="connsiteY0" fmla="*/ 1872580 h 2520298"/>
                <a:gd name="connsiteX1" fmla="*/ 12700 w 1524868"/>
                <a:gd name="connsiteY1" fmla="*/ 0 h 2520298"/>
                <a:gd name="connsiteX2" fmla="*/ 1524868 w 1524868"/>
                <a:gd name="connsiteY2" fmla="*/ 2520280 h 2520298"/>
                <a:gd name="connsiteX3" fmla="*/ 43780 w 1524868"/>
                <a:gd name="connsiteY3" fmla="*/ 1865610 h 2520298"/>
                <a:gd name="connsiteX4" fmla="*/ 0 w 1524868"/>
                <a:gd name="connsiteY4" fmla="*/ 1872580 h 2520298"/>
                <a:gd name="connsiteX0" fmla="*/ 0 w 1778868"/>
                <a:gd name="connsiteY0" fmla="*/ 1732880 h 2520298"/>
                <a:gd name="connsiteX1" fmla="*/ 266700 w 1778868"/>
                <a:gd name="connsiteY1" fmla="*/ 0 h 2520298"/>
                <a:gd name="connsiteX2" fmla="*/ 1778868 w 1778868"/>
                <a:gd name="connsiteY2" fmla="*/ 2520280 h 2520298"/>
                <a:gd name="connsiteX3" fmla="*/ 297780 w 1778868"/>
                <a:gd name="connsiteY3" fmla="*/ 1865610 h 2520298"/>
                <a:gd name="connsiteX4" fmla="*/ 0 w 1778868"/>
                <a:gd name="connsiteY4" fmla="*/ 1732880 h 2520298"/>
                <a:gd name="connsiteX0" fmla="*/ 0 w 1778868"/>
                <a:gd name="connsiteY0" fmla="*/ 1732880 h 2520304"/>
                <a:gd name="connsiteX1" fmla="*/ 266700 w 1778868"/>
                <a:gd name="connsiteY1" fmla="*/ 0 h 2520304"/>
                <a:gd name="connsiteX2" fmla="*/ 1778868 w 1778868"/>
                <a:gd name="connsiteY2" fmla="*/ 2520280 h 2520304"/>
                <a:gd name="connsiteX3" fmla="*/ 196180 w 1778868"/>
                <a:gd name="connsiteY3" fmla="*/ 2043410 h 2520304"/>
                <a:gd name="connsiteX4" fmla="*/ 0 w 1778868"/>
                <a:gd name="connsiteY4" fmla="*/ 1732880 h 2520304"/>
                <a:gd name="connsiteX0" fmla="*/ 0 w 1855068"/>
                <a:gd name="connsiteY0" fmla="*/ 1974180 h 2520304"/>
                <a:gd name="connsiteX1" fmla="*/ 342900 w 1855068"/>
                <a:gd name="connsiteY1" fmla="*/ 0 h 2520304"/>
                <a:gd name="connsiteX2" fmla="*/ 1855068 w 1855068"/>
                <a:gd name="connsiteY2" fmla="*/ 2520280 h 2520304"/>
                <a:gd name="connsiteX3" fmla="*/ 272380 w 1855068"/>
                <a:gd name="connsiteY3" fmla="*/ 2043410 h 2520304"/>
                <a:gd name="connsiteX4" fmla="*/ 0 w 1855068"/>
                <a:gd name="connsiteY4" fmla="*/ 1974180 h 2520304"/>
                <a:gd name="connsiteX0" fmla="*/ 0 w 1969368"/>
                <a:gd name="connsiteY0" fmla="*/ 1974180 h 2520304"/>
                <a:gd name="connsiteX1" fmla="*/ 457200 w 1969368"/>
                <a:gd name="connsiteY1" fmla="*/ 0 h 2520304"/>
                <a:gd name="connsiteX2" fmla="*/ 1969368 w 1969368"/>
                <a:gd name="connsiteY2" fmla="*/ 2520280 h 2520304"/>
                <a:gd name="connsiteX3" fmla="*/ 386680 w 1969368"/>
                <a:gd name="connsiteY3" fmla="*/ 2043410 h 2520304"/>
                <a:gd name="connsiteX4" fmla="*/ 0 w 1969368"/>
                <a:gd name="connsiteY4" fmla="*/ 1974180 h 2520304"/>
                <a:gd name="connsiteX0" fmla="*/ 0 w 1969368"/>
                <a:gd name="connsiteY0" fmla="*/ 1974180 h 2520304"/>
                <a:gd name="connsiteX1" fmla="*/ 457200 w 1969368"/>
                <a:gd name="connsiteY1" fmla="*/ 0 h 2520304"/>
                <a:gd name="connsiteX2" fmla="*/ 1969368 w 1969368"/>
                <a:gd name="connsiteY2" fmla="*/ 2520280 h 2520304"/>
                <a:gd name="connsiteX3" fmla="*/ 386680 w 1969368"/>
                <a:gd name="connsiteY3" fmla="*/ 2043410 h 2520304"/>
                <a:gd name="connsiteX4" fmla="*/ 0 w 1969368"/>
                <a:gd name="connsiteY4" fmla="*/ 1974180 h 2520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368" h="2520304">
                  <a:moveTo>
                    <a:pt x="0" y="1974180"/>
                  </a:moveTo>
                  <a:cubicBezTo>
                    <a:pt x="118533" y="1349987"/>
                    <a:pt x="452967" y="624193"/>
                    <a:pt x="457200" y="0"/>
                  </a:cubicBezTo>
                  <a:lnTo>
                    <a:pt x="1969368" y="2520280"/>
                  </a:lnTo>
                  <a:cubicBezTo>
                    <a:pt x="1729672" y="2524307"/>
                    <a:pt x="626376" y="2039383"/>
                    <a:pt x="386680" y="2043410"/>
                  </a:cubicBezTo>
                  <a:lnTo>
                    <a:pt x="0" y="1974180"/>
                  </a:lnTo>
                  <a:close/>
                </a:path>
              </a:pathLst>
            </a:custGeom>
            <a:solidFill>
              <a:srgbClr val="F58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cxnSp>
        <p:nvCxnSpPr>
          <p:cNvPr id="27" name="Straight Connector 26">
            <a:extLst>
              <a:ext uri="{FF2B5EF4-FFF2-40B4-BE49-F238E27FC236}">
                <a16:creationId xmlns="" xmlns:a16="http://schemas.microsoft.com/office/drawing/2014/main" id="{39B91D4A-4044-65A0-213B-2C4831C39F4E}"/>
              </a:ext>
            </a:extLst>
          </p:cNvPr>
          <p:cNvCxnSpPr/>
          <p:nvPr/>
        </p:nvCxnSpPr>
        <p:spPr>
          <a:xfrm>
            <a:off x="1470116" y="1200738"/>
            <a:ext cx="9216000" cy="0"/>
          </a:xfrm>
          <a:prstGeom prst="line">
            <a:avLst/>
          </a:prstGeom>
          <a:ln w="76200">
            <a:solidFill>
              <a:schemeClr val="accent4">
                <a:lumMod val="75000"/>
              </a:schemeClr>
            </a:solidFill>
          </a:ln>
          <a:effectLst>
            <a:glow rad="139700">
              <a:schemeClr val="accent4">
                <a:satMod val="175000"/>
                <a:alpha val="40000"/>
              </a:schemeClr>
            </a:glow>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 xmlns:a16="http://schemas.microsoft.com/office/drawing/2014/main" id="{564DA381-9252-85C2-80A7-21001C8BB6BA}"/>
              </a:ext>
            </a:extLst>
          </p:cNvPr>
          <p:cNvSpPr/>
          <p:nvPr/>
        </p:nvSpPr>
        <p:spPr>
          <a:xfrm>
            <a:off x="1271464" y="5561476"/>
            <a:ext cx="3096344" cy="771180"/>
          </a:xfrm>
          <a:prstGeom prst="ellipse">
            <a:avLst/>
          </a:prstGeom>
          <a:gradFill flip="none" rotWithShape="1">
            <a:gsLst>
              <a:gs pos="0">
                <a:srgbClr val="00CC9B">
                  <a:alpha val="10000"/>
                </a:srgbClr>
              </a:gs>
              <a:gs pos="95000">
                <a:srgbClr val="00CC9B">
                  <a:tint val="44500"/>
                  <a:satMod val="160000"/>
                </a:srgbClr>
              </a:gs>
              <a:gs pos="100000">
                <a:srgbClr val="00CC9B">
                  <a:tint val="23500"/>
                  <a:satMod val="160000"/>
                </a:srgbClr>
              </a:gs>
            </a:gsLst>
            <a:path path="circle">
              <a:fillToRect l="100000" t="100000"/>
            </a:path>
            <a:tileRect r="-100000" b="-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29" name="Oval 28">
            <a:extLst>
              <a:ext uri="{FF2B5EF4-FFF2-40B4-BE49-F238E27FC236}">
                <a16:creationId xmlns="" xmlns:a16="http://schemas.microsoft.com/office/drawing/2014/main" id="{9139C428-0380-A87C-1B35-F322F9426C18}"/>
              </a:ext>
            </a:extLst>
          </p:cNvPr>
          <p:cNvSpPr/>
          <p:nvPr/>
        </p:nvSpPr>
        <p:spPr>
          <a:xfrm>
            <a:off x="4583832" y="5849508"/>
            <a:ext cx="3096344" cy="771180"/>
          </a:xfrm>
          <a:prstGeom prst="ellipse">
            <a:avLst/>
          </a:prstGeom>
          <a:gradFill flip="none" rotWithShape="1">
            <a:gsLst>
              <a:gs pos="0">
                <a:srgbClr val="E77B1D">
                  <a:alpha val="10000"/>
                </a:srgbClr>
              </a:gs>
              <a:gs pos="95000">
                <a:schemeClr val="accent6">
                  <a:lumMod val="60000"/>
                  <a:lumOff val="40000"/>
                </a:schemeClr>
              </a:gs>
            </a:gsLst>
            <a:path path="circle">
              <a:fillToRect l="100000" t="100000"/>
            </a:path>
            <a:tileRect r="-100000" b="-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 name="Oval 29">
            <a:extLst>
              <a:ext uri="{FF2B5EF4-FFF2-40B4-BE49-F238E27FC236}">
                <a16:creationId xmlns="" xmlns:a16="http://schemas.microsoft.com/office/drawing/2014/main" id="{4E166DE3-2C14-C91E-7BA9-C9CF2908078D}"/>
              </a:ext>
            </a:extLst>
          </p:cNvPr>
          <p:cNvSpPr/>
          <p:nvPr/>
        </p:nvSpPr>
        <p:spPr>
          <a:xfrm>
            <a:off x="7896200" y="5582384"/>
            <a:ext cx="3096344" cy="771180"/>
          </a:xfrm>
          <a:prstGeom prst="ellipse">
            <a:avLst/>
          </a:prstGeom>
          <a:gradFill flip="none" rotWithShape="1">
            <a:gsLst>
              <a:gs pos="0">
                <a:srgbClr val="BACC2F">
                  <a:alpha val="10000"/>
                </a:srgbClr>
              </a:gs>
              <a:gs pos="100000">
                <a:srgbClr val="D1DC4C"/>
              </a:gs>
            </a:gsLst>
            <a:path path="circle">
              <a:fillToRect l="100000" t="100000"/>
            </a:path>
            <a:tileRect r="-100000" b="-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TextBox 36"/>
          <p:cNvSpPr txBox="1"/>
          <p:nvPr/>
        </p:nvSpPr>
        <p:spPr>
          <a:xfrm>
            <a:off x="1799303" y="4660490"/>
            <a:ext cx="2352182" cy="923330"/>
          </a:xfrm>
          <a:prstGeom prst="rect">
            <a:avLst/>
          </a:prstGeom>
          <a:solidFill>
            <a:schemeClr val="accent5">
              <a:lumMod val="20000"/>
              <a:lumOff val="80000"/>
            </a:schemeClr>
          </a:solidFill>
          <a:scene3d>
            <a:camera prst="orthographicFront"/>
            <a:lightRig rig="threePt" dir="t"/>
          </a:scene3d>
          <a:sp3d>
            <a:bevelT/>
          </a:sp3d>
        </p:spPr>
        <p:txBody>
          <a:bodyPr wrap="none" rtlCol="0">
            <a:spAutoFit/>
          </a:bodyPr>
          <a:lstStyle/>
          <a:p>
            <a:r>
              <a:rPr lang="en-IN" sz="5400" dirty="0" smtClean="0"/>
              <a:t>Phrases</a:t>
            </a:r>
            <a:endParaRPr lang="en-US" sz="5400" dirty="0"/>
          </a:p>
        </p:txBody>
      </p:sp>
      <p:sp>
        <p:nvSpPr>
          <p:cNvPr id="38" name="TextBox 37"/>
          <p:cNvSpPr txBox="1"/>
          <p:nvPr/>
        </p:nvSpPr>
        <p:spPr>
          <a:xfrm>
            <a:off x="4792602" y="4660490"/>
            <a:ext cx="3046603" cy="923330"/>
          </a:xfrm>
          <a:prstGeom prst="rect">
            <a:avLst/>
          </a:prstGeom>
          <a:solidFill>
            <a:schemeClr val="accent4">
              <a:lumMod val="40000"/>
              <a:lumOff val="60000"/>
            </a:schemeClr>
          </a:solidFill>
          <a:effectLst>
            <a:glow rad="139700">
              <a:schemeClr val="accent3">
                <a:satMod val="175000"/>
                <a:alpha val="40000"/>
              </a:schemeClr>
            </a:glow>
          </a:effectLst>
          <a:scene3d>
            <a:camera prst="orthographicFront"/>
            <a:lightRig rig="threePt" dir="t"/>
          </a:scene3d>
          <a:sp3d>
            <a:bevelT/>
          </a:sp3d>
        </p:spPr>
        <p:txBody>
          <a:bodyPr wrap="none" rtlCol="0">
            <a:spAutoFit/>
          </a:bodyPr>
          <a:lstStyle/>
          <a:p>
            <a:r>
              <a:rPr lang="en-IN" sz="5400" dirty="0" smtClean="0"/>
              <a:t>Sentences</a:t>
            </a:r>
            <a:endParaRPr lang="en-US" sz="5400" dirty="0"/>
          </a:p>
        </p:txBody>
      </p:sp>
      <p:sp>
        <p:nvSpPr>
          <p:cNvPr id="39" name="TextBox 38"/>
          <p:cNvSpPr txBox="1"/>
          <p:nvPr/>
        </p:nvSpPr>
        <p:spPr>
          <a:xfrm>
            <a:off x="8480322" y="4660490"/>
            <a:ext cx="2294218" cy="923330"/>
          </a:xfrm>
          <a:prstGeom prst="rect">
            <a:avLst/>
          </a:prstGeom>
          <a:solidFill>
            <a:srgbClr val="DEEC8C"/>
          </a:solidFill>
          <a:effectLst>
            <a:glow rad="139700">
              <a:schemeClr val="accent3">
                <a:satMod val="175000"/>
                <a:alpha val="40000"/>
              </a:schemeClr>
            </a:glow>
          </a:effectLst>
          <a:scene3d>
            <a:camera prst="orthographicFront"/>
            <a:lightRig rig="threePt" dir="t"/>
          </a:scene3d>
          <a:sp3d>
            <a:bevelT/>
          </a:sp3d>
        </p:spPr>
        <p:txBody>
          <a:bodyPr wrap="none" rtlCol="0">
            <a:spAutoFit/>
          </a:bodyPr>
          <a:lstStyle/>
          <a:p>
            <a:r>
              <a:rPr lang="en-IN" sz="5400" dirty="0" smtClean="0"/>
              <a:t>Clauses</a:t>
            </a:r>
            <a:endParaRPr lang="en-US" sz="5400" dirty="0"/>
          </a:p>
        </p:txBody>
      </p:sp>
    </p:spTree>
    <p:extLst>
      <p:ext uri="{BB962C8B-B14F-4D97-AF65-F5344CB8AC3E}">
        <p14:creationId xmlns:p14="http://schemas.microsoft.com/office/powerpoint/2010/main" xmlns="" val="1735858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46;p3">
            <a:extLst>
              <a:ext uri="{FF2B5EF4-FFF2-40B4-BE49-F238E27FC236}">
                <a16:creationId xmlns:a16="http://schemas.microsoft.com/office/drawing/2014/main" xmlns="" id="{68A28B81-9865-C098-9158-D9BF4023B239}"/>
              </a:ext>
            </a:extLst>
          </p:cNvPr>
          <p:cNvGraphicFramePr/>
          <p:nvPr>
            <p:extLst>
              <p:ext uri="{D42A27DB-BD31-4B8C-83A1-F6EECF244321}">
                <p14:modId xmlns:p14="http://schemas.microsoft.com/office/powerpoint/2010/main" xmlns="" val="2735967864"/>
              </p:ext>
            </p:extLst>
          </p:nvPr>
        </p:nvGraphicFramePr>
        <p:xfrm>
          <a:off x="1151222" y="953871"/>
          <a:ext cx="9913325" cy="4282500"/>
        </p:xfrm>
        <a:graphic>
          <a:graphicData uri="http://schemas.openxmlformats.org/drawingml/2006/table">
            <a:tbl>
              <a:tblPr firstRow="1" bandRow="1">
                <a:tableStyleId>{5C22544A-7EE6-4342-B048-85BDC9FD1C3A}</a:tableStyleId>
              </a:tblPr>
              <a:tblGrid>
                <a:gridCol w="1005688">
                  <a:extLst>
                    <a:ext uri="{9D8B030D-6E8A-4147-A177-3AD203B41FA5}">
                      <a16:colId xmlns:a16="http://schemas.microsoft.com/office/drawing/2014/main" xmlns="" val="20000"/>
                    </a:ext>
                  </a:extLst>
                </a:gridCol>
                <a:gridCol w="1508557">
                  <a:extLst>
                    <a:ext uri="{9D8B030D-6E8A-4147-A177-3AD203B41FA5}">
                      <a16:colId xmlns:a16="http://schemas.microsoft.com/office/drawing/2014/main" xmlns="" val="20001"/>
                    </a:ext>
                  </a:extLst>
                </a:gridCol>
                <a:gridCol w="5818695">
                  <a:extLst>
                    <a:ext uri="{9D8B030D-6E8A-4147-A177-3AD203B41FA5}">
                      <a16:colId xmlns:a16="http://schemas.microsoft.com/office/drawing/2014/main" xmlns="" val="20002"/>
                    </a:ext>
                  </a:extLst>
                </a:gridCol>
                <a:gridCol w="1580385">
                  <a:extLst>
                    <a:ext uri="{9D8B030D-6E8A-4147-A177-3AD203B41FA5}">
                      <a16:colId xmlns:a16="http://schemas.microsoft.com/office/drawing/2014/main" xmlns="" val="20003"/>
                    </a:ext>
                  </a:extLst>
                </a:gridCol>
              </a:tblGrid>
              <a:tr h="393492">
                <a:tc>
                  <a:txBody>
                    <a:bodyPr/>
                    <a:lstStyle/>
                    <a:p>
                      <a:pPr marL="0" marR="0" lvl="0" indent="0" algn="ctr" rtl="0">
                        <a:spcBef>
                          <a:spcPts val="0"/>
                        </a:spcBef>
                        <a:spcAft>
                          <a:spcPts val="0"/>
                        </a:spcAft>
                        <a:buNone/>
                      </a:pPr>
                      <a:r>
                        <a:rPr lang="en-IN" sz="2000" u="none" strike="noStrike" cap="none" dirty="0"/>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dirty="0"/>
                        <a:t>Thumbnail</a:t>
                      </a:r>
                      <a:endParaRPr dirty="0"/>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xmlns="" val="10000"/>
                  </a:ext>
                </a:extLst>
              </a:tr>
              <a:tr h="386616">
                <a:tc>
                  <a:txBody>
                    <a:bodyPr/>
                    <a:lstStyle/>
                    <a:p>
                      <a:pPr marL="0" marR="0" lvl="0" indent="0" algn="l" rtl="0">
                        <a:spcBef>
                          <a:spcPts val="0"/>
                        </a:spcBef>
                        <a:spcAft>
                          <a:spcPts val="0"/>
                        </a:spcAft>
                        <a:buNone/>
                      </a:pPr>
                      <a:r>
                        <a:rPr lang="en-IN" sz="900" dirty="0" smtClean="0"/>
                        <a:t>2</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r>
                        <a:rPr lang="en-IN" sz="900" b="0" i="0" u="none" strike="noStrike" dirty="0" smtClean="0">
                          <a:solidFill>
                            <a:srgbClr val="000000"/>
                          </a:solidFill>
                          <a:effectLst/>
                          <a:latin typeface="Calibri" panose="020F0502020204030204" pitchFamily="34" charset="0"/>
                        </a:rPr>
                        <a:t>1.     Boy: https://www.freepik.com/free-vector/boy-girl-reading-writing-illustration_1169368.htm#query=children%20studying&amp;position=4&amp;from_view=search&amp;track=ais </a:t>
                      </a:r>
                      <a:endParaRPr lang="en-IN" sz="900" dirty="0" smtClean="0"/>
                    </a:p>
                    <a:p>
                      <a:r>
                        <a:rPr lang="en-IN" sz="900" b="0" i="0" u="none" strike="noStrike" dirty="0" smtClean="0">
                          <a:solidFill>
                            <a:srgbClr val="000000"/>
                          </a:solidFill>
                          <a:effectLst/>
                          <a:latin typeface="Calibri" panose="020F0502020204030204" pitchFamily="34" charset="0"/>
                        </a:rPr>
                        <a:t>2.    Woman: https://www.freepik.com/free-vector/indian-group-india-cartoon_4887731.htm#page=3&amp;query=woman%20India&amp;position=15&amp;from_view=search&amp;track=ais </a:t>
                      </a:r>
                      <a:endParaRPr lang="en-US" sz="900" dirty="0"/>
                    </a:p>
                  </a:txBody>
                  <a:tcPr marL="91450" marR="91450" marT="45725" marB="45725"/>
                </a:tc>
                <a:tc>
                  <a:txBody>
                    <a:bodyPr/>
                    <a:lstStyle/>
                    <a:p>
                      <a:r>
                        <a:rPr lang="en-IN" sz="900" dirty="0" err="1" smtClean="0"/>
                        <a:t>Brgfx</a:t>
                      </a:r>
                      <a:endParaRPr lang="en-IN" sz="900" dirty="0" smtClean="0"/>
                    </a:p>
                    <a:p>
                      <a:r>
                        <a:rPr lang="en-IN" sz="900" b="0" i="0" u="none" strike="noStrike" dirty="0" err="1" smtClean="0">
                          <a:solidFill>
                            <a:srgbClr val="000000"/>
                          </a:solidFill>
                          <a:effectLst/>
                          <a:latin typeface="Calibri" panose="020F0502020204030204" pitchFamily="34" charset="0"/>
                        </a:rPr>
                        <a:t>jemastock</a:t>
                      </a:r>
                      <a:endParaRPr lang="en-US" sz="900" dirty="0"/>
                    </a:p>
                  </a:txBody>
                  <a:tcPr marL="91450" marR="91450" marT="45725" marB="45725"/>
                </a:tc>
                <a:extLst>
                  <a:ext uri="{0D108BD9-81ED-4DB2-BD59-A6C34878D82A}">
                    <a16:rowId xmlns:a16="http://schemas.microsoft.com/office/drawing/2014/main" xmlns="" val="10001"/>
                  </a:ext>
                </a:extLst>
              </a:tr>
              <a:tr h="386616">
                <a:tc>
                  <a:txBody>
                    <a:bodyPr/>
                    <a:lstStyle/>
                    <a:p>
                      <a:pPr marL="0" marR="0" lvl="0" indent="0" algn="l" rtl="0">
                        <a:spcBef>
                          <a:spcPts val="0"/>
                        </a:spcBef>
                        <a:spcAft>
                          <a:spcPts val="0"/>
                        </a:spcAft>
                        <a:buNone/>
                      </a:pPr>
                      <a:r>
                        <a:rPr lang="en-IN" sz="900" dirty="0" smtClean="0"/>
                        <a:t>6</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r>
                        <a:rPr lang="en-IN" sz="900" b="0" i="0" u="none" strike="noStrike" dirty="0" smtClean="0">
                          <a:solidFill>
                            <a:srgbClr val="000000"/>
                          </a:solidFill>
                          <a:effectLst/>
                          <a:latin typeface="Calibri" panose="020F0502020204030204" pitchFamily="34" charset="0"/>
                        </a:rPr>
                        <a:t>1.    Map: https://www.freepik.com/free-vector/colorful-map-asia_2236438.htm#query=asia%20map&amp;position=1&amp;from_view=search&amp;track=ais</a:t>
                      </a:r>
                      <a:endParaRPr lang="en-IN" sz="900" dirty="0" smtClean="0"/>
                    </a:p>
                    <a:p>
                      <a:endParaRPr lang="en-US" dirty="0"/>
                    </a:p>
                  </a:txBody>
                  <a:tcPr marL="91450" marR="91450" marT="45725" marB="45725"/>
                </a:tc>
                <a:tc>
                  <a:txBody>
                    <a:bodyPr/>
                    <a:lstStyle/>
                    <a:p>
                      <a:r>
                        <a:rPr lang="en-IN" sz="900" dirty="0" smtClean="0"/>
                        <a:t>freepik</a:t>
                      </a:r>
                      <a:endParaRPr lang="en-US" sz="900" dirty="0"/>
                    </a:p>
                  </a:txBody>
                  <a:tcPr marL="91450" marR="91450" marT="45725" marB="45725"/>
                </a:tc>
                <a:extLst>
                  <a:ext uri="{0D108BD9-81ED-4DB2-BD59-A6C34878D82A}">
                    <a16:rowId xmlns:a16="http://schemas.microsoft.com/office/drawing/2014/main" xmlns="" val="10002"/>
                  </a:ext>
                </a:extLst>
              </a:tr>
              <a:tr h="386616">
                <a:tc>
                  <a:txBody>
                    <a:bodyPr/>
                    <a:lstStyle/>
                    <a:p>
                      <a:pPr marL="0" marR="0" lvl="0" indent="0" algn="l" rtl="0">
                        <a:spcBef>
                          <a:spcPts val="0"/>
                        </a:spcBef>
                        <a:spcAft>
                          <a:spcPts val="0"/>
                        </a:spcAft>
                        <a:buNone/>
                      </a:pPr>
                      <a:r>
                        <a:rPr lang="en-IN" sz="900" dirty="0" smtClean="0"/>
                        <a:t>7</a:t>
                      </a: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228600" indent="-228600">
                        <a:buAutoNum type="arabicPeriod"/>
                      </a:pPr>
                      <a:r>
                        <a:rPr lang="en-IN" sz="900" b="0" i="0" u="none" strike="noStrike" baseline="0" dirty="0" smtClean="0">
                          <a:solidFill>
                            <a:srgbClr val="000000"/>
                          </a:solidFill>
                          <a:effectLst/>
                          <a:latin typeface="Calibri" panose="020F0502020204030204" pitchFamily="34" charset="0"/>
                        </a:rPr>
                        <a:t>Tea making: https://www.freepik.com/premium-photo/july-30-2023-sabang-aceh-indonesia-man-is-doing-attraction-during-preparing-coffee-coffee-shop-present-coffee-table_62408211.htm#page=12&amp;query=woman%20india%20making%20tea&amp;position=25&amp;from_view=search&amp;track=ais </a:t>
                      </a:r>
                    </a:p>
                    <a:p>
                      <a:pPr marL="228600" indent="-228600">
                        <a:buAutoNum type="arabicPeriod"/>
                      </a:pPr>
                      <a:r>
                        <a:rPr lang="en-IN" sz="900" b="0" i="0" u="none" strike="noStrike" baseline="0" dirty="0" smtClean="0">
                          <a:solidFill>
                            <a:srgbClr val="000000"/>
                          </a:solidFill>
                          <a:effectLst/>
                          <a:latin typeface="Calibri" panose="020F0502020204030204" pitchFamily="34" charset="0"/>
                        </a:rPr>
                        <a:t>Cricket: https://openverse.org/image/db99a716-c14b-4438-bba8-5c08050290b1?q=boy%20india%20cricket </a:t>
                      </a:r>
                    </a:p>
                    <a:p>
                      <a:pPr marL="228600" indent="-228600">
                        <a:buNone/>
                      </a:pPr>
                      <a:endParaRPr lang="en-IN" sz="900" b="0" i="0" u="none" strike="noStrike" dirty="0" smtClean="0">
                        <a:solidFill>
                          <a:srgbClr val="000000"/>
                        </a:solidFill>
                        <a:effectLst/>
                        <a:latin typeface="Calibri" panose="020F0502020204030204" pitchFamily="34" charset="0"/>
                      </a:endParaRPr>
                    </a:p>
                  </a:txBody>
                  <a:tcPr marL="91450" marR="91450" marT="45725" marB="45725"/>
                </a:tc>
                <a:tc>
                  <a:txBody>
                    <a:bodyPr/>
                    <a:lstStyle/>
                    <a:p>
                      <a:r>
                        <a:rPr lang="en-IN" sz="900" dirty="0" smtClean="0"/>
                        <a:t>Neilstha-1</a:t>
                      </a:r>
                    </a:p>
                    <a:p>
                      <a:endParaRPr lang="en-IN" sz="900" dirty="0" smtClean="0"/>
                    </a:p>
                    <a:p>
                      <a:endParaRPr lang="en-IN" sz="900" dirty="0" smtClean="0"/>
                    </a:p>
                    <a:p>
                      <a:endParaRPr lang="en-IN" sz="900" dirty="0" smtClean="0"/>
                    </a:p>
                    <a:p>
                      <a:r>
                        <a:rPr lang="en-IN" sz="900" dirty="0" smtClean="0"/>
                        <a:t>foxpar4</a:t>
                      </a:r>
                      <a:endParaRPr lang="en-US" sz="900" dirty="0"/>
                    </a:p>
                  </a:txBody>
                  <a:tcPr marL="91450" marR="91450" marT="45725" marB="45725"/>
                </a:tc>
                <a:extLst>
                  <a:ext uri="{0D108BD9-81ED-4DB2-BD59-A6C34878D82A}">
                    <a16:rowId xmlns:a16="http://schemas.microsoft.com/office/drawing/2014/main" xmlns="" val="10003"/>
                  </a:ext>
                </a:extLst>
              </a:tr>
              <a:tr h="953547">
                <a:tc>
                  <a:txBody>
                    <a:bodyPr/>
                    <a:lstStyle/>
                    <a:p>
                      <a:pPr marL="0" marR="0" lvl="0" indent="0" algn="l" rtl="0">
                        <a:spcBef>
                          <a:spcPts val="0"/>
                        </a:spcBef>
                        <a:spcAft>
                          <a:spcPts val="0"/>
                        </a:spcAft>
                        <a:buNone/>
                      </a:pPr>
                      <a:r>
                        <a:rPr lang="en-IN" sz="900" dirty="0" smtClean="0"/>
                        <a:t>8</a:t>
                      </a:r>
                      <a:endParaRPr sz="900"/>
                    </a:p>
                  </a:txBody>
                  <a:tcPr marL="91450" marR="91450" marT="45725" marB="45725"/>
                </a:tc>
                <a:tc>
                  <a:txBody>
                    <a:bodyPr/>
                    <a:lstStyle/>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sz="900"/>
                    </a:p>
                  </a:txBody>
                  <a:tcPr marL="91450" marR="91450" marT="45725" marB="45725"/>
                </a:tc>
                <a:tc>
                  <a:txBody>
                    <a:bodyPr/>
                    <a:lstStyle/>
                    <a:p>
                      <a:pPr marL="228600" indent="-228600">
                        <a:buAutoNum type="arabicPeriod"/>
                      </a:pPr>
                      <a:r>
                        <a:rPr lang="en-IN" sz="900" b="0" i="0" u="none" strike="noStrike" baseline="0" dirty="0" smtClean="0">
                          <a:solidFill>
                            <a:srgbClr val="000000"/>
                          </a:solidFill>
                          <a:effectLst/>
                          <a:latin typeface="Calibri" panose="020F0502020204030204" pitchFamily="34" charset="0"/>
                        </a:rPr>
                        <a:t>Father: https://openverse.org/image/d3a7f159-61e9-4709-9284-472b652eced0?q=father%20%20india </a:t>
                      </a:r>
                    </a:p>
                    <a:p>
                      <a:pPr marL="228600" indent="-228600">
                        <a:buAutoNum type="arabicPeriod"/>
                      </a:pPr>
                      <a:r>
                        <a:rPr lang="en-IN" sz="900" b="0" i="0" u="none" strike="noStrike" baseline="0" dirty="0" smtClean="0">
                          <a:solidFill>
                            <a:srgbClr val="000000"/>
                          </a:solidFill>
                          <a:effectLst/>
                          <a:latin typeface="Calibri" panose="020F0502020204030204" pitchFamily="34" charset="0"/>
                        </a:rPr>
                        <a:t>Pen: https://www.freepik.com/free-vector/vector-fountain-writing-pen-contract-signing_10601400.htm#query=pens&amp;position=2&amp;from_view=search&amp;track=sph </a:t>
                      </a:r>
                    </a:p>
                    <a:p>
                      <a:pPr marL="228600" indent="-228600">
                        <a:buAutoNum type="arabicPeriod"/>
                      </a:pPr>
                      <a:r>
                        <a:rPr lang="en-IN" sz="900" b="0" i="0" u="none" strike="noStrike" baseline="0" dirty="0" smtClean="0">
                          <a:solidFill>
                            <a:srgbClr val="000000"/>
                          </a:solidFill>
                          <a:effectLst/>
                          <a:latin typeface="Calibri" panose="020F0502020204030204" pitchFamily="34" charset="0"/>
                        </a:rPr>
                        <a:t>Old man: https://www.freepik.com/free-vector/happy-grandfather-with-child-home-man-holding-hand-with-child-granddad-caring-about-grandchild-living-room-with-sofa-interior_28945769.htm#page=9&amp;query=old%20man%20cross%20road&amp;position=42&amp;from_view=search&amp;track=ais#position=42&amp;page=9&amp;query=old%20man%20cross%20road </a:t>
                      </a:r>
                      <a:endParaRPr lang="en-IN" sz="900" dirty="0" smtClean="0"/>
                    </a:p>
                  </a:txBody>
                  <a:tcPr marL="91450" marR="91450" marT="45725" marB="45725"/>
                </a:tc>
                <a:tc>
                  <a:txBody>
                    <a:bodyPr/>
                    <a:lstStyle/>
                    <a:p>
                      <a:r>
                        <a:rPr lang="en-IN" sz="900" dirty="0" err="1" smtClean="0"/>
                        <a:t>birframes</a:t>
                      </a:r>
                      <a:endParaRPr lang="en-IN" sz="900" dirty="0" smtClean="0"/>
                    </a:p>
                    <a:p>
                      <a:r>
                        <a:rPr lang="en-IN" sz="900" dirty="0" smtClean="0"/>
                        <a:t>Macrovector</a:t>
                      </a:r>
                    </a:p>
                    <a:p>
                      <a:endParaRPr lang="en-IN" sz="900" dirty="0" smtClean="0"/>
                    </a:p>
                    <a:p>
                      <a:r>
                        <a:rPr lang="en-IN" sz="900" dirty="0" smtClean="0"/>
                        <a:t>studio4rt</a:t>
                      </a:r>
                      <a:endParaRPr lang="en-US" sz="900" dirty="0" smtClean="0"/>
                    </a:p>
                    <a:p>
                      <a:endParaRPr lang="en-IN" dirty="0" smtClean="0"/>
                    </a:p>
                  </a:txBody>
                  <a:tcPr marL="91450" marR="91450" marT="45725" marB="45725"/>
                </a:tc>
                <a:extLst>
                  <a:ext uri="{0D108BD9-81ED-4DB2-BD59-A6C34878D82A}">
                    <a16:rowId xmlns:a16="http://schemas.microsoft.com/office/drawing/2014/main" xmlns="" val="10004"/>
                  </a:ext>
                </a:extLst>
              </a:tr>
              <a:tr h="386616">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endParaRPr lang="en-IN" dirty="0" smtClean="0"/>
                    </a:p>
                    <a:p>
                      <a:endParaRPr lang="en-US"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xmlns="" val="10006"/>
                  </a:ext>
                </a:extLst>
              </a:tr>
            </a:tbl>
          </a:graphicData>
        </a:graphic>
      </p:graphicFrame>
      <p:sp>
        <p:nvSpPr>
          <p:cNvPr id="5" name="Google Shape;47;p3">
            <a:extLst>
              <a:ext uri="{FF2B5EF4-FFF2-40B4-BE49-F238E27FC236}">
                <a16:creationId xmlns:a16="http://schemas.microsoft.com/office/drawing/2014/main" xmlns="" id="{6D42FD62-34E5-791E-E3C2-E1B0F48A0EF1}"/>
              </a:ext>
            </a:extLst>
          </p:cNvPr>
          <p:cNvSpPr txBox="1">
            <a:spLocks noGrp="1"/>
          </p:cNvSpPr>
          <p:nvPr>
            <p:ph type="title"/>
          </p:nvPr>
        </p:nvSpPr>
        <p:spPr>
          <a:xfrm>
            <a:off x="3549975" y="144016"/>
            <a:ext cx="5092048" cy="500042"/>
          </a:xfrm>
          <a:prstGeom prst="rect">
            <a:avLst/>
          </a:prstGeom>
          <a:noFill/>
          <a:ln>
            <a:noFill/>
          </a:ln>
        </p:spPr>
        <p:txBody>
          <a:bodyPr spcFirstLastPara="1" wrap="square" lIns="91425" tIns="45700" rIns="91425" bIns="45700" anchor="t" anchorCtr="0">
            <a:normAutofit fontScale="90000"/>
          </a:bodyPr>
          <a:lstStyle/>
          <a:p>
            <a:pPr marL="0" marR="0" lvl="0" indent="0" algn="ctr" rtl="0">
              <a:spcBef>
                <a:spcPts val="0"/>
              </a:spcBef>
              <a:spcAft>
                <a:spcPts val="0"/>
              </a:spcAft>
              <a:buClr>
                <a:schemeClr val="dk1"/>
              </a:buClr>
              <a:buSzPct val="100000"/>
              <a:buFont typeface="Calibri"/>
              <a:buNone/>
            </a:pPr>
            <a:r>
              <a:rPr lang="en-IN" sz="4400" b="0" i="0" u="none" strike="noStrike" cap="none" dirty="0">
                <a:solidFill>
                  <a:schemeClr val="dk1"/>
                </a:solidFill>
                <a:latin typeface="Calibri"/>
                <a:ea typeface="Calibri"/>
                <a:cs typeface="Calibri"/>
                <a:sym typeface="Calibri"/>
              </a:rPr>
              <a:t>Attribution / Citation</a:t>
            </a:r>
            <a:endParaRPr dirty="0"/>
          </a:p>
        </p:txBody>
      </p:sp>
      <p:pic>
        <p:nvPicPr>
          <p:cNvPr id="6" name="Picture 2" descr="Free vector boy and girl reading and writing illustration"/>
          <p:cNvPicPr>
            <a:picLocks noChangeAspect="1" noChangeArrowheads="1"/>
          </p:cNvPicPr>
          <p:nvPr/>
        </p:nvPicPr>
        <p:blipFill>
          <a:blip r:embed="rId3" cstate="print">
            <a:clrChange>
              <a:clrFrom>
                <a:srgbClr val="FFFFFF"/>
              </a:clrFrom>
              <a:clrTo>
                <a:srgbClr val="FFFFFF">
                  <a:alpha val="0"/>
                </a:srgbClr>
              </a:clrTo>
            </a:clrChange>
          </a:blip>
          <a:srcRect l="4317" t="5020" r="74659" b="60615"/>
          <a:stretch>
            <a:fillRect/>
          </a:stretch>
        </p:blipFill>
        <p:spPr bwMode="auto">
          <a:xfrm>
            <a:off x="3159573" y="1460092"/>
            <a:ext cx="288000" cy="301553"/>
          </a:xfrm>
          <a:prstGeom prst="rect">
            <a:avLst/>
          </a:prstGeom>
          <a:ln>
            <a:noFill/>
          </a:ln>
          <a:effectLst/>
        </p:spPr>
      </p:pic>
      <p:pic>
        <p:nvPicPr>
          <p:cNvPr id="7" name="Picture 4" descr="Indian group of india cartoon"/>
          <p:cNvPicPr>
            <a:picLocks noChangeAspect="1" noChangeArrowheads="1"/>
          </p:cNvPicPr>
          <p:nvPr/>
        </p:nvPicPr>
        <p:blipFill>
          <a:blip r:embed="rId4" cstate="print">
            <a:clrChange>
              <a:clrFrom>
                <a:srgbClr val="FECF8B"/>
              </a:clrFrom>
              <a:clrTo>
                <a:srgbClr val="FECF8B">
                  <a:alpha val="0"/>
                </a:srgbClr>
              </a:clrTo>
            </a:clrChange>
          </a:blip>
          <a:srcRect l="78026" t="5194" r="10596" b="54241"/>
          <a:stretch>
            <a:fillRect/>
          </a:stretch>
        </p:blipFill>
        <p:spPr bwMode="auto">
          <a:xfrm>
            <a:off x="2433472" y="1445356"/>
            <a:ext cx="131268" cy="468000"/>
          </a:xfrm>
          <a:prstGeom prst="rect">
            <a:avLst/>
          </a:prstGeom>
          <a:ln>
            <a:noFill/>
          </a:ln>
          <a:effectLst/>
        </p:spPr>
      </p:pic>
      <p:pic>
        <p:nvPicPr>
          <p:cNvPr id="8" name="Picture 2" descr="Free vector colorful map of asia"/>
          <p:cNvPicPr>
            <a:picLocks noChangeAspect="1" noChangeArrowheads="1"/>
          </p:cNvPicPr>
          <p:nvPr/>
        </p:nvPicPr>
        <p:blipFill>
          <a:blip r:embed="rId5" cstate="print">
            <a:clrChange>
              <a:clrFrom>
                <a:srgbClr val="F2F2F2"/>
              </a:clrFrom>
              <a:clrTo>
                <a:srgbClr val="F2F2F2">
                  <a:alpha val="0"/>
                </a:srgbClr>
              </a:clrTo>
            </a:clrChange>
          </a:blip>
          <a:srcRect l="2946" t="15037" r="3887" b="26407"/>
          <a:stretch>
            <a:fillRect/>
          </a:stretch>
        </p:blipFill>
        <p:spPr bwMode="auto">
          <a:xfrm>
            <a:off x="2540213" y="2153803"/>
            <a:ext cx="660187" cy="414934"/>
          </a:xfrm>
          <a:prstGeom prst="rect">
            <a:avLst/>
          </a:prstGeom>
          <a:noFill/>
        </p:spPr>
      </p:pic>
      <p:pic>
        <p:nvPicPr>
          <p:cNvPr id="9" name="Picture 2" descr="Photo july 30 2023 sabang aceh indonesia a man is doing an attraction during preparing a coffee at the coffee shop and present the coffee on the table"/>
          <p:cNvPicPr>
            <a:picLocks noChangeAspect="1" noChangeArrowheads="1"/>
          </p:cNvPicPr>
          <p:nvPr/>
        </p:nvPicPr>
        <p:blipFill>
          <a:blip r:embed="rId6" cstate="print"/>
          <a:srcRect/>
          <a:stretch>
            <a:fillRect/>
          </a:stretch>
        </p:blipFill>
        <p:spPr bwMode="auto">
          <a:xfrm>
            <a:off x="2388118" y="2789434"/>
            <a:ext cx="255268" cy="288000"/>
          </a:xfrm>
          <a:prstGeom prst="rect">
            <a:avLst/>
          </a:prstGeom>
          <a:ln>
            <a:noFill/>
          </a:ln>
          <a:effectLst/>
        </p:spPr>
      </p:pic>
      <p:pic>
        <p:nvPicPr>
          <p:cNvPr id="10" name="Picture 4" descr="Street Cricket; Agra, Uttar Pradesh, India"/>
          <p:cNvPicPr>
            <a:picLocks noChangeAspect="1" noChangeArrowheads="1"/>
          </p:cNvPicPr>
          <p:nvPr/>
        </p:nvPicPr>
        <p:blipFill>
          <a:blip r:embed="rId7" cstate="print"/>
          <a:srcRect l="13786" t="14288" r="12478"/>
          <a:stretch>
            <a:fillRect/>
          </a:stretch>
        </p:blipFill>
        <p:spPr bwMode="auto">
          <a:xfrm>
            <a:off x="2927566" y="2793686"/>
            <a:ext cx="288000" cy="315816"/>
          </a:xfrm>
          <a:prstGeom prst="rect">
            <a:avLst/>
          </a:prstGeom>
          <a:ln>
            <a:noFill/>
          </a:ln>
          <a:effectLst/>
        </p:spPr>
      </p:pic>
      <p:pic>
        <p:nvPicPr>
          <p:cNvPr id="14" name="Picture 6" descr="Free vector vector fountain writing pen for contract signi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3866818">
            <a:off x="2620923" y="4173638"/>
            <a:ext cx="288000" cy="324259"/>
          </a:xfrm>
          <a:prstGeom prst="rect">
            <a:avLst/>
          </a:prstGeom>
          <a:noFill/>
        </p:spPr>
      </p:pic>
      <p:pic>
        <p:nvPicPr>
          <p:cNvPr id="11" name="Picture 4" descr="IMG_2815"/>
          <p:cNvPicPr>
            <a:picLocks noChangeAspect="1" noChangeArrowheads="1"/>
          </p:cNvPicPr>
          <p:nvPr/>
        </p:nvPicPr>
        <p:blipFill>
          <a:blip r:embed="rId9" cstate="print">
            <a:lum bright="20000"/>
          </a:blip>
          <a:srcRect l="8166" t="15422"/>
          <a:stretch>
            <a:fillRect/>
          </a:stretch>
        </p:blipFill>
        <p:spPr bwMode="auto">
          <a:xfrm>
            <a:off x="2355768" y="3737009"/>
            <a:ext cx="288000" cy="176570"/>
          </a:xfrm>
          <a:prstGeom prst="rect">
            <a:avLst/>
          </a:prstGeom>
          <a:noFill/>
        </p:spPr>
      </p:pic>
      <p:pic>
        <p:nvPicPr>
          <p:cNvPr id="12" name="Picture 8" descr="Free vector happy grandfather with child at home man holding hand with child granddad caring about grandchild living room with sofa interior"/>
          <p:cNvPicPr>
            <a:picLocks noChangeAspect="1" noChangeArrowheads="1"/>
          </p:cNvPicPr>
          <p:nvPr/>
        </p:nvPicPr>
        <p:blipFill>
          <a:blip r:embed="rId10" cstate="print">
            <a:clrChange>
              <a:clrFrom>
                <a:srgbClr val="F9FFFF"/>
              </a:clrFrom>
              <a:clrTo>
                <a:srgbClr val="F9FFFF">
                  <a:alpha val="0"/>
                </a:srgbClr>
              </a:clrTo>
            </a:clrChange>
          </a:blip>
          <a:srcRect l="6238" t="7339" r="5878" b="9195"/>
          <a:stretch>
            <a:fillRect/>
          </a:stretch>
        </p:blipFill>
        <p:spPr bwMode="auto">
          <a:xfrm>
            <a:off x="3117016" y="3649663"/>
            <a:ext cx="288000" cy="228080"/>
          </a:xfrm>
          <a:prstGeom prst="rect">
            <a:avLst/>
          </a:prstGeom>
          <a:noFill/>
        </p:spPr>
      </p:pic>
    </p:spTree>
    <p:extLst>
      <p:ext uri="{BB962C8B-B14F-4D97-AF65-F5344CB8AC3E}">
        <p14:creationId xmlns:p14="http://schemas.microsoft.com/office/powerpoint/2010/main" xmlns="" val="263613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93724B0A-F7CE-4831-BFE0-ED8B67AF4853}"/>
              </a:ext>
            </a:extLst>
          </p:cNvPr>
          <p:cNvGrpSpPr/>
          <p:nvPr/>
        </p:nvGrpSpPr>
        <p:grpSpPr>
          <a:xfrm>
            <a:off x="2121214" y="55627"/>
            <a:ext cx="7949573" cy="935998"/>
            <a:chOff x="9892548" y="1406820"/>
            <a:chExt cx="1749285" cy="838219"/>
          </a:xfrm>
        </p:grpSpPr>
        <p:sp>
          <p:nvSpPr>
            <p:cNvPr id="5" name="Arrow: Pentagon 8">
              <a:extLst>
                <a:ext uri="{FF2B5EF4-FFF2-40B4-BE49-F238E27FC236}">
                  <a16:creationId xmlns:a16="http://schemas.microsoft.com/office/drawing/2014/main" xmlns="" id="{6CD53C58-50BE-48CF-B576-897373F2B366}"/>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6" name="Rectangle: Top Corners Rounded 9">
              <a:extLst>
                <a:ext uri="{FF2B5EF4-FFF2-40B4-BE49-F238E27FC236}">
                  <a16:creationId xmlns:a16="http://schemas.microsoft.com/office/drawing/2014/main" xmlns="" id="{EFD680B1-A2D1-49E4-8A21-65DCA74E4FF7}"/>
                </a:ext>
              </a:extLst>
            </p:cNvPr>
            <p:cNvSpPr/>
            <p:nvPr/>
          </p:nvSpPr>
          <p:spPr>
            <a:xfrm>
              <a:off x="9892548" y="1406820"/>
              <a:ext cx="1749285" cy="838219"/>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xmlns="" id="{5DBD1787-2EDF-46A9-B7F0-9917BC3FA111}"/>
                </a:ext>
              </a:extLst>
            </p:cNvPr>
            <p:cNvSpPr/>
            <p:nvPr/>
          </p:nvSpPr>
          <p:spPr>
            <a:xfrm>
              <a:off x="10058056" y="1537952"/>
              <a:ext cx="1440159" cy="570539"/>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8" name="TextBox 7">
              <a:extLst>
                <a:ext uri="{FF2B5EF4-FFF2-40B4-BE49-F238E27FC236}">
                  <a16:creationId xmlns:a16="http://schemas.microsoft.com/office/drawing/2014/main" xmlns="" id="{68A94448-B0C4-4134-9007-6B250E516C1F}"/>
                </a:ext>
              </a:extLst>
            </p:cNvPr>
            <p:cNvSpPr txBox="1"/>
            <p:nvPr/>
          </p:nvSpPr>
          <p:spPr>
            <a:xfrm>
              <a:off x="10098938" y="1519860"/>
              <a:ext cx="1358395" cy="578812"/>
            </a:xfrm>
            <a:prstGeom prst="rect">
              <a:avLst/>
            </a:prstGeom>
            <a:noFill/>
          </p:spPr>
          <p:txBody>
            <a:bodyPr wrap="square" rtlCol="0">
              <a:spAutoFit/>
            </a:bodyPr>
            <a:lstStyle/>
            <a:p>
              <a:pPr algn="ctr"/>
              <a:r>
                <a:rPr lang="en-IN" sz="3600" dirty="0" smtClean="0">
                  <a:latin typeface="Calibri" pitchFamily="34" charset="0"/>
                  <a:cs typeface="Calibri" pitchFamily="34" charset="0"/>
                </a:rPr>
                <a:t>Introducing Phrases and Clauses</a:t>
              </a:r>
              <a:endParaRPr lang="en-IN" sz="3600" dirty="0">
                <a:latin typeface="Calibri" pitchFamily="34" charset="0"/>
                <a:cs typeface="Calibri" pitchFamily="34" charset="0"/>
              </a:endParaRPr>
            </a:p>
          </p:txBody>
        </p:sp>
      </p:grpSp>
      <p:pic>
        <p:nvPicPr>
          <p:cNvPr id="11266" name="Picture 2" descr="Free vector boy and girl reading and writing illustration"/>
          <p:cNvPicPr>
            <a:picLocks noChangeAspect="1" noChangeArrowheads="1"/>
          </p:cNvPicPr>
          <p:nvPr/>
        </p:nvPicPr>
        <p:blipFill>
          <a:blip r:embed="rId3">
            <a:clrChange>
              <a:clrFrom>
                <a:srgbClr val="FFFFFF"/>
              </a:clrFrom>
              <a:clrTo>
                <a:srgbClr val="FFFFFF">
                  <a:alpha val="0"/>
                </a:srgbClr>
              </a:clrTo>
            </a:clrChange>
          </a:blip>
          <a:srcRect l="4317" t="5020" r="74659" b="60615"/>
          <a:stretch>
            <a:fillRect/>
          </a:stretch>
        </p:blipFill>
        <p:spPr bwMode="auto">
          <a:xfrm>
            <a:off x="3410295" y="3303639"/>
            <a:ext cx="1134607" cy="1188000"/>
          </a:xfrm>
          <a:prstGeom prst="rect">
            <a:avLst/>
          </a:prstGeom>
          <a:ln>
            <a:noFill/>
          </a:ln>
          <a:effectLst>
            <a:outerShdw blurRad="292100" dist="139700" dir="2700000" algn="tl" rotWithShape="0">
              <a:srgbClr val="333333">
                <a:alpha val="65000"/>
              </a:srgbClr>
            </a:outerShdw>
          </a:effectLst>
        </p:spPr>
      </p:pic>
      <p:pic>
        <p:nvPicPr>
          <p:cNvPr id="11268" name="Picture 4" descr="Indian group of india cartoon"/>
          <p:cNvPicPr>
            <a:picLocks noChangeAspect="1" noChangeArrowheads="1"/>
          </p:cNvPicPr>
          <p:nvPr/>
        </p:nvPicPr>
        <p:blipFill>
          <a:blip r:embed="rId4">
            <a:clrChange>
              <a:clrFrom>
                <a:srgbClr val="FECF8B"/>
              </a:clrFrom>
              <a:clrTo>
                <a:srgbClr val="FECF8B">
                  <a:alpha val="0"/>
                </a:srgbClr>
              </a:clrTo>
            </a:clrChange>
          </a:blip>
          <a:srcRect l="78026" t="5194" r="10596" b="54241"/>
          <a:stretch>
            <a:fillRect/>
          </a:stretch>
        </p:blipFill>
        <p:spPr bwMode="auto">
          <a:xfrm>
            <a:off x="811146" y="2492495"/>
            <a:ext cx="686630" cy="2448000"/>
          </a:xfrm>
          <a:prstGeom prst="rect">
            <a:avLst/>
          </a:prstGeom>
          <a:ln>
            <a:noFill/>
          </a:ln>
          <a:effectLst>
            <a:outerShdw blurRad="292100" dist="139700" dir="2700000" algn="tl" rotWithShape="0">
              <a:srgbClr val="333333">
                <a:alpha val="65000"/>
              </a:srgbClr>
            </a:outerShdw>
          </a:effectLst>
        </p:spPr>
      </p:pic>
      <p:grpSp>
        <p:nvGrpSpPr>
          <p:cNvPr id="39" name="Group 38"/>
          <p:cNvGrpSpPr/>
          <p:nvPr/>
        </p:nvGrpSpPr>
        <p:grpSpPr>
          <a:xfrm>
            <a:off x="973386" y="1091390"/>
            <a:ext cx="2700000" cy="936000"/>
            <a:chOff x="973386" y="1091390"/>
            <a:chExt cx="2700000" cy="936000"/>
          </a:xfrm>
        </p:grpSpPr>
        <p:sp>
          <p:nvSpPr>
            <p:cNvPr id="9" name="Oval Callout 8"/>
            <p:cNvSpPr/>
            <p:nvPr/>
          </p:nvSpPr>
          <p:spPr>
            <a:xfrm>
              <a:off x="973386" y="1091390"/>
              <a:ext cx="2700000" cy="936000"/>
            </a:xfrm>
            <a:prstGeom prst="wedgeEllipseCallout">
              <a:avLst>
                <a:gd name="adj1" fmla="val -38223"/>
                <a:gd name="adj2" fmla="val 9813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02884" y="1342119"/>
              <a:ext cx="2663743" cy="400110"/>
            </a:xfrm>
            <a:prstGeom prst="rect">
              <a:avLst/>
            </a:prstGeom>
            <a:noFill/>
          </p:spPr>
          <p:txBody>
            <a:bodyPr wrap="none" rtlCol="0">
              <a:spAutoFit/>
            </a:bodyPr>
            <a:lstStyle/>
            <a:p>
              <a:r>
                <a:rPr lang="en-IN" sz="2000" dirty="0" smtClean="0"/>
                <a:t>Where are you, Vivaan?</a:t>
              </a:r>
              <a:endParaRPr lang="en-US" sz="2000" dirty="0"/>
            </a:p>
          </p:txBody>
        </p:sp>
      </p:grpSp>
      <p:grpSp>
        <p:nvGrpSpPr>
          <p:cNvPr id="36" name="Group 35"/>
          <p:cNvGrpSpPr/>
          <p:nvPr/>
        </p:nvGrpSpPr>
        <p:grpSpPr>
          <a:xfrm>
            <a:off x="3731379" y="2256503"/>
            <a:ext cx="1548000" cy="642145"/>
            <a:chOff x="3731379" y="2256503"/>
            <a:chExt cx="1548000" cy="642145"/>
          </a:xfrm>
        </p:grpSpPr>
        <p:sp>
          <p:nvSpPr>
            <p:cNvPr id="11" name="Rounded Rectangular Callout 10"/>
            <p:cNvSpPr/>
            <p:nvPr/>
          </p:nvSpPr>
          <p:spPr>
            <a:xfrm>
              <a:off x="3731379" y="2256503"/>
              <a:ext cx="1548000" cy="642145"/>
            </a:xfrm>
            <a:prstGeom prst="wedgeRoundRectCallout">
              <a:avLst>
                <a:gd name="adj1" fmla="val -33956"/>
                <a:gd name="adj2" fmla="val 10430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34619" y="2374490"/>
              <a:ext cx="1408462" cy="400110"/>
            </a:xfrm>
            <a:prstGeom prst="rect">
              <a:avLst/>
            </a:prstGeom>
            <a:noFill/>
          </p:spPr>
          <p:txBody>
            <a:bodyPr wrap="none" rtlCol="0">
              <a:spAutoFit/>
            </a:bodyPr>
            <a:lstStyle/>
            <a:p>
              <a:r>
                <a:rPr lang="en-IN" sz="2000" dirty="0" smtClean="0"/>
                <a:t>In the room</a:t>
              </a:r>
              <a:endParaRPr lang="en-US" sz="2000" dirty="0"/>
            </a:p>
          </p:txBody>
        </p:sp>
      </p:grpSp>
      <p:pic>
        <p:nvPicPr>
          <p:cNvPr id="13" name="Picture 2" descr="Free vector boy and girl reading and writing illustration"/>
          <p:cNvPicPr>
            <a:picLocks noChangeAspect="1" noChangeArrowheads="1"/>
          </p:cNvPicPr>
          <p:nvPr/>
        </p:nvPicPr>
        <p:blipFill>
          <a:blip r:embed="rId3">
            <a:clrChange>
              <a:clrFrom>
                <a:srgbClr val="FFFFFF"/>
              </a:clrFrom>
              <a:clrTo>
                <a:srgbClr val="FFFFFF">
                  <a:alpha val="0"/>
                </a:srgbClr>
              </a:clrTo>
            </a:clrChange>
          </a:blip>
          <a:srcRect l="4317" t="5020" r="74659" b="60615"/>
          <a:stretch>
            <a:fillRect/>
          </a:stretch>
        </p:blipFill>
        <p:spPr bwMode="auto">
          <a:xfrm>
            <a:off x="9999445" y="3303639"/>
            <a:ext cx="1134607" cy="1188000"/>
          </a:xfrm>
          <a:prstGeom prst="rect">
            <a:avLst/>
          </a:prstGeom>
          <a:ln>
            <a:noFill/>
          </a:ln>
          <a:effectLst>
            <a:outerShdw blurRad="292100" dist="139700" dir="2700000" algn="tl" rotWithShape="0">
              <a:srgbClr val="333333">
                <a:alpha val="65000"/>
              </a:srgbClr>
            </a:outerShdw>
          </a:effectLst>
        </p:spPr>
      </p:pic>
      <p:pic>
        <p:nvPicPr>
          <p:cNvPr id="14" name="Picture 4" descr="Indian group of india cartoon"/>
          <p:cNvPicPr>
            <a:picLocks noChangeAspect="1" noChangeArrowheads="1"/>
          </p:cNvPicPr>
          <p:nvPr/>
        </p:nvPicPr>
        <p:blipFill>
          <a:blip r:embed="rId4">
            <a:clrChange>
              <a:clrFrom>
                <a:srgbClr val="FECF8B"/>
              </a:clrFrom>
              <a:clrTo>
                <a:srgbClr val="FECF8B">
                  <a:alpha val="0"/>
                </a:srgbClr>
              </a:clrTo>
            </a:clrChange>
          </a:blip>
          <a:srcRect l="78026" t="5194" r="10596" b="54241"/>
          <a:stretch>
            <a:fillRect/>
          </a:stretch>
        </p:blipFill>
        <p:spPr bwMode="auto">
          <a:xfrm>
            <a:off x="8044589" y="2492495"/>
            <a:ext cx="686630" cy="2448000"/>
          </a:xfrm>
          <a:prstGeom prst="rect">
            <a:avLst/>
          </a:prstGeom>
          <a:ln>
            <a:noFill/>
          </a:ln>
          <a:effectLst>
            <a:outerShdw blurRad="292100" dist="139700" dir="2700000" algn="tl" rotWithShape="0">
              <a:srgbClr val="333333">
                <a:alpha val="65000"/>
              </a:srgbClr>
            </a:outerShdw>
          </a:effectLst>
        </p:spPr>
      </p:pic>
      <p:grpSp>
        <p:nvGrpSpPr>
          <p:cNvPr id="38" name="Group 37"/>
          <p:cNvGrpSpPr/>
          <p:nvPr/>
        </p:nvGrpSpPr>
        <p:grpSpPr>
          <a:xfrm>
            <a:off x="8259109" y="1091390"/>
            <a:ext cx="2700000" cy="936000"/>
            <a:chOff x="8259109" y="1091390"/>
            <a:chExt cx="2700000" cy="936000"/>
          </a:xfrm>
        </p:grpSpPr>
        <p:sp>
          <p:nvSpPr>
            <p:cNvPr id="15" name="Oval Callout 14"/>
            <p:cNvSpPr/>
            <p:nvPr/>
          </p:nvSpPr>
          <p:spPr>
            <a:xfrm>
              <a:off x="8259109" y="1091390"/>
              <a:ext cx="2700000" cy="936000"/>
            </a:xfrm>
            <a:prstGeom prst="wedgeEllipseCallout">
              <a:avLst>
                <a:gd name="adj1" fmla="val -38223"/>
                <a:gd name="adj2" fmla="val 9813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09820" y="1356868"/>
              <a:ext cx="2349554" cy="400110"/>
            </a:xfrm>
            <a:prstGeom prst="rect">
              <a:avLst/>
            </a:prstGeom>
            <a:noFill/>
          </p:spPr>
          <p:txBody>
            <a:bodyPr wrap="none" rtlCol="0">
              <a:spAutoFit/>
            </a:bodyPr>
            <a:lstStyle/>
            <a:p>
              <a:r>
                <a:rPr lang="en-IN" sz="2000" dirty="0" smtClean="0"/>
                <a:t>What are you doing?</a:t>
              </a:r>
              <a:endParaRPr lang="en-US" sz="2000" dirty="0"/>
            </a:p>
          </p:txBody>
        </p:sp>
      </p:grpSp>
      <p:grpSp>
        <p:nvGrpSpPr>
          <p:cNvPr id="37" name="Group 36"/>
          <p:cNvGrpSpPr/>
          <p:nvPr/>
        </p:nvGrpSpPr>
        <p:grpSpPr>
          <a:xfrm>
            <a:off x="10279667" y="2197509"/>
            <a:ext cx="1576394" cy="642145"/>
            <a:chOff x="10279667" y="2197509"/>
            <a:chExt cx="1576394" cy="642145"/>
          </a:xfrm>
        </p:grpSpPr>
        <p:sp>
          <p:nvSpPr>
            <p:cNvPr id="17" name="Rounded Rectangular Callout 16"/>
            <p:cNvSpPr/>
            <p:nvPr/>
          </p:nvSpPr>
          <p:spPr>
            <a:xfrm>
              <a:off x="10294412" y="2197509"/>
              <a:ext cx="1548000" cy="642145"/>
            </a:xfrm>
            <a:prstGeom prst="wedgeRoundRectCallout">
              <a:avLst>
                <a:gd name="adj1" fmla="val -33956"/>
                <a:gd name="adj2" fmla="val 10430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279667" y="2330245"/>
              <a:ext cx="1576394" cy="400110"/>
            </a:xfrm>
            <a:prstGeom prst="rect">
              <a:avLst/>
            </a:prstGeom>
            <a:noFill/>
          </p:spPr>
          <p:txBody>
            <a:bodyPr wrap="none" rtlCol="0">
              <a:spAutoFit/>
            </a:bodyPr>
            <a:lstStyle/>
            <a:p>
              <a:r>
                <a:rPr lang="en-IN" sz="2000" dirty="0" smtClean="0"/>
                <a:t>I am studying</a:t>
              </a:r>
              <a:endParaRPr lang="en-US" sz="2000" dirty="0"/>
            </a:p>
          </p:txBody>
        </p:sp>
      </p:grpSp>
      <p:grpSp>
        <p:nvGrpSpPr>
          <p:cNvPr id="20" name="Group 19">
            <a:extLst>
              <a:ext uri="{FF2B5EF4-FFF2-40B4-BE49-F238E27FC236}">
                <a16:creationId xmlns:a16="http://schemas.microsoft.com/office/drawing/2014/main" xmlns="" id="{38F4C17D-321D-4373-8840-8117EFEC3447}"/>
              </a:ext>
            </a:extLst>
          </p:cNvPr>
          <p:cNvGrpSpPr/>
          <p:nvPr/>
        </p:nvGrpSpPr>
        <p:grpSpPr>
          <a:xfrm>
            <a:off x="163619" y="5086546"/>
            <a:ext cx="5760000" cy="796782"/>
            <a:chOff x="3863751" y="1872814"/>
            <a:chExt cx="5074864" cy="811842"/>
          </a:xfrm>
        </p:grpSpPr>
        <p:grpSp>
          <p:nvGrpSpPr>
            <p:cNvPr id="21" name="Group 17">
              <a:extLst>
                <a:ext uri="{FF2B5EF4-FFF2-40B4-BE49-F238E27FC236}">
                  <a16:creationId xmlns:a16="http://schemas.microsoft.com/office/drawing/2014/main" xmlns="" id="{3D4EAC1D-71EC-4355-A57D-D8957B97805E}"/>
                </a:ext>
              </a:extLst>
            </p:cNvPr>
            <p:cNvGrpSpPr/>
            <p:nvPr/>
          </p:nvGrpSpPr>
          <p:grpSpPr>
            <a:xfrm>
              <a:off x="3863751" y="1872814"/>
              <a:ext cx="5074864" cy="811842"/>
              <a:chOff x="5231903" y="3517174"/>
              <a:chExt cx="5074864" cy="811842"/>
            </a:xfrm>
            <a:effectLst>
              <a:outerShdw blurRad="50800" dist="38100" dir="2700000" algn="tl" rotWithShape="0">
                <a:prstClr val="black">
                  <a:alpha val="40000"/>
                </a:prstClr>
              </a:outerShdw>
            </a:effectLst>
          </p:grpSpPr>
          <p:sp>
            <p:nvSpPr>
              <p:cNvPr id="23" name="Rounded Rectangle 61">
                <a:extLst>
                  <a:ext uri="{FF2B5EF4-FFF2-40B4-BE49-F238E27FC236}">
                    <a16:creationId xmlns:a16="http://schemas.microsoft.com/office/drawing/2014/main" xmlns="" id="{B5F3C6E7-188F-49CE-868F-DB47D9B500AD}"/>
                  </a:ext>
                </a:extLst>
              </p:cNvPr>
              <p:cNvSpPr/>
              <p:nvPr/>
            </p:nvSpPr>
            <p:spPr>
              <a:xfrm>
                <a:off x="5231903" y="3573016"/>
                <a:ext cx="5074864" cy="756000"/>
              </a:xfrm>
              <a:prstGeom prst="roundRect">
                <a:avLst/>
              </a:prstGeom>
              <a:solidFill>
                <a:schemeClr val="bg1"/>
              </a:solidFill>
              <a:ln>
                <a:noFill/>
              </a:ln>
              <a:effectLst>
                <a:outerShdw blurRad="177800" dist="38100" dir="5400000" algn="t" rotWithShape="0">
                  <a:srgbClr val="00A48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Round Same Side Corner Rectangle 62">
                <a:extLst>
                  <a:ext uri="{FF2B5EF4-FFF2-40B4-BE49-F238E27FC236}">
                    <a16:creationId xmlns:a16="http://schemas.microsoft.com/office/drawing/2014/main" xmlns="" id="{2C5A885D-463E-487F-8E59-3EB75C0526BC}"/>
                  </a:ext>
                </a:extLst>
              </p:cNvPr>
              <p:cNvSpPr/>
              <p:nvPr/>
            </p:nvSpPr>
            <p:spPr>
              <a:xfrm rot="5400000">
                <a:off x="5447130" y="3388036"/>
                <a:ext cx="128075" cy="386351"/>
              </a:xfrm>
              <a:prstGeom prst="round2SameRect">
                <a:avLst>
                  <a:gd name="adj1" fmla="val 50000"/>
                  <a:gd name="adj2" fmla="val 0"/>
                </a:avLst>
              </a:prstGeom>
              <a:solidFill>
                <a:srgbClr val="A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Pentagon 63">
                <a:extLst>
                  <a:ext uri="{FF2B5EF4-FFF2-40B4-BE49-F238E27FC236}">
                    <a16:creationId xmlns:a16="http://schemas.microsoft.com/office/drawing/2014/main" xmlns="" id="{F5998DC4-81F7-4661-B34D-D59F25F24D6F}"/>
                  </a:ext>
                </a:extLst>
              </p:cNvPr>
              <p:cNvSpPr/>
              <p:nvPr/>
            </p:nvSpPr>
            <p:spPr>
              <a:xfrm rot="5400000">
                <a:off x="5243711" y="3673286"/>
                <a:ext cx="586887" cy="386350"/>
              </a:xfrm>
              <a:prstGeom prst="homePlate">
                <a:avLst>
                  <a:gd name="adj" fmla="val 25842"/>
                </a:avLst>
              </a:prstGeom>
              <a:solidFill>
                <a:srgbClr val="5DE3D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Right Triangle 45">
                <a:extLst>
                  <a:ext uri="{FF2B5EF4-FFF2-40B4-BE49-F238E27FC236}">
                    <a16:creationId xmlns:a16="http://schemas.microsoft.com/office/drawing/2014/main" xmlns="" id="{1B8F45BE-7DD7-403E-9FD5-8C360A45B87F}"/>
                  </a:ext>
                </a:extLst>
              </p:cNvPr>
              <p:cNvSpPr/>
              <p:nvPr/>
            </p:nvSpPr>
            <p:spPr>
              <a:xfrm flipV="1">
                <a:off x="5330420"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72E5DE"/>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2" name="TextBox 50">
              <a:extLst>
                <a:ext uri="{FF2B5EF4-FFF2-40B4-BE49-F238E27FC236}">
                  <a16:creationId xmlns:a16="http://schemas.microsoft.com/office/drawing/2014/main" xmlns="" id="{86BA3E73-2EB5-4ED4-BC03-1B6E8676466D}"/>
                </a:ext>
              </a:extLst>
            </p:cNvPr>
            <p:cNvSpPr txBox="1"/>
            <p:nvPr/>
          </p:nvSpPr>
          <p:spPr>
            <a:xfrm>
              <a:off x="4312699" y="1924464"/>
              <a:ext cx="4503942" cy="7212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US" sz="2000" dirty="0" smtClean="0"/>
                <a:t>‘In the room’ is called a</a:t>
              </a:r>
              <a:r>
                <a:rPr lang="en-US" sz="2000" b="1" dirty="0" smtClean="0"/>
                <a:t> Phrase - </a:t>
              </a:r>
              <a:r>
                <a:rPr lang="en-US" sz="2000" dirty="0" smtClean="0"/>
                <a:t>has no subject or verb, and does not make complete sense.</a:t>
              </a:r>
            </a:p>
          </p:txBody>
        </p:sp>
      </p:grpSp>
      <p:grpSp>
        <p:nvGrpSpPr>
          <p:cNvPr id="28" name="Group 27">
            <a:extLst>
              <a:ext uri="{FF2B5EF4-FFF2-40B4-BE49-F238E27FC236}">
                <a16:creationId xmlns:a16="http://schemas.microsoft.com/office/drawing/2014/main" xmlns="" id="{38F4C17D-321D-4373-8840-8117EFEC3447}"/>
              </a:ext>
            </a:extLst>
          </p:cNvPr>
          <p:cNvGrpSpPr/>
          <p:nvPr/>
        </p:nvGrpSpPr>
        <p:grpSpPr>
          <a:xfrm>
            <a:off x="6248151" y="5099272"/>
            <a:ext cx="5760000" cy="771330"/>
            <a:chOff x="3863752" y="1928656"/>
            <a:chExt cx="5074863" cy="760053"/>
          </a:xfrm>
          <a:effectLst>
            <a:glow rad="139700">
              <a:schemeClr val="accent4">
                <a:satMod val="175000"/>
                <a:alpha val="40000"/>
              </a:schemeClr>
            </a:glow>
          </a:effectLst>
        </p:grpSpPr>
        <p:grpSp>
          <p:nvGrpSpPr>
            <p:cNvPr id="29" name="Group 17">
              <a:extLst>
                <a:ext uri="{FF2B5EF4-FFF2-40B4-BE49-F238E27FC236}">
                  <a16:creationId xmlns:a16="http://schemas.microsoft.com/office/drawing/2014/main" xmlns="" id="{3D4EAC1D-71EC-4355-A57D-D8957B97805E}"/>
                </a:ext>
              </a:extLst>
            </p:cNvPr>
            <p:cNvGrpSpPr/>
            <p:nvPr/>
          </p:nvGrpSpPr>
          <p:grpSpPr>
            <a:xfrm>
              <a:off x="3863752" y="1928656"/>
              <a:ext cx="5074863" cy="756001"/>
              <a:chOff x="5231904" y="3573016"/>
              <a:chExt cx="5074863" cy="756001"/>
            </a:xfrm>
            <a:effectLst>
              <a:outerShdw blurRad="50800" dist="38100" dir="2700000" algn="tl" rotWithShape="0">
                <a:prstClr val="black">
                  <a:alpha val="40000"/>
                </a:prstClr>
              </a:outerShdw>
            </a:effectLst>
          </p:grpSpPr>
          <p:sp>
            <p:nvSpPr>
              <p:cNvPr id="31" name="Rounded Rectangle 61">
                <a:extLst>
                  <a:ext uri="{FF2B5EF4-FFF2-40B4-BE49-F238E27FC236}">
                    <a16:creationId xmlns:a16="http://schemas.microsoft.com/office/drawing/2014/main" xmlns="" id="{B5F3C6E7-188F-49CE-868F-DB47D9B500AD}"/>
                  </a:ext>
                </a:extLst>
              </p:cNvPr>
              <p:cNvSpPr/>
              <p:nvPr/>
            </p:nvSpPr>
            <p:spPr>
              <a:xfrm>
                <a:off x="5231904" y="3573017"/>
                <a:ext cx="5074863" cy="756000"/>
              </a:xfrm>
              <a:prstGeom prst="roundRect">
                <a:avLst/>
              </a:prstGeom>
              <a:solidFill>
                <a:schemeClr val="bg1"/>
              </a:solidFill>
              <a:ln>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3" name="Pentagon 63">
                <a:extLst>
                  <a:ext uri="{FF2B5EF4-FFF2-40B4-BE49-F238E27FC236}">
                    <a16:creationId xmlns:a16="http://schemas.microsoft.com/office/drawing/2014/main" xmlns="" id="{F5998DC4-81F7-4661-B34D-D59F25F24D6F}"/>
                  </a:ext>
                </a:extLst>
              </p:cNvPr>
              <p:cNvSpPr/>
              <p:nvPr/>
            </p:nvSpPr>
            <p:spPr>
              <a:xfrm rot="5400000">
                <a:off x="5253365" y="3663633"/>
                <a:ext cx="567579" cy="386350"/>
              </a:xfrm>
              <a:prstGeom prst="homePlate">
                <a:avLst>
                  <a:gd name="adj" fmla="val 25842"/>
                </a:avLst>
              </a:prstGeom>
              <a:solidFill>
                <a:schemeClr val="accent4">
                  <a:lumMod val="75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Right Triangle 45">
                <a:extLst>
                  <a:ext uri="{FF2B5EF4-FFF2-40B4-BE49-F238E27FC236}">
                    <a16:creationId xmlns:a16="http://schemas.microsoft.com/office/drawing/2014/main" xmlns="" id="{1B8F45BE-7DD7-403E-9FD5-8C360A45B87F}"/>
                  </a:ext>
                </a:extLst>
              </p:cNvPr>
              <p:cNvSpPr/>
              <p:nvPr/>
            </p:nvSpPr>
            <p:spPr>
              <a:xfrm flipV="1">
                <a:off x="5330420"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chemeClr val="accent4">
                  <a:lumMod val="75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0" name="TextBox 50">
              <a:extLst>
                <a:ext uri="{FF2B5EF4-FFF2-40B4-BE49-F238E27FC236}">
                  <a16:creationId xmlns:a16="http://schemas.microsoft.com/office/drawing/2014/main" xmlns="" id="{86BA3E73-2EB5-4ED4-BC03-1B6E8676466D}"/>
                </a:ext>
              </a:extLst>
            </p:cNvPr>
            <p:cNvSpPr txBox="1"/>
            <p:nvPr/>
          </p:nvSpPr>
          <p:spPr>
            <a:xfrm>
              <a:off x="4336188" y="1968709"/>
              <a:ext cx="4535659" cy="7200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US" sz="2000" dirty="0" smtClean="0"/>
                <a:t>‘I am studying’ is called a </a:t>
              </a:r>
              <a:r>
                <a:rPr lang="en-US" sz="2000" b="1" dirty="0" smtClean="0"/>
                <a:t>Clause - </a:t>
              </a:r>
              <a:r>
                <a:rPr lang="en-US" sz="2000" dirty="0" smtClean="0"/>
                <a:t>has a subject, a verb and makes sense.  </a:t>
              </a:r>
            </a:p>
          </p:txBody>
        </p:sp>
      </p:grpSp>
    </p:spTree>
    <p:extLst>
      <p:ext uri="{BB962C8B-B14F-4D97-AF65-F5344CB8AC3E}">
        <p14:creationId xmlns:p14="http://schemas.microsoft.com/office/powerpoint/2010/main" xmlns="" val="78298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10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1000"/>
                                        <p:tgtEl>
                                          <p:spTgt spid="11266"/>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down)">
                                      <p:cBhvr>
                                        <p:cTn id="29" dur="10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10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xmlns="" id="{93724B0A-F7CE-4831-BFE0-ED8B67AF4853}"/>
              </a:ext>
            </a:extLst>
          </p:cNvPr>
          <p:cNvGrpSpPr/>
          <p:nvPr/>
        </p:nvGrpSpPr>
        <p:grpSpPr>
          <a:xfrm>
            <a:off x="2121214" y="164112"/>
            <a:ext cx="7949573" cy="936000"/>
            <a:chOff x="9892548" y="1406820"/>
            <a:chExt cx="1749285" cy="838219"/>
          </a:xfrm>
        </p:grpSpPr>
        <p:sp>
          <p:nvSpPr>
            <p:cNvPr id="5" name="Arrow: Pentagon 8">
              <a:extLst>
                <a:ext uri="{FF2B5EF4-FFF2-40B4-BE49-F238E27FC236}">
                  <a16:creationId xmlns:a16="http://schemas.microsoft.com/office/drawing/2014/main" xmlns="" id="{6CD53C58-50BE-48CF-B576-897373F2B366}"/>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6" name="Rectangle: Top Corners Rounded 9">
              <a:extLst>
                <a:ext uri="{FF2B5EF4-FFF2-40B4-BE49-F238E27FC236}">
                  <a16:creationId xmlns:a16="http://schemas.microsoft.com/office/drawing/2014/main" xmlns="" id="{EFD680B1-A2D1-49E4-8A21-65DCA74E4FF7}"/>
                </a:ext>
              </a:extLst>
            </p:cNvPr>
            <p:cNvSpPr/>
            <p:nvPr/>
          </p:nvSpPr>
          <p:spPr>
            <a:xfrm>
              <a:off x="9892548" y="1406820"/>
              <a:ext cx="1749285" cy="838219"/>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xmlns="" id="{5DBD1787-2EDF-46A9-B7F0-9917BC3FA111}"/>
                </a:ext>
              </a:extLst>
            </p:cNvPr>
            <p:cNvSpPr/>
            <p:nvPr/>
          </p:nvSpPr>
          <p:spPr>
            <a:xfrm>
              <a:off x="9999616" y="1543702"/>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b="1" dirty="0"/>
            </a:p>
          </p:txBody>
        </p:sp>
        <p:sp>
          <p:nvSpPr>
            <p:cNvPr id="8" name="TextBox 7">
              <a:extLst>
                <a:ext uri="{FF2B5EF4-FFF2-40B4-BE49-F238E27FC236}">
                  <a16:creationId xmlns:a16="http://schemas.microsoft.com/office/drawing/2014/main" xmlns="" id="{68A94448-B0C4-4134-9007-6B250E516C1F}"/>
                </a:ext>
              </a:extLst>
            </p:cNvPr>
            <p:cNvSpPr txBox="1"/>
            <p:nvPr/>
          </p:nvSpPr>
          <p:spPr>
            <a:xfrm>
              <a:off x="10048762" y="1523818"/>
              <a:ext cx="1462654" cy="578811"/>
            </a:xfrm>
            <a:prstGeom prst="rect">
              <a:avLst/>
            </a:prstGeom>
            <a:noFill/>
          </p:spPr>
          <p:txBody>
            <a:bodyPr wrap="square" rtlCol="0">
              <a:spAutoFit/>
            </a:bodyPr>
            <a:lstStyle/>
            <a:p>
              <a:pPr algn="ctr"/>
              <a:r>
                <a:rPr lang="en-IN" sz="3600" dirty="0" smtClean="0">
                  <a:latin typeface="Calibri" pitchFamily="34" charset="0"/>
                  <a:cs typeface="Calibri" pitchFamily="34" charset="0"/>
                </a:rPr>
                <a:t>What is a Clause?</a:t>
              </a:r>
              <a:endParaRPr lang="en-IN" sz="3600" dirty="0">
                <a:latin typeface="Calibri" pitchFamily="34" charset="0"/>
                <a:cs typeface="Calibri" pitchFamily="34" charset="0"/>
              </a:endParaRPr>
            </a:p>
          </p:txBody>
        </p:sp>
      </p:grpSp>
      <p:grpSp>
        <p:nvGrpSpPr>
          <p:cNvPr id="13" name="Group 13">
            <a:extLst>
              <a:ext uri="{FF2B5EF4-FFF2-40B4-BE49-F238E27FC236}">
                <a16:creationId xmlns:a16="http://schemas.microsoft.com/office/drawing/2014/main" xmlns="" id="{A937E2B2-41F4-DDB2-113C-1FB3770C949A}"/>
              </a:ext>
            </a:extLst>
          </p:cNvPr>
          <p:cNvGrpSpPr/>
          <p:nvPr/>
        </p:nvGrpSpPr>
        <p:grpSpPr>
          <a:xfrm>
            <a:off x="84000" y="1758461"/>
            <a:ext cx="12024000" cy="3816000"/>
            <a:chOff x="5830713" y="1719941"/>
            <a:chExt cx="6362357" cy="2128310"/>
          </a:xfrm>
        </p:grpSpPr>
        <p:sp>
          <p:nvSpPr>
            <p:cNvPr id="17" name="Round Diagonal Corner Rectangle 4">
              <a:extLst>
                <a:ext uri="{FF2B5EF4-FFF2-40B4-BE49-F238E27FC236}">
                  <a16:creationId xmlns:a16="http://schemas.microsoft.com/office/drawing/2014/main" xmlns="" id="{037102B0-277B-1437-ACDA-186ABA595C9A}"/>
                </a:ext>
              </a:extLst>
            </p:cNvPr>
            <p:cNvSpPr/>
            <p:nvPr/>
          </p:nvSpPr>
          <p:spPr>
            <a:xfrm>
              <a:off x="5830713" y="1719941"/>
              <a:ext cx="6362357" cy="2128310"/>
            </a:xfrm>
            <a:prstGeom prst="round2DiagRect">
              <a:avLst>
                <a:gd name="adj1" fmla="val 47144"/>
                <a:gd name="adj2" fmla="val 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8" name="Round Diagonal Corner Rectangle 12">
              <a:extLst>
                <a:ext uri="{FF2B5EF4-FFF2-40B4-BE49-F238E27FC236}">
                  <a16:creationId xmlns:a16="http://schemas.microsoft.com/office/drawing/2014/main" xmlns="" id="{27A7862A-D648-C017-6163-75CB778812DC}"/>
                </a:ext>
              </a:extLst>
            </p:cNvPr>
            <p:cNvSpPr/>
            <p:nvPr/>
          </p:nvSpPr>
          <p:spPr>
            <a:xfrm>
              <a:off x="5983113" y="1790275"/>
              <a:ext cx="6126480" cy="1926337"/>
            </a:xfrm>
            <a:prstGeom prst="round2DiagRect">
              <a:avLst>
                <a:gd name="adj1" fmla="val 47144"/>
                <a:gd name="adj2" fmla="val 0"/>
              </a:avLst>
            </a:prstGeom>
            <a:solidFill>
              <a:schemeClr val="accent3">
                <a:lumMod val="40000"/>
                <a:lumOff val="60000"/>
              </a:schemeClr>
            </a:soli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65100" h="203200" prst="relaxedInset"/>
              <a:bevelB w="419100" h="374650"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xmlns="" id="{7E5DA26F-1319-692E-3E7A-F4836541DC95}"/>
              </a:ext>
            </a:extLst>
          </p:cNvPr>
          <p:cNvSpPr txBox="1"/>
          <p:nvPr/>
        </p:nvSpPr>
        <p:spPr>
          <a:xfrm>
            <a:off x="604029" y="2447483"/>
            <a:ext cx="11304000" cy="2700000"/>
          </a:xfrm>
          <a:prstGeom prst="rect">
            <a:avLst/>
          </a:prstGeom>
          <a:noFill/>
        </p:spPr>
        <p:txBody>
          <a:bodyPr wrap="square">
            <a:spAutoFit/>
          </a:bodyPr>
          <a:lstStyle/>
          <a:p>
            <a:r>
              <a:rPr lang="en-US" sz="2400" dirty="0" smtClean="0"/>
              <a:t>  A clause is a group of words that contains a subject and a predicate (verb + other words)  </a:t>
            </a:r>
          </a:p>
          <a:p>
            <a:r>
              <a:rPr lang="en-US" sz="2400" dirty="0" smtClean="0"/>
              <a:t>  and makes complete sense.</a:t>
            </a:r>
          </a:p>
          <a:p>
            <a:r>
              <a:rPr lang="en-US" sz="2400" b="1" dirty="0" smtClean="0"/>
              <a:t>  Example:</a:t>
            </a:r>
            <a:r>
              <a:rPr lang="en-US" sz="2400" dirty="0" smtClean="0"/>
              <a:t> Ramya invited her friends to her house.</a:t>
            </a:r>
          </a:p>
          <a:p>
            <a:r>
              <a:rPr lang="en-US" sz="2400" dirty="0" smtClean="0"/>
              <a:t>  Ramya – Subject</a:t>
            </a:r>
          </a:p>
          <a:p>
            <a:r>
              <a:rPr lang="en-US" sz="2400" dirty="0" smtClean="0"/>
              <a:t>  invited her friends to her house - Predicate (verb - invited) and (other words - her friends    </a:t>
            </a:r>
          </a:p>
          <a:p>
            <a:r>
              <a:rPr lang="en-US" sz="2400" dirty="0" smtClean="0"/>
              <a:t>  to her house)</a:t>
            </a:r>
          </a:p>
          <a:p>
            <a:r>
              <a:rPr lang="en-US" sz="2400" dirty="0" smtClean="0"/>
              <a:t>  </a:t>
            </a:r>
            <a:r>
              <a:rPr lang="en-US" sz="2400" b="1" dirty="0" smtClean="0"/>
              <a:t>Ramya invited her friends </a:t>
            </a:r>
            <a:r>
              <a:rPr lang="en-US" sz="2400" b="1" dirty="0" smtClean="0"/>
              <a:t>- Clause (makes complete sense)</a:t>
            </a:r>
            <a:endParaRPr lang="en-US" sz="2400" b="1" dirty="0" smtClean="0"/>
          </a:p>
          <a:p>
            <a:endParaRPr lang="en-US" sz="2400" dirty="0" smtClean="0"/>
          </a:p>
          <a:p>
            <a:endParaRPr lang="en-US" sz="2400" dirty="0" smtClean="0"/>
          </a:p>
        </p:txBody>
      </p:sp>
    </p:spTree>
    <p:extLst>
      <p:ext uri="{BB962C8B-B14F-4D97-AF65-F5344CB8AC3E}">
        <p14:creationId xmlns:p14="http://schemas.microsoft.com/office/powerpoint/2010/main" xmlns="" val="94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000"/>
                                        <p:tgtEl>
                                          <p:spTgt spid="12">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left)">
                                      <p:cBhvr>
                                        <p:cTn id="15" dur="20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wipe(left)">
                                      <p:cBhvr>
                                        <p:cTn id="20" dur="1000"/>
                                        <p:tgtEl>
                                          <p:spTgt spid="12">
                                            <p:txEl>
                                              <p:pRg st="2" end="2"/>
                                            </p:txEl>
                                          </p:spTgt>
                                        </p:tgtEl>
                                      </p:cBhvr>
                                    </p:animEffect>
                                  </p:childTnLst>
                                </p:cTn>
                              </p:par>
                            </p:childTnLst>
                          </p:cTn>
                        </p:par>
                        <p:par>
                          <p:cTn id="21" fill="hold">
                            <p:stCondLst>
                              <p:cond delay="1000"/>
                            </p:stCondLst>
                            <p:childTnLst>
                              <p:par>
                                <p:cTn id="22" presetID="22" presetClass="entr" presetSubtype="8" fill="hold" grpId="0" nodeType="afterEffect">
                                  <p:stCondLst>
                                    <p:cond delay="50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left)">
                                      <p:cBhvr>
                                        <p:cTn id="24" dur="10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50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wipe(left)">
                                      <p:cBhvr>
                                        <p:cTn id="29" dur="1000"/>
                                        <p:tgtEl>
                                          <p:spTgt spid="12">
                                            <p:txEl>
                                              <p:pRg st="4" end="4"/>
                                            </p:txEl>
                                          </p:spTgt>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Effect transition="in" filter="wipe(left)">
                                      <p:cBhvr>
                                        <p:cTn id="33" dur="1000"/>
                                        <p:tgtEl>
                                          <p:spTgt spid="12">
                                            <p:txEl>
                                              <p:pRg st="5" end="5"/>
                                            </p:txEl>
                                          </p:spTgt>
                                        </p:tgtEl>
                                      </p:cBhvr>
                                    </p:animEffect>
                                  </p:childTnLst>
                                </p:cTn>
                              </p:par>
                            </p:childTnLst>
                          </p:cTn>
                        </p:par>
                        <p:par>
                          <p:cTn id="34" fill="hold">
                            <p:stCondLst>
                              <p:cond delay="2500"/>
                            </p:stCondLst>
                            <p:childTnLst>
                              <p:par>
                                <p:cTn id="35" presetID="22" presetClass="entr" presetSubtype="8" fill="hold" grpId="0" nodeType="afterEffect">
                                  <p:stCondLst>
                                    <p:cond delay="100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1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93724B0A-F7CE-4831-BFE0-ED8B67AF4853}"/>
              </a:ext>
            </a:extLst>
          </p:cNvPr>
          <p:cNvGrpSpPr/>
          <p:nvPr/>
        </p:nvGrpSpPr>
        <p:grpSpPr>
          <a:xfrm>
            <a:off x="2121214" y="164112"/>
            <a:ext cx="7949573" cy="936000"/>
            <a:chOff x="9892548" y="1406820"/>
            <a:chExt cx="1749285" cy="838219"/>
          </a:xfrm>
        </p:grpSpPr>
        <p:sp>
          <p:nvSpPr>
            <p:cNvPr id="5" name="Arrow: Pentagon 8">
              <a:extLst>
                <a:ext uri="{FF2B5EF4-FFF2-40B4-BE49-F238E27FC236}">
                  <a16:creationId xmlns:a16="http://schemas.microsoft.com/office/drawing/2014/main" xmlns="" id="{6CD53C58-50BE-48CF-B576-897373F2B366}"/>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6" name="Rectangle: Top Corners Rounded 9">
              <a:extLst>
                <a:ext uri="{FF2B5EF4-FFF2-40B4-BE49-F238E27FC236}">
                  <a16:creationId xmlns:a16="http://schemas.microsoft.com/office/drawing/2014/main" xmlns="" id="{EFD680B1-A2D1-49E4-8A21-65DCA74E4FF7}"/>
                </a:ext>
              </a:extLst>
            </p:cNvPr>
            <p:cNvSpPr/>
            <p:nvPr/>
          </p:nvSpPr>
          <p:spPr>
            <a:xfrm>
              <a:off x="9892548" y="1406820"/>
              <a:ext cx="1749285" cy="838219"/>
            </a:xfrm>
            <a:prstGeom prst="round2Same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xmlns="" id="{5DBD1787-2EDF-46A9-B7F0-9917BC3FA111}"/>
                </a:ext>
              </a:extLst>
            </p:cNvPr>
            <p:cNvSpPr/>
            <p:nvPr/>
          </p:nvSpPr>
          <p:spPr>
            <a:xfrm>
              <a:off x="10057658" y="1527954"/>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b="1" dirty="0"/>
            </a:p>
          </p:txBody>
        </p:sp>
        <p:sp>
          <p:nvSpPr>
            <p:cNvPr id="8" name="TextBox 7">
              <a:extLst>
                <a:ext uri="{FF2B5EF4-FFF2-40B4-BE49-F238E27FC236}">
                  <a16:creationId xmlns:a16="http://schemas.microsoft.com/office/drawing/2014/main" xmlns="" id="{68A94448-B0C4-4134-9007-6B250E516C1F}"/>
                </a:ext>
              </a:extLst>
            </p:cNvPr>
            <p:cNvSpPr txBox="1"/>
            <p:nvPr/>
          </p:nvSpPr>
          <p:spPr>
            <a:xfrm>
              <a:off x="10048762" y="1523818"/>
              <a:ext cx="1462654" cy="578811"/>
            </a:xfrm>
            <a:prstGeom prst="rect">
              <a:avLst/>
            </a:prstGeom>
            <a:noFill/>
          </p:spPr>
          <p:txBody>
            <a:bodyPr wrap="square" rtlCol="0">
              <a:spAutoFit/>
            </a:bodyPr>
            <a:lstStyle/>
            <a:p>
              <a:pPr algn="ctr"/>
              <a:r>
                <a:rPr lang="en-IN" sz="3600" dirty="0" smtClean="0">
                  <a:latin typeface="Calibri" pitchFamily="34" charset="0"/>
                  <a:cs typeface="Calibri" pitchFamily="34" charset="0"/>
                </a:rPr>
                <a:t>What is a Phrase?</a:t>
              </a:r>
              <a:endParaRPr lang="en-IN" sz="3600" dirty="0">
                <a:latin typeface="Calibri" pitchFamily="34" charset="0"/>
                <a:cs typeface="Calibri" pitchFamily="34" charset="0"/>
              </a:endParaRPr>
            </a:p>
          </p:txBody>
        </p:sp>
      </p:grpSp>
      <p:grpSp>
        <p:nvGrpSpPr>
          <p:cNvPr id="24" name="Group 23"/>
          <p:cNvGrpSpPr/>
          <p:nvPr/>
        </p:nvGrpSpPr>
        <p:grpSpPr>
          <a:xfrm>
            <a:off x="246000" y="2020435"/>
            <a:ext cx="11700000" cy="3204001"/>
            <a:chOff x="102000" y="2020435"/>
            <a:chExt cx="11988000" cy="3204001"/>
          </a:xfrm>
        </p:grpSpPr>
        <p:sp>
          <p:nvSpPr>
            <p:cNvPr id="17" name="Round Diagonal Corner Rectangle 4">
              <a:extLst>
                <a:ext uri="{FF2B5EF4-FFF2-40B4-BE49-F238E27FC236}">
                  <a16:creationId xmlns:a16="http://schemas.microsoft.com/office/drawing/2014/main" xmlns="" id="{037102B0-277B-1437-ACDA-186ABA595C9A}"/>
                </a:ext>
              </a:extLst>
            </p:cNvPr>
            <p:cNvSpPr/>
            <p:nvPr/>
          </p:nvSpPr>
          <p:spPr>
            <a:xfrm>
              <a:off x="102000" y="2020435"/>
              <a:ext cx="11988000" cy="3204001"/>
            </a:xfrm>
            <a:prstGeom prst="round2DiagRect">
              <a:avLst>
                <a:gd name="adj1" fmla="val 47144"/>
                <a:gd name="adj2" fmla="val 0"/>
              </a:avLst>
            </a:prstGeom>
            <a:solidFill>
              <a:srgbClr val="00B0F0"/>
            </a:solidFill>
            <a:ln w="9525" cap="flat" cmpd="sng" algn="ctr">
              <a:solidFill>
                <a:srgbClr val="8064A2">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8" name="Round Diagonal Corner Rectangle 12">
              <a:extLst>
                <a:ext uri="{FF2B5EF4-FFF2-40B4-BE49-F238E27FC236}">
                  <a16:creationId xmlns:a16="http://schemas.microsoft.com/office/drawing/2014/main" xmlns="" id="{27A7862A-D648-C017-6163-75CB778812DC}"/>
                </a:ext>
              </a:extLst>
            </p:cNvPr>
            <p:cNvSpPr/>
            <p:nvPr/>
          </p:nvSpPr>
          <p:spPr>
            <a:xfrm>
              <a:off x="387429" y="2124275"/>
              <a:ext cx="11474229" cy="2915999"/>
            </a:xfrm>
            <a:prstGeom prst="round2DiagRect">
              <a:avLst>
                <a:gd name="adj1" fmla="val 47144"/>
                <a:gd name="adj2" fmla="val 0"/>
              </a:avLst>
            </a:prstGeom>
            <a:solidFill>
              <a:sysClr val="window" lastClr="FFFFFF"/>
            </a:soli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65100" h="203200" prst="relaxedInset"/>
              <a:bevelB w="419100" h="374650"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xmlns="" id="{7E5DA26F-1319-692E-3E7A-F4836541DC95}"/>
              </a:ext>
            </a:extLst>
          </p:cNvPr>
          <p:cNvSpPr txBox="1"/>
          <p:nvPr/>
        </p:nvSpPr>
        <p:spPr>
          <a:xfrm>
            <a:off x="1056129" y="2472621"/>
            <a:ext cx="10512000" cy="2268000"/>
          </a:xfrm>
          <a:prstGeom prst="rect">
            <a:avLst/>
          </a:prstGeom>
          <a:noFill/>
        </p:spPr>
        <p:txBody>
          <a:bodyPr wrap="square">
            <a:spAutoFit/>
          </a:bodyPr>
          <a:lstStyle/>
          <a:p>
            <a:r>
              <a:rPr lang="en-US" sz="2400" dirty="0" smtClean="0"/>
              <a:t>A phrase is a group of words that does not contain a subject or a verb. It gives some sense but not the complete sense.</a:t>
            </a:r>
          </a:p>
          <a:p>
            <a:r>
              <a:rPr lang="en-US" sz="2400" b="1" dirty="0" smtClean="0"/>
              <a:t>Example:</a:t>
            </a:r>
            <a:r>
              <a:rPr lang="en-US" sz="2400" dirty="0" smtClean="0"/>
              <a:t> Ramya invited her friends </a:t>
            </a:r>
            <a:r>
              <a:rPr lang="en-US" sz="2400" u="sng" dirty="0" smtClean="0"/>
              <a:t>to her house</a:t>
            </a:r>
            <a:r>
              <a:rPr lang="en-US" sz="2400" dirty="0" smtClean="0"/>
              <a:t>.</a:t>
            </a:r>
          </a:p>
          <a:p>
            <a:r>
              <a:rPr lang="en-US" sz="2400" dirty="0" smtClean="0"/>
              <a:t>to her house - Phrase (has no subject or verb and does not make complete sense)</a:t>
            </a:r>
          </a:p>
          <a:p>
            <a:r>
              <a:rPr lang="en-US" sz="2400" b="1" dirty="0" smtClean="0"/>
              <a:t>Example:</a:t>
            </a:r>
            <a:r>
              <a:rPr lang="en-US" sz="2400" dirty="0" smtClean="0"/>
              <a:t> The cat is sleeping </a:t>
            </a:r>
            <a:r>
              <a:rPr lang="en-US" sz="2400" u="sng" dirty="0" smtClean="0"/>
              <a:t>on the chair</a:t>
            </a:r>
            <a:r>
              <a:rPr lang="en-US" sz="2400" dirty="0" smtClean="0"/>
              <a:t>.</a:t>
            </a:r>
          </a:p>
          <a:p>
            <a:r>
              <a:rPr lang="en-US" sz="2400" dirty="0" smtClean="0"/>
              <a:t>on the chair - Phrase (has no subject or verb and does not make complete sense)</a:t>
            </a:r>
          </a:p>
          <a:p>
            <a:r>
              <a:rPr lang="en-US" sz="2400" dirty="0" smtClean="0"/>
              <a:t/>
            </a:r>
            <a:br>
              <a:rPr lang="en-US" sz="2400" dirty="0" smtClean="0"/>
            </a:br>
            <a:endParaRPr lang="en-US" sz="2400" dirty="0" smtClean="0"/>
          </a:p>
        </p:txBody>
      </p:sp>
    </p:spTree>
    <p:extLst>
      <p:ext uri="{BB962C8B-B14F-4D97-AF65-F5344CB8AC3E}">
        <p14:creationId xmlns:p14="http://schemas.microsoft.com/office/powerpoint/2010/main" xmlns="" val="94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downRight)">
                                      <p:cBhvr>
                                        <p:cTn id="7" dur="1000"/>
                                        <p:tgtEl>
                                          <p:spTgt spid="2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1000"/>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wipe(left)">
                                      <p:cBhvr>
                                        <p:cTn id="16" dur="1000"/>
                                        <p:tgtEl>
                                          <p:spTgt spid="16">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100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wipe(left)">
                                      <p:cBhvr>
                                        <p:cTn id="20" dur="1000"/>
                                        <p:tgtEl>
                                          <p:spTgt spid="1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Effect transition="in" filter="wipe(left)">
                                      <p:cBhvr>
                                        <p:cTn id="25" dur="1000"/>
                                        <p:tgtEl>
                                          <p:spTgt spid="16">
                                            <p:txEl>
                                              <p:pRg st="3" end="3"/>
                                            </p:txEl>
                                          </p:spTgt>
                                        </p:tgtEl>
                                      </p:cBhvr>
                                    </p:animEffect>
                                  </p:childTnLst>
                                </p:cTn>
                              </p:par>
                            </p:childTnLst>
                          </p:cTn>
                        </p:par>
                        <p:par>
                          <p:cTn id="26" fill="hold">
                            <p:stCondLst>
                              <p:cond delay="1000"/>
                            </p:stCondLst>
                            <p:childTnLst>
                              <p:par>
                                <p:cTn id="27" presetID="22" presetClass="entr" presetSubtype="8" fill="hold" grpId="0" nodeType="afterEffect">
                                  <p:stCondLst>
                                    <p:cond delay="1000"/>
                                  </p:stCondLst>
                                  <p:childTnLst>
                                    <p:set>
                                      <p:cBhvr>
                                        <p:cTn id="28" dur="1" fill="hold">
                                          <p:stCondLst>
                                            <p:cond delay="0"/>
                                          </p:stCondLst>
                                        </p:cTn>
                                        <p:tgtEl>
                                          <p:spTgt spid="16">
                                            <p:txEl>
                                              <p:pRg st="4" end="4"/>
                                            </p:txEl>
                                          </p:spTgt>
                                        </p:tgtEl>
                                        <p:attrNameLst>
                                          <p:attrName>style.visibility</p:attrName>
                                        </p:attrNameLst>
                                      </p:cBhvr>
                                      <p:to>
                                        <p:strVal val="visible"/>
                                      </p:to>
                                    </p:set>
                                    <p:animEffect transition="in" filter="wipe(left)">
                                      <p:cBhvr>
                                        <p:cTn id="29"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xmlns="" id="{93724B0A-F7CE-4831-BFE0-ED8B67AF4853}"/>
              </a:ext>
            </a:extLst>
          </p:cNvPr>
          <p:cNvGrpSpPr/>
          <p:nvPr/>
        </p:nvGrpSpPr>
        <p:grpSpPr>
          <a:xfrm>
            <a:off x="2121214" y="164112"/>
            <a:ext cx="7949573" cy="936000"/>
            <a:chOff x="9892548" y="1406820"/>
            <a:chExt cx="1749285" cy="838219"/>
          </a:xfrm>
        </p:grpSpPr>
        <p:sp>
          <p:nvSpPr>
            <p:cNvPr id="5" name="Arrow: Pentagon 8">
              <a:extLst>
                <a:ext uri="{FF2B5EF4-FFF2-40B4-BE49-F238E27FC236}">
                  <a16:creationId xmlns:a16="http://schemas.microsoft.com/office/drawing/2014/main" xmlns="" id="{6CD53C58-50BE-48CF-B576-897373F2B366}"/>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6" name="Rectangle: Top Corners Rounded 9">
              <a:extLst>
                <a:ext uri="{FF2B5EF4-FFF2-40B4-BE49-F238E27FC236}">
                  <a16:creationId xmlns:a16="http://schemas.microsoft.com/office/drawing/2014/main" xmlns="" id="{EFD680B1-A2D1-49E4-8A21-65DCA74E4FF7}"/>
                </a:ext>
              </a:extLst>
            </p:cNvPr>
            <p:cNvSpPr/>
            <p:nvPr/>
          </p:nvSpPr>
          <p:spPr>
            <a:xfrm>
              <a:off x="9892548" y="1406820"/>
              <a:ext cx="1749285" cy="838219"/>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xmlns="" id="{5DBD1787-2EDF-46A9-B7F0-9917BC3FA111}"/>
                </a:ext>
              </a:extLst>
            </p:cNvPr>
            <p:cNvSpPr/>
            <p:nvPr/>
          </p:nvSpPr>
          <p:spPr>
            <a:xfrm>
              <a:off x="10057658" y="1527954"/>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b="1" dirty="0"/>
            </a:p>
          </p:txBody>
        </p:sp>
        <p:sp>
          <p:nvSpPr>
            <p:cNvPr id="8" name="TextBox 7">
              <a:extLst>
                <a:ext uri="{FF2B5EF4-FFF2-40B4-BE49-F238E27FC236}">
                  <a16:creationId xmlns:a16="http://schemas.microsoft.com/office/drawing/2014/main" xmlns="" id="{68A94448-B0C4-4134-9007-6B250E516C1F}"/>
                </a:ext>
              </a:extLst>
            </p:cNvPr>
            <p:cNvSpPr txBox="1"/>
            <p:nvPr/>
          </p:nvSpPr>
          <p:spPr>
            <a:xfrm>
              <a:off x="10048762" y="1523818"/>
              <a:ext cx="1462654" cy="578811"/>
            </a:xfrm>
            <a:prstGeom prst="rect">
              <a:avLst/>
            </a:prstGeom>
            <a:noFill/>
          </p:spPr>
          <p:txBody>
            <a:bodyPr wrap="square" rtlCol="0">
              <a:spAutoFit/>
            </a:bodyPr>
            <a:lstStyle/>
            <a:p>
              <a:pPr algn="ctr"/>
              <a:r>
                <a:rPr lang="en-IN" sz="3600" dirty="0" smtClean="0">
                  <a:latin typeface="Calibri" pitchFamily="34" charset="0"/>
                  <a:cs typeface="Calibri" pitchFamily="34" charset="0"/>
                </a:rPr>
                <a:t>Phrase + Clause = Sentence</a:t>
              </a:r>
              <a:endParaRPr lang="en-IN" sz="3600" dirty="0">
                <a:latin typeface="Calibri" pitchFamily="34" charset="0"/>
                <a:cs typeface="Calibri" pitchFamily="34" charset="0"/>
              </a:endParaRPr>
            </a:p>
          </p:txBody>
        </p:sp>
      </p:grpSp>
      <p:grpSp>
        <p:nvGrpSpPr>
          <p:cNvPr id="15" name="Group 14"/>
          <p:cNvGrpSpPr/>
          <p:nvPr/>
        </p:nvGrpSpPr>
        <p:grpSpPr>
          <a:xfrm>
            <a:off x="822000" y="2536624"/>
            <a:ext cx="10548000" cy="2844000"/>
            <a:chOff x="822000" y="2536624"/>
            <a:chExt cx="10548000" cy="2844000"/>
          </a:xfrm>
        </p:grpSpPr>
        <p:sp>
          <p:nvSpPr>
            <p:cNvPr id="13" name="Round Diagonal Corner Rectangle 4">
              <a:extLst>
                <a:ext uri="{FF2B5EF4-FFF2-40B4-BE49-F238E27FC236}">
                  <a16:creationId xmlns:a16="http://schemas.microsoft.com/office/drawing/2014/main" xmlns="" id="{037102B0-277B-1437-ACDA-186ABA595C9A}"/>
                </a:ext>
              </a:extLst>
            </p:cNvPr>
            <p:cNvSpPr/>
            <p:nvPr/>
          </p:nvSpPr>
          <p:spPr>
            <a:xfrm>
              <a:off x="822000" y="2536624"/>
              <a:ext cx="10548000" cy="2844000"/>
            </a:xfrm>
            <a:prstGeom prst="round2DiagRect">
              <a:avLst>
                <a:gd name="adj1" fmla="val 47144"/>
                <a:gd name="adj2" fmla="val 0"/>
              </a:avLst>
            </a:prstGeom>
            <a:solidFill>
              <a:schemeClr val="accent6"/>
            </a:solidFill>
            <a:ln w="9525" cap="flat" cmpd="sng" algn="ctr">
              <a:solidFill>
                <a:srgbClr val="8064A2">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4" name="Round Diagonal Corner Rectangle 12">
              <a:extLst>
                <a:ext uri="{FF2B5EF4-FFF2-40B4-BE49-F238E27FC236}">
                  <a16:creationId xmlns:a16="http://schemas.microsoft.com/office/drawing/2014/main" xmlns="" id="{27A7862A-D648-C017-6163-75CB778812DC}"/>
                </a:ext>
              </a:extLst>
            </p:cNvPr>
            <p:cNvSpPr/>
            <p:nvPr/>
          </p:nvSpPr>
          <p:spPr>
            <a:xfrm>
              <a:off x="1073143" y="2673348"/>
              <a:ext cx="10095943" cy="2488498"/>
            </a:xfrm>
            <a:prstGeom prst="round2DiagRect">
              <a:avLst>
                <a:gd name="adj1" fmla="val 47144"/>
                <a:gd name="adj2" fmla="val 0"/>
              </a:avLst>
            </a:prstGeom>
            <a:solidFill>
              <a:sysClr val="window" lastClr="FFFFFF"/>
            </a:soli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65100" h="203200" prst="relaxedInset"/>
              <a:bevelB w="419100" h="374650"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xmlns="" id="{7E5DA26F-1319-692E-3E7A-F4836541DC95}"/>
              </a:ext>
            </a:extLst>
          </p:cNvPr>
          <p:cNvSpPr txBox="1"/>
          <p:nvPr/>
        </p:nvSpPr>
        <p:spPr>
          <a:xfrm>
            <a:off x="1752296" y="2957214"/>
            <a:ext cx="8892000" cy="1938992"/>
          </a:xfrm>
          <a:prstGeom prst="rect">
            <a:avLst/>
          </a:prstGeom>
          <a:noFill/>
        </p:spPr>
        <p:txBody>
          <a:bodyPr wrap="square">
            <a:spAutoFit/>
          </a:bodyPr>
          <a:lstStyle/>
          <a:p>
            <a:r>
              <a:rPr lang="en-US" sz="2400" b="1" dirty="0" smtClean="0"/>
              <a:t>A clause and a phrase can join to make a meaningful sentence.</a:t>
            </a:r>
            <a:endParaRPr lang="en-US" sz="2400" dirty="0" smtClean="0"/>
          </a:p>
          <a:p>
            <a:r>
              <a:rPr lang="en-US" sz="2400" b="1" dirty="0" smtClean="0"/>
              <a:t>Example: </a:t>
            </a:r>
          </a:p>
          <a:p>
            <a:r>
              <a:rPr lang="en-US" sz="2400" dirty="0" smtClean="0"/>
              <a:t>Ramya invited her friends - Clause</a:t>
            </a:r>
            <a:endParaRPr lang="en-US" sz="2400" b="1" dirty="0" smtClean="0"/>
          </a:p>
          <a:p>
            <a:r>
              <a:rPr lang="en-US" sz="2400" dirty="0" smtClean="0"/>
              <a:t>to her house - Phrase</a:t>
            </a:r>
          </a:p>
          <a:p>
            <a:r>
              <a:rPr lang="en-US" sz="2400" dirty="0" smtClean="0"/>
              <a:t>Clause + Phrase = Sentence; Ramya invited her friends to her house.</a:t>
            </a:r>
          </a:p>
        </p:txBody>
      </p:sp>
    </p:spTree>
    <p:extLst>
      <p:ext uri="{BB962C8B-B14F-4D97-AF65-F5344CB8AC3E}">
        <p14:creationId xmlns:p14="http://schemas.microsoft.com/office/powerpoint/2010/main" xmlns="" val="94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10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10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wipe(left)">
                                      <p:cBhvr>
                                        <p:cTn id="16" dur="1000"/>
                                        <p:tgtEl>
                                          <p:spTgt spid="12">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wipe(left)">
                                      <p:cBhvr>
                                        <p:cTn id="20" dur="1000"/>
                                        <p:tgtEl>
                                          <p:spTgt spid="12">
                                            <p:txEl>
                                              <p:pRg st="2" end="2"/>
                                            </p:txEl>
                                          </p:spTgt>
                                        </p:tgtEl>
                                      </p:cBhvr>
                                    </p:animEffect>
                                  </p:childTnLst>
                                </p:cTn>
                              </p:par>
                            </p:childTnLst>
                          </p:cTn>
                        </p:par>
                        <p:par>
                          <p:cTn id="21" fill="hold">
                            <p:stCondLst>
                              <p:cond delay="2000"/>
                            </p:stCondLst>
                            <p:childTnLst>
                              <p:par>
                                <p:cTn id="22" presetID="22" presetClass="entr" presetSubtype="8" fill="hold" grpId="0" nodeType="afterEffect">
                                  <p:stCondLst>
                                    <p:cond delay="100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left)">
                                      <p:cBhvr>
                                        <p:cTn id="24" dur="1000"/>
                                        <p:tgtEl>
                                          <p:spTgt spid="12">
                                            <p:txEl>
                                              <p:pRg st="3" end="3"/>
                                            </p:txEl>
                                          </p:spTgt>
                                        </p:tgtEl>
                                      </p:cBhvr>
                                    </p:animEffect>
                                  </p:childTnLst>
                                </p:cTn>
                              </p:par>
                            </p:childTnLst>
                          </p:cTn>
                        </p:par>
                        <p:par>
                          <p:cTn id="25" fill="hold">
                            <p:stCondLst>
                              <p:cond delay="4000"/>
                            </p:stCondLst>
                            <p:childTnLst>
                              <p:par>
                                <p:cTn id="26" presetID="22" presetClass="entr" presetSubtype="8" fill="hold" grpId="0" nodeType="afterEffect">
                                  <p:stCondLst>
                                    <p:cond delay="100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wipe(left)">
                                      <p:cBhvr>
                                        <p:cTn id="28"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1">
            <a:extLst>
              <a:ext uri="{FF2B5EF4-FFF2-40B4-BE49-F238E27FC236}">
                <a16:creationId xmlns:a16="http://schemas.microsoft.com/office/drawing/2014/main" xmlns="" id="{234CF44D-E5C2-4A5B-B174-100CDA8C74F7}"/>
              </a:ext>
            </a:extLst>
          </p:cNvPr>
          <p:cNvSpPr/>
          <p:nvPr/>
        </p:nvSpPr>
        <p:spPr>
          <a:xfrm>
            <a:off x="1598359" y="262562"/>
            <a:ext cx="9072000" cy="765600"/>
          </a:xfrm>
          <a:prstGeom prst="roundRect">
            <a:avLst>
              <a:gd name="adj" fmla="val 38190"/>
            </a:avLst>
          </a:prstGeom>
          <a:solidFill>
            <a:schemeClr val="bg1"/>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2">
            <a:extLst>
              <a:ext uri="{FF2B5EF4-FFF2-40B4-BE49-F238E27FC236}">
                <a16:creationId xmlns:a16="http://schemas.microsoft.com/office/drawing/2014/main" xmlns="" id="{13DAD531-DAC4-4022-9524-B9FA8545AA7F}"/>
              </a:ext>
            </a:extLst>
          </p:cNvPr>
          <p:cNvSpPr/>
          <p:nvPr/>
        </p:nvSpPr>
        <p:spPr>
          <a:xfrm>
            <a:off x="1585775" y="173840"/>
            <a:ext cx="8532000" cy="159163"/>
          </a:xfrm>
          <a:prstGeom prst="roundRect">
            <a:avLst>
              <a:gd name="adj" fmla="val 3819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a:ln>
            <a:noFill/>
          </a:ln>
          <a:effectLst>
            <a:outerShdw blurRad="2159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9" name="Group 13">
            <a:extLst>
              <a:ext uri="{FF2B5EF4-FFF2-40B4-BE49-F238E27FC236}">
                <a16:creationId xmlns:a16="http://schemas.microsoft.com/office/drawing/2014/main" xmlns="" id="{107AB7B8-6E05-40DC-B547-FD8694C8215B}"/>
              </a:ext>
            </a:extLst>
          </p:cNvPr>
          <p:cNvGrpSpPr/>
          <p:nvPr/>
        </p:nvGrpSpPr>
        <p:grpSpPr>
          <a:xfrm>
            <a:off x="829697" y="132169"/>
            <a:ext cx="1080113" cy="1044001"/>
            <a:chOff x="1055440" y="1700808"/>
            <a:chExt cx="1080120" cy="1080120"/>
          </a:xfrm>
          <a:effectLst>
            <a:outerShdw blurRad="127000" dist="88900" algn="l" rotWithShape="0">
              <a:prstClr val="black">
                <a:alpha val="40000"/>
              </a:prstClr>
            </a:outerShdw>
          </a:effectLst>
        </p:grpSpPr>
        <p:sp>
          <p:nvSpPr>
            <p:cNvPr id="21" name="Oval 20">
              <a:extLst>
                <a:ext uri="{FF2B5EF4-FFF2-40B4-BE49-F238E27FC236}">
                  <a16:creationId xmlns:a16="http://schemas.microsoft.com/office/drawing/2014/main" xmlns="" id="{7BA5C962-E123-4512-A16F-86D4ACB9245B}"/>
                </a:ext>
              </a:extLst>
            </p:cNvPr>
            <p:cNvSpPr/>
            <p:nvPr/>
          </p:nvSpPr>
          <p:spPr>
            <a:xfrm>
              <a:off x="1055440" y="1700808"/>
              <a:ext cx="1080120" cy="10801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xmlns="" id="{C52FB485-5090-4AB9-A640-1B93788CBD41}"/>
                </a:ext>
              </a:extLst>
            </p:cNvPr>
            <p:cNvSpPr/>
            <p:nvPr/>
          </p:nvSpPr>
          <p:spPr>
            <a:xfrm>
              <a:off x="1163452" y="1808820"/>
              <a:ext cx="864096" cy="864096"/>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dirty="0">
                <a:solidFill>
                  <a:schemeClr val="tx1"/>
                </a:solidFill>
              </a:endParaRPr>
            </a:p>
          </p:txBody>
        </p:sp>
      </p:grpSp>
      <p:sp>
        <p:nvSpPr>
          <p:cNvPr id="20" name="TextBox 19">
            <a:extLst>
              <a:ext uri="{FF2B5EF4-FFF2-40B4-BE49-F238E27FC236}">
                <a16:creationId xmlns:a16="http://schemas.microsoft.com/office/drawing/2014/main" xmlns="" id="{F4115F3A-593E-4DB8-8CD0-6E86AA908EAA}"/>
              </a:ext>
            </a:extLst>
          </p:cNvPr>
          <p:cNvSpPr txBox="1"/>
          <p:nvPr/>
        </p:nvSpPr>
        <p:spPr>
          <a:xfrm>
            <a:off x="2099064" y="333004"/>
            <a:ext cx="8351950" cy="646331"/>
          </a:xfrm>
          <a:prstGeom prst="rect">
            <a:avLst/>
          </a:prstGeom>
          <a:noFill/>
        </p:spPr>
        <p:txBody>
          <a:bodyPr wrap="square" rtlCol="0">
            <a:spAutoFit/>
          </a:bodyPr>
          <a:lstStyle/>
          <a:p>
            <a:r>
              <a:rPr lang="en-IN" sz="3600" dirty="0" smtClean="0">
                <a:effectLst/>
                <a:latin typeface="Calibri" panose="020F0502020204030204" pitchFamily="34" charset="0"/>
                <a:ea typeface="Calibri" panose="020F0502020204030204" pitchFamily="34" charset="0"/>
                <a:cs typeface="Times New Roman" panose="02020603050405020304" pitchFamily="18" charset="0"/>
              </a:rPr>
              <a:t>Interesting Aside: Clause-Chain languages </a:t>
            </a:r>
            <a:endParaRPr lang="en-IN" sz="3600" dirty="0"/>
          </a:p>
        </p:txBody>
      </p:sp>
      <p:grpSp>
        <p:nvGrpSpPr>
          <p:cNvPr id="9" name="Group 8">
            <a:extLst>
              <a:ext uri="{FF2B5EF4-FFF2-40B4-BE49-F238E27FC236}">
                <a16:creationId xmlns="" xmlns:a16="http://schemas.microsoft.com/office/drawing/2014/main" id="{8C1EECAE-06F3-4D9A-B38B-C87651A713A8}"/>
              </a:ext>
            </a:extLst>
          </p:cNvPr>
          <p:cNvGrpSpPr/>
          <p:nvPr/>
        </p:nvGrpSpPr>
        <p:grpSpPr>
          <a:xfrm>
            <a:off x="351985" y="1628800"/>
            <a:ext cx="3496698" cy="4425087"/>
            <a:chOff x="335360" y="1628800"/>
            <a:chExt cx="3496698" cy="4425087"/>
          </a:xfrm>
        </p:grpSpPr>
        <p:pic>
          <p:nvPicPr>
            <p:cNvPr id="10" name="Picture 2" descr="Gold Foil, Lace Borders, Vintage Lace, Ecru, Black">
              <a:extLst>
                <a:ext uri="{FF2B5EF4-FFF2-40B4-BE49-F238E27FC236}">
                  <a16:creationId xmlns="" xmlns:a16="http://schemas.microsoft.com/office/drawing/2014/main" id="{043092B5-0F1C-4D7F-B089-70AE916312AB}"/>
                </a:ext>
              </a:extLst>
            </p:cNvPr>
            <p:cNvPicPr>
              <a:picLocks noChangeAspect="1" noChangeArrowheads="1"/>
            </p:cNvPicPr>
            <p:nvPr/>
          </p:nvPicPr>
          <p:blipFill rotWithShape="1">
            <a:blip r:embed="rId3" cstate="print">
              <a:extLst>
                <a:ext uri="{BEBA8EAE-BF5A-486C-A8C5-ECC9F3942E4B}">
                  <a14:imgProps xmlns="" xmlns:a14="http://schemas.microsoft.com/office/drawing/2010/main">
                    <a14:imgLayer r:embed="">
                      <a14:imgEffect>
                        <a14:sharpenSoften amount="50000"/>
                      </a14:imgEffect>
                      <a14:imgEffect>
                        <a14:saturation sat="200000"/>
                      </a14:imgEffect>
                    </a14:imgLayer>
                  </a14:imgProps>
                </a:ext>
                <a:ext uri="{28A0092B-C50C-407E-A947-70E740481C1C}">
                  <a14:useLocalDpi xmlns="" xmlns:a14="http://schemas.microsoft.com/office/drawing/2010/main" val="0"/>
                </a:ext>
              </a:extLst>
            </a:blip>
            <a:srcRect t="23590" b="55502"/>
            <a:stretch/>
          </p:blipFill>
          <p:spPr bwMode="auto">
            <a:xfrm flipV="1">
              <a:off x="820729" y="2128366"/>
              <a:ext cx="2495147" cy="373331"/>
            </a:xfrm>
            <a:prstGeom prst="rect">
              <a:avLst/>
            </a:prstGeom>
            <a:noFill/>
            <a:ln>
              <a:noFill/>
            </a:ln>
            <a:extLst>
              <a:ext uri="{909E8E84-426E-40DD-AFC4-6F175D3DCCD1}">
                <a14:hiddenFill xmlns="" xmlns:a14="http://schemas.microsoft.com/office/drawing/2010/main">
                  <a:solidFill>
                    <a:srgbClr val="FFFFFF"/>
                  </a:solidFill>
                </a14:hiddenFill>
              </a:ext>
            </a:extLst>
          </p:spPr>
        </p:pic>
        <p:cxnSp>
          <p:nvCxnSpPr>
            <p:cNvPr id="11" name="Straight Connector 9">
              <a:extLst>
                <a:ext uri="{FF2B5EF4-FFF2-40B4-BE49-F238E27FC236}">
                  <a16:creationId xmlns="" xmlns:a16="http://schemas.microsoft.com/office/drawing/2014/main" id="{6C1817DE-E856-44A4-B1DD-26E5155C6525}"/>
                </a:ext>
              </a:extLst>
            </p:cNvPr>
            <p:cNvCxnSpPr>
              <a:cxnSpLocks/>
              <a:endCxn id="13" idx="3"/>
            </p:cNvCxnSpPr>
            <p:nvPr/>
          </p:nvCxnSpPr>
          <p:spPr>
            <a:xfrm>
              <a:off x="2115476" y="1801917"/>
              <a:ext cx="1459259" cy="232706"/>
            </a:xfrm>
            <a:prstGeom prst="line">
              <a:avLst/>
            </a:prstGeom>
            <a:ln w="38100">
              <a:gradFill>
                <a:gsLst>
                  <a:gs pos="0">
                    <a:schemeClr val="accent2">
                      <a:lumMod val="75000"/>
                    </a:schemeClr>
                  </a:gs>
                  <a:gs pos="100000">
                    <a:schemeClr val="accent2">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 name="Trapezoid 10">
              <a:extLst>
                <a:ext uri="{FF2B5EF4-FFF2-40B4-BE49-F238E27FC236}">
                  <a16:creationId xmlns="" xmlns:a16="http://schemas.microsoft.com/office/drawing/2014/main" id="{2A3B39A1-5BBA-403B-947F-C46628DB9FFF}"/>
                </a:ext>
              </a:extLst>
            </p:cNvPr>
            <p:cNvSpPr/>
            <p:nvPr/>
          </p:nvSpPr>
          <p:spPr>
            <a:xfrm>
              <a:off x="1513990" y="5740416"/>
              <a:ext cx="1160174" cy="313471"/>
            </a:xfrm>
            <a:prstGeom prst="trapezoid">
              <a:avLst>
                <a:gd name="adj" fmla="val 48810"/>
              </a:avLst>
            </a:prstGeom>
            <a:solidFill>
              <a:srgbClr val="D1D1D1"/>
            </a:solidFill>
            <a:ln>
              <a:solidFill>
                <a:schemeClr val="accent2">
                  <a:lumMod val="75000"/>
                </a:schemeClr>
              </a:solidFill>
            </a:ln>
            <a:scene3d>
              <a:camera prst="perspectiveRelaxedModerately"/>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1">
              <a:extLst>
                <a:ext uri="{FF2B5EF4-FFF2-40B4-BE49-F238E27FC236}">
                  <a16:creationId xmlns="" xmlns:a16="http://schemas.microsoft.com/office/drawing/2014/main" id="{58A8FE0F-BDC3-4FE5-9B18-71A123581FD8}"/>
                </a:ext>
              </a:extLst>
            </p:cNvPr>
            <p:cNvSpPr/>
            <p:nvPr/>
          </p:nvSpPr>
          <p:spPr>
            <a:xfrm>
              <a:off x="1907487" y="5649194"/>
              <a:ext cx="373180" cy="373180"/>
            </a:xfrm>
            <a:prstGeom prst="ellipse">
              <a:avLst/>
            </a:prstGeom>
            <a:solidFill>
              <a:srgbClr val="F8CEB2"/>
            </a:solidFill>
            <a:ln>
              <a:solidFill>
                <a:schemeClr val="accent2">
                  <a:lumMod val="75000"/>
                </a:schemeClr>
              </a:solidFill>
            </a:ln>
            <a:scene3d>
              <a:camera prst="isometricOffAxis1Top"/>
              <a:lightRig rig="threePt" dir="t"/>
            </a:scene3d>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a:extLst>
                <a:ext uri="{FF2B5EF4-FFF2-40B4-BE49-F238E27FC236}">
                  <a16:creationId xmlns="" xmlns:a16="http://schemas.microsoft.com/office/drawing/2014/main" id="{915EBF01-D605-432B-BD80-48323CDAD2C4}"/>
                </a:ext>
              </a:extLst>
            </p:cNvPr>
            <p:cNvSpPr/>
            <p:nvPr/>
          </p:nvSpPr>
          <p:spPr>
            <a:xfrm>
              <a:off x="2017783" y="1825343"/>
              <a:ext cx="124394" cy="4010441"/>
            </a:xfrm>
            <a:prstGeom prst="rect">
              <a:avLst/>
            </a:prstGeom>
            <a:gradFill>
              <a:gsLst>
                <a:gs pos="1000">
                  <a:schemeClr val="accent2">
                    <a:lumMod val="75000"/>
                  </a:schemeClr>
                </a:gs>
                <a:gs pos="48000">
                  <a:schemeClr val="accent2">
                    <a:lumMod val="60000"/>
                    <a:lumOff val="40000"/>
                  </a:schemeClr>
                </a:gs>
                <a:gs pos="75000">
                  <a:schemeClr val="accent2">
                    <a:lumMod val="40000"/>
                    <a:lumOff val="60000"/>
                  </a:schemeClr>
                </a:gs>
                <a:gs pos="100000">
                  <a:schemeClr val="accent2">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3">
              <a:extLst>
                <a:ext uri="{FF2B5EF4-FFF2-40B4-BE49-F238E27FC236}">
                  <a16:creationId xmlns="" xmlns:a16="http://schemas.microsoft.com/office/drawing/2014/main" id="{2213C801-C6C1-406D-BC3B-B97EF420C9BB}"/>
                </a:ext>
              </a:extLst>
            </p:cNvPr>
            <p:cNvSpPr/>
            <p:nvPr/>
          </p:nvSpPr>
          <p:spPr>
            <a:xfrm>
              <a:off x="1968025" y="1718364"/>
              <a:ext cx="223908" cy="196543"/>
            </a:xfrm>
            <a:prstGeom prst="ellipse">
              <a:avLst/>
            </a:prstGeom>
            <a:solidFill>
              <a:srgbClr val="F8CEB2"/>
            </a:solidFill>
            <a:ln>
              <a:solidFill>
                <a:schemeClr val="accent2">
                  <a:lumMod val="75000"/>
                </a:schemeClr>
              </a:solidFill>
            </a:ln>
            <a:scene3d>
              <a:camera prst="isometricOffAxis1Top">
                <a:rot lat="19050784" lon="16404284" rev="5286735"/>
              </a:camera>
              <a:lightRig rig="threePt" dir="t"/>
            </a:scene3d>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4">
              <a:extLst>
                <a:ext uri="{FF2B5EF4-FFF2-40B4-BE49-F238E27FC236}">
                  <a16:creationId xmlns="" xmlns:a16="http://schemas.microsoft.com/office/drawing/2014/main" id="{1B43E431-5DB5-4E42-A766-F7F116A2000F}"/>
                </a:ext>
              </a:extLst>
            </p:cNvPr>
            <p:cNvSpPr/>
            <p:nvPr/>
          </p:nvSpPr>
          <p:spPr>
            <a:xfrm>
              <a:off x="1985855" y="1628800"/>
              <a:ext cx="188249" cy="196543"/>
            </a:xfrm>
            <a:prstGeom prst="ellipse">
              <a:avLst/>
            </a:prstGeom>
            <a:gradFill>
              <a:gsLst>
                <a:gs pos="1000">
                  <a:schemeClr val="accent2">
                    <a:lumMod val="75000"/>
                  </a:schemeClr>
                </a:gs>
                <a:gs pos="48000">
                  <a:schemeClr val="accent2">
                    <a:lumMod val="60000"/>
                    <a:lumOff val="40000"/>
                  </a:schemeClr>
                </a:gs>
                <a:gs pos="75000">
                  <a:schemeClr val="accent2">
                    <a:lumMod val="40000"/>
                    <a:lumOff val="60000"/>
                  </a:schemeClr>
                </a:gs>
                <a:gs pos="100000">
                  <a:schemeClr val="accent2">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 xmlns:a16="http://schemas.microsoft.com/office/drawing/2014/main" id="{D231B44A-3EF8-475A-9655-AD87798407BD}"/>
                </a:ext>
              </a:extLst>
            </p:cNvPr>
            <p:cNvSpPr/>
            <p:nvPr/>
          </p:nvSpPr>
          <p:spPr>
            <a:xfrm>
              <a:off x="581245" y="2045371"/>
              <a:ext cx="2997465" cy="1368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6">
              <a:extLst>
                <a:ext uri="{FF2B5EF4-FFF2-40B4-BE49-F238E27FC236}">
                  <a16:creationId xmlns="" xmlns:a16="http://schemas.microsoft.com/office/drawing/2014/main" id="{4E02F78E-3E78-4760-AE6D-19758C443715}"/>
                </a:ext>
              </a:extLst>
            </p:cNvPr>
            <p:cNvGrpSpPr/>
            <p:nvPr/>
          </p:nvGrpSpPr>
          <p:grpSpPr>
            <a:xfrm rot="5400000">
              <a:off x="3577051" y="1970733"/>
              <a:ext cx="223908" cy="286107"/>
              <a:chOff x="8847872" y="1352754"/>
              <a:chExt cx="278027" cy="355260"/>
            </a:xfrm>
          </p:grpSpPr>
          <p:sp>
            <p:nvSpPr>
              <p:cNvPr id="30" name="Oval 17">
                <a:extLst>
                  <a:ext uri="{FF2B5EF4-FFF2-40B4-BE49-F238E27FC236}">
                    <a16:creationId xmlns="" xmlns:a16="http://schemas.microsoft.com/office/drawing/2014/main" id="{D56F5791-23E8-459A-BB8F-B4EE5CDE2C9F}"/>
                  </a:ext>
                </a:extLst>
              </p:cNvPr>
              <p:cNvSpPr/>
              <p:nvPr/>
            </p:nvSpPr>
            <p:spPr>
              <a:xfrm>
                <a:off x="8847872" y="1463966"/>
                <a:ext cx="278027" cy="244048"/>
              </a:xfrm>
              <a:prstGeom prst="ellipse">
                <a:avLst/>
              </a:prstGeom>
              <a:solidFill>
                <a:srgbClr val="F8CEB2"/>
              </a:solidFill>
              <a:ln>
                <a:solidFill>
                  <a:schemeClr val="accent2">
                    <a:lumMod val="75000"/>
                  </a:schemeClr>
                </a:solidFill>
              </a:ln>
              <a:scene3d>
                <a:camera prst="isometricOffAxis1Top">
                  <a:rot lat="19050784" lon="16404284" rev="5286735"/>
                </a:camera>
                <a:lightRig rig="threePt" dir="t"/>
              </a:scene3d>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8">
                <a:extLst>
                  <a:ext uri="{FF2B5EF4-FFF2-40B4-BE49-F238E27FC236}">
                    <a16:creationId xmlns="" xmlns:a16="http://schemas.microsoft.com/office/drawing/2014/main" id="{B333DFD4-1FAC-4771-973C-42EDBBC58A9F}"/>
                  </a:ext>
                </a:extLst>
              </p:cNvPr>
              <p:cNvSpPr/>
              <p:nvPr/>
            </p:nvSpPr>
            <p:spPr>
              <a:xfrm>
                <a:off x="8870011" y="1352754"/>
                <a:ext cx="233749" cy="244048"/>
              </a:xfrm>
              <a:prstGeom prst="ellipse">
                <a:avLst/>
              </a:prstGeom>
              <a:gradFill>
                <a:gsLst>
                  <a:gs pos="1000">
                    <a:schemeClr val="accent2">
                      <a:lumMod val="75000"/>
                    </a:schemeClr>
                  </a:gs>
                  <a:gs pos="48000">
                    <a:schemeClr val="accent2">
                      <a:lumMod val="60000"/>
                      <a:lumOff val="40000"/>
                    </a:schemeClr>
                  </a:gs>
                  <a:gs pos="75000">
                    <a:schemeClr val="accent2">
                      <a:lumMod val="40000"/>
                      <a:lumOff val="60000"/>
                    </a:schemeClr>
                  </a:gs>
                  <a:gs pos="100000">
                    <a:schemeClr val="accent2">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9">
              <a:extLst>
                <a:ext uri="{FF2B5EF4-FFF2-40B4-BE49-F238E27FC236}">
                  <a16:creationId xmlns="" xmlns:a16="http://schemas.microsoft.com/office/drawing/2014/main" id="{66FA5812-8C39-460A-8790-2995FE7E5C47}"/>
                </a:ext>
              </a:extLst>
            </p:cNvPr>
            <p:cNvGrpSpPr/>
            <p:nvPr/>
          </p:nvGrpSpPr>
          <p:grpSpPr>
            <a:xfrm rot="16200000" flipH="1">
              <a:off x="366460" y="1985662"/>
              <a:ext cx="223908" cy="286107"/>
              <a:chOff x="8847872" y="1352754"/>
              <a:chExt cx="278027" cy="355260"/>
            </a:xfrm>
          </p:grpSpPr>
          <p:sp>
            <p:nvSpPr>
              <p:cNvPr id="28" name="Oval 20">
                <a:extLst>
                  <a:ext uri="{FF2B5EF4-FFF2-40B4-BE49-F238E27FC236}">
                    <a16:creationId xmlns="" xmlns:a16="http://schemas.microsoft.com/office/drawing/2014/main" id="{4380F53B-DB6E-4F9E-9C1B-575A357222CF}"/>
                  </a:ext>
                </a:extLst>
              </p:cNvPr>
              <p:cNvSpPr/>
              <p:nvPr/>
            </p:nvSpPr>
            <p:spPr>
              <a:xfrm>
                <a:off x="8847872" y="1463966"/>
                <a:ext cx="278027" cy="244048"/>
              </a:xfrm>
              <a:prstGeom prst="ellipse">
                <a:avLst/>
              </a:prstGeom>
              <a:solidFill>
                <a:srgbClr val="F8CEB2"/>
              </a:solidFill>
              <a:ln>
                <a:solidFill>
                  <a:schemeClr val="accent2">
                    <a:lumMod val="75000"/>
                  </a:schemeClr>
                </a:solidFill>
              </a:ln>
              <a:scene3d>
                <a:camera prst="isometricOffAxis1Top">
                  <a:rot lat="19050784" lon="16404284" rev="5286735"/>
                </a:camera>
                <a:lightRig rig="threePt" dir="t"/>
              </a:scene3d>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1">
                <a:extLst>
                  <a:ext uri="{FF2B5EF4-FFF2-40B4-BE49-F238E27FC236}">
                    <a16:creationId xmlns="" xmlns:a16="http://schemas.microsoft.com/office/drawing/2014/main" id="{AEB26F95-022F-4452-B3F7-6914B4EFF997}"/>
                  </a:ext>
                </a:extLst>
              </p:cNvPr>
              <p:cNvSpPr/>
              <p:nvPr/>
            </p:nvSpPr>
            <p:spPr>
              <a:xfrm>
                <a:off x="8870011" y="1352754"/>
                <a:ext cx="233749" cy="244048"/>
              </a:xfrm>
              <a:prstGeom prst="ellipse">
                <a:avLst/>
              </a:prstGeom>
              <a:gradFill>
                <a:gsLst>
                  <a:gs pos="1000">
                    <a:schemeClr val="accent2">
                      <a:lumMod val="75000"/>
                    </a:schemeClr>
                  </a:gs>
                  <a:gs pos="48000">
                    <a:schemeClr val="accent2">
                      <a:lumMod val="60000"/>
                      <a:lumOff val="40000"/>
                    </a:schemeClr>
                  </a:gs>
                  <a:gs pos="75000">
                    <a:schemeClr val="accent2">
                      <a:lumMod val="40000"/>
                      <a:lumOff val="60000"/>
                    </a:schemeClr>
                  </a:gs>
                  <a:gs pos="100000">
                    <a:schemeClr val="accent2">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Connector 25">
              <a:extLst>
                <a:ext uri="{FF2B5EF4-FFF2-40B4-BE49-F238E27FC236}">
                  <a16:creationId xmlns="" xmlns:a16="http://schemas.microsoft.com/office/drawing/2014/main" id="{969C4D99-50CE-495F-9BDF-6EED6E3EE362}"/>
                </a:ext>
              </a:extLst>
            </p:cNvPr>
            <p:cNvCxnSpPr>
              <a:cxnSpLocks/>
              <a:stCxn id="16" idx="3"/>
            </p:cNvCxnSpPr>
            <p:nvPr/>
          </p:nvCxnSpPr>
          <p:spPr>
            <a:xfrm flipV="1">
              <a:off x="592685" y="1796560"/>
              <a:ext cx="1420738" cy="252993"/>
            </a:xfrm>
            <a:prstGeom prst="line">
              <a:avLst/>
            </a:prstGeom>
            <a:ln w="38100">
              <a:gradFill>
                <a:gsLst>
                  <a:gs pos="0">
                    <a:schemeClr val="accent2">
                      <a:lumMod val="75000"/>
                    </a:schemeClr>
                  </a:gs>
                  <a:gs pos="100000">
                    <a:schemeClr val="accent2">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7" name="TextBox 56">
              <a:extLst>
                <a:ext uri="{FF2B5EF4-FFF2-40B4-BE49-F238E27FC236}">
                  <a16:creationId xmlns="" xmlns:a16="http://schemas.microsoft.com/office/drawing/2014/main" id="{50FD8621-1D07-4809-8E8D-C8CE007A049B}"/>
                </a:ext>
              </a:extLst>
            </p:cNvPr>
            <p:cNvSpPr txBox="1"/>
            <p:nvPr/>
          </p:nvSpPr>
          <p:spPr>
            <a:xfrm>
              <a:off x="901614" y="3356992"/>
              <a:ext cx="2360009" cy="369332"/>
            </a:xfrm>
            <a:prstGeom prst="rect">
              <a:avLst/>
            </a:prstGeom>
            <a:noFill/>
          </p:spPr>
          <p:txBody>
            <a:bodyPr wrap="square" rtlCol="0">
              <a:spAutoFit/>
            </a:bodyPr>
            <a:lstStyle/>
            <a:p>
              <a:endParaRPr lang="en-IN" dirty="0"/>
            </a:p>
          </p:txBody>
        </p:sp>
      </p:grpSp>
      <p:grpSp>
        <p:nvGrpSpPr>
          <p:cNvPr id="32" name="Group 31">
            <a:extLst>
              <a:ext uri="{FF2B5EF4-FFF2-40B4-BE49-F238E27FC236}">
                <a16:creationId xmlns="" xmlns:a16="http://schemas.microsoft.com/office/drawing/2014/main" id="{F7060AA6-2ACB-44EF-AEE4-D7E4AB85A1ED}"/>
              </a:ext>
            </a:extLst>
          </p:cNvPr>
          <p:cNvGrpSpPr/>
          <p:nvPr/>
        </p:nvGrpSpPr>
        <p:grpSpPr>
          <a:xfrm>
            <a:off x="795154" y="2045095"/>
            <a:ext cx="2675296" cy="3691585"/>
            <a:chOff x="1062280" y="2400431"/>
            <a:chExt cx="2675296" cy="3691585"/>
          </a:xfrm>
        </p:grpSpPr>
        <p:grpSp>
          <p:nvGrpSpPr>
            <p:cNvPr id="33" name="Group 58">
              <a:extLst>
                <a:ext uri="{FF2B5EF4-FFF2-40B4-BE49-F238E27FC236}">
                  <a16:creationId xmlns="" xmlns:a16="http://schemas.microsoft.com/office/drawing/2014/main" id="{F8A1BF35-86A4-4E40-9D3C-02ACE41AC073}"/>
                </a:ext>
              </a:extLst>
            </p:cNvPr>
            <p:cNvGrpSpPr/>
            <p:nvPr/>
          </p:nvGrpSpPr>
          <p:grpSpPr>
            <a:xfrm>
              <a:off x="1062280" y="2400431"/>
              <a:ext cx="2675296" cy="3381012"/>
              <a:chOff x="1062279" y="1896375"/>
              <a:chExt cx="2675296" cy="3381012"/>
            </a:xfrm>
          </p:grpSpPr>
          <p:sp>
            <p:nvSpPr>
              <p:cNvPr id="35" name="Rectangle 34">
                <a:extLst>
                  <a:ext uri="{FF2B5EF4-FFF2-40B4-BE49-F238E27FC236}">
                    <a16:creationId xmlns="" xmlns:a16="http://schemas.microsoft.com/office/drawing/2014/main" id="{4338DE5D-64B8-4B0E-91AF-D8D1B90F18E6}"/>
                  </a:ext>
                </a:extLst>
              </p:cNvPr>
              <p:cNvSpPr/>
              <p:nvPr/>
            </p:nvSpPr>
            <p:spPr>
              <a:xfrm>
                <a:off x="1098196" y="1896375"/>
                <a:ext cx="2604795" cy="33810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 xmlns:a16="http://schemas.microsoft.com/office/drawing/2014/main" id="{7E1B92FD-8093-4E6B-AF9D-C5192D3D83D2}"/>
                  </a:ext>
                </a:extLst>
              </p:cNvPr>
              <p:cNvSpPr txBox="1"/>
              <p:nvPr/>
            </p:nvSpPr>
            <p:spPr>
              <a:xfrm>
                <a:off x="1203994" y="2074709"/>
                <a:ext cx="2281019" cy="489686"/>
              </a:xfrm>
              <a:prstGeom prst="rect">
                <a:avLst/>
              </a:prstGeom>
              <a:noFill/>
              <a:ln>
                <a:noFill/>
              </a:ln>
            </p:spPr>
            <p:txBody>
              <a:bodyPr wrap="square" rtlCol="0">
                <a:spAutoFit/>
              </a:bodyPr>
              <a:lstStyle/>
              <a:p>
                <a:pPr lvl="0" algn="ctr">
                  <a:lnSpc>
                    <a:spcPct val="115000"/>
                  </a:lnSpc>
                  <a:spcAft>
                    <a:spcPts val="1000"/>
                  </a:spcAft>
                </a:pPr>
                <a:r>
                  <a:rPr lang="en-US" sz="2400" b="1" dirty="0" smtClean="0">
                    <a:latin typeface="Calibri" panose="020F0502020204030204" pitchFamily="34" charset="0"/>
                    <a:ea typeface="Cambria" panose="02040503050406030204" pitchFamily="18" charset="0"/>
                    <a:cs typeface="Cambria" panose="02040503050406030204" pitchFamily="18" charset="0"/>
                  </a:rPr>
                  <a:t>English</a:t>
                </a:r>
                <a:r>
                  <a:rPr lang="en-US" sz="2400" b="1" dirty="0" smtClean="0">
                    <a:solidFill>
                      <a:schemeClr val="bg1"/>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mbria" panose="02040503050406030204" pitchFamily="18" charset="0"/>
                  </a:rPr>
                  <a:t> </a:t>
                </a:r>
                <a:endParaRPr lang="en-IN" sz="24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mbria" panose="02040503050406030204" pitchFamily="18" charset="0"/>
                </a:endParaRPr>
              </a:p>
            </p:txBody>
          </p:sp>
          <p:sp>
            <p:nvSpPr>
              <p:cNvPr id="37" name="Rectangle 36">
                <a:extLst>
                  <a:ext uri="{FF2B5EF4-FFF2-40B4-BE49-F238E27FC236}">
                    <a16:creationId xmlns="" xmlns:a16="http://schemas.microsoft.com/office/drawing/2014/main" id="{0ED2914D-44BE-479A-9277-4E25486437EC}"/>
                  </a:ext>
                </a:extLst>
              </p:cNvPr>
              <p:cNvSpPr/>
              <p:nvPr/>
            </p:nvSpPr>
            <p:spPr>
              <a:xfrm>
                <a:off x="1062279" y="1907696"/>
                <a:ext cx="2639866" cy="1254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 xmlns:a16="http://schemas.microsoft.com/office/drawing/2014/main" id="{6A742569-340E-4056-AEAB-7A7E1BB7D6DC}"/>
                  </a:ext>
                </a:extLst>
              </p:cNvPr>
              <p:cNvSpPr txBox="1"/>
              <p:nvPr/>
            </p:nvSpPr>
            <p:spPr>
              <a:xfrm>
                <a:off x="1132780" y="3158395"/>
                <a:ext cx="2604795" cy="707886"/>
              </a:xfrm>
              <a:prstGeom prst="rect">
                <a:avLst/>
              </a:prstGeom>
              <a:noFill/>
              <a:ln>
                <a:noFill/>
              </a:ln>
            </p:spPr>
            <p:txBody>
              <a:bodyPr wrap="square" rtlCol="0">
                <a:spAutoFit/>
              </a:bodyPr>
              <a:lstStyle/>
              <a:p>
                <a:r>
                  <a:rPr lang="en-US" sz="2000" dirty="0" smtClean="0"/>
                  <a:t>I woke up early and had breakfast.</a:t>
                </a:r>
              </a:p>
            </p:txBody>
          </p:sp>
        </p:grpSp>
        <p:pic>
          <p:nvPicPr>
            <p:cNvPr id="34" name="Picture 2" descr="Gold Foil, Lace Borders, Vintage Lace, Ecru, Black">
              <a:extLst>
                <a:ext uri="{FF2B5EF4-FFF2-40B4-BE49-F238E27FC236}">
                  <a16:creationId xmlns="" xmlns:a16="http://schemas.microsoft.com/office/drawing/2014/main" id="{1625BF2F-4660-4ACF-8A9B-73D824C561A1}"/>
                </a:ext>
              </a:extLst>
            </p:cNvPr>
            <p:cNvPicPr>
              <a:picLocks noChangeAspect="1" noChangeArrowheads="1"/>
            </p:cNvPicPr>
            <p:nvPr/>
          </p:nvPicPr>
          <p:blipFill rotWithShape="1">
            <a:blip r:embed="rId4" cstate="print">
              <a:extLst>
                <a:ext uri="{BEBA8EAE-BF5A-486C-A8C5-ECC9F3942E4B}">
                  <a14:imgProps xmlns="" xmlns:a14="http://schemas.microsoft.com/office/drawing/2010/main">
                    <a14:imgLayer r:embed="">
                      <a14:imgEffect>
                        <a14:sharpenSoften amount="50000"/>
                      </a14:imgEffect>
                      <a14:imgEffect>
                        <a14:saturation sat="200000"/>
                      </a14:imgEffect>
                    </a14:imgLayer>
                  </a14:imgProps>
                </a:ext>
                <a:ext uri="{28A0092B-C50C-407E-A947-70E740481C1C}">
                  <a14:useLocalDpi xmlns="" xmlns:a14="http://schemas.microsoft.com/office/drawing/2010/main" val="0"/>
                </a:ext>
              </a:extLst>
            </a:blip>
            <a:srcRect t="23590" b="55502"/>
            <a:stretch/>
          </p:blipFill>
          <p:spPr bwMode="auto">
            <a:xfrm flipV="1">
              <a:off x="1085486" y="5700744"/>
              <a:ext cx="2615052" cy="391272"/>
            </a:xfrm>
            <a:prstGeom prst="rect">
              <a:avLst/>
            </a:prstGeom>
            <a:noFill/>
            <a:ln>
              <a:noFill/>
            </a:ln>
            <a:extLst>
              <a:ext uri="{909E8E84-426E-40DD-AFC4-6F175D3DCCD1}">
                <a14:hiddenFill xmlns="" xmlns:a14="http://schemas.microsoft.com/office/drawing/2010/main">
                  <a:solidFill>
                    <a:srgbClr val="FFFFFF"/>
                  </a:solidFill>
                </a14:hiddenFill>
              </a:ext>
            </a:extLst>
          </p:spPr>
        </p:pic>
      </p:grpSp>
      <p:pic>
        <p:nvPicPr>
          <p:cNvPr id="7170" name="Picture 2" descr="Free vector colorful map of asia"/>
          <p:cNvPicPr>
            <a:picLocks noChangeAspect="1" noChangeArrowheads="1"/>
          </p:cNvPicPr>
          <p:nvPr/>
        </p:nvPicPr>
        <p:blipFill>
          <a:blip r:embed="rId5">
            <a:clrChange>
              <a:clrFrom>
                <a:srgbClr val="F2F2F2"/>
              </a:clrFrom>
              <a:clrTo>
                <a:srgbClr val="F2F2F2">
                  <a:alpha val="0"/>
                </a:srgbClr>
              </a:clrTo>
            </a:clrChange>
          </a:blip>
          <a:srcRect l="2946" t="15037" r="3887" b="26407"/>
          <a:stretch>
            <a:fillRect/>
          </a:stretch>
        </p:blipFill>
        <p:spPr bwMode="auto">
          <a:xfrm>
            <a:off x="3557852" y="2316029"/>
            <a:ext cx="5422698" cy="3408218"/>
          </a:xfrm>
          <a:prstGeom prst="rect">
            <a:avLst/>
          </a:prstGeom>
          <a:noFill/>
        </p:spPr>
      </p:pic>
      <p:grpSp>
        <p:nvGrpSpPr>
          <p:cNvPr id="63" name="Group 62">
            <a:extLst>
              <a:ext uri="{FF2B5EF4-FFF2-40B4-BE49-F238E27FC236}">
                <a16:creationId xmlns="" xmlns:a16="http://schemas.microsoft.com/office/drawing/2014/main" id="{FBDF2BB9-5063-49E8-8A44-70A92F1FA492}"/>
              </a:ext>
            </a:extLst>
          </p:cNvPr>
          <p:cNvGrpSpPr/>
          <p:nvPr/>
        </p:nvGrpSpPr>
        <p:grpSpPr>
          <a:xfrm>
            <a:off x="3571707" y="2414782"/>
            <a:ext cx="828000" cy="1428134"/>
            <a:chOff x="4009765" y="2625452"/>
            <a:chExt cx="828000" cy="1428134"/>
          </a:xfrm>
        </p:grpSpPr>
        <p:sp>
          <p:nvSpPr>
            <p:cNvPr id="64" name="TextBox 63">
              <a:extLst>
                <a:ext uri="{FF2B5EF4-FFF2-40B4-BE49-F238E27FC236}">
                  <a16:creationId xmlns="" xmlns:a16="http://schemas.microsoft.com/office/drawing/2014/main" id="{7B946C67-E301-4EFD-B25C-BD6DC4E7EE58}"/>
                </a:ext>
              </a:extLst>
            </p:cNvPr>
            <p:cNvSpPr txBox="1"/>
            <p:nvPr/>
          </p:nvSpPr>
          <p:spPr>
            <a:xfrm>
              <a:off x="4009765" y="2625452"/>
              <a:ext cx="828000" cy="369332"/>
            </a:xfrm>
            <a:prstGeom prst="rect">
              <a:avLst/>
            </a:prstGeom>
            <a:solidFill>
              <a:schemeClr val="bg1">
                <a:alpha val="50000"/>
              </a:schemeClr>
            </a:solidFill>
          </p:spPr>
          <p:txBody>
            <a:bodyPr wrap="square" rtlCol="0">
              <a:spAutoFit/>
            </a:bodyPr>
            <a:lstStyle/>
            <a:p>
              <a:r>
                <a:rPr lang="en-US" dirty="0" smtClean="0">
                  <a:solidFill>
                    <a:schemeClr val="accent1">
                      <a:lumMod val="75000"/>
                    </a:schemeClr>
                  </a:solidFill>
                </a:rPr>
                <a:t>Turkey</a:t>
              </a:r>
              <a:endParaRPr lang="en-US" dirty="0">
                <a:solidFill>
                  <a:schemeClr val="accent1">
                    <a:lumMod val="75000"/>
                  </a:schemeClr>
                </a:solidFill>
              </a:endParaRPr>
            </a:p>
          </p:txBody>
        </p:sp>
        <p:grpSp>
          <p:nvGrpSpPr>
            <p:cNvPr id="65" name="Group 11">
              <a:extLst>
                <a:ext uri="{FF2B5EF4-FFF2-40B4-BE49-F238E27FC236}">
                  <a16:creationId xmlns="" xmlns:a16="http://schemas.microsoft.com/office/drawing/2014/main" id="{CAAC016D-2ECD-4069-89F5-1C2845C2E9A5}"/>
                </a:ext>
              </a:extLst>
            </p:cNvPr>
            <p:cNvGrpSpPr/>
            <p:nvPr/>
          </p:nvGrpSpPr>
          <p:grpSpPr>
            <a:xfrm>
              <a:off x="4233610" y="2954056"/>
              <a:ext cx="230426" cy="1099530"/>
              <a:chOff x="6528048" y="2465255"/>
              <a:chExt cx="230426" cy="1099530"/>
            </a:xfrm>
            <a:effectLst>
              <a:outerShdw blurRad="50800" dist="38100" dir="13500000" algn="br" rotWithShape="0">
                <a:prstClr val="black">
                  <a:alpha val="40000"/>
                </a:prstClr>
              </a:outerShdw>
            </a:effectLst>
          </p:grpSpPr>
          <p:grpSp>
            <p:nvGrpSpPr>
              <p:cNvPr id="66" name="Group 12">
                <a:extLst>
                  <a:ext uri="{FF2B5EF4-FFF2-40B4-BE49-F238E27FC236}">
                    <a16:creationId xmlns="" xmlns:a16="http://schemas.microsoft.com/office/drawing/2014/main" id="{44703E79-55EF-4CB1-9A82-1A4F4A8252E2}"/>
                  </a:ext>
                </a:extLst>
              </p:cNvPr>
              <p:cNvGrpSpPr>
                <a:grpSpLocks noChangeAspect="1"/>
              </p:cNvGrpSpPr>
              <p:nvPr/>
            </p:nvGrpSpPr>
            <p:grpSpPr>
              <a:xfrm>
                <a:off x="6528048" y="2465255"/>
                <a:ext cx="230426" cy="230426"/>
                <a:chOff x="6485384" y="2986028"/>
                <a:chExt cx="288032" cy="288032"/>
              </a:xfrm>
            </p:grpSpPr>
            <p:sp>
              <p:nvSpPr>
                <p:cNvPr id="68" name="Teardrop 67">
                  <a:extLst>
                    <a:ext uri="{FF2B5EF4-FFF2-40B4-BE49-F238E27FC236}">
                      <a16:creationId xmlns="" xmlns:a16="http://schemas.microsoft.com/office/drawing/2014/main" id="{D1C52B21-3779-41A4-95F2-FD5D39DC4613}"/>
                    </a:ext>
                  </a:extLst>
                </p:cNvPr>
                <p:cNvSpPr/>
                <p:nvPr/>
              </p:nvSpPr>
              <p:spPr>
                <a:xfrm rot="8149007">
                  <a:off x="6485384" y="2986028"/>
                  <a:ext cx="288032" cy="288032"/>
                </a:xfrm>
                <a:prstGeom prst="teardrop">
                  <a:avLst>
                    <a:gd name="adj" fmla="val 138453"/>
                  </a:avLst>
                </a:prstGeom>
                <a:solidFill>
                  <a:schemeClr val="accent5">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9" name="Oval 68">
                  <a:extLst>
                    <a:ext uri="{FF2B5EF4-FFF2-40B4-BE49-F238E27FC236}">
                      <a16:creationId xmlns="" xmlns:a16="http://schemas.microsoft.com/office/drawing/2014/main" id="{42CEE566-BB60-40D5-B607-753729AB72B2}"/>
                    </a:ext>
                  </a:extLst>
                </p:cNvPr>
                <p:cNvSpPr>
                  <a:spLocks noChangeAspect="1"/>
                </p:cNvSpPr>
                <p:nvPr/>
              </p:nvSpPr>
              <p:spPr>
                <a:xfrm>
                  <a:off x="6538126" y="3052660"/>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7" name="Straight Connector 66">
                <a:extLst>
                  <a:ext uri="{FF2B5EF4-FFF2-40B4-BE49-F238E27FC236}">
                    <a16:creationId xmlns="" xmlns:a16="http://schemas.microsoft.com/office/drawing/2014/main" id="{8A64674C-6961-49EC-A985-123098DA2D57}"/>
                  </a:ext>
                </a:extLst>
              </p:cNvPr>
              <p:cNvCxnSpPr>
                <a:cxnSpLocks/>
              </p:cNvCxnSpPr>
              <p:nvPr/>
            </p:nvCxnSpPr>
            <p:spPr>
              <a:xfrm>
                <a:off x="6640045" y="2772785"/>
                <a:ext cx="3216" cy="792000"/>
              </a:xfrm>
              <a:prstGeom prst="line">
                <a:avLst/>
              </a:prstGeom>
              <a:ln w="38100">
                <a:solidFill>
                  <a:schemeClr val="accent5">
                    <a:lumMod val="75000"/>
                  </a:schemeClr>
                </a:solidFill>
                <a:tailEnd type="oval" w="sm" len="sm"/>
              </a:ln>
            </p:spPr>
            <p:style>
              <a:lnRef idx="1">
                <a:schemeClr val="accent2"/>
              </a:lnRef>
              <a:fillRef idx="0">
                <a:schemeClr val="accent2"/>
              </a:fillRef>
              <a:effectRef idx="0">
                <a:schemeClr val="accent2"/>
              </a:effectRef>
              <a:fontRef idx="minor">
                <a:schemeClr val="tx1"/>
              </a:fontRef>
            </p:style>
          </p:cxnSp>
        </p:grpSp>
      </p:grpSp>
      <p:grpSp>
        <p:nvGrpSpPr>
          <p:cNvPr id="70" name="Group 69">
            <a:extLst>
              <a:ext uri="{FF2B5EF4-FFF2-40B4-BE49-F238E27FC236}">
                <a16:creationId xmlns="" xmlns:a16="http://schemas.microsoft.com/office/drawing/2014/main" id="{FBDF2BB9-5063-49E8-8A44-70A92F1FA492}"/>
              </a:ext>
            </a:extLst>
          </p:cNvPr>
          <p:cNvGrpSpPr/>
          <p:nvPr/>
        </p:nvGrpSpPr>
        <p:grpSpPr>
          <a:xfrm>
            <a:off x="6547667" y="2163798"/>
            <a:ext cx="828000" cy="1784893"/>
            <a:chOff x="3893390" y="2307968"/>
            <a:chExt cx="828000" cy="1784893"/>
          </a:xfrm>
        </p:grpSpPr>
        <p:sp>
          <p:nvSpPr>
            <p:cNvPr id="71" name="TextBox 70">
              <a:extLst>
                <a:ext uri="{FF2B5EF4-FFF2-40B4-BE49-F238E27FC236}">
                  <a16:creationId xmlns="" xmlns:a16="http://schemas.microsoft.com/office/drawing/2014/main" id="{7B946C67-E301-4EFD-B25C-BD6DC4E7EE58}"/>
                </a:ext>
              </a:extLst>
            </p:cNvPr>
            <p:cNvSpPr txBox="1"/>
            <p:nvPr/>
          </p:nvSpPr>
          <p:spPr>
            <a:xfrm>
              <a:off x="3893390" y="2307968"/>
              <a:ext cx="828000" cy="369332"/>
            </a:xfrm>
            <a:prstGeom prst="rect">
              <a:avLst/>
            </a:prstGeom>
            <a:solidFill>
              <a:schemeClr val="bg1">
                <a:alpha val="50000"/>
              </a:schemeClr>
            </a:solidFill>
          </p:spPr>
          <p:txBody>
            <a:bodyPr wrap="square" rtlCol="0">
              <a:spAutoFit/>
            </a:bodyPr>
            <a:lstStyle/>
            <a:p>
              <a:r>
                <a:rPr lang="en-US" dirty="0" smtClean="0">
                  <a:solidFill>
                    <a:srgbClr val="C00000"/>
                  </a:solidFill>
                </a:rPr>
                <a:t>Korea</a:t>
              </a:r>
              <a:endParaRPr lang="en-US" dirty="0">
                <a:solidFill>
                  <a:srgbClr val="C00000"/>
                </a:solidFill>
              </a:endParaRPr>
            </a:p>
          </p:txBody>
        </p:sp>
        <p:grpSp>
          <p:nvGrpSpPr>
            <p:cNvPr id="72" name="Group 11">
              <a:extLst>
                <a:ext uri="{FF2B5EF4-FFF2-40B4-BE49-F238E27FC236}">
                  <a16:creationId xmlns="" xmlns:a16="http://schemas.microsoft.com/office/drawing/2014/main" id="{CAAC016D-2ECD-4069-89F5-1C2845C2E9A5}"/>
                </a:ext>
              </a:extLst>
            </p:cNvPr>
            <p:cNvGrpSpPr/>
            <p:nvPr/>
          </p:nvGrpSpPr>
          <p:grpSpPr>
            <a:xfrm>
              <a:off x="4233610" y="2837681"/>
              <a:ext cx="230426" cy="1255180"/>
              <a:chOff x="6528048" y="2348880"/>
              <a:chExt cx="230426" cy="1255180"/>
            </a:xfrm>
            <a:effectLst>
              <a:outerShdw blurRad="50800" dist="38100" dir="13500000" algn="br" rotWithShape="0">
                <a:prstClr val="black">
                  <a:alpha val="40000"/>
                </a:prstClr>
              </a:outerShdw>
            </a:effectLst>
          </p:grpSpPr>
          <p:grpSp>
            <p:nvGrpSpPr>
              <p:cNvPr id="73" name="Group 12">
                <a:extLst>
                  <a:ext uri="{FF2B5EF4-FFF2-40B4-BE49-F238E27FC236}">
                    <a16:creationId xmlns="" xmlns:a16="http://schemas.microsoft.com/office/drawing/2014/main" id="{44703E79-55EF-4CB1-9A82-1A4F4A8252E2}"/>
                  </a:ext>
                </a:extLst>
              </p:cNvPr>
              <p:cNvGrpSpPr>
                <a:grpSpLocks noChangeAspect="1"/>
              </p:cNvGrpSpPr>
              <p:nvPr/>
            </p:nvGrpSpPr>
            <p:grpSpPr>
              <a:xfrm>
                <a:off x="6528048" y="2348880"/>
                <a:ext cx="230426" cy="230426"/>
                <a:chOff x="6485384" y="2840561"/>
                <a:chExt cx="288032" cy="288032"/>
              </a:xfrm>
            </p:grpSpPr>
            <p:sp>
              <p:nvSpPr>
                <p:cNvPr id="75" name="Teardrop 74">
                  <a:extLst>
                    <a:ext uri="{FF2B5EF4-FFF2-40B4-BE49-F238E27FC236}">
                      <a16:creationId xmlns="" xmlns:a16="http://schemas.microsoft.com/office/drawing/2014/main" id="{D1C52B21-3779-41A4-95F2-FD5D39DC4613}"/>
                    </a:ext>
                  </a:extLst>
                </p:cNvPr>
                <p:cNvSpPr/>
                <p:nvPr/>
              </p:nvSpPr>
              <p:spPr>
                <a:xfrm rot="8149007">
                  <a:off x="6485384" y="2840561"/>
                  <a:ext cx="288032" cy="288032"/>
                </a:xfrm>
                <a:prstGeom prst="teardrop">
                  <a:avLst>
                    <a:gd name="adj" fmla="val 138453"/>
                  </a:avLst>
                </a:prstGeom>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6" name="Oval 75">
                  <a:extLst>
                    <a:ext uri="{FF2B5EF4-FFF2-40B4-BE49-F238E27FC236}">
                      <a16:creationId xmlns="" xmlns:a16="http://schemas.microsoft.com/office/drawing/2014/main" id="{42CEE566-BB60-40D5-B607-753729AB72B2}"/>
                    </a:ext>
                  </a:extLst>
                </p:cNvPr>
                <p:cNvSpPr>
                  <a:spLocks noChangeAspect="1"/>
                </p:cNvSpPr>
                <p:nvPr/>
              </p:nvSpPr>
              <p:spPr>
                <a:xfrm>
                  <a:off x="6538126" y="2927975"/>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4" name="Straight Connector 73">
                <a:extLst>
                  <a:ext uri="{FF2B5EF4-FFF2-40B4-BE49-F238E27FC236}">
                    <a16:creationId xmlns="" xmlns:a16="http://schemas.microsoft.com/office/drawing/2014/main" id="{8A64674C-6961-49EC-A985-123098DA2D57}"/>
                  </a:ext>
                </a:extLst>
              </p:cNvPr>
              <p:cNvCxnSpPr>
                <a:cxnSpLocks/>
                <a:stCxn id="75" idx="7"/>
              </p:cNvCxnSpPr>
              <p:nvPr/>
            </p:nvCxnSpPr>
            <p:spPr>
              <a:xfrm>
                <a:off x="6640045" y="2689660"/>
                <a:ext cx="3216" cy="914400"/>
              </a:xfrm>
              <a:prstGeom prst="line">
                <a:avLst/>
              </a:prstGeom>
              <a:ln w="28575">
                <a:solidFill>
                  <a:srgbClr val="FFFF00"/>
                </a:solidFill>
                <a:tailEnd type="oval" w="sm" len="sm"/>
              </a:ln>
            </p:spPr>
            <p:style>
              <a:lnRef idx="1">
                <a:schemeClr val="accent2"/>
              </a:lnRef>
              <a:fillRef idx="0">
                <a:schemeClr val="accent2"/>
              </a:fillRef>
              <a:effectRef idx="0">
                <a:schemeClr val="accent2"/>
              </a:effectRef>
              <a:fontRef idx="minor">
                <a:schemeClr val="tx1"/>
              </a:fontRef>
            </p:style>
          </p:cxnSp>
        </p:grpSp>
      </p:grpSp>
      <p:grpSp>
        <p:nvGrpSpPr>
          <p:cNvPr id="77" name="Group 76">
            <a:extLst>
              <a:ext uri="{FF2B5EF4-FFF2-40B4-BE49-F238E27FC236}">
                <a16:creationId xmlns="" xmlns:a16="http://schemas.microsoft.com/office/drawing/2014/main" id="{FBDF2BB9-5063-49E8-8A44-70A92F1FA492}"/>
              </a:ext>
            </a:extLst>
          </p:cNvPr>
          <p:cNvGrpSpPr/>
          <p:nvPr/>
        </p:nvGrpSpPr>
        <p:grpSpPr>
          <a:xfrm>
            <a:off x="6979927" y="1875527"/>
            <a:ext cx="828000" cy="1690775"/>
            <a:chOff x="4009765" y="2435337"/>
            <a:chExt cx="828000" cy="1690775"/>
          </a:xfrm>
        </p:grpSpPr>
        <p:sp>
          <p:nvSpPr>
            <p:cNvPr id="78" name="TextBox 77">
              <a:extLst>
                <a:ext uri="{FF2B5EF4-FFF2-40B4-BE49-F238E27FC236}">
                  <a16:creationId xmlns="" xmlns:a16="http://schemas.microsoft.com/office/drawing/2014/main" id="{7B946C67-E301-4EFD-B25C-BD6DC4E7EE58}"/>
                </a:ext>
              </a:extLst>
            </p:cNvPr>
            <p:cNvSpPr txBox="1"/>
            <p:nvPr/>
          </p:nvSpPr>
          <p:spPr>
            <a:xfrm>
              <a:off x="4009765" y="2435337"/>
              <a:ext cx="828000" cy="369332"/>
            </a:xfrm>
            <a:prstGeom prst="rect">
              <a:avLst/>
            </a:prstGeom>
            <a:solidFill>
              <a:schemeClr val="bg1">
                <a:alpha val="50000"/>
              </a:schemeClr>
            </a:solidFill>
            <a:ln w="19050">
              <a:noFill/>
            </a:ln>
          </p:spPr>
          <p:txBody>
            <a:bodyPr wrap="square" rtlCol="0">
              <a:spAutoFit/>
            </a:bodyPr>
            <a:lstStyle/>
            <a:p>
              <a:r>
                <a:rPr lang="en-US" dirty="0" smtClean="0"/>
                <a:t>Japan</a:t>
              </a:r>
              <a:endParaRPr lang="en-US" dirty="0"/>
            </a:p>
          </p:txBody>
        </p:sp>
        <p:grpSp>
          <p:nvGrpSpPr>
            <p:cNvPr id="79" name="Group 11">
              <a:extLst>
                <a:ext uri="{FF2B5EF4-FFF2-40B4-BE49-F238E27FC236}">
                  <a16:creationId xmlns="" xmlns:a16="http://schemas.microsoft.com/office/drawing/2014/main" id="{CAAC016D-2ECD-4069-89F5-1C2845C2E9A5}"/>
                </a:ext>
              </a:extLst>
            </p:cNvPr>
            <p:cNvGrpSpPr/>
            <p:nvPr/>
          </p:nvGrpSpPr>
          <p:grpSpPr>
            <a:xfrm>
              <a:off x="4283485" y="2837681"/>
              <a:ext cx="230426" cy="1288431"/>
              <a:chOff x="6577923" y="2348880"/>
              <a:chExt cx="230426" cy="1288431"/>
            </a:xfrm>
            <a:effectLst>
              <a:outerShdw blurRad="50800" dist="38100" dir="13500000" algn="br" rotWithShape="0">
                <a:prstClr val="black">
                  <a:alpha val="40000"/>
                </a:prstClr>
              </a:outerShdw>
            </a:effectLst>
          </p:grpSpPr>
          <p:grpSp>
            <p:nvGrpSpPr>
              <p:cNvPr id="80" name="Group 12">
                <a:extLst>
                  <a:ext uri="{FF2B5EF4-FFF2-40B4-BE49-F238E27FC236}">
                    <a16:creationId xmlns="" xmlns:a16="http://schemas.microsoft.com/office/drawing/2014/main" id="{44703E79-55EF-4CB1-9A82-1A4F4A8252E2}"/>
                  </a:ext>
                </a:extLst>
              </p:cNvPr>
              <p:cNvGrpSpPr>
                <a:grpSpLocks noChangeAspect="1"/>
              </p:cNvGrpSpPr>
              <p:nvPr/>
            </p:nvGrpSpPr>
            <p:grpSpPr>
              <a:xfrm>
                <a:off x="6577923" y="2348880"/>
                <a:ext cx="230426" cy="230426"/>
                <a:chOff x="6547727" y="2840561"/>
                <a:chExt cx="288032" cy="288032"/>
              </a:xfrm>
            </p:grpSpPr>
            <p:sp>
              <p:nvSpPr>
                <p:cNvPr id="82" name="Teardrop 81">
                  <a:extLst>
                    <a:ext uri="{FF2B5EF4-FFF2-40B4-BE49-F238E27FC236}">
                      <a16:creationId xmlns="" xmlns:a16="http://schemas.microsoft.com/office/drawing/2014/main" id="{D1C52B21-3779-41A4-95F2-FD5D39DC4613}"/>
                    </a:ext>
                  </a:extLst>
                </p:cNvPr>
                <p:cNvSpPr/>
                <p:nvPr/>
              </p:nvSpPr>
              <p:spPr>
                <a:xfrm rot="8149007">
                  <a:off x="6547727" y="2840561"/>
                  <a:ext cx="288032" cy="288032"/>
                </a:xfrm>
                <a:prstGeom prst="teardrop">
                  <a:avLst>
                    <a:gd name="adj" fmla="val 138453"/>
                  </a:avLst>
                </a:prstGeom>
                <a:solidFill>
                  <a:schemeClr val="accent1">
                    <a:lumMod val="75000"/>
                  </a:schemeClr>
                </a:solidFill>
                <a:ln w="19050">
                  <a:solidFill>
                    <a:schemeClr val="accent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3" name="Oval 82">
                  <a:extLst>
                    <a:ext uri="{FF2B5EF4-FFF2-40B4-BE49-F238E27FC236}">
                      <a16:creationId xmlns="" xmlns:a16="http://schemas.microsoft.com/office/drawing/2014/main" id="{42CEE566-BB60-40D5-B607-753729AB72B2}"/>
                    </a:ext>
                  </a:extLst>
                </p:cNvPr>
                <p:cNvSpPr>
                  <a:spLocks noChangeAspect="1"/>
                </p:cNvSpPr>
                <p:nvPr/>
              </p:nvSpPr>
              <p:spPr>
                <a:xfrm>
                  <a:off x="6600469" y="2886412"/>
                  <a:ext cx="180000" cy="180000"/>
                </a:xfrm>
                <a:prstGeom prst="ellipse">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1" name="Straight Connector 80">
                <a:extLst>
                  <a:ext uri="{FF2B5EF4-FFF2-40B4-BE49-F238E27FC236}">
                    <a16:creationId xmlns="" xmlns:a16="http://schemas.microsoft.com/office/drawing/2014/main" id="{8A64674C-6961-49EC-A985-123098DA2D57}"/>
                  </a:ext>
                </a:extLst>
              </p:cNvPr>
              <p:cNvCxnSpPr>
                <a:cxnSpLocks/>
              </p:cNvCxnSpPr>
              <p:nvPr/>
            </p:nvCxnSpPr>
            <p:spPr>
              <a:xfrm>
                <a:off x="6723172" y="2722911"/>
                <a:ext cx="3216" cy="914400"/>
              </a:xfrm>
              <a:prstGeom prst="line">
                <a:avLst/>
              </a:prstGeom>
              <a:ln w="38100">
                <a:solidFill>
                  <a:schemeClr val="accent1">
                    <a:lumMod val="75000"/>
                  </a:schemeClr>
                </a:solidFill>
                <a:tailEnd type="oval" w="sm" len="sm"/>
              </a:ln>
            </p:spPr>
            <p:style>
              <a:lnRef idx="1">
                <a:schemeClr val="accent2"/>
              </a:lnRef>
              <a:fillRef idx="0">
                <a:schemeClr val="accent2"/>
              </a:fillRef>
              <a:effectRef idx="0">
                <a:schemeClr val="accent2"/>
              </a:effectRef>
              <a:fontRef idx="minor">
                <a:schemeClr val="tx1"/>
              </a:fontRef>
            </p:style>
          </p:cxnSp>
        </p:grpSp>
      </p:grpSp>
      <p:grpSp>
        <p:nvGrpSpPr>
          <p:cNvPr id="101" name="Group 100">
            <a:extLst>
              <a:ext uri="{FF2B5EF4-FFF2-40B4-BE49-F238E27FC236}">
                <a16:creationId xmlns="" xmlns:a16="http://schemas.microsoft.com/office/drawing/2014/main" id="{8C1EECAE-06F3-4D9A-B38B-C87651A713A8}"/>
              </a:ext>
            </a:extLst>
          </p:cNvPr>
          <p:cNvGrpSpPr/>
          <p:nvPr/>
        </p:nvGrpSpPr>
        <p:grpSpPr>
          <a:xfrm>
            <a:off x="8581579" y="1612176"/>
            <a:ext cx="3496698" cy="4425087"/>
            <a:chOff x="335360" y="1628800"/>
            <a:chExt cx="3496698" cy="4425087"/>
          </a:xfrm>
        </p:grpSpPr>
        <p:pic>
          <p:nvPicPr>
            <p:cNvPr id="102" name="Picture 2" descr="Gold Foil, Lace Borders, Vintage Lace, Ecru, Black">
              <a:extLst>
                <a:ext uri="{FF2B5EF4-FFF2-40B4-BE49-F238E27FC236}">
                  <a16:creationId xmlns="" xmlns:a16="http://schemas.microsoft.com/office/drawing/2014/main" id="{043092B5-0F1C-4D7F-B089-70AE916312AB}"/>
                </a:ext>
              </a:extLst>
            </p:cNvPr>
            <p:cNvPicPr>
              <a:picLocks noChangeAspect="1" noChangeArrowheads="1"/>
            </p:cNvPicPr>
            <p:nvPr/>
          </p:nvPicPr>
          <p:blipFill rotWithShape="1">
            <a:blip r:embed="rId3" cstate="print">
              <a:extLst>
                <a:ext uri="{BEBA8EAE-BF5A-486C-A8C5-ECC9F3942E4B}">
                  <a14:imgProps xmlns="" xmlns:a14="http://schemas.microsoft.com/office/drawing/2010/main">
                    <a14:imgLayer r:embed="">
                      <a14:imgEffect>
                        <a14:sharpenSoften amount="50000"/>
                      </a14:imgEffect>
                      <a14:imgEffect>
                        <a14:saturation sat="200000"/>
                      </a14:imgEffect>
                    </a14:imgLayer>
                  </a14:imgProps>
                </a:ext>
                <a:ext uri="{28A0092B-C50C-407E-A947-70E740481C1C}">
                  <a14:useLocalDpi xmlns="" xmlns:a14="http://schemas.microsoft.com/office/drawing/2010/main" val="0"/>
                </a:ext>
              </a:extLst>
            </a:blip>
            <a:srcRect t="23590" b="55502"/>
            <a:stretch/>
          </p:blipFill>
          <p:spPr bwMode="auto">
            <a:xfrm flipV="1">
              <a:off x="820729" y="2128366"/>
              <a:ext cx="2495147" cy="373331"/>
            </a:xfrm>
            <a:prstGeom prst="rect">
              <a:avLst/>
            </a:prstGeom>
            <a:noFill/>
            <a:ln>
              <a:noFill/>
            </a:ln>
            <a:extLst>
              <a:ext uri="{909E8E84-426E-40DD-AFC4-6F175D3DCCD1}">
                <a14:hiddenFill xmlns="" xmlns:a14="http://schemas.microsoft.com/office/drawing/2010/main">
                  <a:solidFill>
                    <a:srgbClr val="FFFFFF"/>
                  </a:solidFill>
                </a14:hiddenFill>
              </a:ext>
            </a:extLst>
          </p:spPr>
        </p:pic>
        <p:cxnSp>
          <p:nvCxnSpPr>
            <p:cNvPr id="103" name="Straight Connector 9">
              <a:extLst>
                <a:ext uri="{FF2B5EF4-FFF2-40B4-BE49-F238E27FC236}">
                  <a16:creationId xmlns="" xmlns:a16="http://schemas.microsoft.com/office/drawing/2014/main" id="{6C1817DE-E856-44A4-B1DD-26E5155C6525}"/>
                </a:ext>
              </a:extLst>
            </p:cNvPr>
            <p:cNvCxnSpPr>
              <a:cxnSpLocks/>
              <a:endCxn id="105" idx="3"/>
            </p:cNvCxnSpPr>
            <p:nvPr/>
          </p:nvCxnSpPr>
          <p:spPr>
            <a:xfrm>
              <a:off x="2115476" y="1801917"/>
              <a:ext cx="1459259" cy="232706"/>
            </a:xfrm>
            <a:prstGeom prst="line">
              <a:avLst/>
            </a:prstGeom>
            <a:ln w="38100">
              <a:gradFill>
                <a:gsLst>
                  <a:gs pos="0">
                    <a:schemeClr val="accent2">
                      <a:lumMod val="75000"/>
                    </a:schemeClr>
                  </a:gs>
                  <a:gs pos="100000">
                    <a:schemeClr val="accent2">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4" name="Trapezoid 10">
              <a:extLst>
                <a:ext uri="{FF2B5EF4-FFF2-40B4-BE49-F238E27FC236}">
                  <a16:creationId xmlns="" xmlns:a16="http://schemas.microsoft.com/office/drawing/2014/main" id="{2A3B39A1-5BBA-403B-947F-C46628DB9FFF}"/>
                </a:ext>
              </a:extLst>
            </p:cNvPr>
            <p:cNvSpPr/>
            <p:nvPr/>
          </p:nvSpPr>
          <p:spPr>
            <a:xfrm>
              <a:off x="1513990" y="5740416"/>
              <a:ext cx="1160174" cy="313471"/>
            </a:xfrm>
            <a:prstGeom prst="trapezoid">
              <a:avLst>
                <a:gd name="adj" fmla="val 48810"/>
              </a:avLst>
            </a:prstGeom>
            <a:solidFill>
              <a:srgbClr val="D1D1D1"/>
            </a:solidFill>
            <a:ln>
              <a:solidFill>
                <a:schemeClr val="accent2">
                  <a:lumMod val="75000"/>
                </a:schemeClr>
              </a:solidFill>
            </a:ln>
            <a:scene3d>
              <a:camera prst="perspectiveRelaxedModerately"/>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1">
              <a:extLst>
                <a:ext uri="{FF2B5EF4-FFF2-40B4-BE49-F238E27FC236}">
                  <a16:creationId xmlns="" xmlns:a16="http://schemas.microsoft.com/office/drawing/2014/main" id="{58A8FE0F-BDC3-4FE5-9B18-71A123581FD8}"/>
                </a:ext>
              </a:extLst>
            </p:cNvPr>
            <p:cNvSpPr/>
            <p:nvPr/>
          </p:nvSpPr>
          <p:spPr>
            <a:xfrm>
              <a:off x="1907487" y="5649194"/>
              <a:ext cx="373180" cy="373180"/>
            </a:xfrm>
            <a:prstGeom prst="ellipse">
              <a:avLst/>
            </a:prstGeom>
            <a:solidFill>
              <a:srgbClr val="F8CEB2"/>
            </a:solidFill>
            <a:ln>
              <a:solidFill>
                <a:schemeClr val="accent2">
                  <a:lumMod val="75000"/>
                </a:schemeClr>
              </a:solidFill>
            </a:ln>
            <a:scene3d>
              <a:camera prst="isometricOffAxis1Top"/>
              <a:lightRig rig="threePt" dir="t"/>
            </a:scene3d>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2">
              <a:extLst>
                <a:ext uri="{FF2B5EF4-FFF2-40B4-BE49-F238E27FC236}">
                  <a16:creationId xmlns="" xmlns:a16="http://schemas.microsoft.com/office/drawing/2014/main" id="{915EBF01-D605-432B-BD80-48323CDAD2C4}"/>
                </a:ext>
              </a:extLst>
            </p:cNvPr>
            <p:cNvSpPr/>
            <p:nvPr/>
          </p:nvSpPr>
          <p:spPr>
            <a:xfrm>
              <a:off x="2017783" y="1825343"/>
              <a:ext cx="124394" cy="4010441"/>
            </a:xfrm>
            <a:prstGeom prst="rect">
              <a:avLst/>
            </a:prstGeom>
            <a:gradFill>
              <a:gsLst>
                <a:gs pos="1000">
                  <a:schemeClr val="accent2">
                    <a:lumMod val="75000"/>
                  </a:schemeClr>
                </a:gs>
                <a:gs pos="48000">
                  <a:schemeClr val="accent2">
                    <a:lumMod val="60000"/>
                    <a:lumOff val="40000"/>
                  </a:schemeClr>
                </a:gs>
                <a:gs pos="75000">
                  <a:schemeClr val="accent2">
                    <a:lumMod val="40000"/>
                    <a:lumOff val="60000"/>
                  </a:schemeClr>
                </a:gs>
                <a:gs pos="100000">
                  <a:schemeClr val="accent2">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3">
              <a:extLst>
                <a:ext uri="{FF2B5EF4-FFF2-40B4-BE49-F238E27FC236}">
                  <a16:creationId xmlns="" xmlns:a16="http://schemas.microsoft.com/office/drawing/2014/main" id="{2213C801-C6C1-406D-BC3B-B97EF420C9BB}"/>
                </a:ext>
              </a:extLst>
            </p:cNvPr>
            <p:cNvSpPr/>
            <p:nvPr/>
          </p:nvSpPr>
          <p:spPr>
            <a:xfrm>
              <a:off x="1968025" y="1718364"/>
              <a:ext cx="223908" cy="196543"/>
            </a:xfrm>
            <a:prstGeom prst="ellipse">
              <a:avLst/>
            </a:prstGeom>
            <a:solidFill>
              <a:srgbClr val="F8CEB2"/>
            </a:solidFill>
            <a:ln>
              <a:solidFill>
                <a:schemeClr val="accent2">
                  <a:lumMod val="75000"/>
                </a:schemeClr>
              </a:solidFill>
            </a:ln>
            <a:scene3d>
              <a:camera prst="isometricOffAxis1Top">
                <a:rot lat="19050784" lon="16404284" rev="5286735"/>
              </a:camera>
              <a:lightRig rig="threePt" dir="t"/>
            </a:scene3d>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4">
              <a:extLst>
                <a:ext uri="{FF2B5EF4-FFF2-40B4-BE49-F238E27FC236}">
                  <a16:creationId xmlns="" xmlns:a16="http://schemas.microsoft.com/office/drawing/2014/main" id="{1B43E431-5DB5-4E42-A766-F7F116A2000F}"/>
                </a:ext>
              </a:extLst>
            </p:cNvPr>
            <p:cNvSpPr/>
            <p:nvPr/>
          </p:nvSpPr>
          <p:spPr>
            <a:xfrm>
              <a:off x="1985855" y="1628800"/>
              <a:ext cx="188249" cy="196543"/>
            </a:xfrm>
            <a:prstGeom prst="ellipse">
              <a:avLst/>
            </a:prstGeom>
            <a:gradFill>
              <a:gsLst>
                <a:gs pos="1000">
                  <a:schemeClr val="accent2">
                    <a:lumMod val="75000"/>
                  </a:schemeClr>
                </a:gs>
                <a:gs pos="48000">
                  <a:schemeClr val="accent2">
                    <a:lumMod val="60000"/>
                    <a:lumOff val="40000"/>
                  </a:schemeClr>
                </a:gs>
                <a:gs pos="75000">
                  <a:schemeClr val="accent2">
                    <a:lumMod val="40000"/>
                    <a:lumOff val="60000"/>
                  </a:schemeClr>
                </a:gs>
                <a:gs pos="100000">
                  <a:schemeClr val="accent2">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5">
              <a:extLst>
                <a:ext uri="{FF2B5EF4-FFF2-40B4-BE49-F238E27FC236}">
                  <a16:creationId xmlns="" xmlns:a16="http://schemas.microsoft.com/office/drawing/2014/main" id="{D231B44A-3EF8-475A-9655-AD87798407BD}"/>
                </a:ext>
              </a:extLst>
            </p:cNvPr>
            <p:cNvSpPr/>
            <p:nvPr/>
          </p:nvSpPr>
          <p:spPr>
            <a:xfrm>
              <a:off x="581245" y="2045371"/>
              <a:ext cx="2997465" cy="1368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6">
              <a:extLst>
                <a:ext uri="{FF2B5EF4-FFF2-40B4-BE49-F238E27FC236}">
                  <a16:creationId xmlns="" xmlns:a16="http://schemas.microsoft.com/office/drawing/2014/main" id="{4E02F78E-3E78-4760-AE6D-19758C443715}"/>
                </a:ext>
              </a:extLst>
            </p:cNvPr>
            <p:cNvGrpSpPr/>
            <p:nvPr/>
          </p:nvGrpSpPr>
          <p:grpSpPr>
            <a:xfrm rot="5400000">
              <a:off x="3577051" y="1970733"/>
              <a:ext cx="223908" cy="286107"/>
              <a:chOff x="8847872" y="1352754"/>
              <a:chExt cx="278027" cy="355260"/>
            </a:xfrm>
          </p:grpSpPr>
          <p:sp>
            <p:nvSpPr>
              <p:cNvPr id="116" name="Oval 17">
                <a:extLst>
                  <a:ext uri="{FF2B5EF4-FFF2-40B4-BE49-F238E27FC236}">
                    <a16:creationId xmlns="" xmlns:a16="http://schemas.microsoft.com/office/drawing/2014/main" id="{D56F5791-23E8-459A-BB8F-B4EE5CDE2C9F}"/>
                  </a:ext>
                </a:extLst>
              </p:cNvPr>
              <p:cNvSpPr/>
              <p:nvPr/>
            </p:nvSpPr>
            <p:spPr>
              <a:xfrm>
                <a:off x="8847872" y="1463966"/>
                <a:ext cx="278027" cy="244048"/>
              </a:xfrm>
              <a:prstGeom prst="ellipse">
                <a:avLst/>
              </a:prstGeom>
              <a:solidFill>
                <a:srgbClr val="F8CEB2"/>
              </a:solidFill>
              <a:ln>
                <a:solidFill>
                  <a:schemeClr val="accent2">
                    <a:lumMod val="75000"/>
                  </a:schemeClr>
                </a:solidFill>
              </a:ln>
              <a:scene3d>
                <a:camera prst="isometricOffAxis1Top">
                  <a:rot lat="19050784" lon="16404284" rev="5286735"/>
                </a:camera>
                <a:lightRig rig="threePt" dir="t"/>
              </a:scene3d>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8">
                <a:extLst>
                  <a:ext uri="{FF2B5EF4-FFF2-40B4-BE49-F238E27FC236}">
                    <a16:creationId xmlns="" xmlns:a16="http://schemas.microsoft.com/office/drawing/2014/main" id="{B333DFD4-1FAC-4771-973C-42EDBBC58A9F}"/>
                  </a:ext>
                </a:extLst>
              </p:cNvPr>
              <p:cNvSpPr/>
              <p:nvPr/>
            </p:nvSpPr>
            <p:spPr>
              <a:xfrm>
                <a:off x="8870011" y="1352754"/>
                <a:ext cx="233749" cy="244048"/>
              </a:xfrm>
              <a:prstGeom prst="ellipse">
                <a:avLst/>
              </a:prstGeom>
              <a:gradFill>
                <a:gsLst>
                  <a:gs pos="1000">
                    <a:schemeClr val="accent2">
                      <a:lumMod val="75000"/>
                    </a:schemeClr>
                  </a:gs>
                  <a:gs pos="48000">
                    <a:schemeClr val="accent2">
                      <a:lumMod val="60000"/>
                      <a:lumOff val="40000"/>
                    </a:schemeClr>
                  </a:gs>
                  <a:gs pos="75000">
                    <a:schemeClr val="accent2">
                      <a:lumMod val="40000"/>
                      <a:lumOff val="60000"/>
                    </a:schemeClr>
                  </a:gs>
                  <a:gs pos="100000">
                    <a:schemeClr val="accent2">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9">
              <a:extLst>
                <a:ext uri="{FF2B5EF4-FFF2-40B4-BE49-F238E27FC236}">
                  <a16:creationId xmlns="" xmlns:a16="http://schemas.microsoft.com/office/drawing/2014/main" id="{66FA5812-8C39-460A-8790-2995FE7E5C47}"/>
                </a:ext>
              </a:extLst>
            </p:cNvPr>
            <p:cNvGrpSpPr/>
            <p:nvPr/>
          </p:nvGrpSpPr>
          <p:grpSpPr>
            <a:xfrm rot="16200000" flipH="1">
              <a:off x="366460" y="1985662"/>
              <a:ext cx="223908" cy="286107"/>
              <a:chOff x="8847872" y="1352754"/>
              <a:chExt cx="278027" cy="355260"/>
            </a:xfrm>
          </p:grpSpPr>
          <p:sp>
            <p:nvSpPr>
              <p:cNvPr id="114" name="Oval 20">
                <a:extLst>
                  <a:ext uri="{FF2B5EF4-FFF2-40B4-BE49-F238E27FC236}">
                    <a16:creationId xmlns="" xmlns:a16="http://schemas.microsoft.com/office/drawing/2014/main" id="{4380F53B-DB6E-4F9E-9C1B-575A357222CF}"/>
                  </a:ext>
                </a:extLst>
              </p:cNvPr>
              <p:cNvSpPr/>
              <p:nvPr/>
            </p:nvSpPr>
            <p:spPr>
              <a:xfrm>
                <a:off x="8847872" y="1463966"/>
                <a:ext cx="278027" cy="244048"/>
              </a:xfrm>
              <a:prstGeom prst="ellipse">
                <a:avLst/>
              </a:prstGeom>
              <a:solidFill>
                <a:srgbClr val="F8CEB2"/>
              </a:solidFill>
              <a:ln>
                <a:solidFill>
                  <a:schemeClr val="accent2">
                    <a:lumMod val="75000"/>
                  </a:schemeClr>
                </a:solidFill>
              </a:ln>
              <a:scene3d>
                <a:camera prst="isometricOffAxis1Top">
                  <a:rot lat="19050784" lon="16404284" rev="5286735"/>
                </a:camera>
                <a:lightRig rig="threePt" dir="t"/>
              </a:scene3d>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21">
                <a:extLst>
                  <a:ext uri="{FF2B5EF4-FFF2-40B4-BE49-F238E27FC236}">
                    <a16:creationId xmlns="" xmlns:a16="http://schemas.microsoft.com/office/drawing/2014/main" id="{AEB26F95-022F-4452-B3F7-6914B4EFF997}"/>
                  </a:ext>
                </a:extLst>
              </p:cNvPr>
              <p:cNvSpPr/>
              <p:nvPr/>
            </p:nvSpPr>
            <p:spPr>
              <a:xfrm>
                <a:off x="8870011" y="1352754"/>
                <a:ext cx="233749" cy="244048"/>
              </a:xfrm>
              <a:prstGeom prst="ellipse">
                <a:avLst/>
              </a:prstGeom>
              <a:gradFill>
                <a:gsLst>
                  <a:gs pos="1000">
                    <a:schemeClr val="accent2">
                      <a:lumMod val="75000"/>
                    </a:schemeClr>
                  </a:gs>
                  <a:gs pos="48000">
                    <a:schemeClr val="accent2">
                      <a:lumMod val="60000"/>
                      <a:lumOff val="40000"/>
                    </a:schemeClr>
                  </a:gs>
                  <a:gs pos="75000">
                    <a:schemeClr val="accent2">
                      <a:lumMod val="40000"/>
                      <a:lumOff val="60000"/>
                    </a:schemeClr>
                  </a:gs>
                  <a:gs pos="100000">
                    <a:schemeClr val="accent2">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2" name="Straight Connector 111">
              <a:extLst>
                <a:ext uri="{FF2B5EF4-FFF2-40B4-BE49-F238E27FC236}">
                  <a16:creationId xmlns="" xmlns:a16="http://schemas.microsoft.com/office/drawing/2014/main" id="{969C4D99-50CE-495F-9BDF-6EED6E3EE362}"/>
                </a:ext>
              </a:extLst>
            </p:cNvPr>
            <p:cNvCxnSpPr>
              <a:cxnSpLocks/>
              <a:stCxn id="108" idx="3"/>
            </p:cNvCxnSpPr>
            <p:nvPr/>
          </p:nvCxnSpPr>
          <p:spPr>
            <a:xfrm flipV="1">
              <a:off x="592685" y="1796560"/>
              <a:ext cx="1420738" cy="252993"/>
            </a:xfrm>
            <a:prstGeom prst="line">
              <a:avLst/>
            </a:prstGeom>
            <a:ln w="38100">
              <a:gradFill>
                <a:gsLst>
                  <a:gs pos="0">
                    <a:schemeClr val="accent2">
                      <a:lumMod val="75000"/>
                    </a:schemeClr>
                  </a:gs>
                  <a:gs pos="100000">
                    <a:schemeClr val="accent2">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3" name="TextBox 56">
              <a:extLst>
                <a:ext uri="{FF2B5EF4-FFF2-40B4-BE49-F238E27FC236}">
                  <a16:creationId xmlns="" xmlns:a16="http://schemas.microsoft.com/office/drawing/2014/main" id="{50FD8621-1D07-4809-8E8D-C8CE007A049B}"/>
                </a:ext>
              </a:extLst>
            </p:cNvPr>
            <p:cNvSpPr txBox="1"/>
            <p:nvPr/>
          </p:nvSpPr>
          <p:spPr>
            <a:xfrm>
              <a:off x="901614" y="3356992"/>
              <a:ext cx="2360009" cy="369332"/>
            </a:xfrm>
            <a:prstGeom prst="rect">
              <a:avLst/>
            </a:prstGeom>
            <a:noFill/>
          </p:spPr>
          <p:txBody>
            <a:bodyPr wrap="square" rtlCol="0">
              <a:spAutoFit/>
            </a:bodyPr>
            <a:lstStyle/>
            <a:p>
              <a:endParaRPr lang="en-IN" dirty="0"/>
            </a:p>
          </p:txBody>
        </p:sp>
      </p:grpSp>
      <p:grpSp>
        <p:nvGrpSpPr>
          <p:cNvPr id="118" name="Group 117">
            <a:extLst>
              <a:ext uri="{FF2B5EF4-FFF2-40B4-BE49-F238E27FC236}">
                <a16:creationId xmlns="" xmlns:a16="http://schemas.microsoft.com/office/drawing/2014/main" id="{F7060AA6-2ACB-44EF-AEE4-D7E4AB85A1ED}"/>
              </a:ext>
            </a:extLst>
          </p:cNvPr>
          <p:cNvGrpSpPr/>
          <p:nvPr/>
        </p:nvGrpSpPr>
        <p:grpSpPr>
          <a:xfrm>
            <a:off x="9024748" y="2028471"/>
            <a:ext cx="2684625" cy="3691585"/>
            <a:chOff x="1062280" y="2400431"/>
            <a:chExt cx="2684625" cy="3691585"/>
          </a:xfrm>
        </p:grpSpPr>
        <p:grpSp>
          <p:nvGrpSpPr>
            <p:cNvPr id="119" name="Group 58">
              <a:extLst>
                <a:ext uri="{FF2B5EF4-FFF2-40B4-BE49-F238E27FC236}">
                  <a16:creationId xmlns="" xmlns:a16="http://schemas.microsoft.com/office/drawing/2014/main" id="{F8A1BF35-86A4-4E40-9D3C-02ACE41AC073}"/>
                </a:ext>
              </a:extLst>
            </p:cNvPr>
            <p:cNvGrpSpPr/>
            <p:nvPr/>
          </p:nvGrpSpPr>
          <p:grpSpPr>
            <a:xfrm>
              <a:off x="1062280" y="2400431"/>
              <a:ext cx="2684625" cy="3407858"/>
              <a:chOff x="1062279" y="1896375"/>
              <a:chExt cx="2684625" cy="3407858"/>
            </a:xfrm>
          </p:grpSpPr>
          <p:sp>
            <p:nvSpPr>
              <p:cNvPr id="121" name="Rectangle 120">
                <a:extLst>
                  <a:ext uri="{FF2B5EF4-FFF2-40B4-BE49-F238E27FC236}">
                    <a16:creationId xmlns="" xmlns:a16="http://schemas.microsoft.com/office/drawing/2014/main" id="{4338DE5D-64B8-4B0E-91AF-D8D1B90F18E6}"/>
                  </a:ext>
                </a:extLst>
              </p:cNvPr>
              <p:cNvSpPr/>
              <p:nvPr/>
            </p:nvSpPr>
            <p:spPr>
              <a:xfrm>
                <a:off x="1098196" y="1896375"/>
                <a:ext cx="2604795" cy="33810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 xmlns:a16="http://schemas.microsoft.com/office/drawing/2014/main" id="{7E1B92FD-8093-4E6B-AF9D-C5192D3D83D2}"/>
                  </a:ext>
                </a:extLst>
              </p:cNvPr>
              <p:cNvSpPr txBox="1"/>
              <p:nvPr/>
            </p:nvSpPr>
            <p:spPr>
              <a:xfrm>
                <a:off x="1203994" y="2015717"/>
                <a:ext cx="2281019" cy="489686"/>
              </a:xfrm>
              <a:prstGeom prst="rect">
                <a:avLst/>
              </a:prstGeom>
              <a:noFill/>
              <a:ln>
                <a:noFill/>
              </a:ln>
            </p:spPr>
            <p:txBody>
              <a:bodyPr wrap="square" rtlCol="0">
                <a:spAutoFit/>
              </a:bodyPr>
              <a:lstStyle/>
              <a:p>
                <a:pPr lvl="0" algn="ctr">
                  <a:lnSpc>
                    <a:spcPct val="115000"/>
                  </a:lnSpc>
                  <a:spcAft>
                    <a:spcPts val="1000"/>
                  </a:spcAft>
                </a:pPr>
                <a:r>
                  <a:rPr lang="en-US" sz="2400" b="1" dirty="0" smtClean="0">
                    <a:latin typeface="Calibri" panose="020F0502020204030204" pitchFamily="34" charset="0"/>
                    <a:ea typeface="Cambria" panose="02040503050406030204" pitchFamily="18" charset="0"/>
                    <a:cs typeface="Cambria" panose="02040503050406030204" pitchFamily="18" charset="0"/>
                  </a:rPr>
                  <a:t>Clause-Chain</a:t>
                </a:r>
                <a:endParaRPr lang="en-IN" sz="2400" dirty="0">
                  <a:latin typeface="Cambria" panose="02040503050406030204" pitchFamily="18" charset="0"/>
                  <a:ea typeface="Cambria" panose="02040503050406030204" pitchFamily="18" charset="0"/>
                  <a:cs typeface="Cambria" panose="02040503050406030204" pitchFamily="18" charset="0"/>
                </a:endParaRPr>
              </a:p>
            </p:txBody>
          </p:sp>
          <p:sp>
            <p:nvSpPr>
              <p:cNvPr id="123" name="Rectangle 122">
                <a:extLst>
                  <a:ext uri="{FF2B5EF4-FFF2-40B4-BE49-F238E27FC236}">
                    <a16:creationId xmlns="" xmlns:a16="http://schemas.microsoft.com/office/drawing/2014/main" id="{0ED2914D-44BE-479A-9277-4E25486437EC}"/>
                  </a:ext>
                </a:extLst>
              </p:cNvPr>
              <p:cNvSpPr/>
              <p:nvPr/>
            </p:nvSpPr>
            <p:spPr>
              <a:xfrm>
                <a:off x="1062279" y="1907696"/>
                <a:ext cx="2639866" cy="12547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 xmlns:a16="http://schemas.microsoft.com/office/drawing/2014/main" id="{6A742569-340E-4056-AEAB-7A7E1BB7D6DC}"/>
                  </a:ext>
                </a:extLst>
              </p:cNvPr>
              <p:cNvSpPr txBox="1"/>
              <p:nvPr/>
            </p:nvSpPr>
            <p:spPr>
              <a:xfrm>
                <a:off x="1082904" y="2441911"/>
                <a:ext cx="2664000" cy="2862322"/>
              </a:xfrm>
              <a:prstGeom prst="rect">
                <a:avLst/>
              </a:prstGeom>
              <a:noFill/>
              <a:ln>
                <a:noFill/>
              </a:ln>
            </p:spPr>
            <p:txBody>
              <a:bodyPr wrap="square" rtlCol="0">
                <a:spAutoFit/>
              </a:bodyPr>
              <a:lstStyle/>
              <a:p>
                <a:r>
                  <a:rPr lang="en-US" sz="2000" dirty="0" smtClean="0"/>
                  <a:t>Waking up early, having breakfast, drinking a glass of juice, wearing my clean uniform,</a:t>
                </a:r>
              </a:p>
              <a:p>
                <a:r>
                  <a:rPr lang="en-US" sz="2000" dirty="0" smtClean="0"/>
                  <a:t>carrying my packed school bag and wearing my newly bought shoes, I </a:t>
                </a:r>
                <a:r>
                  <a:rPr lang="en-US" sz="2000" b="1" dirty="0" smtClean="0"/>
                  <a:t>walked</a:t>
                </a:r>
                <a:r>
                  <a:rPr lang="en-US" sz="2000" dirty="0" smtClean="0"/>
                  <a:t> to school.</a:t>
                </a:r>
              </a:p>
            </p:txBody>
          </p:sp>
        </p:grpSp>
        <p:pic>
          <p:nvPicPr>
            <p:cNvPr id="120" name="Picture 2" descr="Gold Foil, Lace Borders, Vintage Lace, Ecru, Black">
              <a:extLst>
                <a:ext uri="{FF2B5EF4-FFF2-40B4-BE49-F238E27FC236}">
                  <a16:creationId xmlns="" xmlns:a16="http://schemas.microsoft.com/office/drawing/2014/main" id="{1625BF2F-4660-4ACF-8A9B-73D824C561A1}"/>
                </a:ext>
              </a:extLst>
            </p:cNvPr>
            <p:cNvPicPr>
              <a:picLocks noChangeAspect="1" noChangeArrowheads="1"/>
            </p:cNvPicPr>
            <p:nvPr/>
          </p:nvPicPr>
          <p:blipFill rotWithShape="1">
            <a:blip r:embed="rId4" cstate="print">
              <a:extLst>
                <a:ext uri="{BEBA8EAE-BF5A-486C-A8C5-ECC9F3942E4B}">
                  <a14:imgProps xmlns="" xmlns:a14="http://schemas.microsoft.com/office/drawing/2010/main">
                    <a14:imgLayer r:embed="">
                      <a14:imgEffect>
                        <a14:sharpenSoften amount="50000"/>
                      </a14:imgEffect>
                      <a14:imgEffect>
                        <a14:saturation sat="200000"/>
                      </a14:imgEffect>
                    </a14:imgLayer>
                  </a14:imgProps>
                </a:ext>
                <a:ext uri="{28A0092B-C50C-407E-A947-70E740481C1C}">
                  <a14:useLocalDpi xmlns="" xmlns:a14="http://schemas.microsoft.com/office/drawing/2010/main" val="0"/>
                </a:ext>
              </a:extLst>
            </a:blip>
            <a:srcRect t="23590" b="55502"/>
            <a:stretch/>
          </p:blipFill>
          <p:spPr bwMode="auto">
            <a:xfrm flipV="1">
              <a:off x="1085486" y="5700744"/>
              <a:ext cx="2615052" cy="391272"/>
            </a:xfrm>
            <a:prstGeom prst="rect">
              <a:avLst/>
            </a:prstGeom>
            <a:noFill/>
            <a:ln>
              <a:noFill/>
            </a:ln>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xmlns="" val="11532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000" fill="hold"/>
                                        <p:tgtEl>
                                          <p:spTgt spid="63"/>
                                        </p:tgtEl>
                                        <p:attrNameLst>
                                          <p:attrName>ppt_x</p:attrName>
                                        </p:attrNameLst>
                                      </p:cBhvr>
                                      <p:tavLst>
                                        <p:tav tm="0">
                                          <p:val>
                                            <p:strVal val="#ppt_x"/>
                                          </p:val>
                                        </p:tav>
                                        <p:tav tm="100000">
                                          <p:val>
                                            <p:strVal val="#ppt_x"/>
                                          </p:val>
                                        </p:tav>
                                      </p:tavLst>
                                    </p:anim>
                                    <p:anim calcmode="lin" valueType="num">
                                      <p:cBhvr additive="base">
                                        <p:cTn id="12" dur="1000" fill="hold"/>
                                        <p:tgtEl>
                                          <p:spTgt spid="63"/>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 calcmode="lin" valueType="num">
                                      <p:cBhvr additive="base">
                                        <p:cTn id="16" dur="1000" fill="hold"/>
                                        <p:tgtEl>
                                          <p:spTgt spid="70"/>
                                        </p:tgtEl>
                                        <p:attrNameLst>
                                          <p:attrName>ppt_x</p:attrName>
                                        </p:attrNameLst>
                                      </p:cBhvr>
                                      <p:tavLst>
                                        <p:tav tm="0">
                                          <p:val>
                                            <p:strVal val="#ppt_x"/>
                                          </p:val>
                                        </p:tav>
                                        <p:tav tm="100000">
                                          <p:val>
                                            <p:strVal val="#ppt_x"/>
                                          </p:val>
                                        </p:tav>
                                      </p:tavLst>
                                    </p:anim>
                                    <p:anim calcmode="lin" valueType="num">
                                      <p:cBhvr additive="base">
                                        <p:cTn id="17" dur="1000" fill="hold"/>
                                        <p:tgtEl>
                                          <p:spTgt spid="7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additive="base">
                                        <p:cTn id="21" dur="1000" fill="hold"/>
                                        <p:tgtEl>
                                          <p:spTgt spid="77"/>
                                        </p:tgtEl>
                                        <p:attrNameLst>
                                          <p:attrName>ppt_x</p:attrName>
                                        </p:attrNameLst>
                                      </p:cBhvr>
                                      <p:tavLst>
                                        <p:tav tm="0">
                                          <p:val>
                                            <p:strVal val="#ppt_x"/>
                                          </p:val>
                                        </p:tav>
                                        <p:tav tm="100000">
                                          <p:val>
                                            <p:strVal val="#ppt_x"/>
                                          </p:val>
                                        </p:tav>
                                      </p:tavLst>
                                    </p:anim>
                                    <p:anim calcmode="lin" valueType="num">
                                      <p:cBhvr additive="base">
                                        <p:cTn id="22" dur="1000" fill="hold"/>
                                        <p:tgtEl>
                                          <p:spTgt spid="7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1000"/>
                                        <p:tgtEl>
                                          <p:spTgt spid="9"/>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25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dissolve">
                                      <p:cBhvr>
                                        <p:cTn id="36" dur="1000"/>
                                        <p:tgtEl>
                                          <p:spTgt spid="101"/>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118"/>
                                        </p:tgtEl>
                                        <p:attrNameLst>
                                          <p:attrName>style.visibility</p:attrName>
                                        </p:attrNameLst>
                                      </p:cBhvr>
                                      <p:to>
                                        <p:strVal val="visible"/>
                                      </p:to>
                                    </p:set>
                                    <p:animEffect transition="in" filter="wipe(up)">
                                      <p:cBhvr>
                                        <p:cTn id="40" dur="125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flipH="1">
            <a:off x="3287688" y="80154"/>
            <a:ext cx="5616624" cy="617272"/>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Calibri" pitchFamily="34" charset="0"/>
                <a:cs typeface="Calibri" pitchFamily="34" charset="0"/>
              </a:rPr>
              <a:t>Testing Time - Part 1</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4" name="Rectangle 3"/>
          <p:cNvSpPr/>
          <p:nvPr/>
        </p:nvSpPr>
        <p:spPr>
          <a:xfrm>
            <a:off x="1146000" y="841891"/>
            <a:ext cx="9900000" cy="504000"/>
          </a:xfrm>
          <a:prstGeom prst="rect">
            <a:avLst/>
          </a:prstGeom>
          <a:solidFill>
            <a:schemeClr val="accent2">
              <a:lumMod val="40000"/>
              <a:lumOff val="60000"/>
            </a:schemeClr>
          </a:solidFill>
          <a:scene3d>
            <a:camera prst="orthographicFront"/>
            <a:lightRig rig="threePt" dir="t"/>
          </a:scene3d>
          <a:sp3d>
            <a:bevelT/>
          </a:sp3d>
        </p:spPr>
        <p:txBody>
          <a:bodyPr wrap="square">
            <a:spAutoFit/>
          </a:bodyPr>
          <a:lstStyle/>
          <a:p>
            <a:r>
              <a:rPr lang="en-US" sz="2200" dirty="0" smtClean="0"/>
              <a:t>Identify the underlined words as a phrase (P) or a clause (C) in sentences given below.</a:t>
            </a:r>
          </a:p>
        </p:txBody>
      </p:sp>
      <p:pic>
        <p:nvPicPr>
          <p:cNvPr id="17410" name="Picture 2" descr="Photo july 30 2023 sabang aceh indonesia a man is doing an attraction during preparing a coffee at the coffee shop and present the coffee on the table"/>
          <p:cNvPicPr>
            <a:picLocks noChangeAspect="1" noChangeArrowheads="1"/>
          </p:cNvPicPr>
          <p:nvPr/>
        </p:nvPicPr>
        <p:blipFill>
          <a:blip r:embed="rId3" cstate="print"/>
          <a:srcRect/>
          <a:stretch>
            <a:fillRect/>
          </a:stretch>
        </p:blipFill>
        <p:spPr bwMode="auto">
          <a:xfrm>
            <a:off x="7564801" y="1521073"/>
            <a:ext cx="1192337" cy="1345222"/>
          </a:xfrm>
          <a:prstGeom prst="rect">
            <a:avLst/>
          </a:prstGeom>
          <a:ln>
            <a:noFill/>
          </a:ln>
          <a:effectLst>
            <a:outerShdw blurRad="292100" dist="139700" dir="2700000" algn="tl" rotWithShape="0">
              <a:srgbClr val="333333">
                <a:alpha val="65000"/>
              </a:srgbClr>
            </a:outerShdw>
          </a:effectLst>
        </p:spPr>
      </p:pic>
      <p:grpSp>
        <p:nvGrpSpPr>
          <p:cNvPr id="13" name="Group 12">
            <a:extLst>
              <a:ext uri="{FF2B5EF4-FFF2-40B4-BE49-F238E27FC236}">
                <a16:creationId xmlns:a16="http://schemas.microsoft.com/office/drawing/2014/main" xmlns="" id="{615B7267-6569-4D06-A783-4C33F02C97DD}"/>
              </a:ext>
            </a:extLst>
          </p:cNvPr>
          <p:cNvGrpSpPr/>
          <p:nvPr/>
        </p:nvGrpSpPr>
        <p:grpSpPr>
          <a:xfrm flipH="1">
            <a:off x="1427772" y="1617784"/>
            <a:ext cx="1469785" cy="1080000"/>
            <a:chOff x="1631504" y="2420888"/>
            <a:chExt cx="1908212" cy="1440160"/>
          </a:xfrm>
        </p:grpSpPr>
        <p:sp>
          <p:nvSpPr>
            <p:cNvPr id="14" name="Freeform: Shape 18">
              <a:extLst>
                <a:ext uri="{FF2B5EF4-FFF2-40B4-BE49-F238E27FC236}">
                  <a16:creationId xmlns:a16="http://schemas.microsoft.com/office/drawing/2014/main" xmlns="" id="{963E4B8D-4978-4C4A-AB77-EF5687CBD9CF}"/>
                </a:ext>
              </a:extLst>
            </p:cNvPr>
            <p:cNvSpPr/>
            <p:nvPr/>
          </p:nvSpPr>
          <p:spPr>
            <a:xfrm>
              <a:off x="2279576" y="2564904"/>
              <a:ext cx="1260140" cy="648072"/>
            </a:xfrm>
            <a:custGeom>
              <a:avLst/>
              <a:gdLst>
                <a:gd name="connsiteX0" fmla="*/ 0 w 1260140"/>
                <a:gd name="connsiteY0" fmla="*/ 0 h 648072"/>
                <a:gd name="connsiteX1" fmla="*/ 607700 w 1260140"/>
                <a:gd name="connsiteY1" fmla="*/ 0 h 648072"/>
                <a:gd name="connsiteX2" fmla="*/ 1260140 w 1260140"/>
                <a:gd name="connsiteY2" fmla="*/ 648072 h 648072"/>
                <a:gd name="connsiteX3" fmla="*/ 0 w 12601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1260140" h="648072">
                  <a:moveTo>
                    <a:pt x="0" y="0"/>
                  </a:moveTo>
                  <a:lnTo>
                    <a:pt x="607700" y="0"/>
                  </a:lnTo>
                  <a:lnTo>
                    <a:pt x="1260140" y="648072"/>
                  </a:lnTo>
                  <a:lnTo>
                    <a:pt x="0" y="648072"/>
                  </a:lnTo>
                  <a:close/>
                </a:path>
              </a:pathLst>
            </a:cu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200">
                <a:solidFill>
                  <a:schemeClr val="tx1"/>
                </a:solidFill>
              </a:endParaRPr>
            </a:p>
          </p:txBody>
        </p:sp>
        <p:grpSp>
          <p:nvGrpSpPr>
            <p:cNvPr id="15" name="Group 19">
              <a:extLst>
                <a:ext uri="{FF2B5EF4-FFF2-40B4-BE49-F238E27FC236}">
                  <a16:creationId xmlns:a16="http://schemas.microsoft.com/office/drawing/2014/main" xmlns="" id="{8898D0A5-214D-49FF-8688-EE7C00F6A354}"/>
                </a:ext>
              </a:extLst>
            </p:cNvPr>
            <p:cNvGrpSpPr/>
            <p:nvPr/>
          </p:nvGrpSpPr>
          <p:grpSpPr>
            <a:xfrm>
              <a:off x="1631504" y="2420888"/>
              <a:ext cx="1008112" cy="1008112"/>
              <a:chOff x="1631504" y="2420888"/>
              <a:chExt cx="1008112" cy="1008112"/>
            </a:xfrm>
          </p:grpSpPr>
          <p:sp>
            <p:nvSpPr>
              <p:cNvPr id="17" name="Oval 16">
                <a:extLst>
                  <a:ext uri="{FF2B5EF4-FFF2-40B4-BE49-F238E27FC236}">
                    <a16:creationId xmlns:a16="http://schemas.microsoft.com/office/drawing/2014/main" xmlns="" id="{15A31068-8F03-4680-9BAF-5848E1B9EA05}"/>
                  </a:ext>
                </a:extLst>
              </p:cNvPr>
              <p:cNvSpPr/>
              <p:nvPr/>
            </p:nvSpPr>
            <p:spPr>
              <a:xfrm>
                <a:off x="1631504" y="2420888"/>
                <a:ext cx="1008112" cy="1008112"/>
              </a:xfrm>
              <a:prstGeom prst="ellipse">
                <a:avLst/>
              </a:prstGeom>
              <a:gradFill flip="none" rotWithShape="1">
                <a:gsLst>
                  <a:gs pos="0">
                    <a:schemeClr val="accent3">
                      <a:lumMod val="50000"/>
                    </a:schemeClr>
                  </a:gs>
                  <a:gs pos="80000">
                    <a:schemeClr val="accent3">
                      <a:lumMod val="75000"/>
                    </a:schemeClr>
                  </a:gs>
                  <a:gs pos="100000">
                    <a:schemeClr val="accent3"/>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sp>
            <p:nvSpPr>
              <p:cNvPr id="18" name="Oval 17">
                <a:extLst>
                  <a:ext uri="{FF2B5EF4-FFF2-40B4-BE49-F238E27FC236}">
                    <a16:creationId xmlns:a16="http://schemas.microsoft.com/office/drawing/2014/main" xmlns="" id="{C803C62D-A196-4FDA-A88C-C593A44E30B8}"/>
                  </a:ext>
                </a:extLst>
              </p:cNvPr>
              <p:cNvSpPr>
                <a:spLocks noChangeAspect="1"/>
              </p:cNvSpPr>
              <p:nvPr/>
            </p:nvSpPr>
            <p:spPr>
              <a:xfrm>
                <a:off x="1703512" y="2492896"/>
                <a:ext cx="864096" cy="864096"/>
              </a:xfrm>
              <a:prstGeom prst="ellipse">
                <a:avLst/>
              </a:prstGeom>
              <a:solidFill>
                <a:schemeClr val="bg1"/>
              </a:solidFill>
              <a:ln>
                <a:solidFill>
                  <a:schemeClr val="accent2">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1</a:t>
                </a:r>
                <a:endParaRPr lang="en-US" sz="2200" b="1" dirty="0">
                  <a:solidFill>
                    <a:schemeClr val="tx1"/>
                  </a:solidFill>
                </a:endParaRPr>
              </a:p>
            </p:txBody>
          </p:sp>
        </p:grpSp>
        <p:sp>
          <p:nvSpPr>
            <p:cNvPr id="16" name="Right Triangle 15">
              <a:extLst>
                <a:ext uri="{FF2B5EF4-FFF2-40B4-BE49-F238E27FC236}">
                  <a16:creationId xmlns:a16="http://schemas.microsoft.com/office/drawing/2014/main" xmlns="" id="{E5788014-22F1-425A-9895-42B60A804057}"/>
                </a:ext>
              </a:extLst>
            </p:cNvPr>
            <p:cNvSpPr>
              <a:spLocks noChangeAspect="1"/>
            </p:cNvSpPr>
            <p:nvPr/>
          </p:nvSpPr>
          <p:spPr>
            <a:xfrm flipV="1">
              <a:off x="2891644" y="3212976"/>
              <a:ext cx="648072" cy="648072"/>
            </a:xfrm>
            <a:prstGeom prst="rtTriangl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grpSp>
      <p:sp>
        <p:nvSpPr>
          <p:cNvPr id="20" name="TextBox 19"/>
          <p:cNvSpPr txBox="1"/>
          <p:nvPr/>
        </p:nvSpPr>
        <p:spPr>
          <a:xfrm>
            <a:off x="2996452" y="1766491"/>
            <a:ext cx="4353692" cy="430887"/>
          </a:xfrm>
          <a:prstGeom prst="rect">
            <a:avLst/>
          </a:prstGeom>
          <a:noFill/>
        </p:spPr>
        <p:txBody>
          <a:bodyPr wrap="none" rtlCol="0">
            <a:spAutoFit/>
          </a:bodyPr>
          <a:lstStyle/>
          <a:p>
            <a:r>
              <a:rPr lang="en-IN" sz="2200" dirty="0" smtClean="0"/>
              <a:t>Raju is making tea </a:t>
            </a:r>
            <a:r>
              <a:rPr lang="en-IN" sz="2200" u="sng" dirty="0" smtClean="0"/>
              <a:t>for his customers</a:t>
            </a:r>
            <a:r>
              <a:rPr lang="en-IN" sz="2200" dirty="0" smtClean="0"/>
              <a:t>.</a:t>
            </a:r>
            <a:endParaRPr lang="en-US" sz="2200" dirty="0"/>
          </a:p>
        </p:txBody>
      </p:sp>
      <p:sp>
        <p:nvSpPr>
          <p:cNvPr id="46" name="Rectangle 45"/>
          <p:cNvSpPr/>
          <p:nvPr/>
        </p:nvSpPr>
        <p:spPr>
          <a:xfrm>
            <a:off x="10044229" y="1723293"/>
            <a:ext cx="720000" cy="7200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P</a:t>
            </a:r>
            <a:endParaRPr lang="en-US" sz="2200" dirty="0">
              <a:solidFill>
                <a:schemeClr val="tx1"/>
              </a:solidFill>
            </a:endParaRPr>
          </a:p>
        </p:txBody>
      </p:sp>
      <p:grpSp>
        <p:nvGrpSpPr>
          <p:cNvPr id="21" name="Group 20">
            <a:extLst>
              <a:ext uri="{FF2B5EF4-FFF2-40B4-BE49-F238E27FC236}">
                <a16:creationId xmlns:a16="http://schemas.microsoft.com/office/drawing/2014/main" xmlns="" id="{615B7267-6569-4D06-A783-4C33F02C97DD}"/>
              </a:ext>
            </a:extLst>
          </p:cNvPr>
          <p:cNvGrpSpPr/>
          <p:nvPr/>
        </p:nvGrpSpPr>
        <p:grpSpPr>
          <a:xfrm flipH="1">
            <a:off x="1427772" y="2901464"/>
            <a:ext cx="1520923" cy="1080000"/>
            <a:chOff x="1631504" y="2420888"/>
            <a:chExt cx="1908212" cy="1440160"/>
          </a:xfrm>
        </p:grpSpPr>
        <p:sp>
          <p:nvSpPr>
            <p:cNvPr id="22" name="Freeform: Shape 18">
              <a:extLst>
                <a:ext uri="{FF2B5EF4-FFF2-40B4-BE49-F238E27FC236}">
                  <a16:creationId xmlns:a16="http://schemas.microsoft.com/office/drawing/2014/main" xmlns="" id="{963E4B8D-4978-4C4A-AB77-EF5687CBD9CF}"/>
                </a:ext>
              </a:extLst>
            </p:cNvPr>
            <p:cNvSpPr/>
            <p:nvPr/>
          </p:nvSpPr>
          <p:spPr>
            <a:xfrm>
              <a:off x="2279576" y="2564904"/>
              <a:ext cx="1260140" cy="648072"/>
            </a:xfrm>
            <a:custGeom>
              <a:avLst/>
              <a:gdLst>
                <a:gd name="connsiteX0" fmla="*/ 0 w 1260140"/>
                <a:gd name="connsiteY0" fmla="*/ 0 h 648072"/>
                <a:gd name="connsiteX1" fmla="*/ 607700 w 1260140"/>
                <a:gd name="connsiteY1" fmla="*/ 0 h 648072"/>
                <a:gd name="connsiteX2" fmla="*/ 1260140 w 1260140"/>
                <a:gd name="connsiteY2" fmla="*/ 648072 h 648072"/>
                <a:gd name="connsiteX3" fmla="*/ 0 w 12601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1260140" h="648072">
                  <a:moveTo>
                    <a:pt x="0" y="0"/>
                  </a:moveTo>
                  <a:lnTo>
                    <a:pt x="607700" y="0"/>
                  </a:lnTo>
                  <a:lnTo>
                    <a:pt x="1260140" y="648072"/>
                  </a:lnTo>
                  <a:lnTo>
                    <a:pt x="0" y="648072"/>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200">
                <a:solidFill>
                  <a:schemeClr val="tx1"/>
                </a:solidFill>
              </a:endParaRPr>
            </a:p>
          </p:txBody>
        </p:sp>
        <p:grpSp>
          <p:nvGrpSpPr>
            <p:cNvPr id="23" name="Group 19">
              <a:extLst>
                <a:ext uri="{FF2B5EF4-FFF2-40B4-BE49-F238E27FC236}">
                  <a16:creationId xmlns:a16="http://schemas.microsoft.com/office/drawing/2014/main" xmlns="" id="{8898D0A5-214D-49FF-8688-EE7C00F6A354}"/>
                </a:ext>
              </a:extLst>
            </p:cNvPr>
            <p:cNvGrpSpPr/>
            <p:nvPr/>
          </p:nvGrpSpPr>
          <p:grpSpPr>
            <a:xfrm>
              <a:off x="1631504" y="2420888"/>
              <a:ext cx="1008112" cy="1008112"/>
              <a:chOff x="1631504" y="2420888"/>
              <a:chExt cx="1008112" cy="1008112"/>
            </a:xfrm>
          </p:grpSpPr>
          <p:sp>
            <p:nvSpPr>
              <p:cNvPr id="25" name="Oval 24">
                <a:extLst>
                  <a:ext uri="{FF2B5EF4-FFF2-40B4-BE49-F238E27FC236}">
                    <a16:creationId xmlns:a16="http://schemas.microsoft.com/office/drawing/2014/main" xmlns="" id="{15A31068-8F03-4680-9BAF-5848E1B9EA05}"/>
                  </a:ext>
                </a:extLst>
              </p:cNvPr>
              <p:cNvSpPr/>
              <p:nvPr/>
            </p:nvSpPr>
            <p:spPr>
              <a:xfrm>
                <a:off x="1631504" y="2420888"/>
                <a:ext cx="1008112" cy="1008112"/>
              </a:xfrm>
              <a:prstGeom prst="ellipse">
                <a:avLst/>
              </a:prstGeom>
              <a:gradFill flip="none" rotWithShape="1">
                <a:gsLst>
                  <a:gs pos="0">
                    <a:schemeClr val="accent3">
                      <a:lumMod val="50000"/>
                    </a:schemeClr>
                  </a:gs>
                  <a:gs pos="80000">
                    <a:schemeClr val="accent3">
                      <a:lumMod val="75000"/>
                    </a:schemeClr>
                  </a:gs>
                  <a:gs pos="100000">
                    <a:schemeClr val="accent3"/>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sp>
            <p:nvSpPr>
              <p:cNvPr id="26" name="Oval 25">
                <a:extLst>
                  <a:ext uri="{FF2B5EF4-FFF2-40B4-BE49-F238E27FC236}">
                    <a16:creationId xmlns:a16="http://schemas.microsoft.com/office/drawing/2014/main" xmlns="" id="{C803C62D-A196-4FDA-A88C-C593A44E30B8}"/>
                  </a:ext>
                </a:extLst>
              </p:cNvPr>
              <p:cNvSpPr>
                <a:spLocks noChangeAspect="1"/>
              </p:cNvSpPr>
              <p:nvPr/>
            </p:nvSpPr>
            <p:spPr>
              <a:xfrm>
                <a:off x="1703512" y="2492896"/>
                <a:ext cx="864096" cy="864096"/>
              </a:xfrm>
              <a:prstGeom prst="ellipse">
                <a:avLst/>
              </a:prstGeom>
              <a:solidFill>
                <a:schemeClr val="bg1"/>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2</a:t>
                </a:r>
                <a:endParaRPr lang="en-US" sz="2200" b="1" dirty="0">
                  <a:solidFill>
                    <a:schemeClr val="tx1"/>
                  </a:solidFill>
                </a:endParaRPr>
              </a:p>
            </p:txBody>
          </p:sp>
        </p:grpSp>
        <p:sp>
          <p:nvSpPr>
            <p:cNvPr id="24" name="Right Triangle 23">
              <a:extLst>
                <a:ext uri="{FF2B5EF4-FFF2-40B4-BE49-F238E27FC236}">
                  <a16:creationId xmlns:a16="http://schemas.microsoft.com/office/drawing/2014/main" xmlns="" id="{E5788014-22F1-425A-9895-42B60A804057}"/>
                </a:ext>
              </a:extLst>
            </p:cNvPr>
            <p:cNvSpPr>
              <a:spLocks noChangeAspect="1"/>
            </p:cNvSpPr>
            <p:nvPr/>
          </p:nvSpPr>
          <p:spPr>
            <a:xfrm flipV="1">
              <a:off x="2891644" y="3212976"/>
              <a:ext cx="648072" cy="648072"/>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grpSp>
      <p:sp>
        <p:nvSpPr>
          <p:cNvPr id="27" name="TextBox 26"/>
          <p:cNvSpPr txBox="1"/>
          <p:nvPr/>
        </p:nvSpPr>
        <p:spPr>
          <a:xfrm>
            <a:off x="3073512" y="3032586"/>
            <a:ext cx="4312912" cy="430887"/>
          </a:xfrm>
          <a:prstGeom prst="rect">
            <a:avLst/>
          </a:prstGeom>
          <a:noFill/>
        </p:spPr>
        <p:txBody>
          <a:bodyPr wrap="none" rtlCol="0">
            <a:spAutoFit/>
          </a:bodyPr>
          <a:lstStyle/>
          <a:p>
            <a:r>
              <a:rPr lang="en-IN" sz="2200" u="sng" dirty="0" smtClean="0"/>
              <a:t>Mr. </a:t>
            </a:r>
            <a:r>
              <a:rPr lang="en-IN" sz="2200" u="sng" dirty="0" err="1" smtClean="0"/>
              <a:t>Pankaj</a:t>
            </a:r>
            <a:r>
              <a:rPr lang="en-IN" sz="2200" u="sng" dirty="0" smtClean="0"/>
              <a:t> is a teacher</a:t>
            </a:r>
            <a:r>
              <a:rPr lang="en-IN" sz="2200" dirty="0" smtClean="0"/>
              <a:t> in my school.</a:t>
            </a:r>
            <a:endParaRPr lang="en-US" sz="2200" dirty="0"/>
          </a:p>
        </p:txBody>
      </p:sp>
      <p:sp>
        <p:nvSpPr>
          <p:cNvPr id="47" name="Rectangle 46"/>
          <p:cNvSpPr/>
          <p:nvPr/>
        </p:nvSpPr>
        <p:spPr>
          <a:xfrm>
            <a:off x="10044229" y="2989708"/>
            <a:ext cx="720000" cy="7200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C</a:t>
            </a:r>
            <a:endParaRPr lang="en-US" sz="2200" dirty="0">
              <a:solidFill>
                <a:schemeClr val="tx1"/>
              </a:solidFill>
            </a:endParaRPr>
          </a:p>
        </p:txBody>
      </p:sp>
      <p:grpSp>
        <p:nvGrpSpPr>
          <p:cNvPr id="35" name="Group 34">
            <a:extLst>
              <a:ext uri="{FF2B5EF4-FFF2-40B4-BE49-F238E27FC236}">
                <a16:creationId xmlns:a16="http://schemas.microsoft.com/office/drawing/2014/main" xmlns="" id="{615B7267-6569-4D06-A783-4C33F02C97DD}"/>
              </a:ext>
            </a:extLst>
          </p:cNvPr>
          <p:cNvGrpSpPr/>
          <p:nvPr/>
        </p:nvGrpSpPr>
        <p:grpSpPr>
          <a:xfrm flipH="1">
            <a:off x="1427772" y="5468824"/>
            <a:ext cx="1530512" cy="1080000"/>
            <a:chOff x="1631504" y="2420888"/>
            <a:chExt cx="1908212" cy="1440160"/>
          </a:xfrm>
        </p:grpSpPr>
        <p:sp>
          <p:nvSpPr>
            <p:cNvPr id="36" name="Freeform: Shape 18">
              <a:extLst>
                <a:ext uri="{FF2B5EF4-FFF2-40B4-BE49-F238E27FC236}">
                  <a16:creationId xmlns:a16="http://schemas.microsoft.com/office/drawing/2014/main" xmlns="" id="{963E4B8D-4978-4C4A-AB77-EF5687CBD9CF}"/>
                </a:ext>
              </a:extLst>
            </p:cNvPr>
            <p:cNvSpPr/>
            <p:nvPr/>
          </p:nvSpPr>
          <p:spPr>
            <a:xfrm>
              <a:off x="2279576" y="2564904"/>
              <a:ext cx="1260140" cy="648072"/>
            </a:xfrm>
            <a:custGeom>
              <a:avLst/>
              <a:gdLst>
                <a:gd name="connsiteX0" fmla="*/ 0 w 1260140"/>
                <a:gd name="connsiteY0" fmla="*/ 0 h 648072"/>
                <a:gd name="connsiteX1" fmla="*/ 607700 w 1260140"/>
                <a:gd name="connsiteY1" fmla="*/ 0 h 648072"/>
                <a:gd name="connsiteX2" fmla="*/ 1260140 w 1260140"/>
                <a:gd name="connsiteY2" fmla="*/ 648072 h 648072"/>
                <a:gd name="connsiteX3" fmla="*/ 0 w 12601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1260140" h="648072">
                  <a:moveTo>
                    <a:pt x="0" y="0"/>
                  </a:moveTo>
                  <a:lnTo>
                    <a:pt x="607700" y="0"/>
                  </a:lnTo>
                  <a:lnTo>
                    <a:pt x="1260140" y="648072"/>
                  </a:lnTo>
                  <a:lnTo>
                    <a:pt x="0" y="648072"/>
                  </a:lnTo>
                  <a:close/>
                </a:path>
              </a:pathLst>
            </a:cu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200">
                <a:solidFill>
                  <a:schemeClr val="tx1"/>
                </a:solidFill>
              </a:endParaRPr>
            </a:p>
          </p:txBody>
        </p:sp>
        <p:grpSp>
          <p:nvGrpSpPr>
            <p:cNvPr id="37" name="Group 19">
              <a:extLst>
                <a:ext uri="{FF2B5EF4-FFF2-40B4-BE49-F238E27FC236}">
                  <a16:creationId xmlns:a16="http://schemas.microsoft.com/office/drawing/2014/main" xmlns="" id="{8898D0A5-214D-49FF-8688-EE7C00F6A354}"/>
                </a:ext>
              </a:extLst>
            </p:cNvPr>
            <p:cNvGrpSpPr/>
            <p:nvPr/>
          </p:nvGrpSpPr>
          <p:grpSpPr>
            <a:xfrm>
              <a:off x="1631504" y="2420888"/>
              <a:ext cx="1008112" cy="1008112"/>
              <a:chOff x="1631504" y="2420888"/>
              <a:chExt cx="1008112" cy="1008112"/>
            </a:xfrm>
          </p:grpSpPr>
          <p:sp>
            <p:nvSpPr>
              <p:cNvPr id="39" name="Oval 38">
                <a:extLst>
                  <a:ext uri="{FF2B5EF4-FFF2-40B4-BE49-F238E27FC236}">
                    <a16:creationId xmlns:a16="http://schemas.microsoft.com/office/drawing/2014/main" xmlns="" id="{15A31068-8F03-4680-9BAF-5848E1B9EA05}"/>
                  </a:ext>
                </a:extLst>
              </p:cNvPr>
              <p:cNvSpPr/>
              <p:nvPr/>
            </p:nvSpPr>
            <p:spPr>
              <a:xfrm>
                <a:off x="1631504" y="2420888"/>
                <a:ext cx="1008112" cy="1008112"/>
              </a:xfrm>
              <a:prstGeom prst="ellipse">
                <a:avLst/>
              </a:prstGeom>
              <a:gradFill flip="none" rotWithShape="1">
                <a:gsLst>
                  <a:gs pos="0">
                    <a:schemeClr val="accent3">
                      <a:lumMod val="50000"/>
                    </a:schemeClr>
                  </a:gs>
                  <a:gs pos="80000">
                    <a:schemeClr val="accent3">
                      <a:lumMod val="75000"/>
                    </a:schemeClr>
                  </a:gs>
                  <a:gs pos="100000">
                    <a:schemeClr val="accent3"/>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sp>
            <p:nvSpPr>
              <p:cNvPr id="40" name="Oval 39">
                <a:extLst>
                  <a:ext uri="{FF2B5EF4-FFF2-40B4-BE49-F238E27FC236}">
                    <a16:creationId xmlns:a16="http://schemas.microsoft.com/office/drawing/2014/main" xmlns="" id="{C803C62D-A196-4FDA-A88C-C593A44E30B8}"/>
                  </a:ext>
                </a:extLst>
              </p:cNvPr>
              <p:cNvSpPr>
                <a:spLocks noChangeAspect="1"/>
              </p:cNvSpPr>
              <p:nvPr/>
            </p:nvSpPr>
            <p:spPr>
              <a:xfrm>
                <a:off x="1703512" y="2492896"/>
                <a:ext cx="864096" cy="864096"/>
              </a:xfrm>
              <a:prstGeom prst="ellipse">
                <a:avLst/>
              </a:prstGeom>
              <a:solidFill>
                <a:schemeClr val="bg1"/>
              </a:solidFill>
              <a:ln>
                <a:solidFill>
                  <a:srgbClr val="FFC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4</a:t>
                </a:r>
                <a:endParaRPr lang="en-US" sz="2200" b="1" dirty="0">
                  <a:solidFill>
                    <a:schemeClr val="tx1"/>
                  </a:solidFill>
                </a:endParaRPr>
              </a:p>
            </p:txBody>
          </p:sp>
        </p:grpSp>
        <p:sp>
          <p:nvSpPr>
            <p:cNvPr id="38" name="Right Triangle 37">
              <a:extLst>
                <a:ext uri="{FF2B5EF4-FFF2-40B4-BE49-F238E27FC236}">
                  <a16:creationId xmlns:a16="http://schemas.microsoft.com/office/drawing/2014/main" xmlns="" id="{E5788014-22F1-425A-9895-42B60A804057}"/>
                </a:ext>
              </a:extLst>
            </p:cNvPr>
            <p:cNvSpPr>
              <a:spLocks noChangeAspect="1"/>
            </p:cNvSpPr>
            <p:nvPr/>
          </p:nvSpPr>
          <p:spPr>
            <a:xfrm flipV="1">
              <a:off x="2891644" y="3212976"/>
              <a:ext cx="648072" cy="648072"/>
            </a:xfrm>
            <a:prstGeom prst="rtTriangl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grpSp>
      <p:sp>
        <p:nvSpPr>
          <p:cNvPr id="41" name="TextBox 40"/>
          <p:cNvSpPr txBox="1"/>
          <p:nvPr/>
        </p:nvSpPr>
        <p:spPr>
          <a:xfrm>
            <a:off x="3031909" y="5617531"/>
            <a:ext cx="4232013" cy="430887"/>
          </a:xfrm>
          <a:prstGeom prst="rect">
            <a:avLst/>
          </a:prstGeom>
          <a:noFill/>
        </p:spPr>
        <p:txBody>
          <a:bodyPr wrap="none" rtlCol="0">
            <a:spAutoFit/>
          </a:bodyPr>
          <a:lstStyle/>
          <a:p>
            <a:r>
              <a:rPr lang="en-IN" sz="2200" dirty="0" smtClean="0"/>
              <a:t>You look pretty </a:t>
            </a:r>
            <a:r>
              <a:rPr lang="en-IN" sz="2200" u="sng" dirty="0" smtClean="0"/>
              <a:t>in the yellow dress</a:t>
            </a:r>
            <a:r>
              <a:rPr lang="en-IN" sz="2200" dirty="0" smtClean="0"/>
              <a:t>.</a:t>
            </a:r>
            <a:endParaRPr lang="en-US" sz="2200" dirty="0"/>
          </a:p>
        </p:txBody>
      </p:sp>
      <p:sp>
        <p:nvSpPr>
          <p:cNvPr id="49" name="Rectangle 48"/>
          <p:cNvSpPr/>
          <p:nvPr/>
        </p:nvSpPr>
        <p:spPr>
          <a:xfrm>
            <a:off x="10044229" y="5522538"/>
            <a:ext cx="720000" cy="72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P</a:t>
            </a:r>
            <a:endParaRPr lang="en-US" sz="2200" dirty="0">
              <a:solidFill>
                <a:schemeClr val="tx1"/>
              </a:solidFill>
            </a:endParaRPr>
          </a:p>
        </p:txBody>
      </p:sp>
      <p:sp>
        <p:nvSpPr>
          <p:cNvPr id="48" name="Rectangle 47"/>
          <p:cNvSpPr/>
          <p:nvPr/>
        </p:nvSpPr>
        <p:spPr>
          <a:xfrm>
            <a:off x="10044230" y="4256123"/>
            <a:ext cx="720000" cy="720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C</a:t>
            </a:r>
            <a:endParaRPr lang="en-US" sz="2200" dirty="0">
              <a:solidFill>
                <a:schemeClr val="tx1"/>
              </a:solidFill>
            </a:endParaRPr>
          </a:p>
        </p:txBody>
      </p:sp>
      <p:grpSp>
        <p:nvGrpSpPr>
          <p:cNvPr id="51" name="Group 50">
            <a:extLst>
              <a:ext uri="{FF2B5EF4-FFF2-40B4-BE49-F238E27FC236}">
                <a16:creationId xmlns:a16="http://schemas.microsoft.com/office/drawing/2014/main" xmlns="" id="{615B7267-6569-4D06-A783-4C33F02C97DD}"/>
              </a:ext>
            </a:extLst>
          </p:cNvPr>
          <p:cNvGrpSpPr/>
          <p:nvPr/>
        </p:nvGrpSpPr>
        <p:grpSpPr>
          <a:xfrm flipH="1">
            <a:off x="1427771" y="4202725"/>
            <a:ext cx="1520924" cy="1080000"/>
            <a:chOff x="1631504" y="2420888"/>
            <a:chExt cx="1908212" cy="1440160"/>
          </a:xfrm>
        </p:grpSpPr>
        <p:sp>
          <p:nvSpPr>
            <p:cNvPr id="53" name="Freeform: Shape 18">
              <a:extLst>
                <a:ext uri="{FF2B5EF4-FFF2-40B4-BE49-F238E27FC236}">
                  <a16:creationId xmlns:a16="http://schemas.microsoft.com/office/drawing/2014/main" xmlns="" id="{963E4B8D-4978-4C4A-AB77-EF5687CBD9CF}"/>
                </a:ext>
              </a:extLst>
            </p:cNvPr>
            <p:cNvSpPr/>
            <p:nvPr/>
          </p:nvSpPr>
          <p:spPr>
            <a:xfrm>
              <a:off x="2279576" y="2564904"/>
              <a:ext cx="1260140" cy="648072"/>
            </a:xfrm>
            <a:custGeom>
              <a:avLst/>
              <a:gdLst>
                <a:gd name="connsiteX0" fmla="*/ 0 w 1260140"/>
                <a:gd name="connsiteY0" fmla="*/ 0 h 648072"/>
                <a:gd name="connsiteX1" fmla="*/ 607700 w 1260140"/>
                <a:gd name="connsiteY1" fmla="*/ 0 h 648072"/>
                <a:gd name="connsiteX2" fmla="*/ 1260140 w 1260140"/>
                <a:gd name="connsiteY2" fmla="*/ 648072 h 648072"/>
                <a:gd name="connsiteX3" fmla="*/ 0 w 12601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1260140" h="648072">
                  <a:moveTo>
                    <a:pt x="0" y="0"/>
                  </a:moveTo>
                  <a:lnTo>
                    <a:pt x="607700" y="0"/>
                  </a:lnTo>
                  <a:lnTo>
                    <a:pt x="1260140" y="648072"/>
                  </a:lnTo>
                  <a:lnTo>
                    <a:pt x="0" y="648072"/>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200">
                <a:solidFill>
                  <a:schemeClr val="tx1"/>
                </a:solidFill>
              </a:endParaRPr>
            </a:p>
          </p:txBody>
        </p:sp>
        <p:grpSp>
          <p:nvGrpSpPr>
            <p:cNvPr id="54" name="Group 19">
              <a:extLst>
                <a:ext uri="{FF2B5EF4-FFF2-40B4-BE49-F238E27FC236}">
                  <a16:creationId xmlns:a16="http://schemas.microsoft.com/office/drawing/2014/main" xmlns="" id="{8898D0A5-214D-49FF-8688-EE7C00F6A354}"/>
                </a:ext>
              </a:extLst>
            </p:cNvPr>
            <p:cNvGrpSpPr/>
            <p:nvPr/>
          </p:nvGrpSpPr>
          <p:grpSpPr>
            <a:xfrm>
              <a:off x="1631504" y="2420888"/>
              <a:ext cx="1008112" cy="1008112"/>
              <a:chOff x="1631504" y="2420888"/>
              <a:chExt cx="1008112" cy="1008112"/>
            </a:xfrm>
          </p:grpSpPr>
          <p:sp>
            <p:nvSpPr>
              <p:cNvPr id="56" name="Oval 55">
                <a:extLst>
                  <a:ext uri="{FF2B5EF4-FFF2-40B4-BE49-F238E27FC236}">
                    <a16:creationId xmlns:a16="http://schemas.microsoft.com/office/drawing/2014/main" xmlns="" id="{15A31068-8F03-4680-9BAF-5848E1B9EA05}"/>
                  </a:ext>
                </a:extLst>
              </p:cNvPr>
              <p:cNvSpPr/>
              <p:nvPr/>
            </p:nvSpPr>
            <p:spPr>
              <a:xfrm>
                <a:off x="1631504" y="2420888"/>
                <a:ext cx="1008112" cy="1008112"/>
              </a:xfrm>
              <a:prstGeom prst="ellipse">
                <a:avLst/>
              </a:prstGeom>
              <a:gradFill flip="none" rotWithShape="1">
                <a:gsLst>
                  <a:gs pos="0">
                    <a:schemeClr val="accent3">
                      <a:lumMod val="50000"/>
                    </a:schemeClr>
                  </a:gs>
                  <a:gs pos="80000">
                    <a:schemeClr val="accent3">
                      <a:lumMod val="75000"/>
                    </a:schemeClr>
                  </a:gs>
                  <a:gs pos="100000">
                    <a:schemeClr val="accent3"/>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sp>
            <p:nvSpPr>
              <p:cNvPr id="57" name="Oval 56">
                <a:extLst>
                  <a:ext uri="{FF2B5EF4-FFF2-40B4-BE49-F238E27FC236}">
                    <a16:creationId xmlns:a16="http://schemas.microsoft.com/office/drawing/2014/main" xmlns="" id="{C803C62D-A196-4FDA-A88C-C593A44E30B8}"/>
                  </a:ext>
                </a:extLst>
              </p:cNvPr>
              <p:cNvSpPr>
                <a:spLocks noChangeAspect="1"/>
              </p:cNvSpPr>
              <p:nvPr/>
            </p:nvSpPr>
            <p:spPr>
              <a:xfrm>
                <a:off x="1703512" y="2492896"/>
                <a:ext cx="864096" cy="864096"/>
              </a:xfrm>
              <a:prstGeom prst="ellipse">
                <a:avLst/>
              </a:prstGeom>
              <a:solidFill>
                <a:schemeClr val="bg1"/>
              </a:solidFill>
              <a:ln>
                <a:solidFill>
                  <a:srgbClr val="00B0F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3</a:t>
                </a:r>
                <a:endParaRPr lang="en-US" sz="2200" b="1" dirty="0">
                  <a:solidFill>
                    <a:schemeClr val="tx1"/>
                  </a:solidFill>
                </a:endParaRPr>
              </a:p>
            </p:txBody>
          </p:sp>
        </p:grpSp>
        <p:sp>
          <p:nvSpPr>
            <p:cNvPr id="55" name="Right Triangle 54">
              <a:extLst>
                <a:ext uri="{FF2B5EF4-FFF2-40B4-BE49-F238E27FC236}">
                  <a16:creationId xmlns:a16="http://schemas.microsoft.com/office/drawing/2014/main" xmlns="" id="{E5788014-22F1-425A-9895-42B60A804057}"/>
                </a:ext>
              </a:extLst>
            </p:cNvPr>
            <p:cNvSpPr>
              <a:spLocks noChangeAspect="1"/>
            </p:cNvSpPr>
            <p:nvPr/>
          </p:nvSpPr>
          <p:spPr>
            <a:xfrm flipV="1">
              <a:off x="2891644" y="3212976"/>
              <a:ext cx="648072" cy="648072"/>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grpSp>
      <p:sp>
        <p:nvSpPr>
          <p:cNvPr id="52" name="TextBox 51"/>
          <p:cNvSpPr txBox="1"/>
          <p:nvPr/>
        </p:nvSpPr>
        <p:spPr>
          <a:xfrm>
            <a:off x="3055928" y="4351432"/>
            <a:ext cx="4986365" cy="430887"/>
          </a:xfrm>
          <a:prstGeom prst="rect">
            <a:avLst/>
          </a:prstGeom>
          <a:noFill/>
        </p:spPr>
        <p:txBody>
          <a:bodyPr wrap="none" rtlCol="0">
            <a:spAutoFit/>
          </a:bodyPr>
          <a:lstStyle/>
          <a:p>
            <a:r>
              <a:rPr lang="en-IN" sz="2200" u="sng" dirty="0" smtClean="0"/>
              <a:t>Arjun plays cricket</a:t>
            </a:r>
            <a:r>
              <a:rPr lang="en-IN" sz="2200" dirty="0" smtClean="0"/>
              <a:t>  everyday after school.</a:t>
            </a:r>
            <a:endParaRPr lang="en-US" sz="2200" dirty="0"/>
          </a:p>
        </p:txBody>
      </p:sp>
      <p:pic>
        <p:nvPicPr>
          <p:cNvPr id="17412" name="Picture 4" descr="Street Cricket; Agra, Uttar Pradesh, India"/>
          <p:cNvPicPr>
            <a:picLocks noChangeAspect="1" noChangeArrowheads="1"/>
          </p:cNvPicPr>
          <p:nvPr/>
        </p:nvPicPr>
        <p:blipFill>
          <a:blip r:embed="rId4" cstate="print"/>
          <a:srcRect l="13786" t="14288" r="12478"/>
          <a:stretch>
            <a:fillRect/>
          </a:stretch>
        </p:blipFill>
        <p:spPr bwMode="auto">
          <a:xfrm>
            <a:off x="8074753" y="4062047"/>
            <a:ext cx="1214684" cy="133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668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1000"/>
                                        <p:tgtEl>
                                          <p:spTgt spid="20"/>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7410"/>
                                        </p:tgtEl>
                                        <p:attrNameLst>
                                          <p:attrName>style.visibility</p:attrName>
                                        </p:attrNameLst>
                                      </p:cBhvr>
                                      <p:to>
                                        <p:strVal val="visible"/>
                                      </p:to>
                                    </p:set>
                                    <p:animEffect transition="in" filter="wipe(left)">
                                      <p:cBhvr>
                                        <p:cTn id="20" dur="1000"/>
                                        <p:tgtEl>
                                          <p:spTgt spid="174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1000"/>
                                        <p:tgtEl>
                                          <p:spTgt spid="21"/>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1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1000"/>
                                        <p:tgtEl>
                                          <p:spTgt spid="51"/>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1000"/>
                                        <p:tgtEl>
                                          <p:spTgt spid="52"/>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17412"/>
                                        </p:tgtEl>
                                        <p:attrNameLst>
                                          <p:attrName>style.visibility</p:attrName>
                                        </p:attrNameLst>
                                      </p:cBhvr>
                                      <p:to>
                                        <p:strVal val="visible"/>
                                      </p:to>
                                    </p:set>
                                    <p:animEffect transition="in" filter="wipe(left)">
                                      <p:cBhvr>
                                        <p:cTn id="50" dur="1000"/>
                                        <p:tgtEl>
                                          <p:spTgt spid="174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1000"/>
                                        <p:tgtEl>
                                          <p:spTgt spid="48"/>
                                        </p:tgtEl>
                                      </p:cBhvr>
                                    </p:animEffect>
                                  </p:childTnLst>
                                </p:cTn>
                              </p:par>
                            </p:childTnLst>
                          </p:cTn>
                        </p:par>
                        <p:par>
                          <p:cTn id="56" fill="hold">
                            <p:stCondLst>
                              <p:cond delay="1000"/>
                            </p:stCondLst>
                            <p:childTnLst>
                              <p:par>
                                <p:cTn id="57" presetID="22" presetClass="entr" presetSubtype="8"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1000"/>
                                        <p:tgtEl>
                                          <p:spTgt spid="35"/>
                                        </p:tgtEl>
                                      </p:cBhvr>
                                    </p:animEffect>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10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46" grpId="0" animBg="1"/>
      <p:bldP spid="27" grpId="0"/>
      <p:bldP spid="47" grpId="0" animBg="1"/>
      <p:bldP spid="41" grpId="0"/>
      <p:bldP spid="49" grpId="0" animBg="1"/>
      <p:bldP spid="48" grpId="0" animBg="1"/>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flipH="1">
            <a:off x="3287688" y="80154"/>
            <a:ext cx="5616624" cy="617272"/>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Calibri" pitchFamily="34" charset="0"/>
                <a:cs typeface="Calibri" pitchFamily="34" charset="0"/>
              </a:rPr>
              <a:t>Testing Time - Part 1</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4" name="Rectangle 3"/>
          <p:cNvSpPr/>
          <p:nvPr/>
        </p:nvSpPr>
        <p:spPr>
          <a:xfrm>
            <a:off x="1146000" y="812395"/>
            <a:ext cx="9900000" cy="504000"/>
          </a:xfrm>
          <a:prstGeom prst="rect">
            <a:avLst/>
          </a:prstGeom>
          <a:solidFill>
            <a:schemeClr val="accent2">
              <a:lumMod val="40000"/>
              <a:lumOff val="60000"/>
            </a:schemeClr>
          </a:solidFill>
          <a:scene3d>
            <a:camera prst="orthographicFront"/>
            <a:lightRig rig="threePt" dir="t"/>
          </a:scene3d>
          <a:sp3d>
            <a:bevelT/>
          </a:sp3d>
        </p:spPr>
        <p:txBody>
          <a:bodyPr wrap="square">
            <a:spAutoFit/>
          </a:bodyPr>
          <a:lstStyle/>
          <a:p>
            <a:r>
              <a:rPr lang="en-US" sz="2200" dirty="0" smtClean="0"/>
              <a:t>Identify the underlined words as a phrase (P) or a clause (C) in sentences given below.</a:t>
            </a:r>
          </a:p>
        </p:txBody>
      </p:sp>
      <p:grpSp>
        <p:nvGrpSpPr>
          <p:cNvPr id="5" name="Group 12">
            <a:extLst>
              <a:ext uri="{FF2B5EF4-FFF2-40B4-BE49-F238E27FC236}">
                <a16:creationId xmlns:a16="http://schemas.microsoft.com/office/drawing/2014/main" xmlns="" id="{615B7267-6569-4D06-A783-4C33F02C97DD}"/>
              </a:ext>
            </a:extLst>
          </p:cNvPr>
          <p:cNvGrpSpPr/>
          <p:nvPr/>
        </p:nvGrpSpPr>
        <p:grpSpPr>
          <a:xfrm flipH="1">
            <a:off x="1427772" y="1617784"/>
            <a:ext cx="1469785" cy="1080000"/>
            <a:chOff x="1631504" y="2420888"/>
            <a:chExt cx="1908212" cy="1440160"/>
          </a:xfrm>
        </p:grpSpPr>
        <p:sp>
          <p:nvSpPr>
            <p:cNvPr id="14" name="Freeform: Shape 18">
              <a:extLst>
                <a:ext uri="{FF2B5EF4-FFF2-40B4-BE49-F238E27FC236}">
                  <a16:creationId xmlns:a16="http://schemas.microsoft.com/office/drawing/2014/main" xmlns="" id="{963E4B8D-4978-4C4A-AB77-EF5687CBD9CF}"/>
                </a:ext>
              </a:extLst>
            </p:cNvPr>
            <p:cNvSpPr/>
            <p:nvPr/>
          </p:nvSpPr>
          <p:spPr>
            <a:xfrm>
              <a:off x="2279576" y="2564904"/>
              <a:ext cx="1260140" cy="648072"/>
            </a:xfrm>
            <a:custGeom>
              <a:avLst/>
              <a:gdLst>
                <a:gd name="connsiteX0" fmla="*/ 0 w 1260140"/>
                <a:gd name="connsiteY0" fmla="*/ 0 h 648072"/>
                <a:gd name="connsiteX1" fmla="*/ 607700 w 1260140"/>
                <a:gd name="connsiteY1" fmla="*/ 0 h 648072"/>
                <a:gd name="connsiteX2" fmla="*/ 1260140 w 1260140"/>
                <a:gd name="connsiteY2" fmla="*/ 648072 h 648072"/>
                <a:gd name="connsiteX3" fmla="*/ 0 w 12601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1260140" h="648072">
                  <a:moveTo>
                    <a:pt x="0" y="0"/>
                  </a:moveTo>
                  <a:lnTo>
                    <a:pt x="607700" y="0"/>
                  </a:lnTo>
                  <a:lnTo>
                    <a:pt x="1260140" y="648072"/>
                  </a:lnTo>
                  <a:lnTo>
                    <a:pt x="0" y="648072"/>
                  </a:lnTo>
                  <a:close/>
                </a:path>
              </a:pathLst>
            </a:cu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200">
                <a:solidFill>
                  <a:schemeClr val="tx1"/>
                </a:solidFill>
              </a:endParaRPr>
            </a:p>
          </p:txBody>
        </p:sp>
        <p:grpSp>
          <p:nvGrpSpPr>
            <p:cNvPr id="6" name="Group 19">
              <a:extLst>
                <a:ext uri="{FF2B5EF4-FFF2-40B4-BE49-F238E27FC236}">
                  <a16:creationId xmlns:a16="http://schemas.microsoft.com/office/drawing/2014/main" xmlns="" id="{8898D0A5-214D-49FF-8688-EE7C00F6A354}"/>
                </a:ext>
              </a:extLst>
            </p:cNvPr>
            <p:cNvGrpSpPr/>
            <p:nvPr/>
          </p:nvGrpSpPr>
          <p:grpSpPr>
            <a:xfrm>
              <a:off x="1631504" y="2420888"/>
              <a:ext cx="1008112" cy="1008112"/>
              <a:chOff x="1631504" y="2420888"/>
              <a:chExt cx="1008112" cy="1008112"/>
            </a:xfrm>
          </p:grpSpPr>
          <p:sp>
            <p:nvSpPr>
              <p:cNvPr id="17" name="Oval 16">
                <a:extLst>
                  <a:ext uri="{FF2B5EF4-FFF2-40B4-BE49-F238E27FC236}">
                    <a16:creationId xmlns:a16="http://schemas.microsoft.com/office/drawing/2014/main" xmlns="" id="{15A31068-8F03-4680-9BAF-5848E1B9EA05}"/>
                  </a:ext>
                </a:extLst>
              </p:cNvPr>
              <p:cNvSpPr/>
              <p:nvPr/>
            </p:nvSpPr>
            <p:spPr>
              <a:xfrm>
                <a:off x="1631504" y="2420888"/>
                <a:ext cx="1008112" cy="1008112"/>
              </a:xfrm>
              <a:prstGeom prst="ellipse">
                <a:avLst/>
              </a:prstGeom>
              <a:gradFill flip="none" rotWithShape="1">
                <a:gsLst>
                  <a:gs pos="0">
                    <a:schemeClr val="accent3">
                      <a:lumMod val="50000"/>
                    </a:schemeClr>
                  </a:gs>
                  <a:gs pos="80000">
                    <a:schemeClr val="accent3">
                      <a:lumMod val="75000"/>
                    </a:schemeClr>
                  </a:gs>
                  <a:gs pos="100000">
                    <a:schemeClr val="accent3"/>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sp>
            <p:nvSpPr>
              <p:cNvPr id="18" name="Oval 17">
                <a:extLst>
                  <a:ext uri="{FF2B5EF4-FFF2-40B4-BE49-F238E27FC236}">
                    <a16:creationId xmlns:a16="http://schemas.microsoft.com/office/drawing/2014/main" xmlns="" id="{C803C62D-A196-4FDA-A88C-C593A44E30B8}"/>
                  </a:ext>
                </a:extLst>
              </p:cNvPr>
              <p:cNvSpPr>
                <a:spLocks noChangeAspect="1"/>
              </p:cNvSpPr>
              <p:nvPr/>
            </p:nvSpPr>
            <p:spPr>
              <a:xfrm>
                <a:off x="1703512" y="2492896"/>
                <a:ext cx="864096" cy="864096"/>
              </a:xfrm>
              <a:prstGeom prst="ellipse">
                <a:avLst/>
              </a:prstGeom>
              <a:solidFill>
                <a:schemeClr val="bg1"/>
              </a:solidFill>
              <a:ln>
                <a:solidFill>
                  <a:schemeClr val="accent2">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5</a:t>
                </a:r>
                <a:endParaRPr lang="en-US" sz="2200" b="1" dirty="0">
                  <a:solidFill>
                    <a:schemeClr val="tx1"/>
                  </a:solidFill>
                </a:endParaRPr>
              </a:p>
            </p:txBody>
          </p:sp>
        </p:grpSp>
        <p:sp>
          <p:nvSpPr>
            <p:cNvPr id="16" name="Right Triangle 15">
              <a:extLst>
                <a:ext uri="{FF2B5EF4-FFF2-40B4-BE49-F238E27FC236}">
                  <a16:creationId xmlns:a16="http://schemas.microsoft.com/office/drawing/2014/main" xmlns="" id="{E5788014-22F1-425A-9895-42B60A804057}"/>
                </a:ext>
              </a:extLst>
            </p:cNvPr>
            <p:cNvSpPr>
              <a:spLocks noChangeAspect="1"/>
            </p:cNvSpPr>
            <p:nvPr/>
          </p:nvSpPr>
          <p:spPr>
            <a:xfrm flipV="1">
              <a:off x="2891644" y="3212976"/>
              <a:ext cx="648072" cy="648072"/>
            </a:xfrm>
            <a:prstGeom prst="rtTriangl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grpSp>
      <p:sp>
        <p:nvSpPr>
          <p:cNvPr id="20" name="TextBox 19"/>
          <p:cNvSpPr txBox="1"/>
          <p:nvPr/>
        </p:nvSpPr>
        <p:spPr>
          <a:xfrm>
            <a:off x="2996452" y="1766491"/>
            <a:ext cx="3784369" cy="430887"/>
          </a:xfrm>
          <a:prstGeom prst="rect">
            <a:avLst/>
          </a:prstGeom>
          <a:noFill/>
        </p:spPr>
        <p:txBody>
          <a:bodyPr wrap="none" rtlCol="0">
            <a:spAutoFit/>
          </a:bodyPr>
          <a:lstStyle/>
          <a:p>
            <a:r>
              <a:rPr lang="en-IN" sz="2200" u="sng" dirty="0" smtClean="0"/>
              <a:t>My father bought a pen</a:t>
            </a:r>
            <a:r>
              <a:rPr lang="en-IN" sz="2200" dirty="0" smtClean="0"/>
              <a:t> for me.</a:t>
            </a:r>
            <a:endParaRPr lang="en-US" sz="2200" dirty="0"/>
          </a:p>
        </p:txBody>
      </p:sp>
      <p:sp>
        <p:nvSpPr>
          <p:cNvPr id="46" name="Rectangle 45"/>
          <p:cNvSpPr/>
          <p:nvPr/>
        </p:nvSpPr>
        <p:spPr>
          <a:xfrm>
            <a:off x="10044229" y="1600198"/>
            <a:ext cx="720000" cy="7200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C</a:t>
            </a:r>
            <a:endParaRPr lang="en-US" sz="2200" dirty="0">
              <a:solidFill>
                <a:schemeClr val="tx1"/>
              </a:solidFill>
            </a:endParaRPr>
          </a:p>
        </p:txBody>
      </p:sp>
      <p:grpSp>
        <p:nvGrpSpPr>
          <p:cNvPr id="9" name="Group 20">
            <a:extLst>
              <a:ext uri="{FF2B5EF4-FFF2-40B4-BE49-F238E27FC236}">
                <a16:creationId xmlns:a16="http://schemas.microsoft.com/office/drawing/2014/main" xmlns="" id="{615B7267-6569-4D06-A783-4C33F02C97DD}"/>
              </a:ext>
            </a:extLst>
          </p:cNvPr>
          <p:cNvGrpSpPr/>
          <p:nvPr/>
        </p:nvGrpSpPr>
        <p:grpSpPr>
          <a:xfrm flipH="1">
            <a:off x="1427772" y="2901464"/>
            <a:ext cx="1520923" cy="1080000"/>
            <a:chOff x="1631504" y="2420888"/>
            <a:chExt cx="1908212" cy="1440160"/>
          </a:xfrm>
        </p:grpSpPr>
        <p:sp>
          <p:nvSpPr>
            <p:cNvPr id="22" name="Freeform: Shape 18">
              <a:extLst>
                <a:ext uri="{FF2B5EF4-FFF2-40B4-BE49-F238E27FC236}">
                  <a16:creationId xmlns:a16="http://schemas.microsoft.com/office/drawing/2014/main" xmlns="" id="{963E4B8D-4978-4C4A-AB77-EF5687CBD9CF}"/>
                </a:ext>
              </a:extLst>
            </p:cNvPr>
            <p:cNvSpPr/>
            <p:nvPr/>
          </p:nvSpPr>
          <p:spPr>
            <a:xfrm>
              <a:off x="2279576" y="2564904"/>
              <a:ext cx="1260140" cy="648072"/>
            </a:xfrm>
            <a:custGeom>
              <a:avLst/>
              <a:gdLst>
                <a:gd name="connsiteX0" fmla="*/ 0 w 1260140"/>
                <a:gd name="connsiteY0" fmla="*/ 0 h 648072"/>
                <a:gd name="connsiteX1" fmla="*/ 607700 w 1260140"/>
                <a:gd name="connsiteY1" fmla="*/ 0 h 648072"/>
                <a:gd name="connsiteX2" fmla="*/ 1260140 w 1260140"/>
                <a:gd name="connsiteY2" fmla="*/ 648072 h 648072"/>
                <a:gd name="connsiteX3" fmla="*/ 0 w 12601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1260140" h="648072">
                  <a:moveTo>
                    <a:pt x="0" y="0"/>
                  </a:moveTo>
                  <a:lnTo>
                    <a:pt x="607700" y="0"/>
                  </a:lnTo>
                  <a:lnTo>
                    <a:pt x="1260140" y="648072"/>
                  </a:lnTo>
                  <a:lnTo>
                    <a:pt x="0" y="648072"/>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200">
                <a:solidFill>
                  <a:schemeClr val="tx1"/>
                </a:solidFill>
              </a:endParaRPr>
            </a:p>
          </p:txBody>
        </p:sp>
        <p:grpSp>
          <p:nvGrpSpPr>
            <p:cNvPr id="11" name="Group 19">
              <a:extLst>
                <a:ext uri="{FF2B5EF4-FFF2-40B4-BE49-F238E27FC236}">
                  <a16:creationId xmlns:a16="http://schemas.microsoft.com/office/drawing/2014/main" xmlns="" id="{8898D0A5-214D-49FF-8688-EE7C00F6A354}"/>
                </a:ext>
              </a:extLst>
            </p:cNvPr>
            <p:cNvGrpSpPr/>
            <p:nvPr/>
          </p:nvGrpSpPr>
          <p:grpSpPr>
            <a:xfrm>
              <a:off x="1631504" y="2420888"/>
              <a:ext cx="1008112" cy="1008112"/>
              <a:chOff x="1631504" y="2420888"/>
              <a:chExt cx="1008112" cy="1008112"/>
            </a:xfrm>
          </p:grpSpPr>
          <p:sp>
            <p:nvSpPr>
              <p:cNvPr id="25" name="Oval 24">
                <a:extLst>
                  <a:ext uri="{FF2B5EF4-FFF2-40B4-BE49-F238E27FC236}">
                    <a16:creationId xmlns:a16="http://schemas.microsoft.com/office/drawing/2014/main" xmlns="" id="{15A31068-8F03-4680-9BAF-5848E1B9EA05}"/>
                  </a:ext>
                </a:extLst>
              </p:cNvPr>
              <p:cNvSpPr/>
              <p:nvPr/>
            </p:nvSpPr>
            <p:spPr>
              <a:xfrm>
                <a:off x="1631504" y="2420888"/>
                <a:ext cx="1008112" cy="1008112"/>
              </a:xfrm>
              <a:prstGeom prst="ellipse">
                <a:avLst/>
              </a:prstGeom>
              <a:gradFill flip="none" rotWithShape="1">
                <a:gsLst>
                  <a:gs pos="0">
                    <a:schemeClr val="accent3">
                      <a:lumMod val="50000"/>
                    </a:schemeClr>
                  </a:gs>
                  <a:gs pos="80000">
                    <a:schemeClr val="accent3">
                      <a:lumMod val="75000"/>
                    </a:schemeClr>
                  </a:gs>
                  <a:gs pos="100000">
                    <a:schemeClr val="accent3"/>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sp>
            <p:nvSpPr>
              <p:cNvPr id="26" name="Oval 25">
                <a:extLst>
                  <a:ext uri="{FF2B5EF4-FFF2-40B4-BE49-F238E27FC236}">
                    <a16:creationId xmlns:a16="http://schemas.microsoft.com/office/drawing/2014/main" xmlns="" id="{C803C62D-A196-4FDA-A88C-C593A44E30B8}"/>
                  </a:ext>
                </a:extLst>
              </p:cNvPr>
              <p:cNvSpPr>
                <a:spLocks noChangeAspect="1"/>
              </p:cNvSpPr>
              <p:nvPr/>
            </p:nvSpPr>
            <p:spPr>
              <a:xfrm>
                <a:off x="1703512" y="2492896"/>
                <a:ext cx="864096" cy="864096"/>
              </a:xfrm>
              <a:prstGeom prst="ellipse">
                <a:avLst/>
              </a:prstGeom>
              <a:solidFill>
                <a:schemeClr val="bg1"/>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6</a:t>
                </a:r>
                <a:endParaRPr lang="en-US" sz="2200" b="1" dirty="0">
                  <a:solidFill>
                    <a:schemeClr val="tx1"/>
                  </a:solidFill>
                </a:endParaRPr>
              </a:p>
            </p:txBody>
          </p:sp>
        </p:grpSp>
        <p:sp>
          <p:nvSpPr>
            <p:cNvPr id="24" name="Right Triangle 23">
              <a:extLst>
                <a:ext uri="{FF2B5EF4-FFF2-40B4-BE49-F238E27FC236}">
                  <a16:creationId xmlns:a16="http://schemas.microsoft.com/office/drawing/2014/main" xmlns="" id="{E5788014-22F1-425A-9895-42B60A804057}"/>
                </a:ext>
              </a:extLst>
            </p:cNvPr>
            <p:cNvSpPr>
              <a:spLocks noChangeAspect="1"/>
            </p:cNvSpPr>
            <p:nvPr/>
          </p:nvSpPr>
          <p:spPr>
            <a:xfrm flipV="1">
              <a:off x="2891644" y="3212976"/>
              <a:ext cx="648072" cy="648072"/>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grpSp>
      <p:sp>
        <p:nvSpPr>
          <p:cNvPr id="27" name="TextBox 26"/>
          <p:cNvSpPr txBox="1"/>
          <p:nvPr/>
        </p:nvSpPr>
        <p:spPr>
          <a:xfrm>
            <a:off x="3073512" y="3050171"/>
            <a:ext cx="2487669" cy="430887"/>
          </a:xfrm>
          <a:prstGeom prst="rect">
            <a:avLst/>
          </a:prstGeom>
          <a:noFill/>
        </p:spPr>
        <p:txBody>
          <a:bodyPr wrap="none" rtlCol="0">
            <a:spAutoFit/>
          </a:bodyPr>
          <a:lstStyle/>
          <a:p>
            <a:r>
              <a:rPr lang="en-IN" sz="2200" dirty="0" smtClean="0"/>
              <a:t>I got wet </a:t>
            </a:r>
            <a:r>
              <a:rPr lang="en-IN" sz="2200" u="sng" dirty="0" smtClean="0"/>
              <a:t>in the rain</a:t>
            </a:r>
            <a:r>
              <a:rPr lang="en-IN" sz="2200" dirty="0" smtClean="0"/>
              <a:t>.</a:t>
            </a:r>
            <a:endParaRPr lang="en-US" sz="2200" dirty="0"/>
          </a:p>
        </p:txBody>
      </p:sp>
      <p:sp>
        <p:nvSpPr>
          <p:cNvPr id="47" name="Rectangle 46"/>
          <p:cNvSpPr/>
          <p:nvPr/>
        </p:nvSpPr>
        <p:spPr>
          <a:xfrm>
            <a:off x="10044229" y="2907645"/>
            <a:ext cx="720000" cy="7200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P</a:t>
            </a:r>
            <a:endParaRPr lang="en-US" sz="2200" dirty="0">
              <a:solidFill>
                <a:schemeClr val="tx1"/>
              </a:solidFill>
            </a:endParaRPr>
          </a:p>
        </p:txBody>
      </p:sp>
      <p:grpSp>
        <p:nvGrpSpPr>
          <p:cNvPr id="15" name="Group 34">
            <a:extLst>
              <a:ext uri="{FF2B5EF4-FFF2-40B4-BE49-F238E27FC236}">
                <a16:creationId xmlns:a16="http://schemas.microsoft.com/office/drawing/2014/main" xmlns="" id="{615B7267-6569-4D06-A783-4C33F02C97DD}"/>
              </a:ext>
            </a:extLst>
          </p:cNvPr>
          <p:cNvGrpSpPr/>
          <p:nvPr/>
        </p:nvGrpSpPr>
        <p:grpSpPr>
          <a:xfrm flipH="1">
            <a:off x="1427772" y="5468824"/>
            <a:ext cx="1530512" cy="1080000"/>
            <a:chOff x="1631504" y="2420888"/>
            <a:chExt cx="1908212" cy="1440160"/>
          </a:xfrm>
        </p:grpSpPr>
        <p:sp>
          <p:nvSpPr>
            <p:cNvPr id="36" name="Freeform: Shape 18">
              <a:extLst>
                <a:ext uri="{FF2B5EF4-FFF2-40B4-BE49-F238E27FC236}">
                  <a16:creationId xmlns:a16="http://schemas.microsoft.com/office/drawing/2014/main" xmlns="" id="{963E4B8D-4978-4C4A-AB77-EF5687CBD9CF}"/>
                </a:ext>
              </a:extLst>
            </p:cNvPr>
            <p:cNvSpPr/>
            <p:nvPr/>
          </p:nvSpPr>
          <p:spPr>
            <a:xfrm>
              <a:off x="2279576" y="2564904"/>
              <a:ext cx="1260140" cy="648072"/>
            </a:xfrm>
            <a:custGeom>
              <a:avLst/>
              <a:gdLst>
                <a:gd name="connsiteX0" fmla="*/ 0 w 1260140"/>
                <a:gd name="connsiteY0" fmla="*/ 0 h 648072"/>
                <a:gd name="connsiteX1" fmla="*/ 607700 w 1260140"/>
                <a:gd name="connsiteY1" fmla="*/ 0 h 648072"/>
                <a:gd name="connsiteX2" fmla="*/ 1260140 w 1260140"/>
                <a:gd name="connsiteY2" fmla="*/ 648072 h 648072"/>
                <a:gd name="connsiteX3" fmla="*/ 0 w 12601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1260140" h="648072">
                  <a:moveTo>
                    <a:pt x="0" y="0"/>
                  </a:moveTo>
                  <a:lnTo>
                    <a:pt x="607700" y="0"/>
                  </a:lnTo>
                  <a:lnTo>
                    <a:pt x="1260140" y="648072"/>
                  </a:lnTo>
                  <a:lnTo>
                    <a:pt x="0" y="648072"/>
                  </a:lnTo>
                  <a:close/>
                </a:path>
              </a:pathLst>
            </a:cu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200">
                <a:solidFill>
                  <a:schemeClr val="tx1"/>
                </a:solidFill>
              </a:endParaRPr>
            </a:p>
          </p:txBody>
        </p:sp>
        <p:grpSp>
          <p:nvGrpSpPr>
            <p:cNvPr id="19" name="Group 19">
              <a:extLst>
                <a:ext uri="{FF2B5EF4-FFF2-40B4-BE49-F238E27FC236}">
                  <a16:creationId xmlns:a16="http://schemas.microsoft.com/office/drawing/2014/main" xmlns="" id="{8898D0A5-214D-49FF-8688-EE7C00F6A354}"/>
                </a:ext>
              </a:extLst>
            </p:cNvPr>
            <p:cNvGrpSpPr/>
            <p:nvPr/>
          </p:nvGrpSpPr>
          <p:grpSpPr>
            <a:xfrm>
              <a:off x="1631504" y="2420888"/>
              <a:ext cx="1008112" cy="1008112"/>
              <a:chOff x="1631504" y="2420888"/>
              <a:chExt cx="1008112" cy="1008112"/>
            </a:xfrm>
          </p:grpSpPr>
          <p:sp>
            <p:nvSpPr>
              <p:cNvPr id="39" name="Oval 38">
                <a:extLst>
                  <a:ext uri="{FF2B5EF4-FFF2-40B4-BE49-F238E27FC236}">
                    <a16:creationId xmlns:a16="http://schemas.microsoft.com/office/drawing/2014/main" xmlns="" id="{15A31068-8F03-4680-9BAF-5848E1B9EA05}"/>
                  </a:ext>
                </a:extLst>
              </p:cNvPr>
              <p:cNvSpPr/>
              <p:nvPr/>
            </p:nvSpPr>
            <p:spPr>
              <a:xfrm>
                <a:off x="1631504" y="2420888"/>
                <a:ext cx="1008112" cy="1008112"/>
              </a:xfrm>
              <a:prstGeom prst="ellipse">
                <a:avLst/>
              </a:prstGeom>
              <a:gradFill flip="none" rotWithShape="1">
                <a:gsLst>
                  <a:gs pos="0">
                    <a:schemeClr val="accent3">
                      <a:lumMod val="50000"/>
                    </a:schemeClr>
                  </a:gs>
                  <a:gs pos="80000">
                    <a:schemeClr val="accent3">
                      <a:lumMod val="75000"/>
                    </a:schemeClr>
                  </a:gs>
                  <a:gs pos="100000">
                    <a:schemeClr val="accent3"/>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sp>
            <p:nvSpPr>
              <p:cNvPr id="40" name="Oval 39">
                <a:extLst>
                  <a:ext uri="{FF2B5EF4-FFF2-40B4-BE49-F238E27FC236}">
                    <a16:creationId xmlns:a16="http://schemas.microsoft.com/office/drawing/2014/main" xmlns="" id="{C803C62D-A196-4FDA-A88C-C593A44E30B8}"/>
                  </a:ext>
                </a:extLst>
              </p:cNvPr>
              <p:cNvSpPr>
                <a:spLocks noChangeAspect="1"/>
              </p:cNvSpPr>
              <p:nvPr/>
            </p:nvSpPr>
            <p:spPr>
              <a:xfrm>
                <a:off x="1703512" y="2492896"/>
                <a:ext cx="864096" cy="864096"/>
              </a:xfrm>
              <a:prstGeom prst="ellipse">
                <a:avLst/>
              </a:prstGeom>
              <a:solidFill>
                <a:schemeClr val="bg1"/>
              </a:solidFill>
              <a:ln>
                <a:solidFill>
                  <a:srgbClr val="FFC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8</a:t>
                </a:r>
                <a:endParaRPr lang="en-US" sz="2200" b="1" dirty="0">
                  <a:solidFill>
                    <a:schemeClr val="tx1"/>
                  </a:solidFill>
                </a:endParaRPr>
              </a:p>
            </p:txBody>
          </p:sp>
        </p:grpSp>
        <p:sp>
          <p:nvSpPr>
            <p:cNvPr id="38" name="Right Triangle 37">
              <a:extLst>
                <a:ext uri="{FF2B5EF4-FFF2-40B4-BE49-F238E27FC236}">
                  <a16:creationId xmlns:a16="http://schemas.microsoft.com/office/drawing/2014/main" xmlns="" id="{E5788014-22F1-425A-9895-42B60A804057}"/>
                </a:ext>
              </a:extLst>
            </p:cNvPr>
            <p:cNvSpPr>
              <a:spLocks noChangeAspect="1"/>
            </p:cNvSpPr>
            <p:nvPr/>
          </p:nvSpPr>
          <p:spPr>
            <a:xfrm flipV="1">
              <a:off x="2891644" y="3212976"/>
              <a:ext cx="648072" cy="648072"/>
            </a:xfrm>
            <a:prstGeom prst="rtTriangl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grpSp>
      <p:sp>
        <p:nvSpPr>
          <p:cNvPr id="41" name="TextBox 40"/>
          <p:cNvSpPr txBox="1"/>
          <p:nvPr/>
        </p:nvSpPr>
        <p:spPr>
          <a:xfrm>
            <a:off x="3031909" y="5582361"/>
            <a:ext cx="4456797" cy="430887"/>
          </a:xfrm>
          <a:prstGeom prst="rect">
            <a:avLst/>
          </a:prstGeom>
          <a:noFill/>
        </p:spPr>
        <p:txBody>
          <a:bodyPr wrap="none" rtlCol="0">
            <a:spAutoFit/>
          </a:bodyPr>
          <a:lstStyle/>
          <a:p>
            <a:r>
              <a:rPr lang="en-IN" sz="2200" dirty="0" smtClean="0"/>
              <a:t>I was standing </a:t>
            </a:r>
            <a:r>
              <a:rPr lang="en-IN" sz="2200" u="sng" dirty="0" smtClean="0"/>
              <a:t>outside the classroom</a:t>
            </a:r>
            <a:r>
              <a:rPr lang="en-IN" sz="2200" dirty="0" smtClean="0"/>
              <a:t>.</a:t>
            </a:r>
            <a:endParaRPr lang="en-US" sz="2200" dirty="0"/>
          </a:p>
        </p:txBody>
      </p:sp>
      <p:sp>
        <p:nvSpPr>
          <p:cNvPr id="49" name="Rectangle 48"/>
          <p:cNvSpPr/>
          <p:nvPr/>
        </p:nvSpPr>
        <p:spPr>
          <a:xfrm>
            <a:off x="10044229" y="5522538"/>
            <a:ext cx="720000" cy="72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P</a:t>
            </a:r>
            <a:endParaRPr lang="en-US" sz="2200" dirty="0">
              <a:solidFill>
                <a:schemeClr val="tx1"/>
              </a:solidFill>
            </a:endParaRPr>
          </a:p>
        </p:txBody>
      </p:sp>
      <p:sp>
        <p:nvSpPr>
          <p:cNvPr id="48" name="Rectangle 47"/>
          <p:cNvSpPr/>
          <p:nvPr/>
        </p:nvSpPr>
        <p:spPr>
          <a:xfrm>
            <a:off x="10044230" y="4215092"/>
            <a:ext cx="720000" cy="720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C</a:t>
            </a:r>
            <a:endParaRPr lang="en-US" sz="2200" dirty="0">
              <a:solidFill>
                <a:schemeClr val="tx1"/>
              </a:solidFill>
            </a:endParaRPr>
          </a:p>
        </p:txBody>
      </p:sp>
      <p:grpSp>
        <p:nvGrpSpPr>
          <p:cNvPr id="23" name="Group 50">
            <a:extLst>
              <a:ext uri="{FF2B5EF4-FFF2-40B4-BE49-F238E27FC236}">
                <a16:creationId xmlns:a16="http://schemas.microsoft.com/office/drawing/2014/main" xmlns="" id="{615B7267-6569-4D06-A783-4C33F02C97DD}"/>
              </a:ext>
            </a:extLst>
          </p:cNvPr>
          <p:cNvGrpSpPr/>
          <p:nvPr/>
        </p:nvGrpSpPr>
        <p:grpSpPr>
          <a:xfrm flipH="1">
            <a:off x="1427771" y="4202725"/>
            <a:ext cx="1520924" cy="1080000"/>
            <a:chOff x="1631504" y="2420888"/>
            <a:chExt cx="1908212" cy="1440160"/>
          </a:xfrm>
        </p:grpSpPr>
        <p:sp>
          <p:nvSpPr>
            <p:cNvPr id="53" name="Freeform: Shape 18">
              <a:extLst>
                <a:ext uri="{FF2B5EF4-FFF2-40B4-BE49-F238E27FC236}">
                  <a16:creationId xmlns:a16="http://schemas.microsoft.com/office/drawing/2014/main" xmlns="" id="{963E4B8D-4978-4C4A-AB77-EF5687CBD9CF}"/>
                </a:ext>
              </a:extLst>
            </p:cNvPr>
            <p:cNvSpPr/>
            <p:nvPr/>
          </p:nvSpPr>
          <p:spPr>
            <a:xfrm>
              <a:off x="2279576" y="2564904"/>
              <a:ext cx="1260140" cy="648072"/>
            </a:xfrm>
            <a:custGeom>
              <a:avLst/>
              <a:gdLst>
                <a:gd name="connsiteX0" fmla="*/ 0 w 1260140"/>
                <a:gd name="connsiteY0" fmla="*/ 0 h 648072"/>
                <a:gd name="connsiteX1" fmla="*/ 607700 w 1260140"/>
                <a:gd name="connsiteY1" fmla="*/ 0 h 648072"/>
                <a:gd name="connsiteX2" fmla="*/ 1260140 w 1260140"/>
                <a:gd name="connsiteY2" fmla="*/ 648072 h 648072"/>
                <a:gd name="connsiteX3" fmla="*/ 0 w 12601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1260140" h="648072">
                  <a:moveTo>
                    <a:pt x="0" y="0"/>
                  </a:moveTo>
                  <a:lnTo>
                    <a:pt x="607700" y="0"/>
                  </a:lnTo>
                  <a:lnTo>
                    <a:pt x="1260140" y="648072"/>
                  </a:lnTo>
                  <a:lnTo>
                    <a:pt x="0" y="648072"/>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200">
                <a:solidFill>
                  <a:schemeClr val="tx1"/>
                </a:solidFill>
              </a:endParaRPr>
            </a:p>
          </p:txBody>
        </p:sp>
        <p:grpSp>
          <p:nvGrpSpPr>
            <p:cNvPr id="28" name="Group 19">
              <a:extLst>
                <a:ext uri="{FF2B5EF4-FFF2-40B4-BE49-F238E27FC236}">
                  <a16:creationId xmlns:a16="http://schemas.microsoft.com/office/drawing/2014/main" xmlns="" id="{8898D0A5-214D-49FF-8688-EE7C00F6A354}"/>
                </a:ext>
              </a:extLst>
            </p:cNvPr>
            <p:cNvGrpSpPr/>
            <p:nvPr/>
          </p:nvGrpSpPr>
          <p:grpSpPr>
            <a:xfrm>
              <a:off x="1631504" y="2420888"/>
              <a:ext cx="1008112" cy="1008112"/>
              <a:chOff x="1631504" y="2420888"/>
              <a:chExt cx="1008112" cy="1008112"/>
            </a:xfrm>
          </p:grpSpPr>
          <p:sp>
            <p:nvSpPr>
              <p:cNvPr id="56" name="Oval 55">
                <a:extLst>
                  <a:ext uri="{FF2B5EF4-FFF2-40B4-BE49-F238E27FC236}">
                    <a16:creationId xmlns:a16="http://schemas.microsoft.com/office/drawing/2014/main" xmlns="" id="{15A31068-8F03-4680-9BAF-5848E1B9EA05}"/>
                  </a:ext>
                </a:extLst>
              </p:cNvPr>
              <p:cNvSpPr/>
              <p:nvPr/>
            </p:nvSpPr>
            <p:spPr>
              <a:xfrm>
                <a:off x="1631504" y="2420888"/>
                <a:ext cx="1008112" cy="1008112"/>
              </a:xfrm>
              <a:prstGeom prst="ellipse">
                <a:avLst/>
              </a:prstGeom>
              <a:gradFill flip="none" rotWithShape="1">
                <a:gsLst>
                  <a:gs pos="0">
                    <a:schemeClr val="accent3">
                      <a:lumMod val="50000"/>
                    </a:schemeClr>
                  </a:gs>
                  <a:gs pos="80000">
                    <a:schemeClr val="accent3">
                      <a:lumMod val="75000"/>
                    </a:schemeClr>
                  </a:gs>
                  <a:gs pos="100000">
                    <a:schemeClr val="accent3"/>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sp>
            <p:nvSpPr>
              <p:cNvPr id="57" name="Oval 56">
                <a:extLst>
                  <a:ext uri="{FF2B5EF4-FFF2-40B4-BE49-F238E27FC236}">
                    <a16:creationId xmlns:a16="http://schemas.microsoft.com/office/drawing/2014/main" xmlns="" id="{C803C62D-A196-4FDA-A88C-C593A44E30B8}"/>
                  </a:ext>
                </a:extLst>
              </p:cNvPr>
              <p:cNvSpPr>
                <a:spLocks noChangeAspect="1"/>
              </p:cNvSpPr>
              <p:nvPr/>
            </p:nvSpPr>
            <p:spPr>
              <a:xfrm>
                <a:off x="1703512" y="2492896"/>
                <a:ext cx="864096" cy="864096"/>
              </a:xfrm>
              <a:prstGeom prst="ellipse">
                <a:avLst/>
              </a:prstGeom>
              <a:solidFill>
                <a:schemeClr val="bg1"/>
              </a:solidFill>
              <a:ln>
                <a:solidFill>
                  <a:srgbClr val="00B0F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7</a:t>
                </a:r>
                <a:endParaRPr lang="en-US" sz="2200" b="1" dirty="0">
                  <a:solidFill>
                    <a:schemeClr val="tx1"/>
                  </a:solidFill>
                </a:endParaRPr>
              </a:p>
            </p:txBody>
          </p:sp>
        </p:grpSp>
        <p:sp>
          <p:nvSpPr>
            <p:cNvPr id="55" name="Right Triangle 54">
              <a:extLst>
                <a:ext uri="{FF2B5EF4-FFF2-40B4-BE49-F238E27FC236}">
                  <a16:creationId xmlns:a16="http://schemas.microsoft.com/office/drawing/2014/main" xmlns="" id="{E5788014-22F1-425A-9895-42B60A804057}"/>
                </a:ext>
              </a:extLst>
            </p:cNvPr>
            <p:cNvSpPr>
              <a:spLocks noChangeAspect="1"/>
            </p:cNvSpPr>
            <p:nvPr/>
          </p:nvSpPr>
          <p:spPr>
            <a:xfrm flipV="1">
              <a:off x="2891644" y="3212976"/>
              <a:ext cx="648072" cy="648072"/>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endParaRPr>
            </a:p>
          </p:txBody>
        </p:sp>
      </p:grpSp>
      <p:sp>
        <p:nvSpPr>
          <p:cNvPr id="52" name="TextBox 51"/>
          <p:cNvSpPr txBox="1"/>
          <p:nvPr/>
        </p:nvSpPr>
        <p:spPr>
          <a:xfrm>
            <a:off x="3055928" y="4386602"/>
            <a:ext cx="4974952" cy="430887"/>
          </a:xfrm>
          <a:prstGeom prst="rect">
            <a:avLst/>
          </a:prstGeom>
          <a:noFill/>
        </p:spPr>
        <p:txBody>
          <a:bodyPr wrap="none" rtlCol="0">
            <a:spAutoFit/>
          </a:bodyPr>
          <a:lstStyle/>
          <a:p>
            <a:r>
              <a:rPr lang="en-IN" sz="2200" u="sng" dirty="0" smtClean="0"/>
              <a:t>Anand helped the old man </a:t>
            </a:r>
            <a:r>
              <a:rPr lang="en-IN" sz="2200" dirty="0" smtClean="0"/>
              <a:t>cross the road.</a:t>
            </a:r>
            <a:endParaRPr lang="en-US" sz="2200" dirty="0"/>
          </a:p>
        </p:txBody>
      </p:sp>
      <p:grpSp>
        <p:nvGrpSpPr>
          <p:cNvPr id="42" name="Group 41"/>
          <p:cNvGrpSpPr/>
          <p:nvPr/>
        </p:nvGrpSpPr>
        <p:grpSpPr>
          <a:xfrm>
            <a:off x="6865750" y="1406763"/>
            <a:ext cx="2780307" cy="1332000"/>
            <a:chOff x="6865750" y="1406763"/>
            <a:chExt cx="2780307" cy="1332000"/>
          </a:xfrm>
        </p:grpSpPr>
        <p:pic>
          <p:nvPicPr>
            <p:cNvPr id="55300" name="Picture 4" descr="IMG_2815"/>
            <p:cNvPicPr>
              <a:picLocks noChangeAspect="1" noChangeArrowheads="1"/>
            </p:cNvPicPr>
            <p:nvPr/>
          </p:nvPicPr>
          <p:blipFill>
            <a:blip r:embed="rId3" cstate="print">
              <a:lum bright="20000"/>
            </a:blip>
            <a:srcRect l="8166" t="15422"/>
            <a:stretch>
              <a:fillRect/>
            </a:stretch>
          </p:blipFill>
          <p:spPr bwMode="auto">
            <a:xfrm>
              <a:off x="7473456" y="1406763"/>
              <a:ext cx="2172601" cy="1332000"/>
            </a:xfrm>
            <a:prstGeom prst="rect">
              <a:avLst/>
            </a:prstGeom>
            <a:noFill/>
          </p:spPr>
        </p:pic>
        <p:pic>
          <p:nvPicPr>
            <p:cNvPr id="55302" name="Picture 6" descr="Free vector vector fountain writing pen for contract signi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9361290">
              <a:off x="6865750" y="1533441"/>
              <a:ext cx="927255" cy="1044000"/>
            </a:xfrm>
            <a:prstGeom prst="rect">
              <a:avLst/>
            </a:prstGeom>
            <a:noFill/>
          </p:spPr>
        </p:pic>
      </p:grpSp>
      <p:pic>
        <p:nvPicPr>
          <p:cNvPr id="55304" name="Picture 8" descr="Free vector happy grandfather with child at home man holding hand with child granddad caring about grandchild living room with sofa interior"/>
          <p:cNvPicPr>
            <a:picLocks noChangeAspect="1" noChangeArrowheads="1"/>
          </p:cNvPicPr>
          <p:nvPr/>
        </p:nvPicPr>
        <p:blipFill>
          <a:blip r:embed="rId5" cstate="print">
            <a:clrChange>
              <a:clrFrom>
                <a:srgbClr val="F9FFFF"/>
              </a:clrFrom>
              <a:clrTo>
                <a:srgbClr val="F9FFFF">
                  <a:alpha val="0"/>
                </a:srgbClr>
              </a:clrTo>
            </a:clrChange>
          </a:blip>
          <a:srcRect l="6238" t="7339" r="5878" b="9195"/>
          <a:stretch>
            <a:fillRect/>
          </a:stretch>
        </p:blipFill>
        <p:spPr bwMode="auto">
          <a:xfrm>
            <a:off x="8352693" y="3974128"/>
            <a:ext cx="1441938" cy="1141937"/>
          </a:xfrm>
          <a:prstGeom prst="rect">
            <a:avLst/>
          </a:prstGeom>
          <a:noFill/>
        </p:spPr>
      </p:pic>
    </p:spTree>
    <p:extLst>
      <p:ext uri="{BB962C8B-B14F-4D97-AF65-F5344CB8AC3E}">
        <p14:creationId xmlns:p14="http://schemas.microsoft.com/office/powerpoint/2010/main" xmlns="" val="9668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000"/>
                                        <p:tgtEl>
                                          <p:spTgt spid="2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000"/>
                                        <p:tgtEl>
                                          <p:spTgt spid="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1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1000"/>
                                        <p:tgtEl>
                                          <p:spTgt spid="23"/>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left)">
                                      <p:cBhvr>
                                        <p:cTn id="45" dur="1000"/>
                                        <p:tgtEl>
                                          <p:spTgt spid="52"/>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55304"/>
                                        </p:tgtEl>
                                        <p:attrNameLst>
                                          <p:attrName>style.visibility</p:attrName>
                                        </p:attrNameLst>
                                      </p:cBhvr>
                                      <p:to>
                                        <p:strVal val="visible"/>
                                      </p:to>
                                    </p:set>
                                    <p:animEffect transition="in" filter="fade">
                                      <p:cBhvr>
                                        <p:cTn id="49" dur="1000"/>
                                        <p:tgtEl>
                                          <p:spTgt spid="5530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1000"/>
                                        <p:tgtEl>
                                          <p:spTgt spid="48"/>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1000"/>
                                        <p:tgtEl>
                                          <p:spTgt spid="15"/>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10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46" grpId="0" animBg="1"/>
      <p:bldP spid="27" grpId="0"/>
      <p:bldP spid="47" grpId="0" animBg="1"/>
      <p:bldP spid="41" grpId="0"/>
      <p:bldP spid="49" grpId="0" animBg="1"/>
      <p:bldP spid="48" grpId="0" animBg="1"/>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flipH="1">
            <a:off x="3287688" y="80154"/>
            <a:ext cx="5616624" cy="617272"/>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Calibri" pitchFamily="34" charset="0"/>
                <a:cs typeface="Calibri" pitchFamily="34" charset="0"/>
              </a:rPr>
              <a:t>Testing Time - Part 2</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grpSp>
        <p:nvGrpSpPr>
          <p:cNvPr id="92" name="Group 91"/>
          <p:cNvGrpSpPr/>
          <p:nvPr/>
        </p:nvGrpSpPr>
        <p:grpSpPr>
          <a:xfrm>
            <a:off x="2622000" y="2032778"/>
            <a:ext cx="6948000" cy="2448000"/>
            <a:chOff x="21303" y="2032778"/>
            <a:chExt cx="7007541" cy="2594837"/>
          </a:xfrm>
        </p:grpSpPr>
        <p:sp>
          <p:nvSpPr>
            <p:cNvPr id="3" name="Rectangle 2"/>
            <p:cNvSpPr/>
            <p:nvPr/>
          </p:nvSpPr>
          <p:spPr>
            <a:xfrm>
              <a:off x="21303" y="2032778"/>
              <a:ext cx="716567"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A</a:t>
              </a:r>
              <a:endParaRPr lang="en-US" sz="2200" dirty="0">
                <a:solidFill>
                  <a:schemeClr val="tx1"/>
                </a:solidFill>
              </a:endParaRPr>
            </a:p>
          </p:txBody>
        </p:sp>
        <p:sp>
          <p:nvSpPr>
            <p:cNvPr id="4" name="Rectangle 3"/>
            <p:cNvSpPr/>
            <p:nvPr/>
          </p:nvSpPr>
          <p:spPr>
            <a:xfrm>
              <a:off x="734596" y="2032778"/>
              <a:ext cx="2124000"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without oxygen</a:t>
              </a:r>
              <a:endParaRPr lang="en-US" sz="2200" dirty="0">
                <a:solidFill>
                  <a:schemeClr val="tx1"/>
                </a:solidFill>
              </a:endParaRPr>
            </a:p>
          </p:txBody>
        </p:sp>
        <p:sp>
          <p:nvSpPr>
            <p:cNvPr id="5" name="Rectangle 4"/>
            <p:cNvSpPr/>
            <p:nvPr/>
          </p:nvSpPr>
          <p:spPr>
            <a:xfrm>
              <a:off x="2862388" y="2032778"/>
              <a:ext cx="716567"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1</a:t>
              </a:r>
              <a:endParaRPr lang="en-US" sz="2200" dirty="0">
                <a:solidFill>
                  <a:schemeClr val="tx1"/>
                </a:solidFill>
              </a:endParaRPr>
            </a:p>
          </p:txBody>
        </p:sp>
        <p:sp>
          <p:nvSpPr>
            <p:cNvPr id="6" name="Rectangle 5"/>
            <p:cNvSpPr/>
            <p:nvPr/>
          </p:nvSpPr>
          <p:spPr>
            <a:xfrm>
              <a:off x="3572844" y="2032778"/>
              <a:ext cx="3456000"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there was water everywhere</a:t>
              </a:r>
              <a:endParaRPr lang="en-US" sz="2200" dirty="0">
                <a:solidFill>
                  <a:schemeClr val="tx1"/>
                </a:solidFill>
              </a:endParaRPr>
            </a:p>
          </p:txBody>
        </p:sp>
        <p:sp>
          <p:nvSpPr>
            <p:cNvPr id="9" name="Rectangle 8"/>
            <p:cNvSpPr/>
            <p:nvPr/>
          </p:nvSpPr>
          <p:spPr>
            <a:xfrm>
              <a:off x="21303" y="2555067"/>
              <a:ext cx="716567"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B</a:t>
              </a:r>
              <a:endParaRPr lang="en-US" sz="2200" dirty="0">
                <a:solidFill>
                  <a:schemeClr val="tx1"/>
                </a:solidFill>
              </a:endParaRPr>
            </a:p>
          </p:txBody>
        </p:sp>
        <p:sp>
          <p:nvSpPr>
            <p:cNvPr id="11" name="Rectangle 10"/>
            <p:cNvSpPr/>
            <p:nvPr/>
          </p:nvSpPr>
          <p:spPr>
            <a:xfrm>
              <a:off x="734596" y="2555067"/>
              <a:ext cx="2124000"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at the exhibition</a:t>
              </a:r>
              <a:endParaRPr lang="en-US" sz="2200" dirty="0">
                <a:solidFill>
                  <a:schemeClr val="tx1"/>
                </a:solidFill>
              </a:endParaRPr>
            </a:p>
          </p:txBody>
        </p:sp>
        <p:sp>
          <p:nvSpPr>
            <p:cNvPr id="12" name="Rectangle 11"/>
            <p:cNvSpPr/>
            <p:nvPr/>
          </p:nvSpPr>
          <p:spPr>
            <a:xfrm>
              <a:off x="2862388" y="2555067"/>
              <a:ext cx="716567"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2</a:t>
              </a:r>
              <a:endParaRPr lang="en-US" sz="2200" dirty="0">
                <a:solidFill>
                  <a:schemeClr val="tx1"/>
                </a:solidFill>
              </a:endParaRPr>
            </a:p>
          </p:txBody>
        </p:sp>
        <p:sp>
          <p:nvSpPr>
            <p:cNvPr id="13" name="Rectangle 12"/>
            <p:cNvSpPr/>
            <p:nvPr/>
          </p:nvSpPr>
          <p:spPr>
            <a:xfrm>
              <a:off x="3572844" y="2555067"/>
              <a:ext cx="3456000"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My teacher wore a sari</a:t>
              </a:r>
              <a:endParaRPr lang="en-US" sz="2200" dirty="0">
                <a:solidFill>
                  <a:schemeClr val="tx1"/>
                </a:solidFill>
              </a:endParaRPr>
            </a:p>
          </p:txBody>
        </p:sp>
        <p:sp>
          <p:nvSpPr>
            <p:cNvPr id="15" name="Rectangle 14"/>
            <p:cNvSpPr/>
            <p:nvPr/>
          </p:nvSpPr>
          <p:spPr>
            <a:xfrm>
              <a:off x="21303" y="3074521"/>
              <a:ext cx="716567"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C</a:t>
              </a:r>
              <a:endParaRPr lang="en-US" sz="2200" dirty="0">
                <a:solidFill>
                  <a:schemeClr val="tx1"/>
                </a:solidFill>
              </a:endParaRPr>
            </a:p>
          </p:txBody>
        </p:sp>
        <p:sp>
          <p:nvSpPr>
            <p:cNvPr id="16" name="Rectangle 15"/>
            <p:cNvSpPr/>
            <p:nvPr/>
          </p:nvSpPr>
          <p:spPr>
            <a:xfrm>
              <a:off x="734596" y="3074521"/>
              <a:ext cx="2124000"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One rainy day</a:t>
              </a:r>
              <a:endParaRPr lang="en-US" sz="2200" dirty="0">
                <a:solidFill>
                  <a:schemeClr val="tx1"/>
                </a:solidFill>
              </a:endParaRPr>
            </a:p>
          </p:txBody>
        </p:sp>
        <p:sp>
          <p:nvSpPr>
            <p:cNvPr id="17" name="Rectangle 16"/>
            <p:cNvSpPr/>
            <p:nvPr/>
          </p:nvSpPr>
          <p:spPr>
            <a:xfrm>
              <a:off x="2862388" y="3074521"/>
              <a:ext cx="716567"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3</a:t>
              </a:r>
              <a:endParaRPr lang="en-US" sz="2200" dirty="0">
                <a:solidFill>
                  <a:schemeClr val="tx1"/>
                </a:solidFill>
              </a:endParaRPr>
            </a:p>
          </p:txBody>
        </p:sp>
        <p:sp>
          <p:nvSpPr>
            <p:cNvPr id="18" name="Rectangle 17"/>
            <p:cNvSpPr/>
            <p:nvPr/>
          </p:nvSpPr>
          <p:spPr>
            <a:xfrm>
              <a:off x="3572844" y="3074521"/>
              <a:ext cx="3456000"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We met many people</a:t>
              </a:r>
              <a:endParaRPr lang="en-US" sz="2200" dirty="0">
                <a:solidFill>
                  <a:schemeClr val="tx1"/>
                </a:solidFill>
              </a:endParaRPr>
            </a:p>
          </p:txBody>
        </p:sp>
        <p:sp>
          <p:nvSpPr>
            <p:cNvPr id="20" name="Rectangle 19"/>
            <p:cNvSpPr/>
            <p:nvPr/>
          </p:nvSpPr>
          <p:spPr>
            <a:xfrm>
              <a:off x="21303" y="3593973"/>
              <a:ext cx="716567"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D</a:t>
              </a:r>
              <a:endParaRPr lang="en-US" sz="2200" dirty="0">
                <a:solidFill>
                  <a:schemeClr val="tx1"/>
                </a:solidFill>
              </a:endParaRPr>
            </a:p>
          </p:txBody>
        </p:sp>
        <p:sp>
          <p:nvSpPr>
            <p:cNvPr id="21" name="Rectangle 20"/>
            <p:cNvSpPr/>
            <p:nvPr/>
          </p:nvSpPr>
          <p:spPr>
            <a:xfrm>
              <a:off x="734596" y="3593973"/>
              <a:ext cx="2124000"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in the morning</a:t>
              </a:r>
              <a:endParaRPr lang="en-US" sz="2200" dirty="0">
                <a:solidFill>
                  <a:schemeClr val="tx1"/>
                </a:solidFill>
              </a:endParaRPr>
            </a:p>
          </p:txBody>
        </p:sp>
        <p:sp>
          <p:nvSpPr>
            <p:cNvPr id="22" name="Rectangle 21"/>
            <p:cNvSpPr/>
            <p:nvPr/>
          </p:nvSpPr>
          <p:spPr>
            <a:xfrm>
              <a:off x="2862388" y="3593973"/>
              <a:ext cx="716567"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4</a:t>
              </a:r>
              <a:endParaRPr lang="en-US" sz="2200" dirty="0">
                <a:solidFill>
                  <a:schemeClr val="tx1"/>
                </a:solidFill>
              </a:endParaRPr>
            </a:p>
          </p:txBody>
        </p:sp>
        <p:sp>
          <p:nvSpPr>
            <p:cNvPr id="23" name="Rectangle 22"/>
            <p:cNvSpPr/>
            <p:nvPr/>
          </p:nvSpPr>
          <p:spPr>
            <a:xfrm>
              <a:off x="3572844" y="3593973"/>
              <a:ext cx="3456000"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We cannot live</a:t>
              </a:r>
              <a:endParaRPr lang="en-US" sz="2200" dirty="0">
                <a:solidFill>
                  <a:schemeClr val="tx1"/>
                </a:solidFill>
              </a:endParaRPr>
            </a:p>
          </p:txBody>
        </p:sp>
        <p:sp>
          <p:nvSpPr>
            <p:cNvPr id="25" name="Rectangle 24"/>
            <p:cNvSpPr/>
            <p:nvPr/>
          </p:nvSpPr>
          <p:spPr>
            <a:xfrm>
              <a:off x="21303" y="4113425"/>
              <a:ext cx="716567"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E</a:t>
              </a:r>
              <a:endParaRPr lang="en-US" sz="2200" dirty="0">
                <a:solidFill>
                  <a:schemeClr val="tx1"/>
                </a:solidFill>
              </a:endParaRPr>
            </a:p>
          </p:txBody>
        </p:sp>
        <p:sp>
          <p:nvSpPr>
            <p:cNvPr id="26" name="Rectangle 25"/>
            <p:cNvSpPr/>
            <p:nvPr/>
          </p:nvSpPr>
          <p:spPr>
            <a:xfrm>
              <a:off x="734596" y="4113425"/>
              <a:ext cx="2124000"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made of cotton</a:t>
              </a:r>
              <a:endParaRPr lang="en-US" sz="2200" dirty="0">
                <a:solidFill>
                  <a:schemeClr val="tx1"/>
                </a:solidFill>
              </a:endParaRPr>
            </a:p>
          </p:txBody>
        </p:sp>
        <p:sp>
          <p:nvSpPr>
            <p:cNvPr id="27" name="Rectangle 26"/>
            <p:cNvSpPr/>
            <p:nvPr/>
          </p:nvSpPr>
          <p:spPr>
            <a:xfrm>
              <a:off x="2862388" y="4113425"/>
              <a:ext cx="716567"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5</a:t>
              </a:r>
              <a:endParaRPr lang="en-US" sz="2200" dirty="0">
                <a:solidFill>
                  <a:schemeClr val="tx1"/>
                </a:solidFill>
              </a:endParaRPr>
            </a:p>
          </p:txBody>
        </p:sp>
        <p:sp>
          <p:nvSpPr>
            <p:cNvPr id="28" name="Rectangle 27"/>
            <p:cNvSpPr/>
            <p:nvPr/>
          </p:nvSpPr>
          <p:spPr>
            <a:xfrm>
              <a:off x="3572844" y="4113425"/>
              <a:ext cx="3456000" cy="51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Varun left for school</a:t>
              </a:r>
              <a:endParaRPr lang="en-US" sz="2200" dirty="0">
                <a:solidFill>
                  <a:schemeClr val="tx1"/>
                </a:solidFill>
              </a:endParaRPr>
            </a:p>
          </p:txBody>
        </p:sp>
      </p:grpSp>
      <p:sp>
        <p:nvSpPr>
          <p:cNvPr id="30" name="Rectangle 29"/>
          <p:cNvSpPr/>
          <p:nvPr/>
        </p:nvSpPr>
        <p:spPr>
          <a:xfrm>
            <a:off x="2497293" y="753404"/>
            <a:ext cx="7056000" cy="756000"/>
          </a:xfrm>
          <a:prstGeom prst="rect">
            <a:avLst/>
          </a:prstGeom>
          <a:solidFill>
            <a:schemeClr val="accent2">
              <a:lumMod val="40000"/>
              <a:lumOff val="60000"/>
            </a:schemeClr>
          </a:solidFill>
          <a:scene3d>
            <a:camera prst="orthographicFront"/>
            <a:lightRig rig="threePt" dir="t"/>
          </a:scene3d>
          <a:sp3d>
            <a:bevelT/>
          </a:sp3d>
        </p:spPr>
        <p:txBody>
          <a:bodyPr wrap="square">
            <a:spAutoFit/>
          </a:bodyPr>
          <a:lstStyle/>
          <a:p>
            <a:r>
              <a:rPr lang="en-US" sz="2200" dirty="0" smtClean="0"/>
              <a:t>Match the Phrases in column A with the Clauses in column B</a:t>
            </a:r>
          </a:p>
          <a:p>
            <a:r>
              <a:rPr lang="en-US" sz="2200" dirty="0" smtClean="0"/>
              <a:t> to form grammatically correct  sentences.</a:t>
            </a:r>
            <a:endParaRPr lang="en-US" sz="2200" dirty="0"/>
          </a:p>
        </p:txBody>
      </p:sp>
      <p:sp>
        <p:nvSpPr>
          <p:cNvPr id="34" name="TextBox 33"/>
          <p:cNvSpPr txBox="1"/>
          <p:nvPr/>
        </p:nvSpPr>
        <p:spPr>
          <a:xfrm>
            <a:off x="3699508" y="4553948"/>
            <a:ext cx="5148000" cy="400110"/>
          </a:xfrm>
          <a:prstGeom prst="rect">
            <a:avLst/>
          </a:prstGeom>
          <a:solidFill>
            <a:srgbClr val="FFA54B"/>
          </a:solidFill>
        </p:spPr>
        <p:txBody>
          <a:bodyPr wrap="none" rtlCol="0">
            <a:spAutoFit/>
          </a:bodyPr>
          <a:lstStyle/>
          <a:p>
            <a:r>
              <a:rPr lang="en-IN" sz="2000" dirty="0" smtClean="0"/>
              <a:t>A4 – We cannot live without oxygen.</a:t>
            </a:r>
            <a:endParaRPr lang="en-US" sz="2000" dirty="0"/>
          </a:p>
        </p:txBody>
      </p:sp>
      <p:sp>
        <p:nvSpPr>
          <p:cNvPr id="35" name="TextBox 34"/>
          <p:cNvSpPr txBox="1"/>
          <p:nvPr/>
        </p:nvSpPr>
        <p:spPr>
          <a:xfrm>
            <a:off x="3699507" y="5007957"/>
            <a:ext cx="5148000" cy="400110"/>
          </a:xfrm>
          <a:prstGeom prst="rect">
            <a:avLst/>
          </a:prstGeom>
          <a:solidFill>
            <a:schemeClr val="accent5">
              <a:lumMod val="20000"/>
              <a:lumOff val="80000"/>
            </a:schemeClr>
          </a:solidFill>
        </p:spPr>
        <p:txBody>
          <a:bodyPr wrap="none" rtlCol="0">
            <a:spAutoFit/>
          </a:bodyPr>
          <a:lstStyle/>
          <a:p>
            <a:r>
              <a:rPr lang="en-IN" sz="2000" dirty="0" smtClean="0"/>
              <a:t>B3 – We met many people at the exhibition.</a:t>
            </a:r>
            <a:endParaRPr lang="en-US" sz="2000" dirty="0"/>
          </a:p>
        </p:txBody>
      </p:sp>
      <p:sp>
        <p:nvSpPr>
          <p:cNvPr id="36" name="TextBox 35"/>
          <p:cNvSpPr txBox="1"/>
          <p:nvPr/>
        </p:nvSpPr>
        <p:spPr>
          <a:xfrm>
            <a:off x="3699508" y="5461966"/>
            <a:ext cx="5148000" cy="400110"/>
          </a:xfrm>
          <a:prstGeom prst="rect">
            <a:avLst/>
          </a:prstGeom>
          <a:solidFill>
            <a:schemeClr val="accent2">
              <a:lumMod val="40000"/>
              <a:lumOff val="60000"/>
            </a:schemeClr>
          </a:solidFill>
        </p:spPr>
        <p:txBody>
          <a:bodyPr wrap="none" rtlCol="0">
            <a:spAutoFit/>
          </a:bodyPr>
          <a:lstStyle/>
          <a:p>
            <a:r>
              <a:rPr lang="en-IN" sz="2000" dirty="0" smtClean="0"/>
              <a:t>C1 – One rainy day there was water everywhere.</a:t>
            </a:r>
            <a:endParaRPr lang="en-US" sz="2000" dirty="0"/>
          </a:p>
        </p:txBody>
      </p:sp>
      <p:sp>
        <p:nvSpPr>
          <p:cNvPr id="39" name="TextBox 38"/>
          <p:cNvSpPr txBox="1"/>
          <p:nvPr/>
        </p:nvSpPr>
        <p:spPr>
          <a:xfrm>
            <a:off x="3699508" y="5915975"/>
            <a:ext cx="5148000" cy="400110"/>
          </a:xfrm>
          <a:prstGeom prst="rect">
            <a:avLst/>
          </a:prstGeom>
          <a:solidFill>
            <a:srgbClr val="F9E551"/>
          </a:solidFill>
        </p:spPr>
        <p:txBody>
          <a:bodyPr wrap="none" rtlCol="0">
            <a:spAutoFit/>
          </a:bodyPr>
          <a:lstStyle/>
          <a:p>
            <a:r>
              <a:rPr lang="en-IN" sz="2000" dirty="0" smtClean="0"/>
              <a:t>D5 –Varun left for school in the morning. </a:t>
            </a:r>
            <a:endParaRPr lang="en-US" sz="2000" dirty="0"/>
          </a:p>
        </p:txBody>
      </p:sp>
      <p:sp>
        <p:nvSpPr>
          <p:cNvPr id="40" name="TextBox 39"/>
          <p:cNvSpPr txBox="1"/>
          <p:nvPr/>
        </p:nvSpPr>
        <p:spPr>
          <a:xfrm>
            <a:off x="3699508" y="6369984"/>
            <a:ext cx="5148000" cy="400110"/>
          </a:xfrm>
          <a:prstGeom prst="rect">
            <a:avLst/>
          </a:prstGeom>
          <a:solidFill>
            <a:srgbClr val="EAC1FF"/>
          </a:solidFill>
        </p:spPr>
        <p:txBody>
          <a:bodyPr wrap="none" rtlCol="0">
            <a:spAutoFit/>
          </a:bodyPr>
          <a:lstStyle/>
          <a:p>
            <a:r>
              <a:rPr lang="en-IN" sz="2000" dirty="0" smtClean="0"/>
              <a:t>E2 – My teacher wore a sari made of cotton.</a:t>
            </a:r>
            <a:endParaRPr lang="en-US" sz="2000" dirty="0"/>
          </a:p>
        </p:txBody>
      </p:sp>
      <p:sp>
        <p:nvSpPr>
          <p:cNvPr id="68" name="TextBox 67"/>
          <p:cNvSpPr txBox="1"/>
          <p:nvPr/>
        </p:nvSpPr>
        <p:spPr>
          <a:xfrm>
            <a:off x="3718243" y="1561068"/>
            <a:ext cx="1297150" cy="430887"/>
          </a:xfrm>
          <a:prstGeom prst="rect">
            <a:avLst/>
          </a:prstGeom>
          <a:solidFill>
            <a:srgbClr val="FF9953"/>
          </a:solidFill>
        </p:spPr>
        <p:txBody>
          <a:bodyPr wrap="none" rtlCol="0">
            <a:spAutoFit/>
          </a:bodyPr>
          <a:lstStyle/>
          <a:p>
            <a:r>
              <a:rPr lang="en-IN" sz="2200" dirty="0" smtClean="0"/>
              <a:t>Column A</a:t>
            </a:r>
            <a:endParaRPr lang="en-US" sz="2200" dirty="0"/>
          </a:p>
        </p:txBody>
      </p:sp>
      <p:sp>
        <p:nvSpPr>
          <p:cNvPr id="69" name="TextBox 68"/>
          <p:cNvSpPr txBox="1"/>
          <p:nvPr/>
        </p:nvSpPr>
        <p:spPr>
          <a:xfrm>
            <a:off x="7214168" y="1561068"/>
            <a:ext cx="1287532" cy="430887"/>
          </a:xfrm>
          <a:prstGeom prst="rect">
            <a:avLst/>
          </a:prstGeom>
          <a:solidFill>
            <a:schemeClr val="bg1">
              <a:lumMod val="75000"/>
            </a:schemeClr>
          </a:solidFill>
        </p:spPr>
        <p:txBody>
          <a:bodyPr wrap="none" rtlCol="0">
            <a:spAutoFit/>
          </a:bodyPr>
          <a:lstStyle/>
          <a:p>
            <a:r>
              <a:rPr lang="en-IN" sz="2200" dirty="0" smtClean="0"/>
              <a:t>Column B</a:t>
            </a:r>
            <a:endParaRPr lang="en-US" sz="2200" dirty="0"/>
          </a:p>
        </p:txBody>
      </p:sp>
      <p:sp>
        <p:nvSpPr>
          <p:cNvPr id="93" name="Rectangle 92"/>
          <p:cNvSpPr/>
          <p:nvPr/>
        </p:nvSpPr>
        <p:spPr>
          <a:xfrm>
            <a:off x="2616135" y="2044499"/>
            <a:ext cx="710479" cy="485093"/>
          </a:xfrm>
          <a:prstGeom prst="rect">
            <a:avLst/>
          </a:prstGeom>
          <a:solidFill>
            <a:srgbClr val="FFA5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A</a:t>
            </a:r>
            <a:endParaRPr lang="en-US" sz="2200" dirty="0">
              <a:solidFill>
                <a:schemeClr val="tx1"/>
              </a:solidFill>
            </a:endParaRPr>
          </a:p>
        </p:txBody>
      </p:sp>
      <p:sp>
        <p:nvSpPr>
          <p:cNvPr id="94" name="Rectangle 93"/>
          <p:cNvSpPr/>
          <p:nvPr/>
        </p:nvSpPr>
        <p:spPr>
          <a:xfrm>
            <a:off x="3323367" y="2044499"/>
            <a:ext cx="2105953" cy="485093"/>
          </a:xfrm>
          <a:prstGeom prst="rect">
            <a:avLst/>
          </a:prstGeom>
          <a:solidFill>
            <a:srgbClr val="FFA5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without oxygen</a:t>
            </a:r>
            <a:endParaRPr lang="en-US" sz="2200" dirty="0">
              <a:solidFill>
                <a:schemeClr val="tx1"/>
              </a:solidFill>
            </a:endParaRPr>
          </a:p>
        </p:txBody>
      </p:sp>
      <p:sp>
        <p:nvSpPr>
          <p:cNvPr id="95" name="Rectangle 94"/>
          <p:cNvSpPr/>
          <p:nvPr/>
        </p:nvSpPr>
        <p:spPr>
          <a:xfrm>
            <a:off x="5433080" y="2044499"/>
            <a:ext cx="710479" cy="48509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1</a:t>
            </a:r>
            <a:endParaRPr lang="en-US" sz="2200" dirty="0">
              <a:solidFill>
                <a:schemeClr val="tx1"/>
              </a:solidFill>
            </a:endParaRPr>
          </a:p>
        </p:txBody>
      </p:sp>
      <p:sp>
        <p:nvSpPr>
          <p:cNvPr id="96" name="Rectangle 95"/>
          <p:cNvSpPr/>
          <p:nvPr/>
        </p:nvSpPr>
        <p:spPr>
          <a:xfrm>
            <a:off x="6137500" y="2044499"/>
            <a:ext cx="3426635" cy="48509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there was water everywhere</a:t>
            </a:r>
            <a:endParaRPr lang="en-US" sz="2200" dirty="0">
              <a:solidFill>
                <a:schemeClr val="tx1"/>
              </a:solidFill>
            </a:endParaRPr>
          </a:p>
        </p:txBody>
      </p:sp>
      <p:sp>
        <p:nvSpPr>
          <p:cNvPr id="97" name="Rectangle 96"/>
          <p:cNvSpPr/>
          <p:nvPr/>
        </p:nvSpPr>
        <p:spPr>
          <a:xfrm>
            <a:off x="2616135" y="2537233"/>
            <a:ext cx="710479" cy="4850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B</a:t>
            </a:r>
            <a:endParaRPr lang="en-US" sz="2200" dirty="0">
              <a:solidFill>
                <a:schemeClr val="tx1"/>
              </a:solidFill>
            </a:endParaRPr>
          </a:p>
        </p:txBody>
      </p:sp>
      <p:sp>
        <p:nvSpPr>
          <p:cNvPr id="98" name="Rectangle 97"/>
          <p:cNvSpPr/>
          <p:nvPr/>
        </p:nvSpPr>
        <p:spPr>
          <a:xfrm>
            <a:off x="3323367" y="2537233"/>
            <a:ext cx="2105953" cy="4850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at the exhibition</a:t>
            </a:r>
            <a:endParaRPr lang="en-US" sz="2200" dirty="0">
              <a:solidFill>
                <a:schemeClr val="tx1"/>
              </a:solidFill>
            </a:endParaRPr>
          </a:p>
        </p:txBody>
      </p:sp>
      <p:sp>
        <p:nvSpPr>
          <p:cNvPr id="99" name="Rectangle 98"/>
          <p:cNvSpPr/>
          <p:nvPr/>
        </p:nvSpPr>
        <p:spPr>
          <a:xfrm>
            <a:off x="5433080" y="2537233"/>
            <a:ext cx="710479" cy="485093"/>
          </a:xfrm>
          <a:prstGeom prst="rect">
            <a:avLst/>
          </a:prstGeom>
          <a:solidFill>
            <a:srgbClr val="EAC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2</a:t>
            </a:r>
            <a:endParaRPr lang="en-US" sz="2200" dirty="0">
              <a:solidFill>
                <a:schemeClr val="tx1"/>
              </a:solidFill>
            </a:endParaRPr>
          </a:p>
        </p:txBody>
      </p:sp>
      <p:sp>
        <p:nvSpPr>
          <p:cNvPr id="100" name="Rectangle 99"/>
          <p:cNvSpPr/>
          <p:nvPr/>
        </p:nvSpPr>
        <p:spPr>
          <a:xfrm>
            <a:off x="6137500" y="2537233"/>
            <a:ext cx="3426635" cy="485093"/>
          </a:xfrm>
          <a:prstGeom prst="rect">
            <a:avLst/>
          </a:prstGeom>
          <a:solidFill>
            <a:srgbClr val="EAC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My teacher wore a sari</a:t>
            </a:r>
            <a:endParaRPr lang="en-US" sz="2200" dirty="0">
              <a:solidFill>
                <a:schemeClr val="tx1"/>
              </a:solidFill>
            </a:endParaRPr>
          </a:p>
        </p:txBody>
      </p:sp>
      <p:sp>
        <p:nvSpPr>
          <p:cNvPr id="101" name="Rectangle 100"/>
          <p:cNvSpPr/>
          <p:nvPr/>
        </p:nvSpPr>
        <p:spPr>
          <a:xfrm>
            <a:off x="2616135" y="3027292"/>
            <a:ext cx="710479" cy="48509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C</a:t>
            </a:r>
            <a:endParaRPr lang="en-US" sz="2200" dirty="0">
              <a:solidFill>
                <a:schemeClr val="tx1"/>
              </a:solidFill>
            </a:endParaRPr>
          </a:p>
        </p:txBody>
      </p:sp>
      <p:sp>
        <p:nvSpPr>
          <p:cNvPr id="102" name="Rectangle 101"/>
          <p:cNvSpPr/>
          <p:nvPr/>
        </p:nvSpPr>
        <p:spPr>
          <a:xfrm>
            <a:off x="3323367" y="3027292"/>
            <a:ext cx="2105953" cy="48509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One rainy day</a:t>
            </a:r>
            <a:endParaRPr lang="en-US" sz="2200" dirty="0">
              <a:solidFill>
                <a:schemeClr val="tx1"/>
              </a:solidFill>
            </a:endParaRPr>
          </a:p>
        </p:txBody>
      </p:sp>
      <p:sp>
        <p:nvSpPr>
          <p:cNvPr id="103" name="Rectangle 102"/>
          <p:cNvSpPr/>
          <p:nvPr/>
        </p:nvSpPr>
        <p:spPr>
          <a:xfrm>
            <a:off x="5433080" y="3027292"/>
            <a:ext cx="710479" cy="4850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3</a:t>
            </a:r>
            <a:endParaRPr lang="en-US" sz="2200" dirty="0">
              <a:solidFill>
                <a:schemeClr val="tx1"/>
              </a:solidFill>
            </a:endParaRPr>
          </a:p>
        </p:txBody>
      </p:sp>
      <p:sp>
        <p:nvSpPr>
          <p:cNvPr id="104" name="Rectangle 103"/>
          <p:cNvSpPr/>
          <p:nvPr/>
        </p:nvSpPr>
        <p:spPr>
          <a:xfrm>
            <a:off x="6137500" y="3027292"/>
            <a:ext cx="3426635" cy="4850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We met many people</a:t>
            </a:r>
            <a:endParaRPr lang="en-US" sz="2200" dirty="0">
              <a:solidFill>
                <a:schemeClr val="tx1"/>
              </a:solidFill>
            </a:endParaRPr>
          </a:p>
        </p:txBody>
      </p:sp>
      <p:sp>
        <p:nvSpPr>
          <p:cNvPr id="105" name="Rectangle 104"/>
          <p:cNvSpPr/>
          <p:nvPr/>
        </p:nvSpPr>
        <p:spPr>
          <a:xfrm>
            <a:off x="2616135" y="3517349"/>
            <a:ext cx="710479" cy="485093"/>
          </a:xfrm>
          <a:prstGeom prst="rect">
            <a:avLst/>
          </a:prstGeom>
          <a:solidFill>
            <a:srgbClr val="F9E5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D</a:t>
            </a:r>
            <a:endParaRPr lang="en-US" sz="2200" dirty="0">
              <a:solidFill>
                <a:schemeClr val="tx1"/>
              </a:solidFill>
            </a:endParaRPr>
          </a:p>
        </p:txBody>
      </p:sp>
      <p:sp>
        <p:nvSpPr>
          <p:cNvPr id="106" name="Rectangle 105"/>
          <p:cNvSpPr/>
          <p:nvPr/>
        </p:nvSpPr>
        <p:spPr>
          <a:xfrm>
            <a:off x="3323367" y="3517349"/>
            <a:ext cx="2105953" cy="485093"/>
          </a:xfrm>
          <a:prstGeom prst="rect">
            <a:avLst/>
          </a:prstGeom>
          <a:solidFill>
            <a:srgbClr val="F9E5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in the morning</a:t>
            </a:r>
            <a:endParaRPr lang="en-US" sz="2200" dirty="0">
              <a:solidFill>
                <a:schemeClr val="tx1"/>
              </a:solidFill>
            </a:endParaRPr>
          </a:p>
        </p:txBody>
      </p:sp>
      <p:sp>
        <p:nvSpPr>
          <p:cNvPr id="107" name="Rectangle 106"/>
          <p:cNvSpPr/>
          <p:nvPr/>
        </p:nvSpPr>
        <p:spPr>
          <a:xfrm>
            <a:off x="5433080" y="3517349"/>
            <a:ext cx="710479" cy="485093"/>
          </a:xfrm>
          <a:prstGeom prst="rect">
            <a:avLst/>
          </a:prstGeom>
          <a:solidFill>
            <a:srgbClr val="FFA5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4</a:t>
            </a:r>
            <a:endParaRPr lang="en-US" sz="2200" dirty="0">
              <a:solidFill>
                <a:schemeClr val="tx1"/>
              </a:solidFill>
            </a:endParaRPr>
          </a:p>
        </p:txBody>
      </p:sp>
      <p:sp>
        <p:nvSpPr>
          <p:cNvPr id="108" name="Rectangle 107"/>
          <p:cNvSpPr/>
          <p:nvPr/>
        </p:nvSpPr>
        <p:spPr>
          <a:xfrm>
            <a:off x="6137500" y="3517349"/>
            <a:ext cx="3426635" cy="485093"/>
          </a:xfrm>
          <a:prstGeom prst="rect">
            <a:avLst/>
          </a:prstGeom>
          <a:solidFill>
            <a:srgbClr val="FFA5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We cannot live</a:t>
            </a:r>
            <a:endParaRPr lang="en-US" sz="2200" dirty="0">
              <a:solidFill>
                <a:schemeClr val="tx1"/>
              </a:solidFill>
            </a:endParaRPr>
          </a:p>
        </p:txBody>
      </p:sp>
      <p:sp>
        <p:nvSpPr>
          <p:cNvPr id="109" name="Rectangle 108"/>
          <p:cNvSpPr/>
          <p:nvPr/>
        </p:nvSpPr>
        <p:spPr>
          <a:xfrm>
            <a:off x="2616135" y="4007406"/>
            <a:ext cx="710479" cy="485093"/>
          </a:xfrm>
          <a:prstGeom prst="rect">
            <a:avLst/>
          </a:prstGeom>
          <a:solidFill>
            <a:srgbClr val="EAC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E</a:t>
            </a:r>
            <a:endParaRPr lang="en-US" sz="2200" dirty="0">
              <a:solidFill>
                <a:schemeClr val="tx1"/>
              </a:solidFill>
            </a:endParaRPr>
          </a:p>
        </p:txBody>
      </p:sp>
      <p:sp>
        <p:nvSpPr>
          <p:cNvPr id="110" name="Rectangle 109"/>
          <p:cNvSpPr/>
          <p:nvPr/>
        </p:nvSpPr>
        <p:spPr>
          <a:xfrm>
            <a:off x="3323367" y="4007406"/>
            <a:ext cx="2105953" cy="485093"/>
          </a:xfrm>
          <a:prstGeom prst="rect">
            <a:avLst/>
          </a:prstGeom>
          <a:solidFill>
            <a:srgbClr val="EAC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made of cotton</a:t>
            </a:r>
            <a:endParaRPr lang="en-US" sz="2200" dirty="0">
              <a:solidFill>
                <a:schemeClr val="tx1"/>
              </a:solidFill>
            </a:endParaRPr>
          </a:p>
        </p:txBody>
      </p:sp>
      <p:sp>
        <p:nvSpPr>
          <p:cNvPr id="111" name="Rectangle 110"/>
          <p:cNvSpPr/>
          <p:nvPr/>
        </p:nvSpPr>
        <p:spPr>
          <a:xfrm>
            <a:off x="5433080" y="4007406"/>
            <a:ext cx="710479" cy="485093"/>
          </a:xfrm>
          <a:prstGeom prst="rect">
            <a:avLst/>
          </a:prstGeom>
          <a:solidFill>
            <a:srgbClr val="F9E5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5</a:t>
            </a:r>
            <a:endParaRPr lang="en-US" sz="2200" dirty="0">
              <a:solidFill>
                <a:schemeClr val="tx1"/>
              </a:solidFill>
            </a:endParaRPr>
          </a:p>
        </p:txBody>
      </p:sp>
      <p:sp>
        <p:nvSpPr>
          <p:cNvPr id="112" name="Rectangle 111"/>
          <p:cNvSpPr/>
          <p:nvPr/>
        </p:nvSpPr>
        <p:spPr>
          <a:xfrm>
            <a:off x="6137500" y="4007406"/>
            <a:ext cx="3426635" cy="485093"/>
          </a:xfrm>
          <a:prstGeom prst="rect">
            <a:avLst/>
          </a:prstGeom>
          <a:solidFill>
            <a:srgbClr val="F9E5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Varun left for school</a:t>
            </a:r>
            <a:endParaRPr lang="en-US" sz="2200" dirty="0">
              <a:solidFill>
                <a:schemeClr val="tx1"/>
              </a:solidFill>
            </a:endParaRPr>
          </a:p>
        </p:txBody>
      </p:sp>
    </p:spTree>
    <p:extLst>
      <p:ext uri="{BB962C8B-B14F-4D97-AF65-F5344CB8AC3E}">
        <p14:creationId xmlns:p14="http://schemas.microsoft.com/office/powerpoint/2010/main" xmlns="" val="9668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000"/>
                                        <p:tgtEl>
                                          <p:spTgt spid="68"/>
                                        </p:tgtEl>
                                      </p:cBhvr>
                                    </p:animEffect>
                                    <p:anim calcmode="lin" valueType="num">
                                      <p:cBhvr>
                                        <p:cTn id="12" dur="1000" fill="hold"/>
                                        <p:tgtEl>
                                          <p:spTgt spid="68"/>
                                        </p:tgtEl>
                                        <p:attrNameLst>
                                          <p:attrName>ppt_x</p:attrName>
                                        </p:attrNameLst>
                                      </p:cBhvr>
                                      <p:tavLst>
                                        <p:tav tm="0">
                                          <p:val>
                                            <p:strVal val="#ppt_x"/>
                                          </p:val>
                                        </p:tav>
                                        <p:tav tm="100000">
                                          <p:val>
                                            <p:strVal val="#ppt_x"/>
                                          </p:val>
                                        </p:tav>
                                      </p:tavLst>
                                    </p:anim>
                                    <p:anim calcmode="lin" valueType="num">
                                      <p:cBhvr>
                                        <p:cTn id="13" dur="1000" fill="hold"/>
                                        <p:tgtEl>
                                          <p:spTgt spid="6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1000"/>
                                        <p:tgtEl>
                                          <p:spTgt spid="69"/>
                                        </p:tgtEl>
                                      </p:cBhvr>
                                    </p:animEffect>
                                    <p:anim calcmode="lin" valueType="num">
                                      <p:cBhvr>
                                        <p:cTn id="17" dur="1000" fill="hold"/>
                                        <p:tgtEl>
                                          <p:spTgt spid="69"/>
                                        </p:tgtEl>
                                        <p:attrNameLst>
                                          <p:attrName>ppt_x</p:attrName>
                                        </p:attrNameLst>
                                      </p:cBhvr>
                                      <p:tavLst>
                                        <p:tav tm="0">
                                          <p:val>
                                            <p:strVal val="#ppt_x"/>
                                          </p:val>
                                        </p:tav>
                                        <p:tav tm="100000">
                                          <p:val>
                                            <p:strVal val="#ppt_x"/>
                                          </p:val>
                                        </p:tav>
                                      </p:tavLst>
                                    </p:anim>
                                    <p:anim calcmode="lin" valueType="num">
                                      <p:cBhvr>
                                        <p:cTn id="18" dur="1000" fill="hold"/>
                                        <p:tgtEl>
                                          <p:spTgt spid="6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checkerboard(across)">
                                      <p:cBhvr>
                                        <p:cTn id="29" dur="1000"/>
                                        <p:tgtEl>
                                          <p:spTgt spid="93"/>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checkerboard(across)">
                                      <p:cBhvr>
                                        <p:cTn id="32" dur="1000"/>
                                        <p:tgtEl>
                                          <p:spTgt spid="9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checkerboard(across)">
                                      <p:cBhvr>
                                        <p:cTn id="35" dur="1000"/>
                                        <p:tgtEl>
                                          <p:spTgt spid="107"/>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08"/>
                                        </p:tgtEl>
                                        <p:attrNameLst>
                                          <p:attrName>style.visibility</p:attrName>
                                        </p:attrNameLst>
                                      </p:cBhvr>
                                      <p:to>
                                        <p:strVal val="visible"/>
                                      </p:to>
                                    </p:set>
                                    <p:animEffect transition="in" filter="checkerboard(across)">
                                      <p:cBhvr>
                                        <p:cTn id="38" dur="1000"/>
                                        <p:tgtEl>
                                          <p:spTgt spid="10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10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checkerboard(across)">
                                      <p:cBhvr>
                                        <p:cTn id="47" dur="1000"/>
                                        <p:tgtEl>
                                          <p:spTgt spid="97"/>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checkerboard(across)">
                                      <p:cBhvr>
                                        <p:cTn id="50" dur="1000"/>
                                        <p:tgtEl>
                                          <p:spTgt spid="98"/>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checkerboard(across)">
                                      <p:cBhvr>
                                        <p:cTn id="53" dur="1000"/>
                                        <p:tgtEl>
                                          <p:spTgt spid="103"/>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checkerboard(across)">
                                      <p:cBhvr>
                                        <p:cTn id="56" dur="1000"/>
                                        <p:tgtEl>
                                          <p:spTgt spid="10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10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checkerboard(across)">
                                      <p:cBhvr>
                                        <p:cTn id="65" dur="1000"/>
                                        <p:tgtEl>
                                          <p:spTgt spid="101"/>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checkerboard(across)">
                                      <p:cBhvr>
                                        <p:cTn id="68" dur="1000"/>
                                        <p:tgtEl>
                                          <p:spTgt spid="102"/>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checkerboard(across)">
                                      <p:cBhvr>
                                        <p:cTn id="71" dur="1000"/>
                                        <p:tgtEl>
                                          <p:spTgt spid="95"/>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checkerboard(across)">
                                      <p:cBhvr>
                                        <p:cTn id="74" dur="1000"/>
                                        <p:tgtEl>
                                          <p:spTgt spid="96"/>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10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105"/>
                                        </p:tgtEl>
                                        <p:attrNameLst>
                                          <p:attrName>style.visibility</p:attrName>
                                        </p:attrNameLst>
                                      </p:cBhvr>
                                      <p:to>
                                        <p:strVal val="visible"/>
                                      </p:to>
                                    </p:set>
                                    <p:animEffect transition="in" filter="checkerboard(across)">
                                      <p:cBhvr>
                                        <p:cTn id="83" dur="1000"/>
                                        <p:tgtEl>
                                          <p:spTgt spid="105"/>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106"/>
                                        </p:tgtEl>
                                        <p:attrNameLst>
                                          <p:attrName>style.visibility</p:attrName>
                                        </p:attrNameLst>
                                      </p:cBhvr>
                                      <p:to>
                                        <p:strVal val="visible"/>
                                      </p:to>
                                    </p:set>
                                    <p:animEffect transition="in" filter="checkerboard(across)">
                                      <p:cBhvr>
                                        <p:cTn id="86" dur="1000"/>
                                        <p:tgtEl>
                                          <p:spTgt spid="106"/>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checkerboard(across)">
                                      <p:cBhvr>
                                        <p:cTn id="89" dur="1000"/>
                                        <p:tgtEl>
                                          <p:spTgt spid="111"/>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checkerboard(across)">
                                      <p:cBhvr>
                                        <p:cTn id="92" dur="1000"/>
                                        <p:tgtEl>
                                          <p:spTgt spid="112"/>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1000"/>
                                        <p:tgtEl>
                                          <p:spTgt spid="39"/>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109"/>
                                        </p:tgtEl>
                                        <p:attrNameLst>
                                          <p:attrName>style.visibility</p:attrName>
                                        </p:attrNameLst>
                                      </p:cBhvr>
                                      <p:to>
                                        <p:strVal val="visible"/>
                                      </p:to>
                                    </p:set>
                                    <p:animEffect transition="in" filter="checkerboard(across)">
                                      <p:cBhvr>
                                        <p:cTn id="101" dur="1000"/>
                                        <p:tgtEl>
                                          <p:spTgt spid="109"/>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checkerboard(across)">
                                      <p:cBhvr>
                                        <p:cTn id="104" dur="1000"/>
                                        <p:tgtEl>
                                          <p:spTgt spid="110"/>
                                        </p:tgtEl>
                                      </p:cBhvr>
                                    </p:animEffect>
                                  </p:childTnLst>
                                </p:cTn>
                              </p:par>
                              <p:par>
                                <p:cTn id="105" presetID="5" presetClass="entr" presetSubtype="10" fill="hold" grpId="0" nodeType="with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checkerboard(across)">
                                      <p:cBhvr>
                                        <p:cTn id="107" dur="1000"/>
                                        <p:tgtEl>
                                          <p:spTgt spid="99"/>
                                        </p:tgtEl>
                                      </p:cBhvr>
                                    </p:animEffect>
                                  </p:childTnLst>
                                </p:cTn>
                              </p:par>
                              <p:par>
                                <p:cTn id="108" presetID="5" presetClass="entr" presetSubtype="10" fill="hold" grpId="0" nodeType="withEffect">
                                  <p:stCondLst>
                                    <p:cond delay="0"/>
                                  </p:stCondLst>
                                  <p:childTnLst>
                                    <p:set>
                                      <p:cBhvr>
                                        <p:cTn id="109" dur="1" fill="hold">
                                          <p:stCondLst>
                                            <p:cond delay="0"/>
                                          </p:stCondLst>
                                        </p:cTn>
                                        <p:tgtEl>
                                          <p:spTgt spid="100"/>
                                        </p:tgtEl>
                                        <p:attrNameLst>
                                          <p:attrName>style.visibility</p:attrName>
                                        </p:attrNameLst>
                                      </p:cBhvr>
                                      <p:to>
                                        <p:strVal val="visible"/>
                                      </p:to>
                                    </p:set>
                                    <p:animEffect transition="in" filter="checkerboard(across)">
                                      <p:cBhvr>
                                        <p:cTn id="110" dur="1000"/>
                                        <p:tgtEl>
                                          <p:spTgt spid="100"/>
                                        </p:tgtEl>
                                      </p:cBhvr>
                                    </p:animEffect>
                                  </p:childTnLst>
                                </p:cTn>
                              </p:par>
                            </p:childTnLst>
                          </p:cTn>
                        </p:par>
                        <p:par>
                          <p:cTn id="111" fill="hold">
                            <p:stCondLst>
                              <p:cond delay="1000"/>
                            </p:stCondLst>
                            <p:childTnLst>
                              <p:par>
                                <p:cTn id="112" presetID="22" presetClass="entr" presetSubtype="8" fill="hold" grpId="0" nodeType="after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wipe(left)">
                                      <p:cBhvr>
                                        <p:cTn id="114"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5" grpId="0" animBg="1"/>
      <p:bldP spid="36" grpId="0" animBg="1"/>
      <p:bldP spid="39" grpId="0" animBg="1"/>
      <p:bldP spid="40" grpId="0" animBg="1"/>
      <p:bldP spid="68" grpId="0" animBg="1"/>
      <p:bldP spid="69"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Lst>
  </p:timing>
</p:sld>
</file>

<file path=ppt/theme/theme1.xml><?xml version="1.0" encoding="utf-8"?>
<a:theme xmlns:a="http://schemas.openxmlformats.org/drawingml/2006/main" name="ML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IQ">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M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Q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S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V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Attribu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1551</TotalTime>
  <Words>965</Words>
  <Application>Microsoft Office PowerPoint</Application>
  <PresentationFormat>Custom</PresentationFormat>
  <Paragraphs>196</Paragraphs>
  <Slides>10</Slides>
  <Notes>10</Notes>
  <HiddenSlides>0</HiddenSlides>
  <MMClips>0</MMClips>
  <ScaleCrop>false</ScaleCrop>
  <HeadingPairs>
    <vt:vector size="4" baseType="variant">
      <vt:variant>
        <vt:lpstr>Theme</vt:lpstr>
      </vt:variant>
      <vt:variant>
        <vt:i4>9</vt:i4>
      </vt:variant>
      <vt:variant>
        <vt:lpstr>Slide Titles</vt:lpstr>
      </vt:variant>
      <vt:variant>
        <vt:i4>10</vt:i4>
      </vt:variant>
    </vt:vector>
  </HeadingPairs>
  <TitlesOfParts>
    <vt:vector size="19" baseType="lpstr">
      <vt:lpstr>MLP</vt:lpstr>
      <vt:lpstr>1_DD</vt:lpstr>
      <vt:lpstr>IA</vt:lpstr>
      <vt:lpstr>IQ</vt:lpstr>
      <vt:lpstr>MS</vt:lpstr>
      <vt:lpstr>QA</vt:lpstr>
      <vt:lpstr>SA</vt:lpstr>
      <vt:lpstr>VC</vt:lpstr>
      <vt:lpstr>Attribution</vt:lpstr>
      <vt:lpstr>Slide 1</vt:lpstr>
      <vt:lpstr>Slide 2</vt:lpstr>
      <vt:lpstr>Slide 3</vt:lpstr>
      <vt:lpstr>Slide 4</vt:lpstr>
      <vt:lpstr>Slide 5</vt:lpstr>
      <vt:lpstr>Slide 6</vt:lpstr>
      <vt:lpstr>Slide 7</vt:lpstr>
      <vt:lpstr>Slide 8</vt:lpstr>
      <vt:lpstr>Slide 9</vt:lpstr>
      <vt:lpstr>Attribution / Citation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prabha acharya</dc:creator>
  <cp:lastModifiedBy>Madhumika</cp:lastModifiedBy>
  <cp:revision>131</cp:revision>
  <dcterms:created xsi:type="dcterms:W3CDTF">2023-08-23T08:06:50Z</dcterms:created>
  <dcterms:modified xsi:type="dcterms:W3CDTF">2023-10-09T17:45:15Z</dcterms:modified>
</cp:coreProperties>
</file>