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35" r:id="rId2"/>
    <p:sldMasterId id="2147483724" r:id="rId3"/>
    <p:sldMasterId id="2147483703" r:id="rId4"/>
    <p:sldMasterId id="2147483706" r:id="rId5"/>
    <p:sldMasterId id="2147483709" r:id="rId6"/>
    <p:sldMasterId id="2147483712" r:id="rId7"/>
    <p:sldMasterId id="2147483715" r:id="rId8"/>
    <p:sldMasterId id="2147483718" r:id="rId9"/>
  </p:sldMasterIdLst>
  <p:notesMasterIdLst>
    <p:notesMasterId r:id="rId23"/>
  </p:notesMasterIdLst>
  <p:handoutMasterIdLst>
    <p:handoutMasterId r:id="rId24"/>
  </p:handoutMasterIdLst>
  <p:sldIdLst>
    <p:sldId id="299" r:id="rId10"/>
    <p:sldId id="287" r:id="rId11"/>
    <p:sldId id="291" r:id="rId12"/>
    <p:sldId id="303" r:id="rId13"/>
    <p:sldId id="302" r:id="rId14"/>
    <p:sldId id="301" r:id="rId15"/>
    <p:sldId id="300" r:id="rId16"/>
    <p:sldId id="304" r:id="rId17"/>
    <p:sldId id="305" r:id="rId18"/>
    <p:sldId id="289" r:id="rId19"/>
    <p:sldId id="293" r:id="rId20"/>
    <p:sldId id="306"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MLP_Title" id="{6B626AA4-BA5D-4D32-93EF-DBBC2F782403}">
          <p14:sldIdLst>
            <p14:sldId id="299"/>
          </p14:sldIdLst>
        </p14:section>
        <p14:section name="DD" id="{893503E9-36A2-4F67-A3A4-F47D7BEA5CD0}">
          <p14:sldIdLst>
            <p14:sldId id="300"/>
          </p14:sldIdLst>
        </p14:section>
        <p14:section name="IQ" id="{2DCB904F-FD08-4947-941C-FEA6DB02F0FA}">
          <p14:sldIdLst>
            <p14:sldId id="287"/>
          </p14:sldIdLst>
        </p14:section>
        <p14:section name="IA" id="{E3B6FFC3-ED1B-40B9-8B5C-817756C79A05}">
          <p14:sldIdLst>
            <p14:sldId id="289"/>
          </p14:sldIdLst>
        </p14:section>
        <p14:section name="MS" id="{D5999F0B-1B72-4169-897F-04B7AC628456}">
          <p14:sldIdLst>
            <p14:sldId id="291"/>
          </p14:sldIdLst>
        </p14:section>
        <p14:section name="QA" id="{4D285A77-8423-422F-83D2-7E6DE753A074}">
          <p14:sldIdLst>
            <p14:sldId id="293"/>
          </p14:sldIdLst>
        </p14:section>
        <p14:section name="SA" id="{C76B19E0-8267-489C-B5BB-BA23087C75B7}">
          <p14:sldIdLst>
            <p14:sldId id="295"/>
          </p14:sldIdLst>
        </p14:section>
        <p14:section name="VC" id="{D909E318-D914-443C-9FE1-4ED22658A7EE}">
          <p14:sldIdLst>
            <p14:sldId id="297"/>
          </p14:sldIdLst>
        </p14:section>
        <p14:section name="Attribution" id="{2BD668D8-2D90-4CBF-86B2-CFB5A75F1EE3}">
          <p14:sldIdLst>
            <p14:sldId id="283"/>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4726" autoAdjust="0"/>
    <p:restoredTop sz="87992" autoAdjust="0"/>
  </p:normalViewPr>
  <p:slideViewPr>
    <p:cSldViewPr snapToGrid="0" showGuides="1">
      <p:cViewPr varScale="1">
        <p:scale>
          <a:sx n="52" d="100"/>
          <a:sy n="52" d="100"/>
        </p:scale>
        <p:origin x="-197" y="-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966" y="26"/>
      </p:cViewPr>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78311AD-E730-4716-23B5-5DF4375143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ECBD2727-782E-D253-FC19-48FB82C38B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2DA7F-E0F8-4D1F-B605-A30715B2DF51}" type="datetimeFigureOut">
              <a:rPr lang="en-IN" smtClean="0"/>
              <a:pPr/>
              <a:t>02-09-2023</a:t>
            </a:fld>
            <a:endParaRPr lang="en-IN"/>
          </a:p>
        </p:txBody>
      </p:sp>
      <p:sp>
        <p:nvSpPr>
          <p:cNvPr id="4" name="Footer Placeholder 3">
            <a:extLst>
              <a:ext uri="{FF2B5EF4-FFF2-40B4-BE49-F238E27FC236}">
                <a16:creationId xmlns:a16="http://schemas.microsoft.com/office/drawing/2014/main" xmlns="" id="{05369FD7-7C6B-A60F-24F6-693E673EBD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4CB877C3-E570-6DF6-E545-C5B3FEF7F5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8EB71C-4582-455B-82D6-8BB031D342F3}" type="slidenum">
              <a:rPr lang="en-IN" smtClean="0"/>
              <a:pPr/>
              <a:t>‹#›</a:t>
            </a:fld>
            <a:endParaRPr lang="en-IN"/>
          </a:p>
        </p:txBody>
      </p:sp>
    </p:spTree>
    <p:extLst>
      <p:ext uri="{BB962C8B-B14F-4D97-AF65-F5344CB8AC3E}">
        <p14:creationId xmlns:p14="http://schemas.microsoft.com/office/powerpoint/2010/main" xmlns="" val="22453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783AA-05B1-4BE7-A299-7BB48A5CCE87}" type="datetimeFigureOut">
              <a:rPr lang="en-US" smtClean="0"/>
              <a:pPr/>
              <a:t>9/2/2023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pPr rtl="0">
              <a:spcBef>
                <a:spcPts val="0"/>
              </a:spcBef>
              <a:spcAft>
                <a:spcPts val="0"/>
              </a:spcAft>
            </a:pP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82B13-599C-4672-8AC8-930C8AAFB213}" type="slidenum">
              <a:rPr lang="en-US" smtClean="0"/>
              <a:pPr/>
              <a:t>‹#›</a:t>
            </a:fld>
            <a:endParaRPr lang="en-US"/>
          </a:p>
        </p:txBody>
      </p:sp>
    </p:spTree>
    <p:extLst>
      <p:ext uri="{BB962C8B-B14F-4D97-AF65-F5344CB8AC3E}">
        <p14:creationId xmlns:p14="http://schemas.microsoft.com/office/powerpoint/2010/main" xmlns="" val="60227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spcBef>
                <a:spcPts val="0"/>
              </a:spcBef>
              <a:spcAft>
                <a:spcPts val="0"/>
              </a:spcAft>
            </a:pPr>
            <a:r>
              <a:rPr lang="en-US" sz="1200" b="1" i="0" u="none" strike="noStrike" dirty="0" smtClean="0">
                <a:solidFill>
                  <a:srgbClr val="000000"/>
                </a:solidFill>
                <a:effectLst/>
                <a:latin typeface="Calibri" panose="020F0502020204030204" pitchFamily="34" charset="0"/>
              </a:rPr>
              <a:t>Notes for Teacher</a:t>
            </a:r>
            <a:r>
              <a:rPr lang="en-US" sz="1200" b="0" i="0" u="none" strike="noStrike" dirty="0" smtClean="0">
                <a:solidFill>
                  <a:srgbClr val="000000"/>
                </a:solidFill>
                <a:effectLst/>
                <a:latin typeface="Calibri" panose="020F0502020204030204" pitchFamily="34" charset="0"/>
              </a:rPr>
              <a:t> - &lt; Information for further reference or explanation &gt;</a:t>
            </a:r>
            <a:br>
              <a:rPr lang="en-US" sz="1200" b="0" i="0" u="none" strike="noStrike" dirty="0" smtClean="0">
                <a:solidFill>
                  <a:srgbClr val="000000"/>
                </a:solidFill>
                <a:effectLst/>
                <a:latin typeface="Calibri" panose="020F0502020204030204" pitchFamily="34" charset="0"/>
              </a:rPr>
            </a:br>
            <a:r>
              <a:rPr lang="en-US" sz="1200" b="1" i="0" u="none" strike="noStrike" dirty="0" smtClean="0">
                <a:solidFill>
                  <a:srgbClr val="000000"/>
                </a:solidFill>
                <a:effectLst/>
                <a:latin typeface="Calibri" panose="020F0502020204030204" pitchFamily="34" charset="0"/>
              </a:rPr>
              <a:t>Suggestions: </a:t>
            </a:r>
            <a:r>
              <a:rPr lang="en-US" sz="1200" b="0" i="0" u="none" strike="noStrike" dirty="0" smtClean="0">
                <a:solidFill>
                  <a:srgbClr val="000000"/>
                </a:solidFill>
                <a:effectLst/>
                <a:latin typeface="Calibri" panose="020F0502020204030204" pitchFamily="34" charset="0"/>
              </a:rPr>
              <a:t>&lt;Ideas/ Images/ Animations / Others – To make better representation of the content &gt;</a:t>
            </a:r>
            <a:endParaRPr lang="en-US" b="0" dirty="0" smtClean="0">
              <a:effectLst/>
            </a:endParaRPr>
          </a:p>
          <a:p>
            <a:r>
              <a:rPr lang="en-US" sz="1200" b="1" i="0" u="none" strike="noStrike" dirty="0" smtClean="0">
                <a:solidFill>
                  <a:srgbClr val="000000"/>
                </a:solidFill>
                <a:effectLst/>
                <a:latin typeface="Calibri" panose="020F0502020204030204" pitchFamily="34" charset="0"/>
              </a:rPr>
              <a:t>Source of Multimedia used in this slide - </a:t>
            </a:r>
            <a:r>
              <a:rPr lang="en-US" sz="1200" b="0" i="0" u="none" strike="noStrike" dirty="0" smtClean="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dirty="0" smtClean="0">
                <a:solidFill>
                  <a:schemeClr val="dk1"/>
                </a:solidFill>
                <a:latin typeface="+mn-lt"/>
                <a:ea typeface="Calibri"/>
                <a:cs typeface="Calibri"/>
                <a:sym typeface="Calibri"/>
              </a:rPr>
              <a:t>1. Zoo:</a:t>
            </a:r>
            <a:r>
              <a:rPr lang="en-IN" sz="1200" b="0" i="0" u="none" strike="noStrike" baseline="0" dirty="0" smtClean="0">
                <a:solidFill>
                  <a:schemeClr val="dk1"/>
                </a:solidFill>
                <a:latin typeface="+mn-lt"/>
                <a:ea typeface="Calibri"/>
                <a:cs typeface="Calibri"/>
                <a:sym typeface="Calibri"/>
              </a:rPr>
              <a:t> https://www.freepik.com/free-vector/border-template-with-cute-animals_5769817.htm#query=ZOO&amp;position=35&amp;from_view=search&amp;track=sph (Attribution: </a:t>
            </a:r>
            <a:r>
              <a:rPr lang="en-IN" sz="1200" b="0" i="0" u="none" strike="noStrike" baseline="0" dirty="0" err="1" smtClean="0">
                <a:solidFill>
                  <a:schemeClr val="dk1"/>
                </a:solidFill>
                <a:latin typeface="+mn-lt"/>
                <a:ea typeface="Calibri"/>
                <a:cs typeface="Calibri"/>
                <a:sym typeface="Calibri"/>
              </a:rPr>
              <a:t>brgfx</a:t>
            </a:r>
            <a:r>
              <a:rPr lang="en-IN" sz="1200" b="0" i="0" u="none" strike="noStrike" baseline="0" dirty="0" smtClean="0">
                <a:solidFill>
                  <a:schemeClr val="dk1"/>
                </a:solidFill>
                <a:latin typeface="+mn-lt"/>
                <a:ea typeface="Calibri"/>
                <a:cs typeface="Calibri"/>
                <a:sym typeface="Calibri"/>
              </a:rPr>
              <a:t>)</a:t>
            </a:r>
            <a:endParaRPr lang="en-IN" sz="1200" b="0" i="0" u="none" strike="noStrike"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78482B13-599C-4672-8AC8-930C8AAFB2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endParaRPr lang="en-US" sz="1200" b="0" i="0" u="none" strike="noStrike" dirty="0">
              <a:solidFill>
                <a:srgbClr val="000000"/>
              </a:solidFill>
              <a:effectLst/>
              <a:latin typeface="Calibri" panose="020F0502020204030204" pitchFamily="34" charset="0"/>
            </a:endParaRPr>
          </a:p>
          <a:p>
            <a:pPr marL="228600" lvl="0" indent="-228600" algn="l" rtl="0">
              <a:spcBef>
                <a:spcPts val="0"/>
              </a:spcBef>
              <a:spcAft>
                <a:spcPts val="0"/>
              </a:spcAft>
              <a:buAutoNum type="arabicPeriod"/>
            </a:pPr>
            <a:r>
              <a:rPr lang="en-IN" sz="1200" b="0" i="0" u="none" strike="noStrike" dirty="0" smtClean="0">
                <a:solidFill>
                  <a:schemeClr val="dk1"/>
                </a:solidFill>
                <a:latin typeface="+mn-lt"/>
                <a:cs typeface="Calibri"/>
                <a:sym typeface="Calibri"/>
              </a:rPr>
              <a:t>Cuneiform: https://commons.wikimedia.org/wiki/File:Sales_contract_Shuruppak_Louvre_AO3766.jpg (Attribution: Unknown artist)</a:t>
            </a:r>
          </a:p>
          <a:p>
            <a:pPr marL="228600" lvl="0" indent="-228600" algn="l" rtl="0">
              <a:spcBef>
                <a:spcPts val="0"/>
              </a:spcBef>
              <a:spcAft>
                <a:spcPts val="0"/>
              </a:spcAft>
              <a:buAutoNum type="arabicPeriod"/>
            </a:pPr>
            <a:r>
              <a:rPr lang="en-IN" sz="1200" b="0" i="0" u="none" strike="noStrike" dirty="0" smtClean="0">
                <a:solidFill>
                  <a:schemeClr val="dk1"/>
                </a:solidFill>
                <a:latin typeface="+mn-lt"/>
                <a:cs typeface="Calibri"/>
                <a:sym typeface="Calibri"/>
              </a:rPr>
              <a:t>Hieroglyphs: https://commons.wikimedia.org/wiki/File:Hieroglifos_em_parede.jpg (Attribution: </a:t>
            </a:r>
            <a:r>
              <a:rPr lang="en-IN" sz="1200" b="0" i="0" u="none" strike="noStrike" cap="none" dirty="0" err="1" smtClean="0">
                <a:solidFill>
                  <a:schemeClr val="dk1"/>
                </a:solidFill>
                <a:latin typeface="+mn-lt"/>
                <a:ea typeface="Calibri"/>
                <a:cs typeface="Calibri"/>
                <a:sym typeface="Calibri"/>
              </a:rPr>
              <a:t>Fedor</a:t>
            </a:r>
            <a:r>
              <a:rPr lang="en-IN" sz="1200" b="0" i="0" u="none" strike="noStrike" cap="none" dirty="0" smtClean="0">
                <a:solidFill>
                  <a:schemeClr val="dk1"/>
                </a:solidFill>
                <a:latin typeface="+mn-lt"/>
                <a:ea typeface="Calibri"/>
                <a:cs typeface="Calibri"/>
                <a:sym typeface="Calibri"/>
              </a:rPr>
              <a:t> </a:t>
            </a:r>
            <a:r>
              <a:rPr lang="en-IN" sz="1200" b="0" i="0" u="none" strike="noStrike" cap="none" dirty="0" err="1" smtClean="0">
                <a:solidFill>
                  <a:schemeClr val="dk1"/>
                </a:solidFill>
                <a:latin typeface="+mn-lt"/>
                <a:ea typeface="Calibri"/>
                <a:cs typeface="Calibri"/>
                <a:sym typeface="Calibri"/>
              </a:rPr>
              <a:t>Selivanov</a:t>
            </a:r>
            <a:r>
              <a:rPr lang="en-IN" sz="1200" b="0" i="0" u="none" strike="noStrike" cap="none" dirty="0" smtClean="0">
                <a:solidFill>
                  <a:schemeClr val="dk1"/>
                </a:solidFill>
                <a:latin typeface="+mn-lt"/>
                <a:ea typeface="Calibri"/>
                <a:cs typeface="Calibri"/>
                <a:sym typeface="Calibri"/>
              </a:rPr>
              <a:t>)</a:t>
            </a:r>
            <a:endParaRPr lang="en-IN" sz="1200" b="0" i="0" u="none" strike="noStrike" dirty="0" smtClean="0">
              <a:solidFill>
                <a:schemeClr val="dk1"/>
              </a:solidFill>
              <a:latin typeface="+mn-lt"/>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IN" sz="1200" b="0" i="0" u="none" strike="noStrike" dirty="0" smtClean="0">
                <a:solidFill>
                  <a:schemeClr val="dk1"/>
                </a:solidFill>
                <a:latin typeface="+mn-lt"/>
                <a:cs typeface="Calibri"/>
                <a:sym typeface="Calibri"/>
              </a:rPr>
              <a:t>Edict: https://commons.wikimedia.org/wiki/File:3rd-century_BCE_Jonnagiri_Erragudi_Yerragudi_Asoka_rock_edict_inscription,_Andhra_Pradesh_India_-_05.jpg Hieroglyphs: https://commons.wikimedia.org/wiki/File:Hieroglifos_em_parede.jpg (Attribution: </a:t>
            </a:r>
            <a:r>
              <a:rPr lang="en-IN" sz="1200" b="0" i="0" u="none" strike="noStrike" cap="none" dirty="0" smtClean="0">
                <a:solidFill>
                  <a:schemeClr val="dk1"/>
                </a:solidFill>
                <a:latin typeface="+mn-lt"/>
                <a:ea typeface="Calibri"/>
                <a:cs typeface="Calibri"/>
                <a:sym typeface="Calibri"/>
              </a:rPr>
              <a:t>Ms Sarah Welch)</a:t>
            </a:r>
            <a:endParaRPr lang="en-IN" sz="1200" b="0" i="0" u="none" strike="noStrike" dirty="0" smtClean="0">
              <a:solidFill>
                <a:schemeClr val="dk1"/>
              </a:solidFill>
              <a:latin typeface="+mn-lt"/>
              <a:cs typeface="Calibri"/>
              <a:sym typeface="Calibri"/>
            </a:endParaRPr>
          </a:p>
          <a:p>
            <a:pPr marL="228600" lvl="0" indent="-228600" algn="l" rtl="0">
              <a:spcBef>
                <a:spcPts val="0"/>
              </a:spcBef>
              <a:spcAft>
                <a:spcPts val="0"/>
              </a:spcAft>
              <a:buNone/>
            </a:pPr>
            <a:endParaRPr lang="en-IN" dirty="0" smtClean="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10</a:t>
            </a:fld>
            <a:endParaRPr lang="en-US"/>
          </a:p>
        </p:txBody>
      </p:sp>
    </p:spTree>
    <p:extLst>
      <p:ext uri="{BB962C8B-B14F-4D97-AF65-F5344CB8AC3E}">
        <p14:creationId xmlns:p14="http://schemas.microsoft.com/office/powerpoint/2010/main" xmlns="" val="216151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11</a:t>
            </a:fld>
            <a:endParaRPr lang="en-US"/>
          </a:p>
        </p:txBody>
      </p:sp>
    </p:spTree>
    <p:extLst>
      <p:ext uri="{BB962C8B-B14F-4D97-AF65-F5344CB8AC3E}">
        <p14:creationId xmlns:p14="http://schemas.microsoft.com/office/powerpoint/2010/main" xmlns="" val="53816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a:t>
            </a:r>
            <a:r>
              <a:rPr lang="en-US" sz="1200" b="0" i="0" u="none" strike="noStrike" dirty="0" smtClean="0">
                <a:solidFill>
                  <a:srgbClr val="000000"/>
                </a:solidFill>
                <a:effectLst/>
                <a:latin typeface="Calibri" panose="020F0502020204030204" pitchFamily="34" charset="0"/>
              </a:rPr>
              <a:t>&gt;</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dirty="0"/>
          </a:p>
          <a:p>
            <a:pPr marL="228600" lvl="0" indent="-228600" algn="l" rtl="0">
              <a:spcBef>
                <a:spcPts val="0"/>
              </a:spcBef>
              <a:spcAft>
                <a:spcPts val="0"/>
              </a:spcAft>
              <a:buNone/>
            </a:pPr>
            <a:r>
              <a:rPr lang="en-IN" sz="1200" b="0" i="0" u="none" strike="noStrike" baseline="0" dirty="0" smtClean="0">
                <a:solidFill>
                  <a:schemeClr val="dk1"/>
                </a:solidFill>
                <a:latin typeface="+mn-lt"/>
                <a:cs typeface="Calibri"/>
                <a:sym typeface="Calibri"/>
              </a:rPr>
              <a:t>1.  Animals: https://www.freepik.com/free-vector/wild-animals-cartoon-characters-forest-scene_27175542.htm#page=16&amp;query=big%20zoo&amp;position=47&amp;from_view=search&amp;track=ais </a:t>
            </a:r>
          </a:p>
          <a:p>
            <a:pPr marL="228600" lvl="0" indent="-228600" algn="l" rtl="0">
              <a:spcBef>
                <a:spcPts val="0"/>
              </a:spcBef>
              <a:spcAft>
                <a:spcPts val="0"/>
              </a:spcAft>
              <a:buNone/>
            </a:pPr>
            <a:r>
              <a:rPr lang="en-IN" sz="1200" b="0" i="0" u="none" strike="noStrike" baseline="0" dirty="0" smtClean="0">
                <a:solidFill>
                  <a:schemeClr val="dk1"/>
                </a:solidFill>
                <a:latin typeface="+mn-lt"/>
                <a:cs typeface="Calibri"/>
                <a:sym typeface="Calibri"/>
              </a:rPr>
              <a:t>2.  Zoo keeper: https://www.freepik.com/free-vector/boy-safari-outfit-doing-different-activities_6874065.htm#query=zoo%20keeper&amp;position=46&amp;from_view=search&amp;track=ais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baseline="0" dirty="0" smtClean="0">
                <a:solidFill>
                  <a:schemeClr val="dk1"/>
                </a:solidFill>
                <a:latin typeface="+mn-lt"/>
                <a:cs typeface="Calibri"/>
                <a:sym typeface="Calibri"/>
              </a:rPr>
              <a:t>3.  Frog: https://www.freepik.com/free-vector/happy-frong-sitting-lotus-leaf_6952752.htm#query=frogs&amp;position=39&amp;from_view=search&amp;track=sph </a:t>
            </a:r>
            <a:endParaRPr lang="en-US" sz="1200" b="0" i="0" u="none" strike="noStrike" dirty="0" smtClean="0">
              <a:solidFill>
                <a:srgbClr val="000000"/>
              </a:solidFill>
              <a:effectLst/>
              <a:latin typeface="Calibri" panose="020F0502020204030204" pitchFamily="34" charset="0"/>
            </a:endParaRPr>
          </a:p>
          <a:p>
            <a:endParaRPr lang="en-IN" dirty="0" smtClean="0"/>
          </a:p>
        </p:txBody>
      </p:sp>
      <p:sp>
        <p:nvSpPr>
          <p:cNvPr id="4" name="Slide Number Placeholder 3"/>
          <p:cNvSpPr>
            <a:spLocks noGrp="1"/>
          </p:cNvSpPr>
          <p:nvPr>
            <p:ph type="sldNum" sz="quarter" idx="5"/>
          </p:nvPr>
        </p:nvSpPr>
        <p:spPr/>
        <p:txBody>
          <a:bodyPr/>
          <a:lstStyle/>
          <a:p>
            <a:fld id="{78482B13-599C-4672-8AC8-930C8AAFB213}" type="slidenum">
              <a:rPr lang="en-US" smtClean="0"/>
              <a:pPr/>
              <a:t>12</a:t>
            </a:fld>
            <a:endParaRPr lang="en-US"/>
          </a:p>
        </p:txBody>
      </p:sp>
    </p:spTree>
    <p:extLst>
      <p:ext uri="{BB962C8B-B14F-4D97-AF65-F5344CB8AC3E}">
        <p14:creationId xmlns:p14="http://schemas.microsoft.com/office/powerpoint/2010/main" xmlns="" val="53816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spcBef>
                <a:spcPts val="0"/>
              </a:spcBef>
              <a:spcAft>
                <a:spcPts val="0"/>
              </a:spcAft>
            </a:pPr>
            <a:r>
              <a:rPr lang="en-US" sz="1200" b="1" i="0" u="none" strike="noStrike" dirty="0" smtClean="0">
                <a:solidFill>
                  <a:srgbClr val="000000"/>
                </a:solidFill>
                <a:effectLst/>
                <a:latin typeface="Calibri" panose="020F0502020204030204" pitchFamily="34" charset="0"/>
              </a:rPr>
              <a:t>Notes for Teacher</a:t>
            </a:r>
            <a:r>
              <a:rPr lang="en-US" sz="1200" b="0" i="0" u="none" strike="noStrike" dirty="0" smtClean="0">
                <a:solidFill>
                  <a:srgbClr val="000000"/>
                </a:solidFill>
                <a:effectLst/>
                <a:latin typeface="Calibri" panose="020F0502020204030204" pitchFamily="34" charset="0"/>
              </a:rPr>
              <a:t> - &lt; Information for further reference or explanation &gt;</a:t>
            </a:r>
            <a:br>
              <a:rPr lang="en-US" sz="1200" b="0" i="0" u="none" strike="noStrike" dirty="0" smtClean="0">
                <a:solidFill>
                  <a:srgbClr val="000000"/>
                </a:solidFill>
                <a:effectLst/>
                <a:latin typeface="Calibri" panose="020F0502020204030204" pitchFamily="34" charset="0"/>
              </a:rPr>
            </a:br>
            <a:r>
              <a:rPr lang="en-US" sz="1200" b="1" i="0" u="none" strike="noStrike" dirty="0" smtClean="0">
                <a:solidFill>
                  <a:srgbClr val="000000"/>
                </a:solidFill>
                <a:effectLst/>
                <a:latin typeface="Calibri" panose="020F0502020204030204" pitchFamily="34" charset="0"/>
              </a:rPr>
              <a:t>Suggestions: </a:t>
            </a:r>
            <a:r>
              <a:rPr lang="en-US" sz="1200" b="0" i="0" u="none" strike="noStrike" dirty="0" smtClean="0">
                <a:solidFill>
                  <a:srgbClr val="000000"/>
                </a:solidFill>
                <a:effectLst/>
                <a:latin typeface="Calibri" panose="020F0502020204030204" pitchFamily="34" charset="0"/>
              </a:rPr>
              <a:t>&lt;Ideas/ Images/ Animations / Others – To make better representation of the content &gt;</a:t>
            </a:r>
            <a:endParaRPr lang="en-US" b="0" dirty="0" smtClean="0">
              <a:effectLst/>
            </a:endParaRPr>
          </a:p>
          <a:p>
            <a:r>
              <a:rPr lang="en-US" sz="1200" b="1" i="0" u="none" strike="noStrike" dirty="0" smtClean="0">
                <a:solidFill>
                  <a:srgbClr val="000000"/>
                </a:solidFill>
                <a:effectLst/>
                <a:latin typeface="Calibri" panose="020F0502020204030204" pitchFamily="34" charset="0"/>
              </a:rPr>
              <a:t>Source of Multimedia used in this slide - </a:t>
            </a:r>
            <a:r>
              <a:rPr lang="en-US" sz="1200" b="0" i="0" u="none" strike="noStrike" dirty="0" smtClean="0">
                <a:solidFill>
                  <a:srgbClr val="000000"/>
                </a:solidFill>
                <a:effectLst/>
                <a:latin typeface="Calibri" panose="020F0502020204030204" pitchFamily="34" charset="0"/>
              </a:rPr>
              <a:t> &lt;Please provide source URL where we find the image and the license agreement&gt; </a:t>
            </a:r>
            <a:endParaRPr lang="en-US" dirty="0" smtClean="0"/>
          </a:p>
          <a:p>
            <a:endParaRPr lang="en-US" dirty="0"/>
          </a:p>
        </p:txBody>
      </p:sp>
      <p:sp>
        <p:nvSpPr>
          <p:cNvPr id="4" name="Slide Number Placeholder 3"/>
          <p:cNvSpPr>
            <a:spLocks noGrp="1"/>
          </p:cNvSpPr>
          <p:nvPr>
            <p:ph type="sldNum" sz="quarter" idx="10"/>
          </p:nvPr>
        </p:nvSpPr>
        <p:spPr/>
        <p:txBody>
          <a:bodyPr/>
          <a:lstStyle/>
          <a:p>
            <a:fld id="{78482B13-599C-4672-8AC8-930C8AAFB213}"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a:t>
            </a:r>
            <a:endParaRPr lang="en-US" b="0" dirty="0">
              <a:effectLst/>
            </a:endParaRPr>
          </a:p>
          <a:p>
            <a:pPr rtl="0" fontAlgn="base"/>
            <a:r>
              <a:rPr lang="en-US" sz="1200" b="0" i="0" u="none" strike="noStrike" kern="1200" dirty="0" smtClean="0">
                <a:solidFill>
                  <a:schemeClr val="tx1"/>
                </a:solidFill>
                <a:latin typeface="+mn-lt"/>
                <a:ea typeface="+mn-ea"/>
                <a:cs typeface="+mn-cs"/>
              </a:rPr>
              <a:t>Can you name the stories?</a:t>
            </a:r>
          </a:p>
          <a:p>
            <a:pPr rtl="0" fontAlgn="base"/>
            <a:r>
              <a:rPr lang="en-US" sz="1200" b="0" i="0" u="none" strike="noStrike" kern="1200" dirty="0" smtClean="0">
                <a:solidFill>
                  <a:schemeClr val="tx1"/>
                </a:solidFill>
                <a:latin typeface="+mn-lt"/>
                <a:ea typeface="+mn-ea"/>
                <a:cs typeface="+mn-cs"/>
              </a:rPr>
              <a:t>Do you know the names of the authors who wrote those stories?</a:t>
            </a:r>
          </a:p>
          <a:p>
            <a:pPr rtl="0" fontAlgn="base"/>
            <a:r>
              <a:rPr lang="en-US" sz="1200" b="0" i="0" u="none" strike="noStrike" kern="1200" dirty="0" smtClean="0">
                <a:solidFill>
                  <a:schemeClr val="tx1"/>
                </a:solidFill>
                <a:latin typeface="+mn-lt"/>
                <a:ea typeface="+mn-ea"/>
                <a:cs typeface="+mn-cs"/>
              </a:rPr>
              <a:t>Do you think the authors wrote the stories with a plan or </a:t>
            </a:r>
            <a:r>
              <a:rPr lang="en-US" sz="1200" b="0" i="0" u="none" strike="noStrike" kern="1200" dirty="0" smtClean="0">
                <a:solidFill>
                  <a:schemeClr val="tx1"/>
                </a:solidFill>
                <a:latin typeface="+mn-lt"/>
                <a:ea typeface="+mn-ea"/>
                <a:cs typeface="+mn-cs"/>
              </a:rPr>
              <a:t>strategy?</a:t>
            </a:r>
            <a:endParaRPr lang="en-US" sz="1200" b="0" i="0" u="none" strike="noStrike" kern="1200" dirty="0" smtClean="0">
              <a:solidFill>
                <a:schemeClr val="tx1"/>
              </a:solidFill>
              <a:latin typeface="+mn-lt"/>
              <a:ea typeface="+mn-ea"/>
              <a:cs typeface="+mn-cs"/>
            </a:endParaRPr>
          </a:p>
          <a:p>
            <a:pPr rtl="0" fontAlgn="base"/>
            <a:r>
              <a:rPr lang="en-US" sz="1200" b="0" i="0" u="none" strike="noStrike" kern="1200" dirty="0" smtClean="0">
                <a:solidFill>
                  <a:schemeClr val="tx1"/>
                </a:solidFill>
                <a:latin typeface="+mn-lt"/>
                <a:ea typeface="+mn-ea"/>
                <a:cs typeface="+mn-cs"/>
              </a:rPr>
              <a:t>How do you think the authors came up with those stories?</a:t>
            </a:r>
          </a:p>
          <a:p>
            <a:pPr rtl="0" fontAlgn="base"/>
            <a:r>
              <a:rPr lang="en-US" sz="1200" b="0" i="0" u="none" strike="noStrike" kern="1200" dirty="0" smtClean="0">
                <a:solidFill>
                  <a:schemeClr val="tx1"/>
                </a:solidFill>
                <a:latin typeface="+mn-lt"/>
                <a:ea typeface="+mn-ea"/>
                <a:cs typeface="+mn-cs"/>
              </a:rPr>
              <a:t>Why do you think the authors wrote those stories?</a:t>
            </a:r>
          </a:p>
          <a:p>
            <a:pPr rtl="0">
              <a:spcBef>
                <a:spcPts val="0"/>
              </a:spcBef>
              <a:spcAft>
                <a:spcPts val="0"/>
              </a:spcAft>
            </a:pPr>
            <a:endParaRPr lang="en-US" sz="1200" b="0" i="0" u="none" strike="noStrike" dirty="0" smtClean="0">
              <a:solidFill>
                <a:srgbClr val="000000"/>
              </a:solidFill>
              <a:effectLst/>
              <a:latin typeface="Calibri" panose="020F0502020204030204" pitchFamily="34" charset="0"/>
            </a:endParaRPr>
          </a:p>
          <a:p>
            <a:pPr marL="228600" lvl="0" indent="-228600" algn="l" rtl="0">
              <a:spcBef>
                <a:spcPts val="0"/>
              </a:spcBef>
              <a:spcAft>
                <a:spcPts val="0"/>
              </a:spcAft>
              <a:buAutoNum type="arabicPeriod"/>
            </a:pPr>
            <a:r>
              <a:rPr lang="en-IN" sz="1200" b="0" i="0" u="none" strike="noStrike" dirty="0" smtClean="0">
                <a:solidFill>
                  <a:schemeClr val="dk1"/>
                </a:solidFill>
                <a:latin typeface="+mn-lt"/>
                <a:cs typeface="Calibri"/>
                <a:sym typeface="Calibri"/>
              </a:rPr>
              <a:t>Thirsty</a:t>
            </a:r>
            <a:r>
              <a:rPr lang="en-IN" sz="1200" b="0" i="0" u="none" strike="noStrike" baseline="0" dirty="0" smtClean="0">
                <a:solidFill>
                  <a:schemeClr val="dk1"/>
                </a:solidFill>
                <a:latin typeface="+mn-lt"/>
                <a:cs typeface="Calibri"/>
                <a:sym typeface="Calibri"/>
              </a:rPr>
              <a:t> crow: Aesop’s fables-Greek origin</a:t>
            </a:r>
          </a:p>
          <a:p>
            <a:pPr marL="228600" lvl="0" indent="-228600" algn="l" rtl="0">
              <a:spcBef>
                <a:spcPts val="0"/>
              </a:spcBef>
              <a:spcAft>
                <a:spcPts val="0"/>
              </a:spcAft>
              <a:buAutoNum type="arabicPeriod"/>
            </a:pPr>
            <a:r>
              <a:rPr lang="en-IN" sz="1200" b="0" i="0" u="none" strike="noStrike" baseline="0" dirty="0" smtClean="0">
                <a:solidFill>
                  <a:schemeClr val="dk1"/>
                </a:solidFill>
                <a:latin typeface="+mn-lt"/>
                <a:cs typeface="Calibri"/>
                <a:sym typeface="Calibri"/>
              </a:rPr>
              <a:t>Aladdin and the magic lamp: Arabian Nights-Middle Eastern origin</a:t>
            </a:r>
          </a:p>
          <a:p>
            <a:pPr marL="228600" lvl="0" indent="-228600" algn="l" rtl="0">
              <a:spcBef>
                <a:spcPts val="0"/>
              </a:spcBef>
              <a:spcAft>
                <a:spcPts val="0"/>
              </a:spcAft>
              <a:buAutoNum type="arabicPeriod"/>
            </a:pPr>
            <a:r>
              <a:rPr lang="en-IN" sz="1200" b="0" i="0" u="none" strike="noStrike" baseline="0" dirty="0" smtClean="0">
                <a:solidFill>
                  <a:schemeClr val="dk1"/>
                </a:solidFill>
                <a:latin typeface="+mn-lt"/>
                <a:cs typeface="Calibri"/>
                <a:sym typeface="Calibri"/>
              </a:rPr>
              <a:t>Monkey and the crocodile: </a:t>
            </a:r>
            <a:r>
              <a:rPr lang="en-IN" sz="1200" b="0" i="0" u="none" strike="noStrike" baseline="0" dirty="0" err="1" smtClean="0">
                <a:solidFill>
                  <a:schemeClr val="dk1"/>
                </a:solidFill>
                <a:latin typeface="+mn-lt"/>
                <a:cs typeface="Calibri"/>
                <a:sym typeface="Calibri"/>
              </a:rPr>
              <a:t>Panchatantra</a:t>
            </a:r>
            <a:r>
              <a:rPr lang="en-IN" sz="1200" b="0" i="0" u="none" strike="noStrike" baseline="0" dirty="0" smtClean="0">
                <a:solidFill>
                  <a:schemeClr val="dk1"/>
                </a:solidFill>
                <a:latin typeface="+mn-lt"/>
                <a:cs typeface="Calibri"/>
                <a:sym typeface="Calibri"/>
              </a:rPr>
              <a:t> Stories-Indian origin</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a:t>
            </a:r>
            <a:endParaRPr lang="en-US" b="0" dirty="0">
              <a:effectLst/>
            </a:endParaRPr>
          </a:p>
          <a:p>
            <a:r>
              <a:rPr lang="en-US" sz="1200" b="1" i="0" u="none" strike="noStrike" dirty="0">
                <a:solidFill>
                  <a:srgbClr val="000000"/>
                </a:solidFill>
                <a:effectLst/>
                <a:latin typeface="Calibri" panose="020F0502020204030204" pitchFamily="34" charset="0"/>
              </a:rPr>
              <a:t>Source of </a:t>
            </a:r>
            <a:r>
              <a:rPr lang="en-US" sz="1200" b="1" i="0" u="none" strike="noStrike" dirty="0" smtClean="0">
                <a:solidFill>
                  <a:srgbClr val="000000"/>
                </a:solidFill>
                <a:effectLst/>
                <a:latin typeface="Calibri" panose="020F0502020204030204" pitchFamily="34" charset="0"/>
              </a:rPr>
              <a:t>Multimedia </a:t>
            </a:r>
            <a:r>
              <a:rPr lang="en-US" sz="1200" b="1" i="0" u="none" strike="noStrike" dirty="0">
                <a:solidFill>
                  <a:srgbClr val="000000"/>
                </a:solidFill>
                <a:effectLst/>
                <a:latin typeface="Calibri" panose="020F0502020204030204" pitchFamily="34" charset="0"/>
              </a:rPr>
              <a:t>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lvl="0" indent="-228600" algn="l" rtl="0">
              <a:spcBef>
                <a:spcPts val="0"/>
              </a:spcBef>
              <a:spcAft>
                <a:spcPts val="0"/>
              </a:spcAft>
              <a:buAutoNum type="arabicPeriod"/>
            </a:pPr>
            <a:r>
              <a:rPr lang="en-IN" sz="1200" b="0" i="0" u="none" strike="noStrike" baseline="0" dirty="0" smtClean="0">
                <a:solidFill>
                  <a:schemeClr val="dk1"/>
                </a:solidFill>
                <a:latin typeface="+mn-lt"/>
                <a:ea typeface="Calibri"/>
                <a:cs typeface="Calibri"/>
                <a:sym typeface="Calibri"/>
              </a:rPr>
              <a:t>Thirsty Crow: https://youtu.be/ZQ27PS14_sI (Attribution: Free Hug Point)</a:t>
            </a:r>
          </a:p>
          <a:p>
            <a:pPr marL="228600" lvl="0" indent="-228600" algn="l" rtl="0">
              <a:spcBef>
                <a:spcPts val="0"/>
              </a:spcBef>
              <a:spcAft>
                <a:spcPts val="0"/>
              </a:spcAft>
              <a:buAutoNum type="arabicPeriod"/>
            </a:pPr>
            <a:r>
              <a:rPr lang="en-IN" sz="1200" b="0" i="0" u="none" strike="noStrike" baseline="0" dirty="0" smtClean="0">
                <a:solidFill>
                  <a:schemeClr val="dk1"/>
                </a:solidFill>
                <a:latin typeface="+mn-lt"/>
                <a:ea typeface="Calibri"/>
                <a:cs typeface="Calibri"/>
                <a:sym typeface="Calibri"/>
              </a:rPr>
              <a:t>Aladdin: https://youtu.be/64NCM2mP_ms (Attribution: </a:t>
            </a:r>
            <a:r>
              <a:rPr lang="en-IN" sz="1200" b="0" i="0" u="none" strike="noStrike" baseline="0" dirty="0" err="1" smtClean="0">
                <a:solidFill>
                  <a:schemeClr val="dk1"/>
                </a:solidFill>
                <a:latin typeface="+mn-lt"/>
                <a:ea typeface="Calibri"/>
                <a:cs typeface="Calibri"/>
                <a:sym typeface="Calibri"/>
              </a:rPr>
              <a:t>Storytime</a:t>
            </a:r>
            <a:r>
              <a:rPr lang="en-IN" sz="1200" b="0" i="0" u="none" strike="noStrike" baseline="0" dirty="0" smtClean="0">
                <a:solidFill>
                  <a:schemeClr val="dk1"/>
                </a:solidFill>
                <a:latin typeface="+mn-lt"/>
                <a:ea typeface="Calibri"/>
                <a:cs typeface="Calibri"/>
                <a:sym typeface="Calibri"/>
              </a:rPr>
              <a:t> for Kids)</a:t>
            </a:r>
          </a:p>
          <a:p>
            <a:pPr marL="228600" lvl="0" indent="-228600" algn="l" rtl="0">
              <a:spcBef>
                <a:spcPts val="0"/>
              </a:spcBef>
              <a:spcAft>
                <a:spcPts val="0"/>
              </a:spcAft>
              <a:buAutoNum type="arabicPeriod"/>
            </a:pPr>
            <a:r>
              <a:rPr lang="en-IN" sz="1200" b="0" i="0" u="none" strike="noStrike" baseline="0" dirty="0" smtClean="0">
                <a:solidFill>
                  <a:schemeClr val="dk1"/>
                </a:solidFill>
                <a:latin typeface="+mn-lt"/>
                <a:ea typeface="Calibri"/>
                <a:cs typeface="Calibri"/>
                <a:sym typeface="Calibri"/>
              </a:rPr>
              <a:t>Monkey and crocodile: https://youtu.be/L1Khwb1Ucbg (Attribution: </a:t>
            </a:r>
            <a:r>
              <a:rPr lang="en-IN" sz="1200" b="0" i="0" u="none" strike="noStrike" baseline="0" dirty="0" err="1" smtClean="0">
                <a:solidFill>
                  <a:schemeClr val="dk1"/>
                </a:solidFill>
                <a:latin typeface="+mn-lt"/>
                <a:ea typeface="Calibri"/>
                <a:cs typeface="Calibri"/>
                <a:sym typeface="Calibri"/>
              </a:rPr>
              <a:t>padma</a:t>
            </a:r>
            <a:r>
              <a:rPr lang="en-IN" sz="1200" b="0" i="0" u="none" strike="noStrike" baseline="0" dirty="0" smtClean="0">
                <a:solidFill>
                  <a:schemeClr val="dk1"/>
                </a:solidFill>
                <a:latin typeface="+mn-lt"/>
                <a:ea typeface="Calibri"/>
                <a:cs typeface="Calibri"/>
                <a:sym typeface="Calibri"/>
              </a:rPr>
              <a:t>)</a:t>
            </a:r>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2</a:t>
            </a:fld>
            <a:endParaRPr lang="en-US"/>
          </a:p>
        </p:txBody>
      </p:sp>
    </p:spTree>
    <p:extLst>
      <p:ext uri="{BB962C8B-B14F-4D97-AF65-F5344CB8AC3E}">
        <p14:creationId xmlns:p14="http://schemas.microsoft.com/office/powerpoint/2010/main" xmlns="" val="237338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a:t>
            </a:r>
            <a:r>
              <a:rPr lang="en-US" sz="1200" b="0" i="0" u="none" strike="noStrike" dirty="0" smtClean="0">
                <a:solidFill>
                  <a:srgbClr val="000000"/>
                </a:solidFill>
                <a:effectLst/>
                <a:latin typeface="Calibri" panose="020F0502020204030204" pitchFamily="34" charset="0"/>
              </a:rPr>
              <a:t>&gt;</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a:t>
            </a:r>
            <a:r>
              <a:rPr lang="en-US" sz="1200" b="0" i="0" u="none" strike="noStrike" dirty="0" smtClean="0">
                <a:solidFill>
                  <a:srgbClr val="000000"/>
                </a:solidFill>
                <a:effectLst/>
                <a:latin typeface="Calibri" panose="020F0502020204030204" pitchFamily="34" charset="0"/>
              </a:rPr>
              <a:t>&gt;</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&lt;Please provide source URL where we find the image and the license agreement&gt; </a:t>
            </a:r>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3</a:t>
            </a:fld>
            <a:endParaRPr lang="en-US"/>
          </a:p>
        </p:txBody>
      </p:sp>
    </p:spTree>
    <p:extLst>
      <p:ext uri="{BB962C8B-B14F-4D97-AF65-F5344CB8AC3E}">
        <p14:creationId xmlns:p14="http://schemas.microsoft.com/office/powerpoint/2010/main" xmlns="" val="96179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Farm: https://www.freepik.com/free-vector/farmer-rural-countryside-house_31235965.htm#page=5&amp;query=farmer%20and%20his%20farm&amp;position=21&amp;from_view=search&amp;track=ais (Attribution: </a:t>
            </a:r>
            <a:r>
              <a:rPr lang="en-IN" sz="1200" b="0" i="0" u="none" strike="noStrike" dirty="0" err="1" smtClean="0">
                <a:solidFill>
                  <a:schemeClr val="dk1"/>
                </a:solidFill>
                <a:latin typeface="+mn-lt"/>
                <a:ea typeface="Calibri"/>
                <a:cs typeface="Calibri"/>
                <a:sym typeface="Calibri"/>
              </a:rPr>
              <a:t>brgfx</a:t>
            </a:r>
            <a:r>
              <a:rPr lang="en-IN" sz="1200" b="0" i="0" u="none" strike="noStrike" dirty="0" smtClean="0">
                <a:solidFill>
                  <a:schemeClr val="dk1"/>
                </a:solidFill>
                <a:latin typeface="+mn-lt"/>
                <a:ea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Tiger: https://www.freepik.com/free-photo/amazing-bengal-tiger-nature_18520710.htm#query=Tiger&amp;position=9&amp;from_view=search&amp;track=sph</a:t>
            </a:r>
            <a:r>
              <a:rPr lang="en-IN" sz="1200" b="0" i="0" u="none" strike="noStrike" baseline="0" dirty="0" smtClean="0">
                <a:solidFill>
                  <a:schemeClr val="dk1"/>
                </a:solidFill>
                <a:latin typeface="+mn-lt"/>
                <a:ea typeface="Calibri"/>
                <a:cs typeface="Calibri"/>
                <a:sym typeface="Calibri"/>
              </a:rPr>
              <a:t> </a:t>
            </a:r>
            <a:r>
              <a:rPr lang="en-IN" sz="1200" b="0" i="0" u="none" strike="noStrike" dirty="0" smtClean="0">
                <a:solidFill>
                  <a:schemeClr val="dk1"/>
                </a:solidFill>
                <a:latin typeface="+mn-lt"/>
                <a:ea typeface="Calibri"/>
                <a:cs typeface="Calibri"/>
                <a:sym typeface="Calibri"/>
              </a:rPr>
              <a:t>(Attribution: </a:t>
            </a:r>
            <a:r>
              <a:rPr lang="en-IN" sz="1200" b="0" i="0" u="none" strike="noStrike" dirty="0" err="1" smtClean="0">
                <a:solidFill>
                  <a:schemeClr val="dk1"/>
                </a:solidFill>
                <a:latin typeface="+mn-lt"/>
                <a:ea typeface="Calibri"/>
                <a:cs typeface="Calibri"/>
                <a:sym typeface="Calibri"/>
              </a:rPr>
              <a:t>vladimircech</a:t>
            </a:r>
            <a:r>
              <a:rPr lang="en-IN" sz="1200" b="0" i="0" u="none" strike="noStrike" dirty="0" smtClean="0">
                <a:solidFill>
                  <a:schemeClr val="dk1"/>
                </a:solidFill>
                <a:latin typeface="+mn-lt"/>
                <a:ea typeface="Calibri"/>
                <a:cs typeface="Calibri"/>
                <a:sym typeface="Calibri"/>
              </a:rPr>
              <a:t>)</a:t>
            </a:r>
          </a:p>
          <a:p>
            <a:endParaRPr lang="en-US" sz="1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8482B13-599C-4672-8AC8-930C8AAFB213}" type="slidenum">
              <a:rPr lang="en-US" smtClean="0"/>
              <a:pPr/>
              <a:t>4</a:t>
            </a:fld>
            <a:endParaRPr lang="en-US"/>
          </a:p>
        </p:txBody>
      </p:sp>
    </p:spTree>
    <p:extLst>
      <p:ext uri="{BB962C8B-B14F-4D97-AF65-F5344CB8AC3E}">
        <p14:creationId xmlns:p14="http://schemas.microsoft.com/office/powerpoint/2010/main" xmlns="" val="9617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Farm: https://www.freepik.com/free-vector/farmer-rural-countryside-house_31235965.htm#page=5&amp;query=farmer%20and%20his%20farm&amp;position=21&amp;from_view=search&amp;track=ais (Attribution: </a:t>
            </a:r>
            <a:r>
              <a:rPr lang="en-IN" sz="1200" b="0" i="0" u="none" strike="noStrike" dirty="0" err="1" smtClean="0">
                <a:solidFill>
                  <a:schemeClr val="dk1"/>
                </a:solidFill>
                <a:latin typeface="+mn-lt"/>
                <a:ea typeface="Calibri"/>
                <a:cs typeface="Calibri"/>
                <a:sym typeface="Calibri"/>
              </a:rPr>
              <a:t>brgfx</a:t>
            </a:r>
            <a:r>
              <a:rPr lang="en-IN" sz="1200" b="0" i="0" u="none" strike="noStrike" dirty="0" smtClean="0">
                <a:solidFill>
                  <a:schemeClr val="dk1"/>
                </a:solidFill>
                <a:latin typeface="+mn-lt"/>
                <a:ea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Tiger: https://www.freepik.com/free-photo/amazing-bengal-tiger-nature_18520710.htm#query=Tiger&amp;position=9&amp;from_view=search&amp;track=sph</a:t>
            </a:r>
            <a:r>
              <a:rPr lang="en-IN" sz="1200" b="0" i="0" u="none" strike="noStrike" baseline="0" dirty="0" smtClean="0">
                <a:solidFill>
                  <a:schemeClr val="dk1"/>
                </a:solidFill>
                <a:latin typeface="+mn-lt"/>
                <a:ea typeface="Calibri"/>
                <a:cs typeface="Calibri"/>
                <a:sym typeface="Calibri"/>
              </a:rPr>
              <a:t> </a:t>
            </a:r>
            <a:r>
              <a:rPr lang="en-IN" sz="1200" b="0" i="0" u="none" strike="noStrike" dirty="0" smtClean="0">
                <a:solidFill>
                  <a:schemeClr val="dk1"/>
                </a:solidFill>
                <a:latin typeface="+mn-lt"/>
                <a:ea typeface="Calibri"/>
                <a:cs typeface="Calibri"/>
                <a:sym typeface="Calibri"/>
              </a:rPr>
              <a:t>(Attribution: </a:t>
            </a:r>
            <a:r>
              <a:rPr lang="en-IN" sz="1200" b="0" i="0" u="none" strike="noStrike" dirty="0" err="1" smtClean="0">
                <a:solidFill>
                  <a:schemeClr val="dk1"/>
                </a:solidFill>
                <a:latin typeface="+mn-lt"/>
                <a:ea typeface="Calibri"/>
                <a:cs typeface="Calibri"/>
                <a:sym typeface="Calibri"/>
              </a:rPr>
              <a:t>vladimircech</a:t>
            </a:r>
            <a:r>
              <a:rPr lang="en-IN" sz="1200" b="0" i="0" u="none" strike="noStrike" dirty="0" smtClean="0">
                <a:solidFill>
                  <a:schemeClr val="dk1"/>
                </a:solidFill>
                <a:latin typeface="+mn-lt"/>
                <a:ea typeface="Calibri"/>
                <a:cs typeface="Calibri"/>
                <a:sym typeface="Calibri"/>
              </a:rPr>
              <a:t>)</a:t>
            </a:r>
          </a:p>
          <a:p>
            <a:endParaRPr lang="en-US" sz="1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8482B13-599C-4672-8AC8-930C8AAFB213}" type="slidenum">
              <a:rPr lang="en-US" smtClean="0"/>
              <a:pPr/>
              <a:t>5</a:t>
            </a:fld>
            <a:endParaRPr lang="en-US"/>
          </a:p>
        </p:txBody>
      </p:sp>
    </p:spTree>
    <p:extLst>
      <p:ext uri="{BB962C8B-B14F-4D97-AF65-F5344CB8AC3E}">
        <p14:creationId xmlns:p14="http://schemas.microsoft.com/office/powerpoint/2010/main" xmlns="" val="96179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a:t>
            </a:r>
            <a:r>
              <a:rPr lang="en-US" sz="1200" b="0" i="0" u="none" strike="noStrike" dirty="0" smtClean="0">
                <a:solidFill>
                  <a:srgbClr val="000000"/>
                </a:solidFill>
                <a:effectLst/>
                <a:latin typeface="Calibri" panose="020F0502020204030204" pitchFamily="34" charset="0"/>
              </a:rPr>
              <a:t>&gt;</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Farm: https://www.freepik.com/free-vector/farmer-rural-countryside-house_31235965.htm#page=5&amp;query=farmer%20and%20his%20farm&amp;position=21&amp;from_view=search&amp;track=ais (Attribution: </a:t>
            </a:r>
            <a:r>
              <a:rPr lang="en-IN" sz="1200" b="0" i="0" u="none" strike="noStrike" dirty="0" err="1" smtClean="0">
                <a:solidFill>
                  <a:schemeClr val="dk1"/>
                </a:solidFill>
                <a:latin typeface="+mn-lt"/>
                <a:ea typeface="Calibri"/>
                <a:cs typeface="Calibri"/>
                <a:sym typeface="Calibri"/>
              </a:rPr>
              <a:t>brgfx</a:t>
            </a:r>
            <a:r>
              <a:rPr lang="en-IN" sz="1200" b="0" i="0" u="none" strike="noStrike" dirty="0" smtClean="0">
                <a:solidFill>
                  <a:schemeClr val="dk1"/>
                </a:solidFill>
                <a:latin typeface="+mn-lt"/>
                <a:ea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Tiger: https://www.freepik.com/free-photo/amazing-bengal-tiger-nature_18520710.htm#query=Tiger&amp;position=9&amp;from_view=search&amp;track=sph</a:t>
            </a:r>
            <a:r>
              <a:rPr lang="en-IN" sz="1200" b="0" i="0" u="none" strike="noStrike" baseline="0" dirty="0" smtClean="0">
                <a:solidFill>
                  <a:schemeClr val="dk1"/>
                </a:solidFill>
                <a:latin typeface="+mn-lt"/>
                <a:ea typeface="Calibri"/>
                <a:cs typeface="Calibri"/>
                <a:sym typeface="Calibri"/>
              </a:rPr>
              <a:t> </a:t>
            </a:r>
            <a:r>
              <a:rPr lang="en-IN" sz="1200" b="0" i="0" u="none" strike="noStrike" dirty="0" smtClean="0">
                <a:solidFill>
                  <a:schemeClr val="dk1"/>
                </a:solidFill>
                <a:latin typeface="+mn-lt"/>
                <a:ea typeface="Calibri"/>
                <a:cs typeface="Calibri"/>
                <a:sym typeface="Calibri"/>
              </a:rPr>
              <a:t>(Attribution: </a:t>
            </a:r>
            <a:r>
              <a:rPr lang="en-IN" sz="1200" b="0" i="0" u="none" strike="noStrike" dirty="0" err="1" smtClean="0">
                <a:solidFill>
                  <a:schemeClr val="dk1"/>
                </a:solidFill>
                <a:latin typeface="+mn-lt"/>
                <a:ea typeface="Calibri"/>
                <a:cs typeface="Calibri"/>
                <a:sym typeface="Calibri"/>
              </a:rPr>
              <a:t>vladimircech</a:t>
            </a:r>
            <a:r>
              <a:rPr lang="en-IN" sz="1200" b="0" i="0" u="none" strike="noStrike" dirty="0" smtClean="0">
                <a:solidFill>
                  <a:schemeClr val="dk1"/>
                </a:solidFill>
                <a:latin typeface="+mn-lt"/>
                <a:ea typeface="Calibri"/>
                <a:cs typeface="Calibri"/>
                <a:sym typeface="Calibri"/>
              </a:rPr>
              <a:t>)</a:t>
            </a:r>
          </a:p>
          <a:p>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6</a:t>
            </a:fld>
            <a:endParaRPr lang="en-US"/>
          </a:p>
        </p:txBody>
      </p:sp>
    </p:spTree>
    <p:extLst>
      <p:ext uri="{BB962C8B-B14F-4D97-AF65-F5344CB8AC3E}">
        <p14:creationId xmlns:p14="http://schemas.microsoft.com/office/powerpoint/2010/main" xmlns="" val="96179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&gt;</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endParaRPr lang="en-US" sz="1200" b="1" i="0" u="none" strike="noStrike" dirty="0" smtClean="0">
              <a:solidFill>
                <a:srgbClr val="000000"/>
              </a:solidFill>
              <a:effectLst/>
              <a:latin typeface="Calibri" panose="020F0502020204030204" pitchFamily="34" charset="0"/>
            </a:endParaRP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Farm: https://www.freepik.com/free-vector/farmer-rural-countryside-house_31235965.htm#page=5&amp;query=farmer%20and%20his%20farm&amp;position=21&amp;from_view=search&amp;track=ais (Attribution: </a:t>
            </a:r>
            <a:r>
              <a:rPr lang="en-IN" sz="1200" b="0" i="0" u="none" strike="noStrike" dirty="0" err="1" smtClean="0">
                <a:solidFill>
                  <a:schemeClr val="dk1"/>
                </a:solidFill>
                <a:latin typeface="+mn-lt"/>
                <a:ea typeface="Calibri"/>
                <a:cs typeface="Calibri"/>
                <a:sym typeface="Calibri"/>
              </a:rPr>
              <a:t>brgfx</a:t>
            </a:r>
            <a:r>
              <a:rPr lang="en-IN" sz="1200" b="0" i="0" u="none" strike="noStrike" dirty="0" smtClean="0">
                <a:solidFill>
                  <a:schemeClr val="dk1"/>
                </a:solidFill>
                <a:latin typeface="+mn-lt"/>
                <a:ea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Tiger: https://www.freepik.com/free-photo/amazing-bengal-tiger-nature_18520710.htm#query=Tiger&amp;position=9&amp;from_view=search&amp;track=sph</a:t>
            </a:r>
            <a:r>
              <a:rPr lang="en-IN" sz="1200" b="0" i="0" u="none" strike="noStrike" baseline="0" dirty="0" smtClean="0">
                <a:solidFill>
                  <a:schemeClr val="dk1"/>
                </a:solidFill>
                <a:latin typeface="+mn-lt"/>
                <a:ea typeface="Calibri"/>
                <a:cs typeface="Calibri"/>
                <a:sym typeface="Calibri"/>
              </a:rPr>
              <a:t> </a:t>
            </a:r>
            <a:r>
              <a:rPr lang="en-IN" sz="1200" b="0" i="0" u="none" strike="noStrike" dirty="0" smtClean="0">
                <a:solidFill>
                  <a:schemeClr val="dk1"/>
                </a:solidFill>
                <a:latin typeface="+mn-lt"/>
                <a:ea typeface="Calibri"/>
                <a:cs typeface="Calibri"/>
                <a:sym typeface="Calibri"/>
              </a:rPr>
              <a:t>(Attribution: </a:t>
            </a:r>
            <a:r>
              <a:rPr lang="en-IN" sz="1200" b="0" i="0" u="none" strike="noStrike" dirty="0" err="1" smtClean="0">
                <a:solidFill>
                  <a:schemeClr val="dk1"/>
                </a:solidFill>
                <a:latin typeface="+mn-lt"/>
                <a:ea typeface="Calibri"/>
                <a:cs typeface="Calibri"/>
                <a:sym typeface="Calibri"/>
              </a:rPr>
              <a:t>vladimircech</a:t>
            </a:r>
            <a:r>
              <a:rPr lang="en-IN" sz="1200" b="0" i="0" u="none" strike="noStrike" dirty="0" smtClean="0">
                <a:solidFill>
                  <a:schemeClr val="dk1"/>
                </a:solidFill>
                <a:latin typeface="+mn-lt"/>
                <a:ea typeface="Calibri"/>
                <a:cs typeface="Calibri"/>
                <a:sym typeface="Calibri"/>
              </a:rPr>
              <a:t>)</a:t>
            </a:r>
          </a:p>
          <a:p>
            <a:endParaRPr lang="en-US" dirty="0"/>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7</a:t>
            </a:fld>
            <a:endParaRPr lang="en-US"/>
          </a:p>
        </p:txBody>
      </p:sp>
    </p:spTree>
    <p:extLst>
      <p:ext uri="{BB962C8B-B14F-4D97-AF65-F5344CB8AC3E}">
        <p14:creationId xmlns:p14="http://schemas.microsoft.com/office/powerpoint/2010/main" xmlns="" val="96179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a:t>
            </a:r>
            <a:r>
              <a:rPr lang="en-US" sz="1200" b="0" i="0" u="none" strike="noStrike" dirty="0" smtClean="0">
                <a:solidFill>
                  <a:srgbClr val="000000"/>
                </a:solidFill>
                <a:effectLst/>
                <a:latin typeface="Calibri" panose="020F0502020204030204" pitchFamily="34" charset="0"/>
              </a:rPr>
              <a:t>&gt;</a:t>
            </a: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Farm: https://www.freepik.com/free-vector/farmer-rural-countryside-house_31235965.htm#page=5&amp;query=farmer%20and%20his%20farm&amp;position=21&amp;from_view=search&amp;track=ais (Attribution: </a:t>
            </a:r>
            <a:r>
              <a:rPr lang="en-IN" sz="1200" b="0" i="0" u="none" strike="noStrike" dirty="0" err="1" smtClean="0">
                <a:solidFill>
                  <a:schemeClr val="dk1"/>
                </a:solidFill>
                <a:latin typeface="+mn-lt"/>
                <a:ea typeface="Calibri"/>
                <a:cs typeface="Calibri"/>
                <a:sym typeface="Calibri"/>
              </a:rPr>
              <a:t>brgfx</a:t>
            </a:r>
            <a:r>
              <a:rPr lang="en-IN" sz="1200" b="0" i="0" u="none" strike="noStrike" dirty="0" smtClean="0">
                <a:solidFill>
                  <a:schemeClr val="dk1"/>
                </a:solidFill>
                <a:latin typeface="+mn-lt"/>
                <a:ea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Tiger: https://www.freepik.com/free-photo/amazing-bengal-tiger-nature_18520710.htm#query=Tiger&amp;position=9&amp;from_view=search&amp;track=sph</a:t>
            </a:r>
            <a:r>
              <a:rPr lang="en-IN" sz="1200" b="0" i="0" u="none" strike="noStrike" baseline="0" dirty="0" smtClean="0">
                <a:solidFill>
                  <a:schemeClr val="dk1"/>
                </a:solidFill>
                <a:latin typeface="+mn-lt"/>
                <a:ea typeface="Calibri"/>
                <a:cs typeface="Calibri"/>
                <a:sym typeface="Calibri"/>
              </a:rPr>
              <a:t> </a:t>
            </a:r>
            <a:r>
              <a:rPr lang="en-IN" sz="1200" b="0" i="0" u="none" strike="noStrike" dirty="0" smtClean="0">
                <a:solidFill>
                  <a:schemeClr val="dk1"/>
                </a:solidFill>
                <a:latin typeface="+mn-lt"/>
                <a:ea typeface="Calibri"/>
                <a:cs typeface="Calibri"/>
                <a:sym typeface="Calibri"/>
              </a:rPr>
              <a:t>(Attribution: </a:t>
            </a:r>
            <a:r>
              <a:rPr lang="en-IN" sz="1200" b="0" i="0" u="none" strike="noStrike" dirty="0" err="1" smtClean="0">
                <a:solidFill>
                  <a:schemeClr val="dk1"/>
                </a:solidFill>
                <a:latin typeface="+mn-lt"/>
                <a:ea typeface="Calibri"/>
                <a:cs typeface="Calibri"/>
                <a:sym typeface="Calibri"/>
              </a:rPr>
              <a:t>vladimircech</a:t>
            </a:r>
            <a:r>
              <a:rPr lang="en-IN" sz="1200" b="0" i="0" u="none" strike="noStrike" dirty="0" smtClean="0">
                <a:solidFill>
                  <a:schemeClr val="dk1"/>
                </a:solidFill>
                <a:latin typeface="+mn-lt"/>
                <a:ea typeface="Calibri"/>
                <a:cs typeface="Calibri"/>
                <a:sym typeface="Calibri"/>
              </a:rPr>
              <a:t>)</a:t>
            </a:r>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8</a:t>
            </a:fld>
            <a:endParaRPr lang="en-US"/>
          </a:p>
        </p:txBody>
      </p:sp>
    </p:spTree>
    <p:extLst>
      <p:ext uri="{BB962C8B-B14F-4D97-AF65-F5344CB8AC3E}">
        <p14:creationId xmlns:p14="http://schemas.microsoft.com/office/powerpoint/2010/main" xmlns="" val="96179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Calibri" panose="020F0502020204030204" pitchFamily="34" charset="0"/>
              </a:rPr>
              <a:t>Notes for Teacher</a:t>
            </a:r>
            <a:r>
              <a:rPr lang="en-US" sz="1200" b="0" i="0" u="none" strike="noStrike" dirty="0">
                <a:solidFill>
                  <a:srgbClr val="000000"/>
                </a:solidFill>
                <a:effectLst/>
                <a:latin typeface="Calibri" panose="020F0502020204030204" pitchFamily="34" charset="0"/>
              </a:rPr>
              <a:t> - &lt; Information for further reference or explanation &gt;</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Suggestions: </a:t>
            </a:r>
            <a:r>
              <a:rPr lang="en-US" sz="1200" b="0" i="0" u="none" strike="noStrike" dirty="0">
                <a:solidFill>
                  <a:srgbClr val="000000"/>
                </a:solidFill>
                <a:effectLst/>
                <a:latin typeface="Calibri" panose="020F0502020204030204" pitchFamily="34" charset="0"/>
              </a:rPr>
              <a:t>&lt;Ideas/ Images/ Animations / Others – To make better representation of the content </a:t>
            </a:r>
            <a:r>
              <a:rPr lang="en-US" sz="1200" b="0" i="0" u="none" strike="noStrike" dirty="0" smtClean="0">
                <a:solidFill>
                  <a:srgbClr val="000000"/>
                </a:solidFill>
                <a:effectLst/>
                <a:latin typeface="Calibri" panose="020F0502020204030204" pitchFamily="34" charset="0"/>
              </a:rPr>
              <a:t>&gt;</a:t>
            </a:r>
            <a:endParaRPr lang="en-US" b="0" dirty="0">
              <a:effectLst/>
            </a:endParaRPr>
          </a:p>
          <a:p>
            <a:r>
              <a:rPr lang="en-US" sz="1200" b="1" i="0" u="none" strike="noStrike" dirty="0">
                <a:solidFill>
                  <a:srgbClr val="000000"/>
                </a:solidFill>
                <a:effectLst/>
                <a:latin typeface="Calibri" panose="020F0502020204030204" pitchFamily="34" charset="0"/>
              </a:rPr>
              <a:t>Source of Multimedia used in this slide - </a:t>
            </a:r>
            <a:r>
              <a:rPr lang="en-US" sz="1200" b="0" i="0" u="none" strike="noStrike" dirty="0">
                <a:solidFill>
                  <a:srgbClr val="000000"/>
                </a:solidFill>
                <a:effectLst/>
                <a:latin typeface="Calibri" panose="020F0502020204030204" pitchFamily="34" charset="0"/>
              </a:rPr>
              <a:t> </a:t>
            </a:r>
            <a:endParaRPr lang="en-US" sz="1200" b="0" i="0" u="none" strike="noStrike" dirty="0" smtClean="0">
              <a:solidFill>
                <a:srgbClr val="000000"/>
              </a:solidFill>
              <a:effectLst/>
              <a:latin typeface="Calibri" panose="020F0502020204030204" pitchFamily="34" charset="0"/>
            </a:endParaRP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Farm: https://www.freepik.com/free-vector/farmer-rural-countryside-house_31235965.htm#page=5&amp;query=farmer%20and%20his%20farm&amp;position=21&amp;from_view=search&amp;track=ais (Attribution: </a:t>
            </a:r>
            <a:r>
              <a:rPr lang="en-IN" sz="1200" b="0" i="0" u="none" strike="noStrike" dirty="0" err="1" smtClean="0">
                <a:solidFill>
                  <a:schemeClr val="dk1"/>
                </a:solidFill>
                <a:latin typeface="+mn-lt"/>
                <a:ea typeface="Calibri"/>
                <a:cs typeface="Calibri"/>
                <a:sym typeface="Calibri"/>
              </a:rPr>
              <a:t>brgfx</a:t>
            </a:r>
            <a:r>
              <a:rPr lang="en-IN" sz="1200" b="0" i="0" u="none" strike="noStrike" dirty="0" smtClean="0">
                <a:solidFill>
                  <a:schemeClr val="dk1"/>
                </a:solidFill>
                <a:latin typeface="+mn-lt"/>
                <a:ea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mn-lt"/>
                <a:ea typeface="Calibri"/>
                <a:cs typeface="Calibri"/>
                <a:sym typeface="Calibri"/>
              </a:rPr>
              <a:t>Tiger: https://www.freepik.com/free-photo/amazing-bengal-tiger-nature_18520710.htm#query=Tiger&amp;position=9&amp;from_view=search&amp;track=sph</a:t>
            </a:r>
            <a:r>
              <a:rPr lang="en-IN" sz="1200" b="0" i="0" u="none" strike="noStrike" baseline="0" dirty="0" smtClean="0">
                <a:solidFill>
                  <a:schemeClr val="dk1"/>
                </a:solidFill>
                <a:latin typeface="+mn-lt"/>
                <a:ea typeface="Calibri"/>
                <a:cs typeface="Calibri"/>
                <a:sym typeface="Calibri"/>
              </a:rPr>
              <a:t> </a:t>
            </a:r>
            <a:r>
              <a:rPr lang="en-IN" sz="1200" b="0" i="0" u="none" strike="noStrike" dirty="0" smtClean="0">
                <a:solidFill>
                  <a:schemeClr val="dk1"/>
                </a:solidFill>
                <a:latin typeface="+mn-lt"/>
                <a:ea typeface="Calibri"/>
                <a:cs typeface="Calibri"/>
                <a:sym typeface="Calibri"/>
              </a:rPr>
              <a:t>(Attribution: </a:t>
            </a:r>
            <a:r>
              <a:rPr lang="en-IN" sz="1200" b="0" i="0" u="none" strike="noStrike" dirty="0" err="1" smtClean="0">
                <a:solidFill>
                  <a:schemeClr val="dk1"/>
                </a:solidFill>
                <a:latin typeface="+mn-lt"/>
                <a:ea typeface="Calibri"/>
                <a:cs typeface="Calibri"/>
                <a:sym typeface="Calibri"/>
              </a:rPr>
              <a:t>vladimircech</a:t>
            </a:r>
            <a:r>
              <a:rPr lang="en-IN" sz="1200" b="0" i="0" u="none" strike="noStrike" dirty="0" smtClean="0">
                <a:solidFill>
                  <a:schemeClr val="dk1"/>
                </a:solidFill>
                <a:latin typeface="+mn-lt"/>
                <a:ea typeface="Calibri"/>
                <a:cs typeface="Calibri"/>
                <a:sym typeface="Calibri"/>
              </a:rPr>
              <a:t>)</a:t>
            </a:r>
          </a:p>
          <a:p>
            <a:endParaRPr lang="en-IN" dirty="0"/>
          </a:p>
        </p:txBody>
      </p:sp>
      <p:sp>
        <p:nvSpPr>
          <p:cNvPr id="4" name="Slide Number Placeholder 3"/>
          <p:cNvSpPr>
            <a:spLocks noGrp="1"/>
          </p:cNvSpPr>
          <p:nvPr>
            <p:ph type="sldNum" sz="quarter" idx="5"/>
          </p:nvPr>
        </p:nvSpPr>
        <p:spPr/>
        <p:txBody>
          <a:bodyPr/>
          <a:lstStyle/>
          <a:p>
            <a:fld id="{78482B13-599C-4672-8AC8-930C8AAFB213}" type="slidenum">
              <a:rPr lang="en-US" smtClean="0"/>
              <a:pPr/>
              <a:t>9</a:t>
            </a:fld>
            <a:endParaRPr lang="en-US"/>
          </a:p>
        </p:txBody>
      </p:sp>
    </p:spTree>
    <p:extLst>
      <p:ext uri="{BB962C8B-B14F-4D97-AF65-F5344CB8AC3E}">
        <p14:creationId xmlns:p14="http://schemas.microsoft.com/office/powerpoint/2010/main" xmlns="" val="96179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MLP_Title">
    <p:spTree>
      <p:nvGrpSpPr>
        <p:cNvPr id="1" name="Shape 24"/>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F838FF9A-5317-A8A8-44A0-21C74893ABFA}"/>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0125A18B-0AF0-49DE-7DB6-CAA88406DBDB}"/>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 name="Google Shape;14;p5">
            <a:extLst>
              <a:ext uri="{FF2B5EF4-FFF2-40B4-BE49-F238E27FC236}">
                <a16:creationId xmlns:a16="http://schemas.microsoft.com/office/drawing/2014/main" xmlns="" id="{DD041DD2-3BF3-2439-CC4A-12CDBD3665BE}"/>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4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S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292137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3942DA6F-1009-0A0C-9D10-73CB9AEEF68C}"/>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283826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243208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B39C5CB5-97D2-3625-D9D7-0932D04ECE2B}"/>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1554428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370670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C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37A325DB-D4BD-0B2B-9853-B4DC89BB1FCF}"/>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142942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C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235188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ttribution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231622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MLP_Body">
    <p:spTree>
      <p:nvGrpSpPr>
        <p:cNvPr id="1" name="Shape 24"/>
        <p:cNvGrpSpPr/>
        <p:nvPr/>
      </p:nvGrpSpPr>
      <p:grpSpPr>
        <a:xfrm>
          <a:off x="0" y="0"/>
          <a:ext cx="0" cy="0"/>
          <a:chOff x="0" y="0"/>
          <a:chExt cx="0" cy="0"/>
        </a:xfrm>
      </p:grpSpPr>
      <p:sp>
        <p:nvSpPr>
          <p:cNvPr id="5" name="Google Shape;20;p6">
            <a:extLst>
              <a:ext uri="{FF2B5EF4-FFF2-40B4-BE49-F238E27FC236}">
                <a16:creationId xmlns:a16="http://schemas.microsoft.com/office/drawing/2014/main" xmlns="" id="{B713672C-4C83-3792-9E6D-296113CBF092}"/>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 name="Google Shape;21;p6">
            <a:extLst>
              <a:ext uri="{FF2B5EF4-FFF2-40B4-BE49-F238E27FC236}">
                <a16:creationId xmlns:a16="http://schemas.microsoft.com/office/drawing/2014/main" xmlns="" id="{6D2E89A9-5021-D80F-8801-28AFC04CE8DB}"/>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138989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DD_Title">
    <p:spTree>
      <p:nvGrpSpPr>
        <p:cNvPr id="1" name="Shape 24"/>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F838FF9A-5317-A8A8-44A0-21C74893ABFA}"/>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0125A18B-0AF0-49DE-7DB6-CAA88406DBDB}"/>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 name="Google Shape;14;p5">
            <a:extLst>
              <a:ext uri="{FF2B5EF4-FFF2-40B4-BE49-F238E27FC236}">
                <a16:creationId xmlns:a16="http://schemas.microsoft.com/office/drawing/2014/main" xmlns="" id="{DD041DD2-3BF3-2439-CC4A-12CDBD3665BE}"/>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8F98EBD0-DC26-AD24-936D-1C833447C6F1}"/>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208232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reserve="1" userDrawn="1">
  <p:cSld name="DD_Body">
    <p:spTree>
      <p:nvGrpSpPr>
        <p:cNvPr id="1" name="Shape 24"/>
        <p:cNvGrpSpPr/>
        <p:nvPr/>
      </p:nvGrpSpPr>
      <p:grpSpPr>
        <a:xfrm>
          <a:off x="0" y="0"/>
          <a:ext cx="0" cy="0"/>
          <a:chOff x="0" y="0"/>
          <a:chExt cx="0" cy="0"/>
        </a:xfrm>
      </p:grpSpPr>
      <p:sp>
        <p:nvSpPr>
          <p:cNvPr id="5" name="Google Shape;20;p6">
            <a:extLst>
              <a:ext uri="{FF2B5EF4-FFF2-40B4-BE49-F238E27FC236}">
                <a16:creationId xmlns:a16="http://schemas.microsoft.com/office/drawing/2014/main" xmlns="" id="{B713672C-4C83-3792-9E6D-296113CBF092}"/>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 name="Google Shape;21;p6">
            <a:extLst>
              <a:ext uri="{FF2B5EF4-FFF2-40B4-BE49-F238E27FC236}">
                <a16:creationId xmlns:a16="http://schemas.microsoft.com/office/drawing/2014/main" xmlns="" id="{6D2E89A9-5021-D80F-8801-28AFC04CE8DB}"/>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78606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A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6BA5ACE6-4AD1-2DD7-CADB-8963E57DFC20}"/>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299266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A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320884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Q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5E00D278-0C8F-D404-27E9-631D25648F8B}"/>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275378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Q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xmlns=""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xmlns=""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xmlns="" val="11849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S_Title">
    <p:spTree>
      <p:nvGrpSpPr>
        <p:cNvPr id="1" name=""/>
        <p:cNvGrpSpPr/>
        <p:nvPr/>
      </p:nvGrpSpPr>
      <p:grpSpPr>
        <a:xfrm>
          <a:off x="0" y="0"/>
          <a:ext cx="0" cy="0"/>
          <a:chOff x="0" y="0"/>
          <a:chExt cx="0" cy="0"/>
        </a:xfrm>
      </p:grpSpPr>
      <p:sp>
        <p:nvSpPr>
          <p:cNvPr id="7" name="Google Shape;12;p5">
            <a:extLst>
              <a:ext uri="{FF2B5EF4-FFF2-40B4-BE49-F238E27FC236}">
                <a16:creationId xmlns:a16="http://schemas.microsoft.com/office/drawing/2014/main" xmlns="" id="{99CF8B0C-4A74-913A-B6FC-05EA9519D490}"/>
              </a:ext>
            </a:extLst>
          </p:cNvPr>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13;p5">
            <a:extLst>
              <a:ext uri="{FF2B5EF4-FFF2-40B4-BE49-F238E27FC236}">
                <a16:creationId xmlns:a16="http://schemas.microsoft.com/office/drawing/2014/main" xmlns="" id="{64181679-5E11-EBCD-5296-95E1CFF8917F}"/>
              </a:ext>
            </a:extLst>
          </p:cNvPr>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Google Shape;14;p5">
            <a:extLst>
              <a:ext uri="{FF2B5EF4-FFF2-40B4-BE49-F238E27FC236}">
                <a16:creationId xmlns:a16="http://schemas.microsoft.com/office/drawing/2014/main" xmlns="" id="{63B6DCE1-0525-0936-38E6-1CAA35393FD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pic>
        <p:nvPicPr>
          <p:cNvPr id="2" name="Google Shape;17;p5" descr="A picture containing text, clock&#10;&#10;Description automatically generated">
            <a:extLst>
              <a:ext uri="{FF2B5EF4-FFF2-40B4-BE49-F238E27FC236}">
                <a16:creationId xmlns:a16="http://schemas.microsoft.com/office/drawing/2014/main" xmlns="" id="{0C49CE3E-0B72-054F-9D7D-549C48E57256}"/>
              </a:ext>
            </a:extLst>
          </p:cNvPr>
          <p:cNvPicPr preferRelativeResize="0"/>
          <p:nvPr userDrawn="1"/>
        </p:nvPicPr>
        <p:blipFill rotWithShape="1">
          <a:blip r:embed="rId2">
            <a:alphaModFix/>
          </a:blip>
          <a:srcRect/>
          <a:stretch/>
        </p:blipFill>
        <p:spPr>
          <a:xfrm>
            <a:off x="205167" y="96174"/>
            <a:ext cx="678726" cy="720000"/>
          </a:xfrm>
          <a:prstGeom prst="rect">
            <a:avLst/>
          </a:prstGeom>
          <a:noFill/>
          <a:ln>
            <a:noFill/>
          </a:ln>
        </p:spPr>
      </p:pic>
    </p:spTree>
    <p:extLst>
      <p:ext uri="{BB962C8B-B14F-4D97-AF65-F5344CB8AC3E}">
        <p14:creationId xmlns:p14="http://schemas.microsoft.com/office/powerpoint/2010/main" xmlns="" val="1777057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hyperlink" Target="http://www.srisathyasaividyavahini.org/"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http://www.srisathyasaividyavahini.org/" TargetMode="External"/><Relationship Id="rId2" Type="http://schemas.openxmlformats.org/officeDocument/2006/relationships/theme" Target="../theme/theme9.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7;p5" descr="A picture containing text, clock&#10;&#10;Description automatically generated">
            <a:extLst>
              <a:ext uri="{FF2B5EF4-FFF2-40B4-BE49-F238E27FC236}">
                <a16:creationId xmlns:a16="http://schemas.microsoft.com/office/drawing/2014/main" xmlns="" id="{7176D82F-BDCF-8590-8A54-BE30B7F84F1A}"/>
              </a:ext>
            </a:extLst>
          </p:cNvPr>
          <p:cNvPicPr preferRelativeResize="0"/>
          <p:nvPr userDrawn="1"/>
        </p:nvPicPr>
        <p:blipFill rotWithShape="1">
          <a:blip r:embed="rId6">
            <a:alphaModFix/>
          </a:blip>
          <a:srcRect/>
          <a:stretch/>
        </p:blipFill>
        <p:spPr>
          <a:xfrm>
            <a:off x="205167" y="96174"/>
            <a:ext cx="678726" cy="720000"/>
          </a:xfrm>
          <a:prstGeom prst="rect">
            <a:avLst/>
          </a:prstGeom>
          <a:noFill/>
          <a:ln>
            <a:noFill/>
          </a:ln>
        </p:spPr>
      </p:pic>
      <p:sp>
        <p:nvSpPr>
          <p:cNvPr id="4" name="Google Shape;14;p5">
            <a:extLst>
              <a:ext uri="{FF2B5EF4-FFF2-40B4-BE49-F238E27FC236}">
                <a16:creationId xmlns:a16="http://schemas.microsoft.com/office/drawing/2014/main" xmlns="" id="{B94700B9-0533-85C1-CD73-124C9E0E369C}"/>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367888809"/>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7;p5" descr="Graphical user interface&#10;&#10;Description automatically generated">
            <a:extLst>
              <a:ext uri="{FF2B5EF4-FFF2-40B4-BE49-F238E27FC236}">
                <a16:creationId xmlns:a16="http://schemas.microsoft.com/office/drawing/2014/main" xmlns="" id="{1D61F54E-4AE9-4CD1-F2F2-41087B4B9CBE}"/>
              </a:ext>
            </a:extLst>
          </p:cNvPr>
          <p:cNvPicPr preferRelativeResize="0"/>
          <p:nvPr userDrawn="1"/>
        </p:nvPicPr>
        <p:blipFill rotWithShape="1">
          <a:blip r:embed="rId6">
            <a:alphaModFix/>
          </a:blip>
          <a:srcRect/>
          <a:stretch/>
        </p:blipFill>
        <p:spPr>
          <a:xfrm>
            <a:off x="11323857" y="6093376"/>
            <a:ext cx="720000" cy="720000"/>
          </a:xfrm>
          <a:prstGeom prst="rect">
            <a:avLst/>
          </a:prstGeom>
          <a:noFill/>
          <a:ln>
            <a:noFill/>
          </a:ln>
        </p:spPr>
      </p:pic>
    </p:spTree>
    <p:extLst>
      <p:ext uri="{BB962C8B-B14F-4D97-AF65-F5344CB8AC3E}">
        <p14:creationId xmlns:p14="http://schemas.microsoft.com/office/powerpoint/2010/main" xmlns="" val="3453082325"/>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5;p5" descr="A close - up of a flame&#10;&#10;Description automatically generated with medium confidence">
            <a:extLst>
              <a:ext uri="{FF2B5EF4-FFF2-40B4-BE49-F238E27FC236}">
                <a16:creationId xmlns:a16="http://schemas.microsoft.com/office/drawing/2014/main" xmlns="" id="{5293D979-2412-AE92-409B-03BBA11F1FC0}"/>
              </a:ext>
            </a:extLst>
          </p:cNvPr>
          <p:cNvPicPr preferRelativeResize="0"/>
          <p:nvPr userDrawn="1"/>
        </p:nvPicPr>
        <p:blipFill rotWithShape="1">
          <a:blip r:embed="rId6">
            <a:alphaModFix/>
          </a:blip>
          <a:srcRect/>
          <a:stretch/>
        </p:blipFill>
        <p:spPr>
          <a:xfrm>
            <a:off x="11277600" y="6034851"/>
            <a:ext cx="715200" cy="720000"/>
          </a:xfrm>
          <a:prstGeom prst="rect">
            <a:avLst/>
          </a:prstGeom>
          <a:noFill/>
          <a:ln>
            <a:noFill/>
          </a:ln>
        </p:spPr>
      </p:pic>
    </p:spTree>
    <p:extLst>
      <p:ext uri="{BB962C8B-B14F-4D97-AF65-F5344CB8AC3E}">
        <p14:creationId xmlns:p14="http://schemas.microsoft.com/office/powerpoint/2010/main" xmlns="" val="3464551454"/>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7;p5" descr="A picture containing text, clipart&#10;&#10;Description automatically generated">
            <a:extLst>
              <a:ext uri="{FF2B5EF4-FFF2-40B4-BE49-F238E27FC236}">
                <a16:creationId xmlns:a16="http://schemas.microsoft.com/office/drawing/2014/main" xmlns="" id="{7288CD64-CD81-7080-A480-BDFE1C40D14F}"/>
              </a:ext>
            </a:extLst>
          </p:cNvPr>
          <p:cNvPicPr preferRelativeResize="0"/>
          <p:nvPr userDrawn="1"/>
        </p:nvPicPr>
        <p:blipFill rotWithShape="1">
          <a:blip r:embed="rId6">
            <a:alphaModFix/>
          </a:blip>
          <a:srcRect/>
          <a:stretch/>
        </p:blipFill>
        <p:spPr>
          <a:xfrm>
            <a:off x="11286950" y="6062852"/>
            <a:ext cx="720000" cy="720000"/>
          </a:xfrm>
          <a:prstGeom prst="rect">
            <a:avLst/>
          </a:prstGeom>
          <a:noFill/>
          <a:ln>
            <a:noFill/>
          </a:ln>
        </p:spPr>
      </p:pic>
    </p:spTree>
    <p:extLst>
      <p:ext uri="{BB962C8B-B14F-4D97-AF65-F5344CB8AC3E}">
        <p14:creationId xmlns:p14="http://schemas.microsoft.com/office/powerpoint/2010/main" xmlns="" val="3448555468"/>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6;p5" descr="A picture containing text, light&#10;&#10;Description automatically generated">
            <a:extLst>
              <a:ext uri="{FF2B5EF4-FFF2-40B4-BE49-F238E27FC236}">
                <a16:creationId xmlns:a16="http://schemas.microsoft.com/office/drawing/2014/main" xmlns="" id="{0D92CFA4-240F-397C-B597-6E0ECD97798C}"/>
              </a:ext>
            </a:extLst>
          </p:cNvPr>
          <p:cNvPicPr preferRelativeResize="0"/>
          <p:nvPr userDrawn="1"/>
        </p:nvPicPr>
        <p:blipFill rotWithShape="1">
          <a:blip r:embed="rId6">
            <a:alphaModFix/>
          </a:blip>
          <a:srcRect/>
          <a:stretch/>
        </p:blipFill>
        <p:spPr>
          <a:xfrm>
            <a:off x="11311473" y="6064332"/>
            <a:ext cx="720000" cy="720000"/>
          </a:xfrm>
          <a:prstGeom prst="rect">
            <a:avLst/>
          </a:prstGeom>
          <a:noFill/>
          <a:ln>
            <a:noFill/>
          </a:ln>
        </p:spPr>
      </p:pic>
    </p:spTree>
    <p:extLst>
      <p:ext uri="{BB962C8B-B14F-4D97-AF65-F5344CB8AC3E}">
        <p14:creationId xmlns:p14="http://schemas.microsoft.com/office/powerpoint/2010/main" xmlns="" val="2332550184"/>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3" name="Google Shape;16;p5" descr="Graphical user interface, application&#10;&#10;Description automatically generated">
            <a:extLst>
              <a:ext uri="{FF2B5EF4-FFF2-40B4-BE49-F238E27FC236}">
                <a16:creationId xmlns:a16="http://schemas.microsoft.com/office/drawing/2014/main" xmlns="" id="{1AC5C26C-CE82-BBD8-9C15-5894883E5D5E}"/>
              </a:ext>
            </a:extLst>
          </p:cNvPr>
          <p:cNvPicPr preferRelativeResize="0"/>
          <p:nvPr userDrawn="1"/>
        </p:nvPicPr>
        <p:blipFill rotWithShape="1">
          <a:blip r:embed="rId6">
            <a:alphaModFix/>
          </a:blip>
          <a:srcRect/>
          <a:stretch/>
        </p:blipFill>
        <p:spPr>
          <a:xfrm>
            <a:off x="11331299" y="6042792"/>
            <a:ext cx="720000" cy="720000"/>
          </a:xfrm>
          <a:prstGeom prst="rect">
            <a:avLst/>
          </a:prstGeom>
          <a:noFill/>
          <a:ln>
            <a:noFill/>
          </a:ln>
        </p:spPr>
      </p:pic>
    </p:spTree>
    <p:extLst>
      <p:ext uri="{BB962C8B-B14F-4D97-AF65-F5344CB8AC3E}">
        <p14:creationId xmlns:p14="http://schemas.microsoft.com/office/powerpoint/2010/main" xmlns="" val="2205739734"/>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4" name="Google Shape;16;p5" descr="A picture containing text, lamp&#10;&#10;Description automatically generated">
            <a:extLst>
              <a:ext uri="{FF2B5EF4-FFF2-40B4-BE49-F238E27FC236}">
                <a16:creationId xmlns:a16="http://schemas.microsoft.com/office/drawing/2014/main" xmlns="" id="{4B23A585-8A62-72F1-10F0-99922BFF517A}"/>
              </a:ext>
            </a:extLst>
          </p:cNvPr>
          <p:cNvPicPr preferRelativeResize="0"/>
          <p:nvPr userDrawn="1"/>
        </p:nvPicPr>
        <p:blipFill rotWithShape="1">
          <a:blip r:embed="rId6">
            <a:alphaModFix/>
          </a:blip>
          <a:srcRect/>
          <a:stretch/>
        </p:blipFill>
        <p:spPr>
          <a:xfrm>
            <a:off x="11382943" y="6042792"/>
            <a:ext cx="720000" cy="720000"/>
          </a:xfrm>
          <a:prstGeom prst="rect">
            <a:avLst/>
          </a:prstGeom>
          <a:noFill/>
          <a:ln>
            <a:noFill/>
          </a:ln>
        </p:spPr>
      </p:pic>
    </p:spTree>
    <p:extLst>
      <p:ext uri="{BB962C8B-B14F-4D97-AF65-F5344CB8AC3E}">
        <p14:creationId xmlns:p14="http://schemas.microsoft.com/office/powerpoint/2010/main" xmlns="" val="1882822011"/>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4"/>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5">
            <a:alphaModFix/>
          </a:blip>
          <a:srcRect/>
          <a:stretch/>
        </p:blipFill>
        <p:spPr>
          <a:xfrm>
            <a:off x="11305651" y="96174"/>
            <a:ext cx="738701" cy="720000"/>
          </a:xfrm>
          <a:prstGeom prst="rect">
            <a:avLst/>
          </a:prstGeom>
          <a:noFill/>
          <a:ln>
            <a:noFill/>
          </a:ln>
        </p:spPr>
      </p:pic>
      <p:pic>
        <p:nvPicPr>
          <p:cNvPr id="2" name="Google Shape;16;p5" descr="A picture containing text, night sky&#10;&#10;Description automatically generated">
            <a:extLst>
              <a:ext uri="{FF2B5EF4-FFF2-40B4-BE49-F238E27FC236}">
                <a16:creationId xmlns:a16="http://schemas.microsoft.com/office/drawing/2014/main" xmlns="" id="{C243C0DB-A816-CD8F-EDEF-40B4425DD2DB}"/>
              </a:ext>
            </a:extLst>
          </p:cNvPr>
          <p:cNvPicPr preferRelativeResize="0"/>
          <p:nvPr userDrawn="1"/>
        </p:nvPicPr>
        <p:blipFill rotWithShape="1">
          <a:blip r:embed="rId6">
            <a:alphaModFix/>
          </a:blip>
          <a:srcRect/>
          <a:stretch/>
        </p:blipFill>
        <p:spPr>
          <a:xfrm>
            <a:off x="11331546" y="6042792"/>
            <a:ext cx="720000" cy="720000"/>
          </a:xfrm>
          <a:prstGeom prst="rect">
            <a:avLst/>
          </a:prstGeom>
          <a:noFill/>
          <a:ln>
            <a:noFill/>
          </a:ln>
        </p:spPr>
      </p:pic>
    </p:spTree>
    <p:extLst>
      <p:ext uri="{BB962C8B-B14F-4D97-AF65-F5344CB8AC3E}">
        <p14:creationId xmlns:p14="http://schemas.microsoft.com/office/powerpoint/2010/main" xmlns="" val="2697882079"/>
      </p:ext>
    </p:extLst>
  </p:cSld>
  <p:clrMap bg1="lt1" tx1="dk1" bg2="lt2" tx2="dk2" accent1="accent1" accent2="accent2" accent3="accent3" accent4="accent4" accent5="accent5" accent6="accent6" hlink="hlink" folHlink="folHlink"/>
  <p:sldLayoutIdLst>
    <p:sldLayoutId id="2147483716" r:id="rId1"/>
    <p:sldLayoutId id="21474837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3;p5">
            <a:hlinkClick r:id="rId3"/>
            <a:extLst>
              <a:ext uri="{FF2B5EF4-FFF2-40B4-BE49-F238E27FC236}">
                <a16:creationId xmlns:a16="http://schemas.microsoft.com/office/drawing/2014/main" xmlns="" id="{A9E48060-17CD-B132-6D73-9582F062AFF7}"/>
              </a:ext>
            </a:extLst>
          </p:cNvPr>
          <p:cNvSpPr/>
          <p:nvPr userDrawn="1"/>
        </p:nvSpPr>
        <p:spPr>
          <a:xfrm>
            <a:off x="-406400" y="6480175"/>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pic>
        <p:nvPicPr>
          <p:cNvPr id="8" name="Google Shape;18;p5" descr="Calendar&#10;&#10;Description automatically generated with low confidence">
            <a:extLst>
              <a:ext uri="{FF2B5EF4-FFF2-40B4-BE49-F238E27FC236}">
                <a16:creationId xmlns:a16="http://schemas.microsoft.com/office/drawing/2014/main" xmlns="" id="{207662C1-9F18-A42F-B26D-C1B830A5FD3A}"/>
              </a:ext>
            </a:extLst>
          </p:cNvPr>
          <p:cNvPicPr preferRelativeResize="0"/>
          <p:nvPr userDrawn="1"/>
        </p:nvPicPr>
        <p:blipFill rotWithShape="1">
          <a:blip r:embed="rId4">
            <a:alphaModFix/>
          </a:blip>
          <a:srcRect/>
          <a:stretch/>
        </p:blipFill>
        <p:spPr>
          <a:xfrm>
            <a:off x="11305651" y="96174"/>
            <a:ext cx="738701" cy="720000"/>
          </a:xfrm>
          <a:prstGeom prst="rect">
            <a:avLst/>
          </a:prstGeom>
          <a:noFill/>
          <a:ln>
            <a:noFill/>
          </a:ln>
        </p:spPr>
      </p:pic>
      <p:pic>
        <p:nvPicPr>
          <p:cNvPr id="9" name="Google Shape;17;p5" descr="A picture containing text, clock&#10;&#10;Description automatically generated">
            <a:extLst>
              <a:ext uri="{FF2B5EF4-FFF2-40B4-BE49-F238E27FC236}">
                <a16:creationId xmlns:a16="http://schemas.microsoft.com/office/drawing/2014/main" xmlns="" id="{35DB7C42-773F-04FD-AB55-8B866F38414E}"/>
              </a:ext>
            </a:extLst>
          </p:cNvPr>
          <p:cNvPicPr preferRelativeResize="0"/>
          <p:nvPr userDrawn="1"/>
        </p:nvPicPr>
        <p:blipFill rotWithShape="1">
          <a:blip r:embed="rId5">
            <a:alphaModFix/>
          </a:blip>
          <a:srcRect/>
          <a:stretch/>
        </p:blipFill>
        <p:spPr>
          <a:xfrm>
            <a:off x="205167" y="96174"/>
            <a:ext cx="678726" cy="720000"/>
          </a:xfrm>
          <a:prstGeom prst="rect">
            <a:avLst/>
          </a:prstGeom>
          <a:noFill/>
          <a:ln>
            <a:noFill/>
          </a:ln>
        </p:spPr>
      </p:pic>
      <p:sp>
        <p:nvSpPr>
          <p:cNvPr id="3" name="Google Shape;14;p5">
            <a:extLst>
              <a:ext uri="{FF2B5EF4-FFF2-40B4-BE49-F238E27FC236}">
                <a16:creationId xmlns:a16="http://schemas.microsoft.com/office/drawing/2014/main" xmlns="" id="{F64C43DD-E8EF-524F-6A80-6D90AFDF0572}"/>
              </a:ext>
            </a:extLst>
          </p:cNvPr>
          <p:cNvSpPr/>
          <p:nvPr userDrawn="1"/>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852436786"/>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vector border template with cute animals"/>
          <p:cNvPicPr>
            <a:picLocks noChangeAspect="1" noChangeArrowheads="1"/>
          </p:cNvPicPr>
          <p:nvPr/>
        </p:nvPicPr>
        <p:blipFill>
          <a:blip r:embed="rId3"/>
          <a:srcRect/>
          <a:stretch>
            <a:fillRect/>
          </a:stretch>
        </p:blipFill>
        <p:spPr bwMode="auto">
          <a:xfrm>
            <a:off x="1992000" y="132923"/>
            <a:ext cx="8208000" cy="6241224"/>
          </a:xfrm>
          <a:prstGeom prst="rect">
            <a:avLst/>
          </a:prstGeom>
          <a:noFill/>
        </p:spPr>
      </p:pic>
      <p:sp>
        <p:nvSpPr>
          <p:cNvPr id="5" name="TextBox 4"/>
          <p:cNvSpPr txBox="1"/>
          <p:nvPr/>
        </p:nvSpPr>
        <p:spPr>
          <a:xfrm>
            <a:off x="4846814" y="3347634"/>
            <a:ext cx="2340705" cy="1754326"/>
          </a:xfrm>
          <a:prstGeom prst="rect">
            <a:avLst/>
          </a:prstGeom>
          <a:noFill/>
        </p:spPr>
        <p:txBody>
          <a:bodyPr wrap="none" rtlCol="0">
            <a:spAutoFit/>
          </a:bodyPr>
          <a:lstStyle/>
          <a:p>
            <a:r>
              <a:rPr lang="en-IN" sz="5400" b="1" dirty="0" smtClean="0">
                <a:latin typeface="Calibri" pitchFamily="34" charset="0"/>
                <a:cs typeface="Calibri" pitchFamily="34" charset="0"/>
              </a:rPr>
              <a:t>Story </a:t>
            </a:r>
          </a:p>
          <a:p>
            <a:r>
              <a:rPr lang="en-IN" sz="5400" b="1" dirty="0" smtClean="0">
                <a:latin typeface="Calibri" pitchFamily="34" charset="0"/>
                <a:cs typeface="Calibri" pitchFamily="34" charset="0"/>
              </a:rPr>
              <a:t>Writing</a:t>
            </a:r>
            <a:endParaRPr lang="en-US" sz="5400" b="1" dirty="0">
              <a:latin typeface="Calibri" pitchFamily="34" charset="0"/>
              <a:cs typeface="Calibri" pitchFamily="34" charset="0"/>
            </a:endParaRPr>
          </a:p>
        </p:txBody>
      </p:sp>
    </p:spTree>
    <p:extLst>
      <p:ext uri="{BB962C8B-B14F-4D97-AF65-F5344CB8AC3E}">
        <p14:creationId xmlns:p14="http://schemas.microsoft.com/office/powerpoint/2010/main" xmlns="" val="1735858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0771" y="1723027"/>
            <a:ext cx="7812000" cy="720000"/>
            <a:chOff x="764365" y="1583545"/>
            <a:chExt cx="7812000" cy="720000"/>
          </a:xfrm>
        </p:grpSpPr>
        <p:sp>
          <p:nvSpPr>
            <p:cNvPr id="5" name="Arrow: Pentagon 15">
              <a:extLst>
                <a:ext uri="{FF2B5EF4-FFF2-40B4-BE49-F238E27FC236}">
                  <a16:creationId xmlns="" xmlns:a16="http://schemas.microsoft.com/office/drawing/2014/main" id="{B8A8753B-9534-C7EC-0F82-2147B3587D79}"/>
                </a:ext>
              </a:extLst>
            </p:cNvPr>
            <p:cNvSpPr/>
            <p:nvPr/>
          </p:nvSpPr>
          <p:spPr>
            <a:xfrm>
              <a:off x="764365" y="1583545"/>
              <a:ext cx="7812000" cy="720000"/>
            </a:xfrm>
            <a:prstGeom prst="homePlate">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 xmlns:a16="http://schemas.microsoft.com/office/drawing/2014/main" id="{DA6449E8-A350-9BE3-01CA-74DED2C8733E}"/>
                </a:ext>
              </a:extLst>
            </p:cNvPr>
            <p:cNvSpPr txBox="1"/>
            <p:nvPr/>
          </p:nvSpPr>
          <p:spPr>
            <a:xfrm>
              <a:off x="785363" y="1727545"/>
              <a:ext cx="7488000" cy="432000"/>
            </a:xfrm>
            <a:prstGeom prst="rect">
              <a:avLst/>
            </a:prstGeom>
            <a:noFill/>
          </p:spPr>
          <p:txBody>
            <a:bodyPr wrap="square" rtlCol="0">
              <a:spAutoFit/>
            </a:bodyPr>
            <a:lstStyle/>
            <a:p>
              <a:r>
                <a:rPr lang="en-US" sz="2200" dirty="0" smtClean="0">
                  <a:latin typeface="Calibri" pitchFamily="34" charset="0"/>
                  <a:cs typeface="Calibri" pitchFamily="34" charset="0"/>
                </a:rPr>
                <a:t>First form of writing – Cuneiform script Mesopotamia 3200 B.C. </a:t>
              </a:r>
              <a:endParaRPr lang="en-US" sz="2200" dirty="0">
                <a:latin typeface="Calibri" pitchFamily="34" charset="0"/>
                <a:cs typeface="Calibri" pitchFamily="34" charset="0"/>
              </a:endParaRPr>
            </a:p>
          </p:txBody>
        </p:sp>
      </p:grpSp>
      <p:grpSp>
        <p:nvGrpSpPr>
          <p:cNvPr id="7" name="Group 6"/>
          <p:cNvGrpSpPr/>
          <p:nvPr/>
        </p:nvGrpSpPr>
        <p:grpSpPr>
          <a:xfrm>
            <a:off x="130771" y="2706477"/>
            <a:ext cx="7812000" cy="720000"/>
            <a:chOff x="766191" y="2590874"/>
            <a:chExt cx="7812000" cy="720000"/>
          </a:xfrm>
        </p:grpSpPr>
        <p:sp>
          <p:nvSpPr>
            <p:cNvPr id="8" name="Arrow: Pentagon 39">
              <a:extLst>
                <a:ext uri="{FF2B5EF4-FFF2-40B4-BE49-F238E27FC236}">
                  <a16:creationId xmlns="" xmlns:a16="http://schemas.microsoft.com/office/drawing/2014/main" id="{9A4AF447-FCE4-B4F9-D063-57AA430F6DF9}"/>
                </a:ext>
              </a:extLst>
            </p:cNvPr>
            <p:cNvSpPr/>
            <p:nvPr/>
          </p:nvSpPr>
          <p:spPr>
            <a:xfrm>
              <a:off x="766191" y="2590874"/>
              <a:ext cx="7812000" cy="720000"/>
            </a:xfrm>
            <a:prstGeom prst="homePlat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 xmlns:a16="http://schemas.microsoft.com/office/drawing/2014/main" id="{342DBFBF-76F0-3A7C-F6DF-ECB5253A85F4}"/>
                </a:ext>
              </a:extLst>
            </p:cNvPr>
            <p:cNvSpPr txBox="1"/>
            <p:nvPr/>
          </p:nvSpPr>
          <p:spPr>
            <a:xfrm>
              <a:off x="815309" y="2735431"/>
              <a:ext cx="6984000" cy="430887"/>
            </a:xfrm>
            <a:prstGeom prst="rect">
              <a:avLst/>
            </a:prstGeom>
            <a:noFill/>
          </p:spPr>
          <p:txBody>
            <a:bodyPr wrap="square" rtlCol="0">
              <a:spAutoFit/>
            </a:bodyPr>
            <a:lstStyle/>
            <a:p>
              <a:r>
                <a:rPr lang="en-US" sz="2200" dirty="0" smtClean="0">
                  <a:latin typeface="Calibri" pitchFamily="34" charset="0"/>
                  <a:cs typeface="Calibri" pitchFamily="34" charset="0"/>
                </a:rPr>
                <a:t>Among the earliest – The Egyptian hieroglyphs </a:t>
              </a:r>
            </a:p>
          </p:txBody>
        </p:sp>
      </p:grpSp>
      <p:grpSp>
        <p:nvGrpSpPr>
          <p:cNvPr id="10" name="Group 9"/>
          <p:cNvGrpSpPr/>
          <p:nvPr/>
        </p:nvGrpSpPr>
        <p:grpSpPr>
          <a:xfrm>
            <a:off x="130771" y="3689927"/>
            <a:ext cx="7813514" cy="720000"/>
            <a:chOff x="764677" y="3598202"/>
            <a:chExt cx="7813514" cy="720000"/>
          </a:xfrm>
        </p:grpSpPr>
        <p:sp>
          <p:nvSpPr>
            <p:cNvPr id="11" name="Arrow: Pentagon 46">
              <a:extLst>
                <a:ext uri="{FF2B5EF4-FFF2-40B4-BE49-F238E27FC236}">
                  <a16:creationId xmlns="" xmlns:a16="http://schemas.microsoft.com/office/drawing/2014/main" id="{1E66411F-E2FC-E025-3AEC-56C7E5631E83}"/>
                </a:ext>
              </a:extLst>
            </p:cNvPr>
            <p:cNvSpPr/>
            <p:nvPr/>
          </p:nvSpPr>
          <p:spPr>
            <a:xfrm>
              <a:off x="766191" y="3598202"/>
              <a:ext cx="7812000" cy="720000"/>
            </a:xfrm>
            <a:prstGeom prst="homePlat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 xmlns:a16="http://schemas.microsoft.com/office/drawing/2014/main" id="{3C2F9B51-0838-1B99-717B-3E79A44D6122}"/>
                </a:ext>
              </a:extLst>
            </p:cNvPr>
            <p:cNvSpPr txBox="1"/>
            <p:nvPr/>
          </p:nvSpPr>
          <p:spPr>
            <a:xfrm>
              <a:off x="764677" y="3742759"/>
              <a:ext cx="7740000" cy="430887"/>
            </a:xfrm>
            <a:prstGeom prst="rect">
              <a:avLst/>
            </a:prstGeom>
            <a:noFill/>
          </p:spPr>
          <p:txBody>
            <a:bodyPr wrap="square" rtlCol="0">
              <a:spAutoFit/>
            </a:bodyPr>
            <a:lstStyle/>
            <a:p>
              <a:r>
                <a:rPr lang="en-US" sz="2200" dirty="0" smtClean="0">
                  <a:latin typeface="Calibri" pitchFamily="34" charset="0"/>
                  <a:cs typeface="Calibri" pitchFamily="34" charset="0"/>
                </a:rPr>
                <a:t>Appearance of writing in India is Ashoka’s edicts-3rd century B.C.</a:t>
              </a:r>
              <a:endParaRPr lang="en-IN" sz="2200" dirty="0">
                <a:latin typeface="Calibri" pitchFamily="34" charset="0"/>
                <a:cs typeface="Calibri" pitchFamily="34" charset="0"/>
              </a:endParaRPr>
            </a:p>
          </p:txBody>
        </p:sp>
      </p:grpSp>
      <p:grpSp>
        <p:nvGrpSpPr>
          <p:cNvPr id="13" name="Group 12"/>
          <p:cNvGrpSpPr/>
          <p:nvPr/>
        </p:nvGrpSpPr>
        <p:grpSpPr>
          <a:xfrm>
            <a:off x="130771" y="4673377"/>
            <a:ext cx="7841493" cy="769441"/>
            <a:chOff x="688699" y="4487708"/>
            <a:chExt cx="7841493" cy="769441"/>
          </a:xfrm>
        </p:grpSpPr>
        <p:sp>
          <p:nvSpPr>
            <p:cNvPr id="14" name="Arrow: Pentagon 55">
              <a:extLst>
                <a:ext uri="{FF2B5EF4-FFF2-40B4-BE49-F238E27FC236}">
                  <a16:creationId xmlns="" xmlns:a16="http://schemas.microsoft.com/office/drawing/2014/main" id="{59D4078C-8131-8CE7-8940-43FF8222E07E}"/>
                </a:ext>
              </a:extLst>
            </p:cNvPr>
            <p:cNvSpPr/>
            <p:nvPr/>
          </p:nvSpPr>
          <p:spPr>
            <a:xfrm>
              <a:off x="688699" y="4512428"/>
              <a:ext cx="7812000" cy="720000"/>
            </a:xfrm>
            <a:prstGeom prst="homePlate">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 xmlns:a16="http://schemas.microsoft.com/office/drawing/2014/main" id="{0C46FBC7-D6B9-5A2A-52B6-FF6F7F8F9E37}"/>
                </a:ext>
              </a:extLst>
            </p:cNvPr>
            <p:cNvSpPr txBox="1"/>
            <p:nvPr/>
          </p:nvSpPr>
          <p:spPr>
            <a:xfrm>
              <a:off x="718192" y="4487708"/>
              <a:ext cx="7812000" cy="769441"/>
            </a:xfrm>
            <a:prstGeom prst="rect">
              <a:avLst/>
            </a:prstGeom>
            <a:noFill/>
          </p:spPr>
          <p:txBody>
            <a:bodyPr wrap="square" rtlCol="0">
              <a:spAutoFit/>
            </a:bodyPr>
            <a:lstStyle/>
            <a:p>
              <a:pPr fontAlgn="base"/>
              <a:r>
                <a:rPr lang="en-US" sz="2200" dirty="0" smtClean="0">
                  <a:latin typeface="Calibri" pitchFamily="34" charset="0"/>
                  <a:cs typeface="Calibri" pitchFamily="34" charset="0"/>
                </a:rPr>
                <a:t>First written story - poem about king Gilgamesh - ruled modern </a:t>
              </a:r>
            </a:p>
            <a:p>
              <a:pPr fontAlgn="base"/>
              <a:r>
                <a:rPr lang="en-US" sz="2200" dirty="0" smtClean="0">
                  <a:latin typeface="Calibri" pitchFamily="34" charset="0"/>
                  <a:cs typeface="Calibri" pitchFamily="34" charset="0"/>
                </a:rPr>
                <a:t>day Iraq in 2700 B.C.</a:t>
              </a:r>
            </a:p>
          </p:txBody>
        </p:sp>
      </p:grpSp>
      <p:grpSp>
        <p:nvGrpSpPr>
          <p:cNvPr id="16" name="Group 15">
            <a:extLst>
              <a:ext uri="{FF2B5EF4-FFF2-40B4-BE49-F238E27FC236}">
                <a16:creationId xmlns:a16="http://schemas.microsoft.com/office/drawing/2014/main" xmlns="" id="{095862E6-3E6D-4EEB-9071-F7D7BA271D42}"/>
              </a:ext>
            </a:extLst>
          </p:cNvPr>
          <p:cNvGrpSpPr/>
          <p:nvPr/>
        </p:nvGrpSpPr>
        <p:grpSpPr>
          <a:xfrm>
            <a:off x="2567608" y="44244"/>
            <a:ext cx="7056784" cy="1044000"/>
            <a:chOff x="2387588" y="197752"/>
            <a:chExt cx="7056784" cy="1080120"/>
          </a:xfrm>
        </p:grpSpPr>
        <p:sp>
          <p:nvSpPr>
            <p:cNvPr id="17" name="Rectangle: Rounded Corners 11">
              <a:extLst>
                <a:ext uri="{FF2B5EF4-FFF2-40B4-BE49-F238E27FC236}">
                  <a16:creationId xmlns:a16="http://schemas.microsoft.com/office/drawing/2014/main" xmlns="" id="{234CF44D-E5C2-4A5B-B174-100CDA8C74F7}"/>
                </a:ext>
              </a:extLst>
            </p:cNvPr>
            <p:cNvSpPr/>
            <p:nvPr/>
          </p:nvSpPr>
          <p:spPr>
            <a:xfrm>
              <a:off x="2927648" y="332656"/>
              <a:ext cx="6516724" cy="792088"/>
            </a:xfrm>
            <a:prstGeom prst="roundRect">
              <a:avLst>
                <a:gd name="adj" fmla="val 38190"/>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2">
              <a:extLst>
                <a:ext uri="{FF2B5EF4-FFF2-40B4-BE49-F238E27FC236}">
                  <a16:creationId xmlns:a16="http://schemas.microsoft.com/office/drawing/2014/main" xmlns="" id="{13DAD531-DAC4-4022-9524-B9FA8545AA7F}"/>
                </a:ext>
              </a:extLst>
            </p:cNvPr>
            <p:cNvSpPr/>
            <p:nvPr/>
          </p:nvSpPr>
          <p:spPr>
            <a:xfrm>
              <a:off x="3143672" y="240865"/>
              <a:ext cx="3456384" cy="164669"/>
            </a:xfrm>
            <a:prstGeom prst="roundRect">
              <a:avLst>
                <a:gd name="adj" fmla="val 38190"/>
              </a:avLst>
            </a:prstGeom>
            <a:solidFill>
              <a:srgbClr val="00B0F0"/>
            </a:solidFill>
            <a:ln>
              <a:noFill/>
            </a:ln>
            <a:effectLst>
              <a:outerShdw blurRad="2159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 name="Group 13">
              <a:extLst>
                <a:ext uri="{FF2B5EF4-FFF2-40B4-BE49-F238E27FC236}">
                  <a16:creationId xmlns:a16="http://schemas.microsoft.com/office/drawing/2014/main" xmlns="" id="{107AB7B8-6E05-40DC-B547-FD8694C8215B}"/>
                </a:ext>
              </a:extLst>
            </p:cNvPr>
            <p:cNvGrpSpPr/>
            <p:nvPr/>
          </p:nvGrpSpPr>
          <p:grpSpPr>
            <a:xfrm>
              <a:off x="2387588" y="197752"/>
              <a:ext cx="1080120" cy="1080120"/>
              <a:chOff x="1055440" y="1700808"/>
              <a:chExt cx="1080120" cy="1080120"/>
            </a:xfrm>
            <a:effectLst>
              <a:outerShdw blurRad="127000" dist="88900" algn="l" rotWithShape="0">
                <a:prstClr val="black">
                  <a:alpha val="40000"/>
                </a:prstClr>
              </a:outerShdw>
            </a:effectLst>
          </p:grpSpPr>
          <p:sp>
            <p:nvSpPr>
              <p:cNvPr id="21" name="Oval 20">
                <a:extLst>
                  <a:ext uri="{FF2B5EF4-FFF2-40B4-BE49-F238E27FC236}">
                    <a16:creationId xmlns:a16="http://schemas.microsoft.com/office/drawing/2014/main" xmlns="" id="{7BA5C962-E123-4512-A16F-86D4ACB9245B}"/>
                  </a:ext>
                </a:extLst>
              </p:cNvPr>
              <p:cNvSpPr/>
              <p:nvPr/>
            </p:nvSpPr>
            <p:spPr>
              <a:xfrm>
                <a:off x="1055440" y="1700808"/>
                <a:ext cx="1080120" cy="10801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xmlns="" id="{C52FB485-5090-4AB9-A640-1B93788CBD41}"/>
                  </a:ext>
                </a:extLst>
              </p:cNvPr>
              <p:cNvSpPr/>
              <p:nvPr/>
            </p:nvSpPr>
            <p:spPr>
              <a:xfrm>
                <a:off x="1163452" y="1808820"/>
                <a:ext cx="864096" cy="864096"/>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chemeClr val="tx1"/>
                  </a:solidFill>
                </a:endParaRPr>
              </a:p>
            </p:txBody>
          </p:sp>
        </p:grpSp>
        <p:sp>
          <p:nvSpPr>
            <p:cNvPr id="20" name="TextBox 19">
              <a:extLst>
                <a:ext uri="{FF2B5EF4-FFF2-40B4-BE49-F238E27FC236}">
                  <a16:creationId xmlns:a16="http://schemas.microsoft.com/office/drawing/2014/main" xmlns="" id="{F4115F3A-593E-4DB8-8CD0-6E86AA908EAA}"/>
                </a:ext>
              </a:extLst>
            </p:cNvPr>
            <p:cNvSpPr txBox="1"/>
            <p:nvPr/>
          </p:nvSpPr>
          <p:spPr>
            <a:xfrm>
              <a:off x="3829159" y="405535"/>
              <a:ext cx="4713702" cy="646331"/>
            </a:xfrm>
            <a:prstGeom prst="rect">
              <a:avLst/>
            </a:prstGeom>
            <a:noFill/>
          </p:spPr>
          <p:txBody>
            <a:bodyPr wrap="square" rtlCol="0">
              <a:spAutoFit/>
            </a:bodyPr>
            <a:lstStyle/>
            <a:p>
              <a:r>
                <a:rPr lang="en-IN" sz="3600" dirty="0" smtClean="0">
                  <a:effectLst/>
                  <a:latin typeface="Calibri" panose="020F0502020204030204" pitchFamily="34" charset="0"/>
                  <a:ea typeface="Calibri" panose="020F0502020204030204" pitchFamily="34" charset="0"/>
                  <a:cs typeface="Times New Roman" panose="02020603050405020304" pitchFamily="18" charset="0"/>
                </a:rPr>
                <a:t>History of Story Writing</a:t>
              </a:r>
              <a:endParaRPr lang="en-IN" sz="3600" dirty="0"/>
            </a:p>
          </p:txBody>
        </p:sp>
      </p:grpSp>
      <p:sp>
        <p:nvSpPr>
          <p:cNvPr id="23" name="Rectangle 22"/>
          <p:cNvSpPr/>
          <p:nvPr/>
        </p:nvSpPr>
        <p:spPr>
          <a:xfrm>
            <a:off x="2910673" y="1119346"/>
            <a:ext cx="6370655" cy="461665"/>
          </a:xfrm>
          <a:prstGeom prst="rect">
            <a:avLst/>
          </a:prstGeom>
          <a:solidFill>
            <a:schemeClr val="accent6">
              <a:lumMod val="20000"/>
              <a:lumOff val="80000"/>
            </a:schemeClr>
          </a:solidFill>
          <a:scene3d>
            <a:camera prst="orthographicFront"/>
            <a:lightRig rig="threePt" dir="t"/>
          </a:scene3d>
          <a:sp3d>
            <a:bevelT/>
          </a:sp3d>
        </p:spPr>
        <p:txBody>
          <a:bodyPr wrap="none">
            <a:spAutoFit/>
          </a:bodyPr>
          <a:lstStyle/>
          <a:p>
            <a:pPr fontAlgn="base"/>
            <a:r>
              <a:rPr lang="en-US" sz="2400" dirty="0" smtClean="0">
                <a:latin typeface="Calibri" pitchFamily="34" charset="0"/>
                <a:cs typeface="Calibri" pitchFamily="34" charset="0"/>
              </a:rPr>
              <a:t>Writing began as drawing and changed into script</a:t>
            </a:r>
            <a:endParaRPr lang="en-US" sz="2400" b="1" dirty="0" smtClean="0">
              <a:latin typeface="Calibri" pitchFamily="34" charset="0"/>
              <a:cs typeface="Calibri" pitchFamily="34" charset="0"/>
            </a:endParaRPr>
          </a:p>
        </p:txBody>
      </p:sp>
      <p:grpSp>
        <p:nvGrpSpPr>
          <p:cNvPr id="24" name="Group 23"/>
          <p:cNvGrpSpPr/>
          <p:nvPr/>
        </p:nvGrpSpPr>
        <p:grpSpPr>
          <a:xfrm>
            <a:off x="130771" y="5706268"/>
            <a:ext cx="7829003" cy="769441"/>
            <a:chOff x="749188" y="5566786"/>
            <a:chExt cx="7829003" cy="769441"/>
          </a:xfrm>
        </p:grpSpPr>
        <p:sp>
          <p:nvSpPr>
            <p:cNvPr id="25" name="Arrow: Pentagon 55">
              <a:extLst>
                <a:ext uri="{FF2B5EF4-FFF2-40B4-BE49-F238E27FC236}">
                  <a16:creationId xmlns="" xmlns:a16="http://schemas.microsoft.com/office/drawing/2014/main" id="{59D4078C-8131-8CE7-8940-43FF8222E07E}"/>
                </a:ext>
              </a:extLst>
            </p:cNvPr>
            <p:cNvSpPr/>
            <p:nvPr/>
          </p:nvSpPr>
          <p:spPr>
            <a:xfrm>
              <a:off x="766191" y="5591506"/>
              <a:ext cx="7812000" cy="720000"/>
            </a:xfrm>
            <a:prstGeom prst="homePlate">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 xmlns:a16="http://schemas.microsoft.com/office/drawing/2014/main" id="{0C46FBC7-D6B9-5A2A-52B6-FF6F7F8F9E37}"/>
                </a:ext>
              </a:extLst>
            </p:cNvPr>
            <p:cNvSpPr txBox="1"/>
            <p:nvPr/>
          </p:nvSpPr>
          <p:spPr>
            <a:xfrm>
              <a:off x="749188" y="5566786"/>
              <a:ext cx="7740000" cy="769441"/>
            </a:xfrm>
            <a:prstGeom prst="rect">
              <a:avLst/>
            </a:prstGeom>
            <a:noFill/>
          </p:spPr>
          <p:txBody>
            <a:bodyPr wrap="square" rtlCol="0">
              <a:spAutoFit/>
            </a:bodyPr>
            <a:lstStyle/>
            <a:p>
              <a:pPr fontAlgn="base"/>
              <a:r>
                <a:rPr lang="en-US" sz="2200" dirty="0" smtClean="0">
                  <a:latin typeface="Calibri" pitchFamily="34" charset="0"/>
                  <a:cs typeface="Calibri" pitchFamily="34" charset="0"/>
                </a:rPr>
                <a:t>The first collection of short stories appeared between 1810-1830 in many countries</a:t>
              </a:r>
            </a:p>
          </p:txBody>
        </p:sp>
      </p:grpSp>
      <p:pic>
        <p:nvPicPr>
          <p:cNvPr id="27" name="Picture 2" descr="File:Sales contract Shuruppak Louvre AO3766.jpg"/>
          <p:cNvPicPr>
            <a:picLocks noChangeAspect="1" noChangeArrowheads="1"/>
          </p:cNvPicPr>
          <p:nvPr/>
        </p:nvPicPr>
        <p:blipFill>
          <a:blip r:embed="rId3"/>
          <a:srcRect/>
          <a:stretch>
            <a:fillRect/>
          </a:stretch>
        </p:blipFill>
        <p:spPr bwMode="auto">
          <a:xfrm>
            <a:off x="9956304" y="1391105"/>
            <a:ext cx="1757201" cy="1656000"/>
          </a:xfrm>
          <a:prstGeom prst="rect">
            <a:avLst/>
          </a:prstGeom>
          <a:ln>
            <a:noFill/>
          </a:ln>
          <a:effectLst>
            <a:outerShdw blurRad="292100" dist="139700" dir="2700000" algn="tl" rotWithShape="0">
              <a:srgbClr val="333333">
                <a:alpha val="65000"/>
              </a:srgbClr>
            </a:outerShdw>
          </a:effectLst>
        </p:spPr>
      </p:pic>
      <p:pic>
        <p:nvPicPr>
          <p:cNvPr id="28" name="Picture 4" descr="File:Hieroglifos em parede.jpg"/>
          <p:cNvPicPr>
            <a:picLocks noChangeAspect="1" noChangeArrowheads="1"/>
          </p:cNvPicPr>
          <p:nvPr/>
        </p:nvPicPr>
        <p:blipFill>
          <a:blip r:embed="rId4"/>
          <a:srcRect/>
          <a:stretch>
            <a:fillRect/>
          </a:stretch>
        </p:blipFill>
        <p:spPr bwMode="auto">
          <a:xfrm>
            <a:off x="7962867" y="2738535"/>
            <a:ext cx="1741572" cy="1656000"/>
          </a:xfrm>
          <a:prstGeom prst="rect">
            <a:avLst/>
          </a:prstGeom>
          <a:ln>
            <a:noFill/>
          </a:ln>
          <a:effectLst>
            <a:outerShdw blurRad="292100" dist="139700" dir="2700000" algn="tl" rotWithShape="0">
              <a:srgbClr val="333333">
                <a:alpha val="65000"/>
              </a:srgbClr>
            </a:outerShdw>
          </a:effectLst>
        </p:spPr>
      </p:pic>
      <p:pic>
        <p:nvPicPr>
          <p:cNvPr id="29" name="Picture 6" descr="File:3rd-century BCE Jonnagiri Erragudi Yerragudi Asoka rock edict inscription, Andhra Pradesh India - 05.jpg"/>
          <p:cNvPicPr>
            <a:picLocks noChangeAspect="1" noChangeArrowheads="1"/>
          </p:cNvPicPr>
          <p:nvPr/>
        </p:nvPicPr>
        <p:blipFill>
          <a:blip r:embed="rId5"/>
          <a:srcRect/>
          <a:stretch>
            <a:fillRect/>
          </a:stretch>
        </p:blipFill>
        <p:spPr bwMode="auto">
          <a:xfrm>
            <a:off x="9910917" y="4343107"/>
            <a:ext cx="1847974" cy="159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532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21E72BA3-FBA2-4B34-9BCC-B736C02B9C27}"/>
              </a:ext>
            </a:extLst>
          </p:cNvPr>
          <p:cNvGrpSpPr/>
          <p:nvPr/>
        </p:nvGrpSpPr>
        <p:grpSpPr>
          <a:xfrm>
            <a:off x="3615735" y="890298"/>
            <a:ext cx="4644000" cy="720000"/>
            <a:chOff x="404831" y="1412776"/>
            <a:chExt cx="8931530" cy="815701"/>
          </a:xfrm>
          <a:effectLst>
            <a:outerShdw blurRad="50800" dist="38100" algn="l" rotWithShape="0">
              <a:prstClr val="black">
                <a:alpha val="40000"/>
              </a:prstClr>
            </a:outerShdw>
          </a:effectLst>
        </p:grpSpPr>
        <p:sp>
          <p:nvSpPr>
            <p:cNvPr id="5" name="Freeform 60">
              <a:extLst>
                <a:ext uri="{FF2B5EF4-FFF2-40B4-BE49-F238E27FC236}">
                  <a16:creationId xmlns="" xmlns:a16="http://schemas.microsoft.com/office/drawing/2014/main" id="{D4CE1A1C-AC31-4385-B49F-56131B60C5C4}"/>
                </a:ext>
              </a:extLst>
            </p:cNvPr>
            <p:cNvSpPr/>
            <p:nvPr/>
          </p:nvSpPr>
          <p:spPr>
            <a:xfrm>
              <a:off x="407369" y="1412776"/>
              <a:ext cx="8928992" cy="815701"/>
            </a:xfrm>
            <a:prstGeom prst="homePlate">
              <a:avLst/>
            </a:prstGeom>
            <a:solidFill>
              <a:srgbClr val="FFA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61">
              <a:extLst>
                <a:ext uri="{FF2B5EF4-FFF2-40B4-BE49-F238E27FC236}">
                  <a16:creationId xmlns="" xmlns:a16="http://schemas.microsoft.com/office/drawing/2014/main" id="{8A3116BC-411C-4E22-AC19-9146B0FA75FF}"/>
                </a:ext>
              </a:extLst>
            </p:cNvPr>
            <p:cNvSpPr/>
            <p:nvPr/>
          </p:nvSpPr>
          <p:spPr>
            <a:xfrm>
              <a:off x="641801" y="1495211"/>
              <a:ext cx="8060161" cy="649451"/>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27">
              <a:extLst>
                <a:ext uri="{FF2B5EF4-FFF2-40B4-BE49-F238E27FC236}">
                  <a16:creationId xmlns="" xmlns:a16="http://schemas.microsoft.com/office/drawing/2014/main" id="{8CD97006-FDD1-4FEB-ABFC-17D5D49189BC}"/>
                </a:ext>
              </a:extLst>
            </p:cNvPr>
            <p:cNvSpPr/>
            <p:nvPr/>
          </p:nvSpPr>
          <p:spPr>
            <a:xfrm>
              <a:off x="404831" y="1412776"/>
              <a:ext cx="722618" cy="735510"/>
            </a:xfrm>
            <a:custGeom>
              <a:avLst/>
              <a:gdLst>
                <a:gd name="connsiteX0" fmla="*/ 1120068 w 1665859"/>
                <a:gd name="connsiteY0" fmla="*/ 0 h 1874458"/>
                <a:gd name="connsiteX1" fmla="*/ 1665859 w 1665859"/>
                <a:gd name="connsiteY1" fmla="*/ 0 h 1874458"/>
                <a:gd name="connsiteX2" fmla="*/ 0 w 1665859"/>
                <a:gd name="connsiteY2" fmla="*/ 1874458 h 1874458"/>
                <a:gd name="connsiteX3" fmla="*/ 0 w 1665859"/>
                <a:gd name="connsiteY3" fmla="*/ 1260323 h 1874458"/>
                <a:gd name="connsiteX4" fmla="*/ 1120068 w 1665859"/>
                <a:gd name="connsiteY4" fmla="*/ 0 h 18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59" h="1874458">
                  <a:moveTo>
                    <a:pt x="1120068" y="0"/>
                  </a:moveTo>
                  <a:lnTo>
                    <a:pt x="1665859" y="0"/>
                  </a:lnTo>
                  <a:lnTo>
                    <a:pt x="0" y="1874458"/>
                  </a:lnTo>
                  <a:lnTo>
                    <a:pt x="0" y="1260323"/>
                  </a:lnTo>
                  <a:lnTo>
                    <a:pt x="1120068" y="0"/>
                  </a:lnTo>
                  <a:close/>
                </a:path>
              </a:pathLst>
            </a:custGeom>
            <a:solidFill>
              <a:srgbClr val="FFADA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8" name="Arrow: Pentagon 28">
              <a:extLst>
                <a:ext uri="{FF2B5EF4-FFF2-40B4-BE49-F238E27FC236}">
                  <a16:creationId xmlns="" xmlns:a16="http://schemas.microsoft.com/office/drawing/2014/main" id="{AE6F2B49-2789-4EFC-AE7C-603E640A1869}"/>
                </a:ext>
              </a:extLst>
            </p:cNvPr>
            <p:cNvSpPr/>
            <p:nvPr/>
          </p:nvSpPr>
          <p:spPr>
            <a:xfrm rot="16200000">
              <a:off x="7965143" y="1784094"/>
              <a:ext cx="325403" cy="563363"/>
            </a:xfrm>
            <a:prstGeom prst="homePlate">
              <a:avLst/>
            </a:prstGeom>
            <a:solidFill>
              <a:srgbClr val="FFADA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 xmlns:a16="http://schemas.microsoft.com/office/drawing/2014/main" id="{98920ABF-F962-4FA5-AFBA-ACB04409718B}"/>
                </a:ext>
              </a:extLst>
            </p:cNvPr>
            <p:cNvSpPr txBox="1"/>
            <p:nvPr/>
          </p:nvSpPr>
          <p:spPr>
            <a:xfrm>
              <a:off x="1220056" y="1546171"/>
              <a:ext cx="7515479" cy="523029"/>
            </a:xfrm>
            <a:prstGeom prst="rect">
              <a:avLst/>
            </a:prstGeom>
            <a:noFill/>
          </p:spPr>
          <p:txBody>
            <a:bodyPr wrap="square" rtlCol="0">
              <a:spAutoFit/>
            </a:bodyPr>
            <a:lstStyle/>
            <a:p>
              <a:pPr marL="457200" lvl="0" indent="-457200" algn="ctr">
                <a:tabLst>
                  <a:tab pos="1885950" algn="l"/>
                </a:tabLst>
              </a:pPr>
              <a:r>
                <a:rPr lang="en-IN" sz="2400" dirty="0" smtClean="0">
                  <a:solidFill>
                    <a:srgbClr val="000000"/>
                  </a:solidFill>
                  <a:effectLst/>
                  <a:latin typeface="Calibri" pitchFamily="34" charset="0"/>
                  <a:ea typeface="Cambria" panose="02040503050406030204" pitchFamily="18" charset="0"/>
                  <a:cs typeface="Calibri" pitchFamily="34" charset="0"/>
                </a:rPr>
                <a:t>Match the columns</a:t>
              </a:r>
              <a:endParaRPr lang="en-IN" sz="2400" dirty="0">
                <a:solidFill>
                  <a:srgbClr val="000000"/>
                </a:solidFill>
                <a:effectLst/>
                <a:latin typeface="Calibri" pitchFamily="34" charset="0"/>
                <a:ea typeface="Cambria" panose="02040503050406030204" pitchFamily="18" charset="0"/>
                <a:cs typeface="Calibri" pitchFamily="34" charset="0"/>
              </a:endParaRPr>
            </a:p>
          </p:txBody>
        </p:sp>
      </p:grpSp>
      <p:sp>
        <p:nvSpPr>
          <p:cNvPr id="10" name="Freeform 9"/>
          <p:cNvSpPr/>
          <p:nvPr/>
        </p:nvSpPr>
        <p:spPr>
          <a:xfrm flipH="1">
            <a:off x="3287688" y="80154"/>
            <a:ext cx="5616624" cy="617272"/>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Calibri" pitchFamily="34" charset="0"/>
                <a:cs typeface="Calibri" pitchFamily="34" charset="0"/>
              </a:rPr>
              <a:t>Testing Time - Part 1</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11" name="Rectangle 10"/>
          <p:cNvSpPr/>
          <p:nvPr/>
        </p:nvSpPr>
        <p:spPr>
          <a:xfrm>
            <a:off x="227902" y="1829860"/>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A</a:t>
            </a:r>
            <a:endParaRPr lang="en-US" sz="2400" dirty="0">
              <a:solidFill>
                <a:schemeClr val="tx1"/>
              </a:solidFill>
              <a:latin typeface="Calibri" pitchFamily="34" charset="0"/>
              <a:cs typeface="Calibri" pitchFamily="34" charset="0"/>
            </a:endParaRPr>
          </a:p>
        </p:txBody>
      </p:sp>
      <p:sp>
        <p:nvSpPr>
          <p:cNvPr id="12" name="Rectangle 11"/>
          <p:cNvSpPr/>
          <p:nvPr/>
        </p:nvSpPr>
        <p:spPr>
          <a:xfrm>
            <a:off x="982715" y="1829860"/>
            <a:ext cx="3430358"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Conclusion</a:t>
            </a:r>
            <a:endParaRPr lang="en-US" sz="2400" dirty="0">
              <a:solidFill>
                <a:schemeClr val="tx1"/>
              </a:solidFill>
              <a:latin typeface="Calibri" pitchFamily="34" charset="0"/>
              <a:cs typeface="Calibri" pitchFamily="34" charset="0"/>
            </a:endParaRPr>
          </a:p>
        </p:txBody>
      </p:sp>
      <p:sp>
        <p:nvSpPr>
          <p:cNvPr id="13" name="Rectangle 12"/>
          <p:cNvSpPr/>
          <p:nvPr/>
        </p:nvSpPr>
        <p:spPr>
          <a:xfrm>
            <a:off x="4412171" y="1829860"/>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1</a:t>
            </a:r>
            <a:endParaRPr lang="en-US" sz="2400" dirty="0">
              <a:solidFill>
                <a:schemeClr val="tx1"/>
              </a:solidFill>
              <a:latin typeface="Calibri" pitchFamily="34" charset="0"/>
              <a:cs typeface="Calibri" pitchFamily="34" charset="0"/>
            </a:endParaRPr>
          </a:p>
        </p:txBody>
      </p:sp>
      <p:sp>
        <p:nvSpPr>
          <p:cNvPr id="14" name="Rectangle 13"/>
          <p:cNvSpPr/>
          <p:nvPr/>
        </p:nvSpPr>
        <p:spPr>
          <a:xfrm>
            <a:off x="227902" y="2754608"/>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B</a:t>
            </a:r>
            <a:endParaRPr lang="en-US" dirty="0">
              <a:solidFill>
                <a:schemeClr val="tx1"/>
              </a:solidFill>
              <a:latin typeface="Calibri" pitchFamily="34" charset="0"/>
              <a:cs typeface="Calibri" pitchFamily="34" charset="0"/>
            </a:endParaRPr>
          </a:p>
        </p:txBody>
      </p:sp>
      <p:sp>
        <p:nvSpPr>
          <p:cNvPr id="15" name="Rectangle 14"/>
          <p:cNvSpPr/>
          <p:nvPr/>
        </p:nvSpPr>
        <p:spPr>
          <a:xfrm>
            <a:off x="982715" y="2754608"/>
            <a:ext cx="3430358"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Plot</a:t>
            </a:r>
            <a:endParaRPr lang="en-US" sz="2400" dirty="0">
              <a:solidFill>
                <a:schemeClr val="tx1"/>
              </a:solidFill>
              <a:latin typeface="Calibri" pitchFamily="34" charset="0"/>
              <a:cs typeface="Calibri" pitchFamily="34" charset="0"/>
            </a:endParaRPr>
          </a:p>
        </p:txBody>
      </p:sp>
      <p:sp>
        <p:nvSpPr>
          <p:cNvPr id="16" name="Rectangle 15"/>
          <p:cNvSpPr/>
          <p:nvPr/>
        </p:nvSpPr>
        <p:spPr>
          <a:xfrm>
            <a:off x="4412171" y="2754608"/>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2</a:t>
            </a:r>
            <a:endParaRPr lang="en-US" sz="2400" dirty="0">
              <a:solidFill>
                <a:schemeClr val="tx1"/>
              </a:solidFill>
              <a:latin typeface="Calibri" pitchFamily="34" charset="0"/>
              <a:cs typeface="Calibri" pitchFamily="34" charset="0"/>
            </a:endParaRPr>
          </a:p>
        </p:txBody>
      </p:sp>
      <p:sp>
        <p:nvSpPr>
          <p:cNvPr id="17" name="Rectangle 16"/>
          <p:cNvSpPr/>
          <p:nvPr/>
        </p:nvSpPr>
        <p:spPr>
          <a:xfrm>
            <a:off x="227902" y="3679357"/>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C</a:t>
            </a:r>
            <a:endParaRPr lang="en-US" sz="2400" dirty="0">
              <a:solidFill>
                <a:schemeClr val="tx1"/>
              </a:solidFill>
              <a:latin typeface="Calibri" pitchFamily="34" charset="0"/>
              <a:cs typeface="Calibri" pitchFamily="34" charset="0"/>
            </a:endParaRPr>
          </a:p>
        </p:txBody>
      </p:sp>
      <p:sp>
        <p:nvSpPr>
          <p:cNvPr id="18" name="Rectangle 17"/>
          <p:cNvSpPr/>
          <p:nvPr/>
        </p:nvSpPr>
        <p:spPr>
          <a:xfrm>
            <a:off x="982715" y="3679357"/>
            <a:ext cx="3430358"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Climax</a:t>
            </a:r>
            <a:endParaRPr lang="en-US" sz="2400" dirty="0">
              <a:solidFill>
                <a:schemeClr val="tx1"/>
              </a:solidFill>
              <a:latin typeface="Calibri" pitchFamily="34" charset="0"/>
              <a:cs typeface="Calibri" pitchFamily="34" charset="0"/>
            </a:endParaRPr>
          </a:p>
        </p:txBody>
      </p:sp>
      <p:sp>
        <p:nvSpPr>
          <p:cNvPr id="19" name="Rectangle 18"/>
          <p:cNvSpPr/>
          <p:nvPr/>
        </p:nvSpPr>
        <p:spPr>
          <a:xfrm>
            <a:off x="4412171" y="3679357"/>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3</a:t>
            </a:r>
            <a:endParaRPr lang="en-US" sz="2400" dirty="0">
              <a:solidFill>
                <a:schemeClr val="tx1"/>
              </a:solidFill>
              <a:latin typeface="Calibri" pitchFamily="34" charset="0"/>
              <a:cs typeface="Calibri" pitchFamily="34" charset="0"/>
            </a:endParaRPr>
          </a:p>
        </p:txBody>
      </p:sp>
      <p:sp>
        <p:nvSpPr>
          <p:cNvPr id="20" name="Rectangle 19"/>
          <p:cNvSpPr/>
          <p:nvPr/>
        </p:nvSpPr>
        <p:spPr>
          <a:xfrm>
            <a:off x="227902" y="4604105"/>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D</a:t>
            </a:r>
            <a:endParaRPr lang="en-US" sz="2400" dirty="0">
              <a:solidFill>
                <a:schemeClr val="tx1"/>
              </a:solidFill>
              <a:latin typeface="Calibri" pitchFamily="34" charset="0"/>
              <a:cs typeface="Calibri" pitchFamily="34" charset="0"/>
            </a:endParaRPr>
          </a:p>
        </p:txBody>
      </p:sp>
      <p:sp>
        <p:nvSpPr>
          <p:cNvPr id="21" name="Rectangle 20"/>
          <p:cNvSpPr/>
          <p:nvPr/>
        </p:nvSpPr>
        <p:spPr>
          <a:xfrm>
            <a:off x="982715" y="4604105"/>
            <a:ext cx="3430358"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Introduction</a:t>
            </a:r>
            <a:endParaRPr lang="en-US" sz="2400" dirty="0">
              <a:solidFill>
                <a:schemeClr val="tx1"/>
              </a:solidFill>
              <a:latin typeface="Calibri" pitchFamily="34" charset="0"/>
              <a:cs typeface="Calibri" pitchFamily="34" charset="0"/>
            </a:endParaRPr>
          </a:p>
        </p:txBody>
      </p:sp>
      <p:sp>
        <p:nvSpPr>
          <p:cNvPr id="22" name="Rectangle 21"/>
          <p:cNvSpPr/>
          <p:nvPr/>
        </p:nvSpPr>
        <p:spPr>
          <a:xfrm>
            <a:off x="4412171" y="4604105"/>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4</a:t>
            </a:r>
            <a:endParaRPr lang="en-US" sz="2400" dirty="0">
              <a:solidFill>
                <a:schemeClr val="tx1"/>
              </a:solidFill>
              <a:latin typeface="Calibri" pitchFamily="34" charset="0"/>
              <a:cs typeface="Calibri" pitchFamily="34" charset="0"/>
            </a:endParaRPr>
          </a:p>
        </p:txBody>
      </p:sp>
      <p:sp>
        <p:nvSpPr>
          <p:cNvPr id="23" name="Rectangle 22"/>
          <p:cNvSpPr/>
          <p:nvPr/>
        </p:nvSpPr>
        <p:spPr>
          <a:xfrm>
            <a:off x="227902" y="5528853"/>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E</a:t>
            </a:r>
            <a:endParaRPr lang="en-US" sz="2400" dirty="0">
              <a:solidFill>
                <a:schemeClr val="tx1"/>
              </a:solidFill>
              <a:latin typeface="Calibri" pitchFamily="34" charset="0"/>
              <a:cs typeface="Calibri" pitchFamily="34" charset="0"/>
            </a:endParaRPr>
          </a:p>
        </p:txBody>
      </p:sp>
      <p:sp>
        <p:nvSpPr>
          <p:cNvPr id="24" name="Rectangle 23"/>
          <p:cNvSpPr/>
          <p:nvPr/>
        </p:nvSpPr>
        <p:spPr>
          <a:xfrm>
            <a:off x="982715" y="5528853"/>
            <a:ext cx="3430358"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Resolution</a:t>
            </a:r>
            <a:endParaRPr lang="en-US" sz="2400" dirty="0">
              <a:solidFill>
                <a:schemeClr val="tx1"/>
              </a:solidFill>
              <a:latin typeface="Calibri" pitchFamily="34" charset="0"/>
              <a:cs typeface="Calibri" pitchFamily="34" charset="0"/>
            </a:endParaRPr>
          </a:p>
        </p:txBody>
      </p:sp>
      <p:sp>
        <p:nvSpPr>
          <p:cNvPr id="25" name="Rectangle 24"/>
          <p:cNvSpPr/>
          <p:nvPr/>
        </p:nvSpPr>
        <p:spPr>
          <a:xfrm>
            <a:off x="4412171" y="5528853"/>
            <a:ext cx="762302" cy="933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5</a:t>
            </a:r>
            <a:endParaRPr lang="en-US" sz="2400" dirty="0">
              <a:solidFill>
                <a:schemeClr val="tx1"/>
              </a:solidFill>
              <a:latin typeface="Calibri" pitchFamily="34" charset="0"/>
              <a:cs typeface="Calibri" pitchFamily="34" charset="0"/>
            </a:endParaRPr>
          </a:p>
        </p:txBody>
      </p:sp>
      <p:grpSp>
        <p:nvGrpSpPr>
          <p:cNvPr id="26" name="Group 25"/>
          <p:cNvGrpSpPr/>
          <p:nvPr/>
        </p:nvGrpSpPr>
        <p:grpSpPr>
          <a:xfrm>
            <a:off x="5166984" y="1829860"/>
            <a:ext cx="6202541" cy="933929"/>
            <a:chOff x="5325249" y="1829860"/>
            <a:chExt cx="6202541" cy="933929"/>
          </a:xfrm>
          <a:noFill/>
        </p:grpSpPr>
        <p:sp>
          <p:nvSpPr>
            <p:cNvPr id="27" name="Rectangle 26"/>
            <p:cNvSpPr/>
            <p:nvPr/>
          </p:nvSpPr>
          <p:spPr>
            <a:xfrm>
              <a:off x="5325249" y="1829860"/>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5379796" y="1875281"/>
              <a:ext cx="5711820" cy="830997"/>
            </a:xfrm>
            <a:prstGeom prst="rect">
              <a:avLst/>
            </a:prstGeom>
            <a:grpFill/>
          </p:spPr>
          <p:txBody>
            <a:bodyPr wrap="none">
              <a:spAutoFit/>
            </a:bodyPr>
            <a:lstStyle/>
            <a:p>
              <a:pPr marR="114300" fontAlgn="t"/>
              <a:r>
                <a:rPr lang="en-US" sz="2400" dirty="0" smtClean="0">
                  <a:solidFill>
                    <a:schemeClr val="tx1"/>
                  </a:solidFill>
                  <a:latin typeface="Calibri"/>
                </a:rPr>
                <a:t>The problem is solved and the story comes </a:t>
              </a:r>
            </a:p>
            <a:p>
              <a:pPr marR="114300" fontAlgn="t"/>
              <a:r>
                <a:rPr lang="en-US" sz="2400" dirty="0" smtClean="0">
                  <a:solidFill>
                    <a:schemeClr val="tx1"/>
                  </a:solidFill>
                  <a:latin typeface="Calibri"/>
                </a:rPr>
                <a:t> to a satisfying and interesting end</a:t>
              </a:r>
              <a:endParaRPr lang="en-US" sz="2800" dirty="0">
                <a:solidFill>
                  <a:schemeClr val="tx1"/>
                </a:solidFill>
              </a:endParaRPr>
            </a:p>
          </p:txBody>
        </p:sp>
      </p:grpSp>
      <p:grpSp>
        <p:nvGrpSpPr>
          <p:cNvPr id="29" name="Group 28"/>
          <p:cNvGrpSpPr/>
          <p:nvPr/>
        </p:nvGrpSpPr>
        <p:grpSpPr>
          <a:xfrm>
            <a:off x="5166984" y="2754608"/>
            <a:ext cx="6202541" cy="933929"/>
            <a:chOff x="5325249" y="2754608"/>
            <a:chExt cx="6202541" cy="933929"/>
          </a:xfrm>
          <a:noFill/>
        </p:grpSpPr>
        <p:sp>
          <p:nvSpPr>
            <p:cNvPr id="30" name="Rectangle 29"/>
            <p:cNvSpPr/>
            <p:nvPr/>
          </p:nvSpPr>
          <p:spPr>
            <a:xfrm>
              <a:off x="5325249" y="2754608"/>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5387277" y="2778242"/>
              <a:ext cx="5537093" cy="830997"/>
            </a:xfrm>
            <a:prstGeom prst="rect">
              <a:avLst/>
            </a:prstGeom>
            <a:grpFill/>
          </p:spPr>
          <p:txBody>
            <a:bodyPr wrap="none">
              <a:spAutoFit/>
            </a:bodyPr>
            <a:lstStyle/>
            <a:p>
              <a:r>
                <a:rPr lang="en-US" sz="2400" dirty="0" smtClean="0">
                  <a:solidFill>
                    <a:schemeClr val="tx1"/>
                  </a:solidFill>
                  <a:latin typeface="Calibri"/>
                </a:rPr>
                <a:t> A  catchy beginning sentence, introducing </a:t>
              </a:r>
            </a:p>
            <a:p>
              <a:r>
                <a:rPr lang="en-US" sz="2400" dirty="0" smtClean="0">
                  <a:solidFill>
                    <a:schemeClr val="tx1"/>
                  </a:solidFill>
                  <a:latin typeface="Calibri"/>
                </a:rPr>
                <a:t> characters and setting the story</a:t>
              </a:r>
              <a:endParaRPr lang="en-US" sz="2400" dirty="0">
                <a:solidFill>
                  <a:schemeClr val="tx1"/>
                </a:solidFill>
              </a:endParaRPr>
            </a:p>
          </p:txBody>
        </p:sp>
      </p:grpSp>
      <p:grpSp>
        <p:nvGrpSpPr>
          <p:cNvPr id="32" name="Group 31"/>
          <p:cNvGrpSpPr/>
          <p:nvPr/>
        </p:nvGrpSpPr>
        <p:grpSpPr>
          <a:xfrm>
            <a:off x="5166984" y="3679357"/>
            <a:ext cx="6202541" cy="933929"/>
            <a:chOff x="5325249" y="3679357"/>
            <a:chExt cx="6202541" cy="933929"/>
          </a:xfrm>
          <a:noFill/>
        </p:grpSpPr>
        <p:sp>
          <p:nvSpPr>
            <p:cNvPr id="33" name="Rectangle 32"/>
            <p:cNvSpPr/>
            <p:nvPr/>
          </p:nvSpPr>
          <p:spPr>
            <a:xfrm>
              <a:off x="5325249" y="3679357"/>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382673" y="3703980"/>
              <a:ext cx="6012000" cy="830997"/>
            </a:xfrm>
            <a:prstGeom prst="rect">
              <a:avLst/>
            </a:prstGeom>
            <a:grpFill/>
          </p:spPr>
          <p:txBody>
            <a:bodyPr>
              <a:spAutoFit/>
            </a:bodyPr>
            <a:lstStyle/>
            <a:p>
              <a:r>
                <a:rPr lang="en-US" sz="2400" dirty="0" smtClean="0">
                  <a:solidFill>
                    <a:schemeClr val="tx1"/>
                  </a:solidFill>
                  <a:latin typeface="Calibri"/>
                </a:rPr>
                <a:t> The story has to end with a memorable moral </a:t>
              </a:r>
            </a:p>
            <a:p>
              <a:r>
                <a:rPr lang="en-US" sz="2400" dirty="0" smtClean="0">
                  <a:solidFill>
                    <a:schemeClr val="tx1"/>
                  </a:solidFill>
                  <a:latin typeface="Calibri"/>
                </a:rPr>
                <a:t> or a closing sentence that impacts the reader</a:t>
              </a:r>
              <a:endParaRPr lang="en-US" sz="2400" dirty="0">
                <a:solidFill>
                  <a:schemeClr val="tx1"/>
                </a:solidFill>
              </a:endParaRPr>
            </a:p>
          </p:txBody>
        </p:sp>
      </p:grpSp>
      <p:grpSp>
        <p:nvGrpSpPr>
          <p:cNvPr id="35" name="Group 34"/>
          <p:cNvGrpSpPr/>
          <p:nvPr/>
        </p:nvGrpSpPr>
        <p:grpSpPr>
          <a:xfrm>
            <a:off x="5166984" y="4604105"/>
            <a:ext cx="6202541" cy="933929"/>
            <a:chOff x="5325249" y="4604105"/>
            <a:chExt cx="6202541" cy="933929"/>
          </a:xfrm>
          <a:noFill/>
        </p:grpSpPr>
        <p:sp>
          <p:nvSpPr>
            <p:cNvPr id="36" name="Rectangle 35"/>
            <p:cNvSpPr/>
            <p:nvPr/>
          </p:nvSpPr>
          <p:spPr>
            <a:xfrm>
              <a:off x="5325249" y="4604105"/>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5385497" y="4658732"/>
              <a:ext cx="5944256" cy="830997"/>
            </a:xfrm>
            <a:prstGeom prst="rect">
              <a:avLst/>
            </a:prstGeom>
            <a:grpFill/>
          </p:spPr>
          <p:txBody>
            <a:bodyPr wrap="none">
              <a:spAutoFit/>
            </a:bodyPr>
            <a:lstStyle/>
            <a:p>
              <a:r>
                <a:rPr lang="en-US" sz="2400" dirty="0" smtClean="0">
                  <a:solidFill>
                    <a:schemeClr val="tx1"/>
                  </a:solidFill>
                  <a:latin typeface="Calibri"/>
                </a:rPr>
                <a:t> The turning point of the story. Here the main </a:t>
              </a:r>
            </a:p>
            <a:p>
              <a:r>
                <a:rPr lang="en-US" sz="2400" dirty="0" smtClean="0">
                  <a:solidFill>
                    <a:schemeClr val="tx1"/>
                  </a:solidFill>
                  <a:latin typeface="Calibri"/>
                </a:rPr>
                <a:t> character faces a problem</a:t>
              </a:r>
              <a:endParaRPr lang="en-US" sz="2400" dirty="0">
                <a:solidFill>
                  <a:schemeClr val="tx1"/>
                </a:solidFill>
              </a:endParaRPr>
            </a:p>
          </p:txBody>
        </p:sp>
      </p:grpSp>
      <p:grpSp>
        <p:nvGrpSpPr>
          <p:cNvPr id="38" name="Group 37"/>
          <p:cNvGrpSpPr/>
          <p:nvPr/>
        </p:nvGrpSpPr>
        <p:grpSpPr>
          <a:xfrm>
            <a:off x="5166984" y="5528853"/>
            <a:ext cx="6202541" cy="933929"/>
            <a:chOff x="5325249" y="5528853"/>
            <a:chExt cx="6202541" cy="933929"/>
          </a:xfrm>
          <a:noFill/>
        </p:grpSpPr>
        <p:sp>
          <p:nvSpPr>
            <p:cNvPr id="39" name="Rectangle 38"/>
            <p:cNvSpPr/>
            <p:nvPr/>
          </p:nvSpPr>
          <p:spPr>
            <a:xfrm>
              <a:off x="5325249" y="5528853"/>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5350769" y="5564368"/>
              <a:ext cx="6156000" cy="830997"/>
            </a:xfrm>
            <a:prstGeom prst="rect">
              <a:avLst/>
            </a:prstGeom>
            <a:grpFill/>
          </p:spPr>
          <p:txBody>
            <a:bodyPr>
              <a:spAutoFit/>
            </a:bodyPr>
            <a:lstStyle/>
            <a:p>
              <a:r>
                <a:rPr lang="en-US" sz="2400" dirty="0" smtClean="0">
                  <a:solidFill>
                    <a:schemeClr val="tx1"/>
                  </a:solidFill>
                  <a:latin typeface="Calibri"/>
                </a:rPr>
                <a:t> Build up the story with a series of events that    </a:t>
              </a:r>
            </a:p>
            <a:p>
              <a:r>
                <a:rPr lang="en-US" sz="2400" dirty="0" smtClean="0">
                  <a:solidFill>
                    <a:schemeClr val="tx1"/>
                  </a:solidFill>
                  <a:latin typeface="Calibri"/>
                </a:rPr>
                <a:t> connect with one another and take it forward</a:t>
              </a:r>
              <a:endParaRPr lang="en-US" sz="2400" dirty="0">
                <a:solidFill>
                  <a:schemeClr val="tx1"/>
                </a:solidFill>
              </a:endParaRPr>
            </a:p>
          </p:txBody>
        </p:sp>
      </p:grpSp>
      <p:sp>
        <p:nvSpPr>
          <p:cNvPr id="41" name="Rectangle 40"/>
          <p:cNvSpPr/>
          <p:nvPr/>
        </p:nvSpPr>
        <p:spPr>
          <a:xfrm>
            <a:off x="225322" y="1827280"/>
            <a:ext cx="762302" cy="9339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A</a:t>
            </a:r>
            <a:endParaRPr lang="en-US" sz="2400" dirty="0">
              <a:solidFill>
                <a:schemeClr val="tx1"/>
              </a:solidFill>
              <a:latin typeface="Calibri" pitchFamily="34" charset="0"/>
              <a:cs typeface="Calibri" pitchFamily="34" charset="0"/>
            </a:endParaRPr>
          </a:p>
        </p:txBody>
      </p:sp>
      <p:sp>
        <p:nvSpPr>
          <p:cNvPr id="42" name="Rectangle 41"/>
          <p:cNvSpPr/>
          <p:nvPr/>
        </p:nvSpPr>
        <p:spPr>
          <a:xfrm>
            <a:off x="980135" y="1827280"/>
            <a:ext cx="3430358" cy="9339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Conclusion</a:t>
            </a:r>
            <a:endParaRPr lang="en-US" sz="2400" dirty="0">
              <a:solidFill>
                <a:schemeClr val="tx1"/>
              </a:solidFill>
              <a:latin typeface="Calibri" pitchFamily="34" charset="0"/>
              <a:cs typeface="Calibri" pitchFamily="34" charset="0"/>
            </a:endParaRPr>
          </a:p>
        </p:txBody>
      </p:sp>
      <p:sp>
        <p:nvSpPr>
          <p:cNvPr id="43" name="Rectangle 42"/>
          <p:cNvSpPr/>
          <p:nvPr/>
        </p:nvSpPr>
        <p:spPr>
          <a:xfrm>
            <a:off x="4409591" y="3676777"/>
            <a:ext cx="762302" cy="9339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3</a:t>
            </a:r>
            <a:endParaRPr lang="en-US" sz="2400" dirty="0">
              <a:solidFill>
                <a:schemeClr val="tx1"/>
              </a:solidFill>
              <a:latin typeface="Calibri" pitchFamily="34" charset="0"/>
              <a:cs typeface="Calibri" pitchFamily="34" charset="0"/>
            </a:endParaRPr>
          </a:p>
        </p:txBody>
      </p:sp>
      <p:grpSp>
        <p:nvGrpSpPr>
          <p:cNvPr id="44" name="Group 43"/>
          <p:cNvGrpSpPr/>
          <p:nvPr/>
        </p:nvGrpSpPr>
        <p:grpSpPr>
          <a:xfrm>
            <a:off x="5164404" y="3676777"/>
            <a:ext cx="6202541" cy="933929"/>
            <a:chOff x="5325249" y="3679357"/>
            <a:chExt cx="6202541" cy="933929"/>
          </a:xfrm>
          <a:solidFill>
            <a:schemeClr val="accent2">
              <a:lumMod val="20000"/>
              <a:lumOff val="80000"/>
            </a:schemeClr>
          </a:solidFill>
        </p:grpSpPr>
        <p:sp>
          <p:nvSpPr>
            <p:cNvPr id="45" name="Rectangle 44"/>
            <p:cNvSpPr/>
            <p:nvPr/>
          </p:nvSpPr>
          <p:spPr>
            <a:xfrm>
              <a:off x="5325249" y="3679357"/>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5382673" y="3703980"/>
              <a:ext cx="6012000" cy="830997"/>
            </a:xfrm>
            <a:prstGeom prst="rect">
              <a:avLst/>
            </a:prstGeom>
            <a:grpFill/>
          </p:spPr>
          <p:txBody>
            <a:bodyPr>
              <a:spAutoFit/>
            </a:bodyPr>
            <a:lstStyle/>
            <a:p>
              <a:r>
                <a:rPr lang="en-US" sz="2400" dirty="0" smtClean="0">
                  <a:solidFill>
                    <a:schemeClr val="tx1"/>
                  </a:solidFill>
                  <a:latin typeface="Calibri"/>
                </a:rPr>
                <a:t> The story has to end with a memorable moral </a:t>
              </a:r>
            </a:p>
            <a:p>
              <a:r>
                <a:rPr lang="en-US" sz="2400" dirty="0" smtClean="0">
                  <a:solidFill>
                    <a:schemeClr val="tx1"/>
                  </a:solidFill>
                  <a:latin typeface="Calibri"/>
                </a:rPr>
                <a:t> or a closing sentence that impacts the reader</a:t>
              </a:r>
              <a:endParaRPr lang="en-US" sz="2400" dirty="0">
                <a:solidFill>
                  <a:schemeClr val="tx1"/>
                </a:solidFill>
              </a:endParaRPr>
            </a:p>
          </p:txBody>
        </p:sp>
      </p:grpSp>
      <p:sp>
        <p:nvSpPr>
          <p:cNvPr id="47" name="Rectangle 46"/>
          <p:cNvSpPr/>
          <p:nvPr/>
        </p:nvSpPr>
        <p:spPr>
          <a:xfrm>
            <a:off x="225322" y="2767526"/>
            <a:ext cx="762302" cy="93392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B</a:t>
            </a:r>
            <a:endParaRPr lang="en-US" dirty="0">
              <a:solidFill>
                <a:schemeClr val="tx1"/>
              </a:solidFill>
              <a:latin typeface="Calibri" pitchFamily="34" charset="0"/>
              <a:cs typeface="Calibri" pitchFamily="34" charset="0"/>
            </a:endParaRPr>
          </a:p>
        </p:txBody>
      </p:sp>
      <p:sp>
        <p:nvSpPr>
          <p:cNvPr id="48" name="Rectangle 47"/>
          <p:cNvSpPr/>
          <p:nvPr/>
        </p:nvSpPr>
        <p:spPr>
          <a:xfrm>
            <a:off x="980135" y="2767526"/>
            <a:ext cx="3430358" cy="93392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Plot</a:t>
            </a:r>
            <a:endParaRPr lang="en-US" sz="2400" dirty="0">
              <a:solidFill>
                <a:schemeClr val="tx1"/>
              </a:solidFill>
              <a:latin typeface="Calibri" pitchFamily="34" charset="0"/>
              <a:cs typeface="Calibri" pitchFamily="34" charset="0"/>
            </a:endParaRPr>
          </a:p>
        </p:txBody>
      </p:sp>
      <p:sp>
        <p:nvSpPr>
          <p:cNvPr id="49" name="Rectangle 48"/>
          <p:cNvSpPr/>
          <p:nvPr/>
        </p:nvSpPr>
        <p:spPr>
          <a:xfrm>
            <a:off x="4409591" y="5541771"/>
            <a:ext cx="762302" cy="93392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5</a:t>
            </a:r>
            <a:endParaRPr lang="en-US" sz="2400" dirty="0">
              <a:solidFill>
                <a:schemeClr val="tx1"/>
              </a:solidFill>
              <a:latin typeface="Calibri" pitchFamily="34" charset="0"/>
              <a:cs typeface="Calibri" pitchFamily="34" charset="0"/>
            </a:endParaRPr>
          </a:p>
        </p:txBody>
      </p:sp>
      <p:grpSp>
        <p:nvGrpSpPr>
          <p:cNvPr id="50" name="Group 49"/>
          <p:cNvGrpSpPr/>
          <p:nvPr/>
        </p:nvGrpSpPr>
        <p:grpSpPr>
          <a:xfrm>
            <a:off x="5164404" y="5541771"/>
            <a:ext cx="6202541" cy="933929"/>
            <a:chOff x="5325249" y="5528853"/>
            <a:chExt cx="6202541" cy="933929"/>
          </a:xfrm>
          <a:solidFill>
            <a:schemeClr val="accent4">
              <a:lumMod val="20000"/>
              <a:lumOff val="80000"/>
            </a:schemeClr>
          </a:solidFill>
        </p:grpSpPr>
        <p:sp>
          <p:nvSpPr>
            <p:cNvPr id="51" name="Rectangle 50"/>
            <p:cNvSpPr/>
            <p:nvPr/>
          </p:nvSpPr>
          <p:spPr>
            <a:xfrm>
              <a:off x="5325249" y="5528853"/>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5350769" y="5564368"/>
              <a:ext cx="6156000" cy="830997"/>
            </a:xfrm>
            <a:prstGeom prst="rect">
              <a:avLst/>
            </a:prstGeom>
            <a:grpFill/>
          </p:spPr>
          <p:txBody>
            <a:bodyPr>
              <a:spAutoFit/>
            </a:bodyPr>
            <a:lstStyle/>
            <a:p>
              <a:r>
                <a:rPr lang="en-US" sz="2400" dirty="0" smtClean="0">
                  <a:solidFill>
                    <a:schemeClr val="tx1"/>
                  </a:solidFill>
                  <a:latin typeface="Calibri"/>
                </a:rPr>
                <a:t> Build up the story with a series of events that    </a:t>
              </a:r>
            </a:p>
            <a:p>
              <a:r>
                <a:rPr lang="en-US" sz="2400" dirty="0" smtClean="0">
                  <a:solidFill>
                    <a:schemeClr val="tx1"/>
                  </a:solidFill>
                  <a:latin typeface="Calibri"/>
                </a:rPr>
                <a:t> connect with one another and take it forward</a:t>
              </a:r>
              <a:endParaRPr lang="en-US" sz="2400" dirty="0">
                <a:solidFill>
                  <a:schemeClr val="tx1"/>
                </a:solidFill>
              </a:endParaRPr>
            </a:p>
          </p:txBody>
        </p:sp>
      </p:grpSp>
      <p:sp>
        <p:nvSpPr>
          <p:cNvPr id="53" name="Rectangle 52"/>
          <p:cNvSpPr/>
          <p:nvPr/>
        </p:nvSpPr>
        <p:spPr>
          <a:xfrm>
            <a:off x="209824" y="3676777"/>
            <a:ext cx="762302" cy="93392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C</a:t>
            </a:r>
            <a:endParaRPr lang="en-US" sz="2400" dirty="0">
              <a:solidFill>
                <a:schemeClr val="tx1"/>
              </a:solidFill>
              <a:latin typeface="Calibri" pitchFamily="34" charset="0"/>
              <a:cs typeface="Calibri" pitchFamily="34" charset="0"/>
            </a:endParaRPr>
          </a:p>
        </p:txBody>
      </p:sp>
      <p:sp>
        <p:nvSpPr>
          <p:cNvPr id="54" name="Rectangle 53"/>
          <p:cNvSpPr/>
          <p:nvPr/>
        </p:nvSpPr>
        <p:spPr>
          <a:xfrm>
            <a:off x="964637" y="3676777"/>
            <a:ext cx="3430358" cy="93392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Climax</a:t>
            </a:r>
            <a:endParaRPr lang="en-US" sz="2400" dirty="0">
              <a:solidFill>
                <a:schemeClr val="tx1"/>
              </a:solidFill>
              <a:latin typeface="Calibri" pitchFamily="34" charset="0"/>
              <a:cs typeface="Calibri" pitchFamily="34" charset="0"/>
            </a:endParaRPr>
          </a:p>
        </p:txBody>
      </p:sp>
      <p:sp>
        <p:nvSpPr>
          <p:cNvPr id="55" name="Rectangle 54"/>
          <p:cNvSpPr/>
          <p:nvPr/>
        </p:nvSpPr>
        <p:spPr>
          <a:xfrm>
            <a:off x="4394093" y="4601525"/>
            <a:ext cx="762302" cy="93392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4</a:t>
            </a:r>
            <a:endParaRPr lang="en-US" sz="2400" dirty="0">
              <a:solidFill>
                <a:schemeClr val="tx1"/>
              </a:solidFill>
              <a:latin typeface="Calibri" pitchFamily="34" charset="0"/>
              <a:cs typeface="Calibri" pitchFamily="34" charset="0"/>
            </a:endParaRPr>
          </a:p>
        </p:txBody>
      </p:sp>
      <p:grpSp>
        <p:nvGrpSpPr>
          <p:cNvPr id="56" name="Group 55"/>
          <p:cNvGrpSpPr/>
          <p:nvPr/>
        </p:nvGrpSpPr>
        <p:grpSpPr>
          <a:xfrm>
            <a:off x="5148906" y="4601525"/>
            <a:ext cx="6202541" cy="933929"/>
            <a:chOff x="5325249" y="4604105"/>
            <a:chExt cx="6202541" cy="933929"/>
          </a:xfrm>
          <a:solidFill>
            <a:schemeClr val="accent5">
              <a:lumMod val="20000"/>
              <a:lumOff val="80000"/>
            </a:schemeClr>
          </a:solidFill>
        </p:grpSpPr>
        <p:sp>
          <p:nvSpPr>
            <p:cNvPr id="57" name="Rectangle 56"/>
            <p:cNvSpPr/>
            <p:nvPr/>
          </p:nvSpPr>
          <p:spPr>
            <a:xfrm>
              <a:off x="5325249" y="4604105"/>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5385497" y="4658732"/>
              <a:ext cx="5944256" cy="830997"/>
            </a:xfrm>
            <a:prstGeom prst="rect">
              <a:avLst/>
            </a:prstGeom>
            <a:grpFill/>
          </p:spPr>
          <p:txBody>
            <a:bodyPr wrap="none">
              <a:spAutoFit/>
            </a:bodyPr>
            <a:lstStyle/>
            <a:p>
              <a:r>
                <a:rPr lang="en-US" sz="2400" dirty="0" smtClean="0">
                  <a:solidFill>
                    <a:schemeClr val="tx1"/>
                  </a:solidFill>
                  <a:latin typeface="Calibri"/>
                </a:rPr>
                <a:t> The turning point of the story. Here the main </a:t>
              </a:r>
            </a:p>
            <a:p>
              <a:r>
                <a:rPr lang="en-US" sz="2400" dirty="0" smtClean="0">
                  <a:solidFill>
                    <a:schemeClr val="tx1"/>
                  </a:solidFill>
                  <a:latin typeface="Calibri"/>
                </a:rPr>
                <a:t> character faces a problem</a:t>
              </a:r>
              <a:endParaRPr lang="en-US" sz="2400" dirty="0">
                <a:solidFill>
                  <a:schemeClr val="tx1"/>
                </a:solidFill>
              </a:endParaRPr>
            </a:p>
          </p:txBody>
        </p:sp>
      </p:grpSp>
      <p:sp>
        <p:nvSpPr>
          <p:cNvPr id="59" name="Rectangle 58"/>
          <p:cNvSpPr/>
          <p:nvPr/>
        </p:nvSpPr>
        <p:spPr>
          <a:xfrm>
            <a:off x="4409591" y="2752028"/>
            <a:ext cx="762302" cy="933929"/>
          </a:xfrm>
          <a:prstGeom prst="rect">
            <a:avLst/>
          </a:prstGeom>
          <a:solidFill>
            <a:srgbClr val="F1F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2</a:t>
            </a:r>
            <a:endParaRPr lang="en-US" sz="2400" dirty="0">
              <a:solidFill>
                <a:schemeClr val="tx1"/>
              </a:solidFill>
              <a:latin typeface="Calibri" pitchFamily="34" charset="0"/>
              <a:cs typeface="Calibri" pitchFamily="34" charset="0"/>
            </a:endParaRPr>
          </a:p>
        </p:txBody>
      </p:sp>
      <p:sp>
        <p:nvSpPr>
          <p:cNvPr id="60" name="Rectangle 59"/>
          <p:cNvSpPr/>
          <p:nvPr/>
        </p:nvSpPr>
        <p:spPr>
          <a:xfrm>
            <a:off x="225322" y="4601525"/>
            <a:ext cx="762302" cy="933929"/>
          </a:xfrm>
          <a:prstGeom prst="rect">
            <a:avLst/>
          </a:prstGeom>
          <a:solidFill>
            <a:srgbClr val="F1F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D</a:t>
            </a:r>
            <a:endParaRPr lang="en-US" sz="2400" dirty="0">
              <a:solidFill>
                <a:schemeClr val="tx1"/>
              </a:solidFill>
              <a:latin typeface="Calibri" pitchFamily="34" charset="0"/>
              <a:cs typeface="Calibri" pitchFamily="34" charset="0"/>
            </a:endParaRPr>
          </a:p>
        </p:txBody>
      </p:sp>
      <p:sp>
        <p:nvSpPr>
          <p:cNvPr id="61" name="Rectangle 60"/>
          <p:cNvSpPr/>
          <p:nvPr/>
        </p:nvSpPr>
        <p:spPr>
          <a:xfrm>
            <a:off x="980135" y="4601525"/>
            <a:ext cx="3430358" cy="933929"/>
          </a:xfrm>
          <a:prstGeom prst="rect">
            <a:avLst/>
          </a:prstGeom>
          <a:solidFill>
            <a:srgbClr val="F1F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Introduction</a:t>
            </a:r>
            <a:endParaRPr lang="en-US" sz="2400" dirty="0">
              <a:solidFill>
                <a:schemeClr val="tx1"/>
              </a:solidFill>
              <a:latin typeface="Calibri" pitchFamily="34" charset="0"/>
              <a:cs typeface="Calibri" pitchFamily="34" charset="0"/>
            </a:endParaRPr>
          </a:p>
        </p:txBody>
      </p:sp>
      <p:grpSp>
        <p:nvGrpSpPr>
          <p:cNvPr id="62" name="Group 61"/>
          <p:cNvGrpSpPr/>
          <p:nvPr/>
        </p:nvGrpSpPr>
        <p:grpSpPr>
          <a:xfrm>
            <a:off x="5164404" y="2752028"/>
            <a:ext cx="6202541" cy="933929"/>
            <a:chOff x="5325249" y="2754608"/>
            <a:chExt cx="6202541" cy="933929"/>
          </a:xfrm>
          <a:solidFill>
            <a:srgbClr val="F1F47C"/>
          </a:solidFill>
        </p:grpSpPr>
        <p:sp>
          <p:nvSpPr>
            <p:cNvPr id="63" name="Rectangle 62"/>
            <p:cNvSpPr/>
            <p:nvPr/>
          </p:nvSpPr>
          <p:spPr>
            <a:xfrm>
              <a:off x="5325249" y="2754608"/>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5387277" y="2778242"/>
              <a:ext cx="5537093" cy="830997"/>
            </a:xfrm>
            <a:prstGeom prst="rect">
              <a:avLst/>
            </a:prstGeom>
            <a:grpFill/>
          </p:spPr>
          <p:txBody>
            <a:bodyPr wrap="none">
              <a:spAutoFit/>
            </a:bodyPr>
            <a:lstStyle/>
            <a:p>
              <a:r>
                <a:rPr lang="en-US" sz="2400" dirty="0" smtClean="0">
                  <a:solidFill>
                    <a:schemeClr val="tx1"/>
                  </a:solidFill>
                  <a:latin typeface="Calibri"/>
                </a:rPr>
                <a:t> A  catchy beginning sentence, introducing </a:t>
              </a:r>
            </a:p>
            <a:p>
              <a:r>
                <a:rPr lang="en-US" sz="2400" dirty="0" smtClean="0">
                  <a:solidFill>
                    <a:schemeClr val="tx1"/>
                  </a:solidFill>
                  <a:latin typeface="Calibri"/>
                </a:rPr>
                <a:t> characters and setting the story</a:t>
              </a:r>
              <a:endParaRPr lang="en-US" sz="2400" dirty="0">
                <a:solidFill>
                  <a:schemeClr val="tx1"/>
                </a:solidFill>
              </a:endParaRPr>
            </a:p>
          </p:txBody>
        </p:sp>
      </p:grpSp>
      <p:sp>
        <p:nvSpPr>
          <p:cNvPr id="65" name="Rectangle 64"/>
          <p:cNvSpPr/>
          <p:nvPr/>
        </p:nvSpPr>
        <p:spPr>
          <a:xfrm>
            <a:off x="4409591" y="1827280"/>
            <a:ext cx="762302" cy="9339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1</a:t>
            </a:r>
            <a:endParaRPr lang="en-US" sz="2400" dirty="0">
              <a:solidFill>
                <a:schemeClr val="tx1"/>
              </a:solidFill>
              <a:latin typeface="Calibri" pitchFamily="34" charset="0"/>
              <a:cs typeface="Calibri" pitchFamily="34" charset="0"/>
            </a:endParaRPr>
          </a:p>
        </p:txBody>
      </p:sp>
      <p:sp>
        <p:nvSpPr>
          <p:cNvPr id="66" name="Rectangle 65"/>
          <p:cNvSpPr/>
          <p:nvPr/>
        </p:nvSpPr>
        <p:spPr>
          <a:xfrm>
            <a:off x="225322" y="5526273"/>
            <a:ext cx="762302" cy="9339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E</a:t>
            </a:r>
            <a:endParaRPr lang="en-US" sz="2400" dirty="0">
              <a:solidFill>
                <a:schemeClr val="tx1"/>
              </a:solidFill>
              <a:latin typeface="Calibri" pitchFamily="34" charset="0"/>
              <a:cs typeface="Calibri" pitchFamily="34" charset="0"/>
            </a:endParaRPr>
          </a:p>
        </p:txBody>
      </p:sp>
      <p:sp>
        <p:nvSpPr>
          <p:cNvPr id="67" name="Rectangle 66"/>
          <p:cNvSpPr/>
          <p:nvPr/>
        </p:nvSpPr>
        <p:spPr>
          <a:xfrm>
            <a:off x="980135" y="5526273"/>
            <a:ext cx="3430358" cy="9339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Resolution</a:t>
            </a:r>
            <a:endParaRPr lang="en-US" sz="2400" dirty="0">
              <a:solidFill>
                <a:schemeClr val="tx1"/>
              </a:solidFill>
              <a:latin typeface="Calibri" pitchFamily="34" charset="0"/>
              <a:cs typeface="Calibri" pitchFamily="34" charset="0"/>
            </a:endParaRPr>
          </a:p>
        </p:txBody>
      </p:sp>
      <p:grpSp>
        <p:nvGrpSpPr>
          <p:cNvPr id="68" name="Group 67"/>
          <p:cNvGrpSpPr/>
          <p:nvPr/>
        </p:nvGrpSpPr>
        <p:grpSpPr>
          <a:xfrm>
            <a:off x="5164404" y="1827280"/>
            <a:ext cx="6202541" cy="933929"/>
            <a:chOff x="5325249" y="1829860"/>
            <a:chExt cx="6202541" cy="933929"/>
          </a:xfrm>
          <a:solidFill>
            <a:schemeClr val="bg1">
              <a:lumMod val="85000"/>
            </a:schemeClr>
          </a:solidFill>
        </p:grpSpPr>
        <p:sp>
          <p:nvSpPr>
            <p:cNvPr id="69" name="Rectangle 68"/>
            <p:cNvSpPr/>
            <p:nvPr/>
          </p:nvSpPr>
          <p:spPr>
            <a:xfrm>
              <a:off x="5325249" y="1829860"/>
              <a:ext cx="6202541" cy="9339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5379796" y="1875281"/>
              <a:ext cx="5711820" cy="830997"/>
            </a:xfrm>
            <a:prstGeom prst="rect">
              <a:avLst/>
            </a:prstGeom>
            <a:grpFill/>
          </p:spPr>
          <p:txBody>
            <a:bodyPr wrap="none">
              <a:spAutoFit/>
            </a:bodyPr>
            <a:lstStyle/>
            <a:p>
              <a:pPr marR="114300" fontAlgn="t"/>
              <a:r>
                <a:rPr lang="en-US" sz="2400" dirty="0" smtClean="0">
                  <a:solidFill>
                    <a:schemeClr val="tx1"/>
                  </a:solidFill>
                  <a:latin typeface="Calibri"/>
                </a:rPr>
                <a:t>The problem is solved and the story comes </a:t>
              </a:r>
            </a:p>
            <a:p>
              <a:pPr marR="114300" fontAlgn="t"/>
              <a:r>
                <a:rPr lang="en-US" sz="2400" dirty="0" smtClean="0">
                  <a:solidFill>
                    <a:schemeClr val="tx1"/>
                  </a:solidFill>
                  <a:latin typeface="Calibri"/>
                </a:rPr>
                <a:t> to a satisfying and interesting end</a:t>
              </a:r>
              <a:endParaRPr lang="en-US" sz="2800" dirty="0">
                <a:solidFill>
                  <a:schemeClr val="tx1"/>
                </a:solidFill>
              </a:endParaRPr>
            </a:p>
          </p:txBody>
        </p:sp>
      </p:grpSp>
    </p:spTree>
    <p:extLst>
      <p:ext uri="{BB962C8B-B14F-4D97-AF65-F5344CB8AC3E}">
        <p14:creationId xmlns:p14="http://schemas.microsoft.com/office/powerpoint/2010/main" xmlns="" val="9668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1000"/>
                                        <p:tgtEl>
                                          <p:spTgt spid="25"/>
                                        </p:tgtEl>
                                      </p:cBhvr>
                                    </p:animEffect>
                                    <p:anim calcmode="lin" valueType="num">
                                      <p:cBhvr>
                                        <p:cTn id="82" dur="1000" fill="hold"/>
                                        <p:tgtEl>
                                          <p:spTgt spid="25"/>
                                        </p:tgtEl>
                                        <p:attrNameLst>
                                          <p:attrName>ppt_x</p:attrName>
                                        </p:attrNameLst>
                                      </p:cBhvr>
                                      <p:tavLst>
                                        <p:tav tm="0">
                                          <p:val>
                                            <p:strVal val="#ppt_x"/>
                                          </p:val>
                                        </p:tav>
                                        <p:tav tm="100000">
                                          <p:val>
                                            <p:strVal val="#ppt_x"/>
                                          </p:val>
                                        </p:tav>
                                      </p:tavLst>
                                    </p:anim>
                                    <p:anim calcmode="lin" valueType="num">
                                      <p:cBhvr>
                                        <p:cTn id="83" dur="1000" fill="hold"/>
                                        <p:tgtEl>
                                          <p:spTgt spid="25"/>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1000"/>
                                        <p:tgtEl>
                                          <p:spTgt spid="35"/>
                                        </p:tgtEl>
                                      </p:cBhvr>
                                    </p:animEffect>
                                    <p:anim calcmode="lin" valueType="num">
                                      <p:cBhvr>
                                        <p:cTn id="102" dur="1000" fill="hold"/>
                                        <p:tgtEl>
                                          <p:spTgt spid="35"/>
                                        </p:tgtEl>
                                        <p:attrNameLst>
                                          <p:attrName>ppt_x</p:attrName>
                                        </p:attrNameLst>
                                      </p:cBhvr>
                                      <p:tavLst>
                                        <p:tav tm="0">
                                          <p:val>
                                            <p:strVal val="#ppt_x"/>
                                          </p:val>
                                        </p:tav>
                                        <p:tav tm="100000">
                                          <p:val>
                                            <p:strVal val="#ppt_x"/>
                                          </p:val>
                                        </p:tav>
                                      </p:tavLst>
                                    </p:anim>
                                    <p:anim calcmode="lin" valueType="num">
                                      <p:cBhvr>
                                        <p:cTn id="103" dur="1000" fill="hold"/>
                                        <p:tgtEl>
                                          <p:spTgt spid="35"/>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1000"/>
                                        <p:tgtEl>
                                          <p:spTgt spid="38"/>
                                        </p:tgtEl>
                                      </p:cBhvr>
                                    </p:animEffect>
                                    <p:anim calcmode="lin" valueType="num">
                                      <p:cBhvr>
                                        <p:cTn id="107" dur="1000" fill="hold"/>
                                        <p:tgtEl>
                                          <p:spTgt spid="38"/>
                                        </p:tgtEl>
                                        <p:attrNameLst>
                                          <p:attrName>ppt_x</p:attrName>
                                        </p:attrNameLst>
                                      </p:cBhvr>
                                      <p:tavLst>
                                        <p:tav tm="0">
                                          <p:val>
                                            <p:strVal val="#ppt_x"/>
                                          </p:val>
                                        </p:tav>
                                        <p:tav tm="100000">
                                          <p:val>
                                            <p:strVal val="#ppt_x"/>
                                          </p:val>
                                        </p:tav>
                                      </p:tavLst>
                                    </p:anim>
                                    <p:anim calcmode="lin" valueType="num">
                                      <p:cBhvr>
                                        <p:cTn id="10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checkerboard(across)">
                                      <p:cBhvr>
                                        <p:cTn id="113" dur="1000"/>
                                        <p:tgtEl>
                                          <p:spTgt spid="41"/>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checkerboard(across)">
                                      <p:cBhvr>
                                        <p:cTn id="116" dur="1000"/>
                                        <p:tgtEl>
                                          <p:spTgt spid="42"/>
                                        </p:tgtEl>
                                      </p:cBhvr>
                                    </p:animEffect>
                                  </p:childTnLst>
                                </p:cTn>
                              </p:par>
                              <p:par>
                                <p:cTn id="117" presetID="5" presetClass="entr" presetSubtype="1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checkerboard(across)">
                                      <p:cBhvr>
                                        <p:cTn id="119" dur="1000"/>
                                        <p:tgtEl>
                                          <p:spTgt spid="43"/>
                                        </p:tgtEl>
                                      </p:cBhvr>
                                    </p:animEffect>
                                  </p:childTnLst>
                                </p:cTn>
                              </p:par>
                              <p:par>
                                <p:cTn id="120" presetID="5" presetClass="entr" presetSubtype="10" fill="hold" nodeType="with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checkerboard(across)">
                                      <p:cBhvr>
                                        <p:cTn id="122" dur="10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checkerboard(across)">
                                      <p:cBhvr>
                                        <p:cTn id="127" dur="1000"/>
                                        <p:tgtEl>
                                          <p:spTgt spid="47"/>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checkerboard(across)">
                                      <p:cBhvr>
                                        <p:cTn id="130" dur="1000"/>
                                        <p:tgtEl>
                                          <p:spTgt spid="48"/>
                                        </p:tgtEl>
                                      </p:cBhvr>
                                    </p:animEffect>
                                  </p:childTnLst>
                                </p:cTn>
                              </p:par>
                              <p:par>
                                <p:cTn id="131" presetID="5" presetClass="entr" presetSubtype="1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checkerboard(across)">
                                      <p:cBhvr>
                                        <p:cTn id="133" dur="1000"/>
                                        <p:tgtEl>
                                          <p:spTgt spid="49"/>
                                        </p:tgtEl>
                                      </p:cBhvr>
                                    </p:animEffect>
                                  </p:childTnLst>
                                </p:cTn>
                              </p:par>
                              <p:par>
                                <p:cTn id="134" presetID="5" presetClass="entr" presetSubtype="10" fill="hold"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checkerboard(across)">
                                      <p:cBhvr>
                                        <p:cTn id="136" dur="1000"/>
                                        <p:tgtEl>
                                          <p:spTgt spid="50"/>
                                        </p:tgtEl>
                                      </p:cBhvr>
                                    </p:animEffect>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grpId="0" nodeType="click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checkerboard(across)">
                                      <p:cBhvr>
                                        <p:cTn id="141" dur="1000"/>
                                        <p:tgtEl>
                                          <p:spTgt spid="53"/>
                                        </p:tgtEl>
                                      </p:cBhvr>
                                    </p:animEffect>
                                  </p:childTnLst>
                                </p:cTn>
                              </p:par>
                              <p:par>
                                <p:cTn id="142" presetID="5" presetClass="entr" presetSubtype="10" fill="hold" grpId="0" nodeType="with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checkerboard(across)">
                                      <p:cBhvr>
                                        <p:cTn id="144" dur="1000"/>
                                        <p:tgtEl>
                                          <p:spTgt spid="54"/>
                                        </p:tgtEl>
                                      </p:cBhvr>
                                    </p:animEffect>
                                  </p:childTnLst>
                                </p:cTn>
                              </p:par>
                              <p:par>
                                <p:cTn id="145" presetID="5" presetClass="entr" presetSubtype="1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checkerboard(across)">
                                      <p:cBhvr>
                                        <p:cTn id="147" dur="1000"/>
                                        <p:tgtEl>
                                          <p:spTgt spid="55"/>
                                        </p:tgtEl>
                                      </p:cBhvr>
                                    </p:animEffect>
                                  </p:childTnLst>
                                </p:cTn>
                              </p:par>
                              <p:par>
                                <p:cTn id="148" presetID="5" presetClass="entr" presetSubtype="10" fill="hold" nodeType="with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checkerboard(across)">
                                      <p:cBhvr>
                                        <p:cTn id="150" dur="1000"/>
                                        <p:tgtEl>
                                          <p:spTgt spid="56"/>
                                        </p:tgtEl>
                                      </p:cBhvr>
                                    </p:animEffect>
                                  </p:childTnLst>
                                </p:cTn>
                              </p:par>
                            </p:childTnLst>
                          </p:cTn>
                        </p:par>
                      </p:childTnLst>
                    </p:cTn>
                  </p:par>
                  <p:par>
                    <p:cTn id="151" fill="hold">
                      <p:stCondLst>
                        <p:cond delay="indefinite"/>
                      </p:stCondLst>
                      <p:childTnLst>
                        <p:par>
                          <p:cTn id="152" fill="hold">
                            <p:stCondLst>
                              <p:cond delay="0"/>
                            </p:stCondLst>
                            <p:childTnLst>
                              <p:par>
                                <p:cTn id="153" presetID="5" presetClass="entr" presetSubtype="10" fill="hold" grpId="0" nodeType="click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checkerboard(across)">
                                      <p:cBhvr>
                                        <p:cTn id="155" dur="1000"/>
                                        <p:tgtEl>
                                          <p:spTgt spid="59"/>
                                        </p:tgtEl>
                                      </p:cBhvr>
                                    </p:animEffect>
                                  </p:childTnLst>
                                </p:cTn>
                              </p:par>
                              <p:par>
                                <p:cTn id="156" presetID="5" presetClass="entr" presetSubtype="10" fill="hold" grpId="0" nodeType="with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checkerboard(across)">
                                      <p:cBhvr>
                                        <p:cTn id="158" dur="1000"/>
                                        <p:tgtEl>
                                          <p:spTgt spid="60"/>
                                        </p:tgtEl>
                                      </p:cBhvr>
                                    </p:animEffect>
                                  </p:childTnLst>
                                </p:cTn>
                              </p:par>
                              <p:par>
                                <p:cTn id="159" presetID="5" presetClass="entr" presetSubtype="10" fill="hold" grpId="0" nodeType="with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checkerboard(across)">
                                      <p:cBhvr>
                                        <p:cTn id="161" dur="1000"/>
                                        <p:tgtEl>
                                          <p:spTgt spid="61"/>
                                        </p:tgtEl>
                                      </p:cBhvr>
                                    </p:animEffect>
                                  </p:childTnLst>
                                </p:cTn>
                              </p:par>
                              <p:par>
                                <p:cTn id="162" presetID="5" presetClass="entr" presetSubtype="10" fill="hold" nodeType="with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checkerboard(across)">
                                      <p:cBhvr>
                                        <p:cTn id="164" dur="1000"/>
                                        <p:tgtEl>
                                          <p:spTgt spid="62"/>
                                        </p:tgtEl>
                                      </p:cBhvr>
                                    </p:animEffect>
                                  </p:childTnLst>
                                </p:cTn>
                              </p:par>
                            </p:childTnLst>
                          </p:cTn>
                        </p:par>
                      </p:childTnLst>
                    </p:cTn>
                  </p:par>
                  <p:par>
                    <p:cTn id="165" fill="hold">
                      <p:stCondLst>
                        <p:cond delay="indefinite"/>
                      </p:stCondLst>
                      <p:childTnLst>
                        <p:par>
                          <p:cTn id="166" fill="hold">
                            <p:stCondLst>
                              <p:cond delay="0"/>
                            </p:stCondLst>
                            <p:childTnLst>
                              <p:par>
                                <p:cTn id="167" presetID="5" presetClass="entr" presetSubtype="10" fill="hold" grpId="0" nodeType="click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checkerboard(across)">
                                      <p:cBhvr>
                                        <p:cTn id="169" dur="1000"/>
                                        <p:tgtEl>
                                          <p:spTgt spid="65"/>
                                        </p:tgtEl>
                                      </p:cBhvr>
                                    </p:animEffect>
                                  </p:childTnLst>
                                </p:cTn>
                              </p:par>
                              <p:par>
                                <p:cTn id="170" presetID="5" presetClass="entr" presetSubtype="10" fill="hold" grpId="0" nodeType="withEffect">
                                  <p:stCondLst>
                                    <p:cond delay="0"/>
                                  </p:stCondLst>
                                  <p:childTnLst>
                                    <p:set>
                                      <p:cBhvr>
                                        <p:cTn id="171" dur="1" fill="hold">
                                          <p:stCondLst>
                                            <p:cond delay="0"/>
                                          </p:stCondLst>
                                        </p:cTn>
                                        <p:tgtEl>
                                          <p:spTgt spid="66"/>
                                        </p:tgtEl>
                                        <p:attrNameLst>
                                          <p:attrName>style.visibility</p:attrName>
                                        </p:attrNameLst>
                                      </p:cBhvr>
                                      <p:to>
                                        <p:strVal val="visible"/>
                                      </p:to>
                                    </p:set>
                                    <p:animEffect transition="in" filter="checkerboard(across)">
                                      <p:cBhvr>
                                        <p:cTn id="172" dur="1000"/>
                                        <p:tgtEl>
                                          <p:spTgt spid="66"/>
                                        </p:tgtEl>
                                      </p:cBhvr>
                                    </p:animEffect>
                                  </p:childTnLst>
                                </p:cTn>
                              </p:par>
                              <p:par>
                                <p:cTn id="173" presetID="5" presetClass="entr" presetSubtype="10" fill="hold" grpId="0" nodeType="with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checkerboard(across)">
                                      <p:cBhvr>
                                        <p:cTn id="175" dur="1000"/>
                                        <p:tgtEl>
                                          <p:spTgt spid="67"/>
                                        </p:tgtEl>
                                      </p:cBhvr>
                                    </p:animEffect>
                                  </p:childTnLst>
                                </p:cTn>
                              </p:par>
                              <p:par>
                                <p:cTn id="176" presetID="5" presetClass="entr" presetSubtype="10" fill="hold" nodeType="withEffect">
                                  <p:stCondLst>
                                    <p:cond delay="0"/>
                                  </p:stCondLst>
                                  <p:childTnLst>
                                    <p:set>
                                      <p:cBhvr>
                                        <p:cTn id="177" dur="1" fill="hold">
                                          <p:stCondLst>
                                            <p:cond delay="0"/>
                                          </p:stCondLst>
                                        </p:cTn>
                                        <p:tgtEl>
                                          <p:spTgt spid="68"/>
                                        </p:tgtEl>
                                        <p:attrNameLst>
                                          <p:attrName>style.visibility</p:attrName>
                                        </p:attrNameLst>
                                      </p:cBhvr>
                                      <p:to>
                                        <p:strVal val="visible"/>
                                      </p:to>
                                    </p:set>
                                    <p:animEffect transition="in" filter="checkerboard(across)">
                                      <p:cBhvr>
                                        <p:cTn id="178"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7" grpId="0" animBg="1"/>
      <p:bldP spid="48" grpId="0" animBg="1"/>
      <p:bldP spid="49" grpId="0" animBg="1"/>
      <p:bldP spid="53" grpId="0" animBg="1"/>
      <p:bldP spid="54" grpId="0" animBg="1"/>
      <p:bldP spid="55" grpId="0" animBg="1"/>
      <p:bldP spid="59" grpId="0" animBg="1"/>
      <p:bldP spid="60" grpId="0" animBg="1"/>
      <p:bldP spid="61"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flipH="1">
            <a:off x="3287688" y="80154"/>
            <a:ext cx="5616624" cy="617272"/>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Calibri" pitchFamily="34" charset="0"/>
                <a:cs typeface="Calibri" pitchFamily="34" charset="0"/>
              </a:rPr>
              <a:t>Testing Time - Part 2</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4"/>
          <p:cNvSpPr/>
          <p:nvPr/>
        </p:nvSpPr>
        <p:spPr>
          <a:xfrm>
            <a:off x="2060280" y="778388"/>
            <a:ext cx="8071440" cy="461665"/>
          </a:xfrm>
          <a:prstGeom prst="rect">
            <a:avLst/>
          </a:prstGeom>
          <a:solidFill>
            <a:schemeClr val="accent4">
              <a:lumMod val="60000"/>
              <a:lumOff val="40000"/>
            </a:schemeClr>
          </a:solidFill>
          <a:scene3d>
            <a:camera prst="orthographicFront"/>
            <a:lightRig rig="threePt" dir="t"/>
          </a:scene3d>
          <a:sp3d>
            <a:bevelT/>
          </a:sp3d>
        </p:spPr>
        <p:txBody>
          <a:bodyPr wrap="none">
            <a:spAutoFit/>
          </a:bodyPr>
          <a:lstStyle/>
          <a:p>
            <a:r>
              <a:rPr lang="en-US" sz="2400" dirty="0" smtClean="0">
                <a:latin typeface="Calibri" pitchFamily="34" charset="0"/>
                <a:cs typeface="Calibri" pitchFamily="34" charset="0"/>
              </a:rPr>
              <a:t>See the image and write a story using the process taught earlier</a:t>
            </a:r>
            <a:endParaRPr lang="en-US" sz="2400" dirty="0">
              <a:latin typeface="Calibri" pitchFamily="34" charset="0"/>
              <a:cs typeface="Calibri" pitchFamily="34" charset="0"/>
            </a:endParaRPr>
          </a:p>
        </p:txBody>
      </p:sp>
      <p:grpSp>
        <p:nvGrpSpPr>
          <p:cNvPr id="6" name="Group 5"/>
          <p:cNvGrpSpPr/>
          <p:nvPr/>
        </p:nvGrpSpPr>
        <p:grpSpPr>
          <a:xfrm>
            <a:off x="247973" y="1322391"/>
            <a:ext cx="11340000" cy="5220000"/>
            <a:chOff x="0" y="315000"/>
            <a:chExt cx="11408504" cy="6248033"/>
          </a:xfrm>
        </p:grpSpPr>
        <p:pic>
          <p:nvPicPr>
            <p:cNvPr id="7" name="Picture 2" descr="Free vector wild animals cartoon characters in the forest scene"/>
            <p:cNvPicPr>
              <a:picLocks noChangeAspect="1" noChangeArrowheads="1"/>
            </p:cNvPicPr>
            <p:nvPr/>
          </p:nvPicPr>
          <p:blipFill>
            <a:blip r:embed="rId3"/>
            <a:srcRect/>
            <a:stretch>
              <a:fillRect/>
            </a:stretch>
          </p:blipFill>
          <p:spPr bwMode="auto">
            <a:xfrm>
              <a:off x="69238" y="315000"/>
              <a:ext cx="11203241" cy="6228000"/>
            </a:xfrm>
            <a:prstGeom prst="rect">
              <a:avLst/>
            </a:prstGeom>
            <a:noFill/>
          </p:spPr>
        </p:pic>
        <p:pic>
          <p:nvPicPr>
            <p:cNvPr id="8" name="Picture 7" descr="Free vector boy in safari outfit doing different activities"/>
            <p:cNvPicPr>
              <a:picLocks noChangeAspect="1" noChangeArrowheads="1"/>
            </p:cNvPicPr>
            <p:nvPr/>
          </p:nvPicPr>
          <p:blipFill>
            <a:blip r:embed="rId4" cstate="print">
              <a:clrChange>
                <a:clrFrom>
                  <a:srgbClr val="FEFEFE"/>
                </a:clrFrom>
                <a:clrTo>
                  <a:srgbClr val="FEFEFE">
                    <a:alpha val="0"/>
                  </a:srgbClr>
                </a:clrTo>
              </a:clrChange>
            </a:blip>
            <a:srcRect l="31584" t="32155" r="52002" b="33217"/>
            <a:stretch>
              <a:fillRect/>
            </a:stretch>
          </p:blipFill>
          <p:spPr bwMode="auto">
            <a:xfrm flipH="1">
              <a:off x="6046843" y="2624943"/>
              <a:ext cx="333113" cy="900000"/>
            </a:xfrm>
            <a:prstGeom prst="rect">
              <a:avLst/>
            </a:prstGeom>
            <a:noFill/>
          </p:spPr>
        </p:pic>
        <p:pic>
          <p:nvPicPr>
            <p:cNvPr id="9" name="Picture 8" descr="Free vector boy in safari outfit doing different activities"/>
            <p:cNvPicPr>
              <a:picLocks noChangeAspect="1" noChangeArrowheads="1"/>
            </p:cNvPicPr>
            <p:nvPr/>
          </p:nvPicPr>
          <p:blipFill>
            <a:blip r:embed="rId5">
              <a:clrChange>
                <a:clrFrom>
                  <a:srgbClr val="FEFEFE"/>
                </a:clrFrom>
                <a:clrTo>
                  <a:srgbClr val="FEFEFE">
                    <a:alpha val="0"/>
                  </a:srgbClr>
                </a:clrTo>
              </a:clrChange>
            </a:blip>
            <a:srcRect l="77269" t="66289"/>
            <a:stretch>
              <a:fillRect/>
            </a:stretch>
          </p:blipFill>
          <p:spPr bwMode="auto">
            <a:xfrm>
              <a:off x="10420866" y="2551463"/>
              <a:ext cx="987638" cy="1620000"/>
            </a:xfrm>
            <a:prstGeom prst="rect">
              <a:avLst/>
            </a:prstGeom>
            <a:noFill/>
          </p:spPr>
        </p:pic>
        <p:pic>
          <p:nvPicPr>
            <p:cNvPr id="10" name="Picture 2" descr="Free vector boy in safari outfit doing different activities"/>
            <p:cNvPicPr>
              <a:picLocks noChangeAspect="1" noChangeArrowheads="1"/>
            </p:cNvPicPr>
            <p:nvPr/>
          </p:nvPicPr>
          <p:blipFill>
            <a:blip r:embed="rId5">
              <a:clrChange>
                <a:clrFrom>
                  <a:srgbClr val="FEFEFE"/>
                </a:clrFrom>
                <a:clrTo>
                  <a:srgbClr val="FEFEFE">
                    <a:alpha val="0"/>
                  </a:srgbClr>
                </a:clrTo>
              </a:clrChange>
            </a:blip>
            <a:srcRect l="55657" t="66783" r="26014"/>
            <a:stretch>
              <a:fillRect/>
            </a:stretch>
          </p:blipFill>
          <p:spPr bwMode="auto">
            <a:xfrm>
              <a:off x="9911277" y="1999121"/>
              <a:ext cx="540000" cy="962329"/>
            </a:xfrm>
            <a:prstGeom prst="rect">
              <a:avLst/>
            </a:prstGeom>
            <a:noFill/>
          </p:spPr>
        </p:pic>
        <p:pic>
          <p:nvPicPr>
            <p:cNvPr id="11" name="Picture 2" descr="Free vector boy in safari outfit doing different activities"/>
            <p:cNvPicPr>
              <a:picLocks noChangeAspect="1" noChangeArrowheads="1"/>
            </p:cNvPicPr>
            <p:nvPr/>
          </p:nvPicPr>
          <p:blipFill>
            <a:blip r:embed="rId5">
              <a:clrChange>
                <a:clrFrom>
                  <a:srgbClr val="FEFEFE"/>
                </a:clrFrom>
                <a:clrTo>
                  <a:srgbClr val="FEFEFE">
                    <a:alpha val="0"/>
                  </a:srgbClr>
                </a:clrTo>
              </a:clrChange>
            </a:blip>
            <a:srcRect l="6416" t="67031" r="77991"/>
            <a:stretch>
              <a:fillRect/>
            </a:stretch>
          </p:blipFill>
          <p:spPr bwMode="auto">
            <a:xfrm>
              <a:off x="634181" y="1961524"/>
              <a:ext cx="612000" cy="1431133"/>
            </a:xfrm>
            <a:prstGeom prst="rect">
              <a:avLst/>
            </a:prstGeom>
            <a:noFill/>
          </p:spPr>
        </p:pic>
        <p:pic>
          <p:nvPicPr>
            <p:cNvPr id="12" name="Picture 2" descr="Free vector boy in safari outfit doing different activities"/>
            <p:cNvPicPr>
              <a:picLocks noChangeAspect="1" noChangeArrowheads="1"/>
            </p:cNvPicPr>
            <p:nvPr/>
          </p:nvPicPr>
          <p:blipFill>
            <a:blip r:embed="rId5">
              <a:clrChange>
                <a:clrFrom>
                  <a:srgbClr val="FEFEFE"/>
                </a:clrFrom>
                <a:clrTo>
                  <a:srgbClr val="FEFEFE">
                    <a:alpha val="0"/>
                  </a:srgbClr>
                </a:clrTo>
              </a:clrChange>
            </a:blip>
            <a:srcRect l="4103" t="32155" r="77568" b="33711"/>
            <a:stretch>
              <a:fillRect/>
            </a:stretch>
          </p:blipFill>
          <p:spPr bwMode="auto">
            <a:xfrm flipH="1">
              <a:off x="0" y="4911214"/>
              <a:ext cx="810092" cy="1592826"/>
            </a:xfrm>
            <a:prstGeom prst="rect">
              <a:avLst/>
            </a:prstGeom>
            <a:noFill/>
          </p:spPr>
        </p:pic>
        <p:pic>
          <p:nvPicPr>
            <p:cNvPr id="13" name="Picture 2" descr="Free vector boy in safari outfit doing different activities"/>
            <p:cNvPicPr>
              <a:picLocks noChangeAspect="1" noChangeArrowheads="1"/>
            </p:cNvPicPr>
            <p:nvPr/>
          </p:nvPicPr>
          <p:blipFill>
            <a:blip r:embed="rId5">
              <a:clrChange>
                <a:clrFrom>
                  <a:srgbClr val="FEFEFE"/>
                </a:clrFrom>
                <a:clrTo>
                  <a:srgbClr val="FEFEFE">
                    <a:alpha val="0"/>
                  </a:srgbClr>
                </a:clrTo>
              </a:clrChange>
            </a:blip>
            <a:srcRect l="50187" t="30424" r="27928" b="33711"/>
            <a:stretch>
              <a:fillRect/>
            </a:stretch>
          </p:blipFill>
          <p:spPr bwMode="auto">
            <a:xfrm>
              <a:off x="4365523" y="2344994"/>
              <a:ext cx="764882" cy="1386348"/>
            </a:xfrm>
            <a:prstGeom prst="rect">
              <a:avLst/>
            </a:prstGeom>
            <a:noFill/>
          </p:spPr>
        </p:pic>
        <p:pic>
          <p:nvPicPr>
            <p:cNvPr id="14" name="Picture 2" descr="Free vector boy in safari outfit doing different activities"/>
            <p:cNvPicPr>
              <a:picLocks noChangeAspect="1" noChangeArrowheads="1"/>
            </p:cNvPicPr>
            <p:nvPr/>
          </p:nvPicPr>
          <p:blipFill>
            <a:blip r:embed="rId5">
              <a:clrChange>
                <a:clrFrom>
                  <a:srgbClr val="FEFEFE"/>
                </a:clrFrom>
                <a:clrTo>
                  <a:srgbClr val="FEFEFE">
                    <a:alpha val="0"/>
                  </a:srgbClr>
                </a:clrTo>
              </a:clrChange>
            </a:blip>
            <a:srcRect l="77543" b="70318"/>
            <a:stretch>
              <a:fillRect/>
            </a:stretch>
          </p:blipFill>
          <p:spPr bwMode="auto">
            <a:xfrm>
              <a:off x="1371588" y="2271237"/>
              <a:ext cx="720000" cy="1052501"/>
            </a:xfrm>
            <a:prstGeom prst="rect">
              <a:avLst/>
            </a:prstGeom>
            <a:noFill/>
          </p:spPr>
        </p:pic>
        <p:pic>
          <p:nvPicPr>
            <p:cNvPr id="15" name="Picture 4" descr="Free vector happy frong sitting on lotus leaf"/>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10144283" y="5518253"/>
              <a:ext cx="990749" cy="1044780"/>
            </a:xfrm>
            <a:prstGeom prst="rect">
              <a:avLst/>
            </a:prstGeom>
            <a:noFill/>
          </p:spPr>
        </p:pic>
      </p:grpSp>
    </p:spTree>
    <p:extLst>
      <p:ext uri="{BB962C8B-B14F-4D97-AF65-F5344CB8AC3E}">
        <p14:creationId xmlns:p14="http://schemas.microsoft.com/office/powerpoint/2010/main" xmlns="" val="9668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46;p3">
            <a:extLst>
              <a:ext uri="{FF2B5EF4-FFF2-40B4-BE49-F238E27FC236}">
                <a16:creationId xmlns:a16="http://schemas.microsoft.com/office/drawing/2014/main" xmlns="" id="{68A28B81-9865-C098-9158-D9BF4023B239}"/>
              </a:ext>
            </a:extLst>
          </p:cNvPr>
          <p:cNvGraphicFramePr/>
          <p:nvPr>
            <p:extLst>
              <p:ext uri="{D42A27DB-BD31-4B8C-83A1-F6EECF244321}">
                <p14:modId xmlns:p14="http://schemas.microsoft.com/office/powerpoint/2010/main" xmlns="" val="2735967864"/>
              </p:ext>
            </p:extLst>
          </p:nvPr>
        </p:nvGraphicFramePr>
        <p:xfrm>
          <a:off x="1151222" y="953871"/>
          <a:ext cx="9913325" cy="5309206"/>
        </p:xfrm>
        <a:graphic>
          <a:graphicData uri="http://schemas.openxmlformats.org/drawingml/2006/table">
            <a:tbl>
              <a:tblPr firstRow="1" bandRow="1">
                <a:tableStyleId>{5C22544A-7EE6-4342-B048-85BDC9FD1C3A}</a:tableStyleId>
              </a:tblPr>
              <a:tblGrid>
                <a:gridCol w="1005688">
                  <a:extLst>
                    <a:ext uri="{9D8B030D-6E8A-4147-A177-3AD203B41FA5}">
                      <a16:colId xmlns:a16="http://schemas.microsoft.com/office/drawing/2014/main" xmlns="" val="20000"/>
                    </a:ext>
                  </a:extLst>
                </a:gridCol>
                <a:gridCol w="1508557">
                  <a:extLst>
                    <a:ext uri="{9D8B030D-6E8A-4147-A177-3AD203B41FA5}">
                      <a16:colId xmlns:a16="http://schemas.microsoft.com/office/drawing/2014/main" xmlns="" val="20001"/>
                    </a:ext>
                  </a:extLst>
                </a:gridCol>
                <a:gridCol w="5818695">
                  <a:extLst>
                    <a:ext uri="{9D8B030D-6E8A-4147-A177-3AD203B41FA5}">
                      <a16:colId xmlns:a16="http://schemas.microsoft.com/office/drawing/2014/main" xmlns="" val="20002"/>
                    </a:ext>
                  </a:extLst>
                </a:gridCol>
                <a:gridCol w="1580385">
                  <a:extLst>
                    <a:ext uri="{9D8B030D-6E8A-4147-A177-3AD203B41FA5}">
                      <a16:colId xmlns:a16="http://schemas.microsoft.com/office/drawing/2014/main" xmlns="" val="20003"/>
                    </a:ext>
                  </a:extLst>
                </a:gridCol>
              </a:tblGrid>
              <a:tr h="393492">
                <a:tc>
                  <a:txBody>
                    <a:bodyPr/>
                    <a:lstStyle/>
                    <a:p>
                      <a:pPr marL="0" marR="0" lvl="0" indent="0" algn="ctr" rtl="0">
                        <a:spcBef>
                          <a:spcPts val="0"/>
                        </a:spcBef>
                        <a:spcAft>
                          <a:spcPts val="0"/>
                        </a:spcAft>
                        <a:buNone/>
                      </a:pPr>
                      <a:r>
                        <a:rPr lang="en-IN" sz="2000" u="none" strike="noStrike" cap="none" dirty="0"/>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dirty="0"/>
                        <a:t>Thumbnail</a:t>
                      </a:r>
                      <a:endParaRPr dirty="0"/>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xmlns="" val="10000"/>
                  </a:ext>
                </a:extLst>
              </a:tr>
              <a:tr h="386616">
                <a:tc>
                  <a:txBody>
                    <a:bodyPr/>
                    <a:lstStyle/>
                    <a:p>
                      <a:pPr marL="0" marR="0" lvl="0" indent="0" algn="l" rtl="0">
                        <a:spcBef>
                          <a:spcPts val="0"/>
                        </a:spcBef>
                        <a:spcAft>
                          <a:spcPts val="0"/>
                        </a:spcAft>
                        <a:buNone/>
                      </a:pPr>
                      <a:r>
                        <a:rPr lang="en-IN" sz="900" dirty="0" smtClean="0"/>
                        <a:t>1</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N" sz="900" b="0" i="0" u="none" strike="noStrike" dirty="0" smtClean="0">
                          <a:solidFill>
                            <a:schemeClr val="dk1"/>
                          </a:solidFill>
                          <a:latin typeface="Calibri"/>
                          <a:ea typeface="Calibri"/>
                          <a:cs typeface="Calibri"/>
                          <a:sym typeface="Calibri"/>
                        </a:rPr>
                        <a:t>Zoo:</a:t>
                      </a:r>
                      <a:r>
                        <a:rPr lang="en-IN" sz="900" b="0" i="0" u="none" strike="noStrike" baseline="0" dirty="0" smtClean="0">
                          <a:solidFill>
                            <a:schemeClr val="dk1"/>
                          </a:solidFill>
                          <a:latin typeface="Calibri"/>
                          <a:ea typeface="Calibri"/>
                          <a:cs typeface="Calibri"/>
                          <a:sym typeface="Calibri"/>
                        </a:rPr>
                        <a:t> https://www.freepik.com/free-vector/border-template-with-cute-animals_5769817.htm#query=ZOO&amp;position=35&amp;from_view=search&amp;track=sph </a:t>
                      </a:r>
                    </a:p>
                  </a:txBody>
                  <a:tcPr marL="91450" marR="91450" marT="45725" marB="45725"/>
                </a:tc>
                <a:tc>
                  <a:txBody>
                    <a:bodyPr/>
                    <a:lstStyle/>
                    <a:p>
                      <a:pPr marL="0" marR="0" lvl="0" indent="0" algn="l" rtl="0">
                        <a:spcBef>
                          <a:spcPts val="0"/>
                        </a:spcBef>
                        <a:spcAft>
                          <a:spcPts val="0"/>
                        </a:spcAft>
                        <a:buNone/>
                      </a:pPr>
                      <a:r>
                        <a:rPr lang="en-IN" sz="900" dirty="0" err="1" smtClean="0"/>
                        <a:t>brgfx</a:t>
                      </a:r>
                      <a:endParaRPr sz="900"/>
                    </a:p>
                  </a:txBody>
                  <a:tcPr marL="91450" marR="91450" marT="45725" marB="45725"/>
                </a:tc>
                <a:extLst>
                  <a:ext uri="{0D108BD9-81ED-4DB2-BD59-A6C34878D82A}">
                    <a16:rowId xmlns:a16="http://schemas.microsoft.com/office/drawing/2014/main" xmlns="" val="10001"/>
                  </a:ext>
                </a:extLst>
              </a:tr>
              <a:tr h="386616">
                <a:tc>
                  <a:txBody>
                    <a:bodyPr/>
                    <a:lstStyle/>
                    <a:p>
                      <a:pPr marL="0" marR="0" lvl="0" indent="0" algn="l" rtl="0">
                        <a:spcBef>
                          <a:spcPts val="0"/>
                        </a:spcBef>
                        <a:spcAft>
                          <a:spcPts val="0"/>
                        </a:spcAft>
                        <a:buNone/>
                      </a:pPr>
                      <a:r>
                        <a:rPr lang="en-IN" sz="900" dirty="0" smtClean="0"/>
                        <a:t>2</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AutoNum type="arabicPeriod"/>
                      </a:pPr>
                      <a:r>
                        <a:rPr lang="en-IN" sz="900" b="0" i="0" u="none" strike="noStrike" baseline="0" dirty="0" smtClean="0">
                          <a:solidFill>
                            <a:schemeClr val="dk1"/>
                          </a:solidFill>
                          <a:latin typeface="Calibri"/>
                          <a:ea typeface="Calibri"/>
                          <a:cs typeface="Calibri"/>
                          <a:sym typeface="Calibri"/>
                        </a:rPr>
                        <a:t>Thirsty Crow: https://youtu.be/ZQ27PS14_sI </a:t>
                      </a:r>
                    </a:p>
                    <a:p>
                      <a:pPr marL="228600" lvl="0" indent="-228600" algn="l" rtl="0">
                        <a:spcBef>
                          <a:spcPts val="0"/>
                        </a:spcBef>
                        <a:spcAft>
                          <a:spcPts val="0"/>
                        </a:spcAft>
                        <a:buAutoNum type="arabicPeriod"/>
                      </a:pPr>
                      <a:r>
                        <a:rPr lang="en-IN" sz="900" b="0" i="0" u="none" strike="noStrike" baseline="0" dirty="0" smtClean="0">
                          <a:solidFill>
                            <a:schemeClr val="dk1"/>
                          </a:solidFill>
                          <a:latin typeface="Calibri"/>
                          <a:ea typeface="Calibri"/>
                          <a:cs typeface="Calibri"/>
                          <a:sym typeface="Calibri"/>
                        </a:rPr>
                        <a:t>Aladdin: https://youtu.be/64NCM2mP_ms </a:t>
                      </a:r>
                    </a:p>
                    <a:p>
                      <a:pPr marL="228600" lvl="0" indent="-228600" algn="l" rtl="0">
                        <a:spcBef>
                          <a:spcPts val="0"/>
                        </a:spcBef>
                        <a:spcAft>
                          <a:spcPts val="0"/>
                        </a:spcAft>
                        <a:buAutoNum type="arabicPeriod"/>
                      </a:pPr>
                      <a:r>
                        <a:rPr lang="en-IN" sz="900" b="0" i="0" u="none" strike="noStrike" baseline="0" dirty="0" smtClean="0">
                          <a:solidFill>
                            <a:schemeClr val="dk1"/>
                          </a:solidFill>
                          <a:latin typeface="Calibri"/>
                          <a:ea typeface="Calibri"/>
                          <a:cs typeface="Calibri"/>
                          <a:sym typeface="Calibri"/>
                        </a:rPr>
                        <a:t>Monkey and crocodile: https://youtu.be/L1Khwb1Ucbg </a:t>
                      </a:r>
                    </a:p>
                    <a:p>
                      <a:pPr marL="228600" lvl="0" indent="-228600" algn="l" rtl="0">
                        <a:spcBef>
                          <a:spcPts val="0"/>
                        </a:spcBef>
                        <a:spcAft>
                          <a:spcPts val="0"/>
                        </a:spcAft>
                        <a:buNone/>
                      </a:pPr>
                      <a:endParaRPr lang="en-IN" sz="900" b="0" i="0" u="none" strike="noStrike" baseline="0" dirty="0" smtClean="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IN" sz="900" dirty="0" smtClean="0"/>
                        <a:t>Free Hug Point</a:t>
                      </a:r>
                    </a:p>
                    <a:p>
                      <a:pPr marL="0" marR="0" lvl="0" indent="0" algn="l" rtl="0">
                        <a:spcBef>
                          <a:spcPts val="0"/>
                        </a:spcBef>
                        <a:spcAft>
                          <a:spcPts val="0"/>
                        </a:spcAft>
                        <a:buNone/>
                      </a:pPr>
                      <a:r>
                        <a:rPr lang="en-IN" sz="900" dirty="0" err="1" smtClean="0"/>
                        <a:t>Storytime</a:t>
                      </a:r>
                      <a:r>
                        <a:rPr lang="en-IN" sz="900" dirty="0" smtClean="0"/>
                        <a:t> for Kids</a:t>
                      </a:r>
                    </a:p>
                    <a:p>
                      <a:pPr marL="0" marR="0" lvl="0" indent="0" algn="l" rtl="0">
                        <a:spcBef>
                          <a:spcPts val="0"/>
                        </a:spcBef>
                        <a:spcAft>
                          <a:spcPts val="0"/>
                        </a:spcAft>
                        <a:buNone/>
                      </a:pPr>
                      <a:r>
                        <a:rPr lang="en-IN" sz="900" dirty="0" err="1" smtClean="0"/>
                        <a:t>padma</a:t>
                      </a:r>
                      <a:endParaRPr lang="en-IN" sz="900" dirty="0" smtClean="0"/>
                    </a:p>
                  </a:txBody>
                  <a:tcPr marL="91450" marR="91450" marT="45725" marB="45725"/>
                </a:tc>
                <a:extLst>
                  <a:ext uri="{0D108BD9-81ED-4DB2-BD59-A6C34878D82A}">
                    <a16:rowId xmlns:a16="http://schemas.microsoft.com/office/drawing/2014/main" xmlns="" val="10002"/>
                  </a:ext>
                </a:extLst>
              </a:tr>
              <a:tr h="386616">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IN" sz="900" dirty="0" smtClean="0"/>
                        <a:t>4,5,6,7,8,9</a:t>
                      </a: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AutoNum type="arabicPeriod"/>
                      </a:pPr>
                      <a:r>
                        <a:rPr lang="en-IN" sz="900" b="0" i="0" u="none" strike="noStrike" dirty="0" smtClean="0">
                          <a:solidFill>
                            <a:schemeClr val="dk1"/>
                          </a:solidFill>
                          <a:latin typeface="Calibri"/>
                          <a:ea typeface="Calibri"/>
                          <a:cs typeface="Calibri"/>
                          <a:sym typeface="Calibri"/>
                        </a:rPr>
                        <a:t>Farm: https://www.freepik.com/free-vector/farmer-rural-countryside-house_31235965.htm#page=5&amp;query=farmer%20and%20his%20farm&amp;position=21&amp;from_view=search&amp;track=ais </a:t>
                      </a:r>
                    </a:p>
                    <a:p>
                      <a:pPr marL="228600" lvl="0" indent="-228600" algn="l" rtl="0">
                        <a:spcBef>
                          <a:spcPts val="0"/>
                        </a:spcBef>
                        <a:spcAft>
                          <a:spcPts val="0"/>
                        </a:spcAft>
                        <a:buAutoNum type="arabicPeriod"/>
                      </a:pPr>
                      <a:r>
                        <a:rPr lang="en-IN" sz="900" b="0" i="0" u="none" strike="noStrike" dirty="0" smtClean="0">
                          <a:solidFill>
                            <a:schemeClr val="dk1"/>
                          </a:solidFill>
                          <a:latin typeface="Calibri"/>
                          <a:ea typeface="Calibri"/>
                          <a:cs typeface="Calibri"/>
                          <a:sym typeface="Calibri"/>
                        </a:rPr>
                        <a:t>Tiger: https://www.freepik.com/free-photo/amazing-bengal-tiger-nature_18520710.htm#query=Tiger&amp;position=9&amp;from_view=search&amp;track=sph</a:t>
                      </a:r>
                    </a:p>
                    <a:p>
                      <a:pPr marL="228600" lvl="0" indent="-228600" algn="l" rtl="0">
                        <a:spcBef>
                          <a:spcPts val="0"/>
                        </a:spcBef>
                        <a:spcAft>
                          <a:spcPts val="0"/>
                        </a:spcAft>
                        <a:buNone/>
                      </a:pPr>
                      <a:r>
                        <a:rPr lang="en-IN" sz="900" b="0" i="0" u="none" strike="noStrike" dirty="0" smtClean="0">
                          <a:solidFill>
                            <a:schemeClr val="dk1"/>
                          </a:solidFill>
                          <a:latin typeface="Calibri"/>
                          <a:ea typeface="Calibri"/>
                          <a:cs typeface="Calibri"/>
                          <a:sym typeface="Calibri"/>
                        </a:rPr>
                        <a:t>	</a:t>
                      </a:r>
                    </a:p>
                  </a:txBody>
                  <a:tcPr marL="91450" marR="91450" marT="45725" marB="45725"/>
                </a:tc>
                <a:tc>
                  <a:txBody>
                    <a:bodyPr/>
                    <a:lstStyle/>
                    <a:p>
                      <a:pPr marL="0" marR="0" lvl="0" indent="0" algn="l" rtl="0">
                        <a:spcBef>
                          <a:spcPts val="0"/>
                        </a:spcBef>
                        <a:spcAft>
                          <a:spcPts val="0"/>
                        </a:spcAft>
                        <a:buNone/>
                      </a:pPr>
                      <a:r>
                        <a:rPr lang="en-IN" sz="900" dirty="0" err="1" smtClean="0"/>
                        <a:t>brgfx</a:t>
                      </a: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IN" sz="900" dirty="0" err="1" smtClean="0"/>
                        <a:t>vladimircech</a:t>
                      </a:r>
                      <a:endParaRPr sz="900"/>
                    </a:p>
                  </a:txBody>
                  <a:tcPr marL="91450" marR="91450" marT="45725" marB="45725"/>
                </a:tc>
                <a:extLst>
                  <a:ext uri="{0D108BD9-81ED-4DB2-BD59-A6C34878D82A}">
                    <a16:rowId xmlns:a16="http://schemas.microsoft.com/office/drawing/2014/main" xmlns="" val="10003"/>
                  </a:ext>
                </a:extLst>
              </a:tr>
              <a:tr h="386616">
                <a:tc>
                  <a:txBody>
                    <a:bodyPr/>
                    <a:lstStyle/>
                    <a:p>
                      <a:pPr marL="0" marR="0" lvl="0" indent="0" algn="l" rtl="0">
                        <a:spcBef>
                          <a:spcPts val="0"/>
                        </a:spcBef>
                        <a:spcAft>
                          <a:spcPts val="0"/>
                        </a:spcAft>
                        <a:buNone/>
                      </a:pPr>
                      <a:r>
                        <a:rPr lang="en-IN" sz="900" dirty="0" smtClean="0"/>
                        <a:t>10</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AutoNum type="arabicPeriod"/>
                      </a:pPr>
                      <a:r>
                        <a:rPr lang="en-IN" sz="900" b="0" i="0" u="none" strike="noStrike" dirty="0" smtClean="0">
                          <a:solidFill>
                            <a:schemeClr val="dk1"/>
                          </a:solidFill>
                          <a:latin typeface="Calibri"/>
                          <a:cs typeface="Calibri"/>
                          <a:sym typeface="Calibri"/>
                        </a:rPr>
                        <a:t>Cuneiform: https://commons.wikimedia.org/wiki/File:Sales_contract_Shuruppak_Louvre_AO3766.jpg </a:t>
                      </a:r>
                    </a:p>
                    <a:p>
                      <a:pPr marL="228600" lvl="0" indent="-228600" algn="l" rtl="0">
                        <a:spcBef>
                          <a:spcPts val="0"/>
                        </a:spcBef>
                        <a:spcAft>
                          <a:spcPts val="0"/>
                        </a:spcAft>
                        <a:buAutoNum type="arabicPeriod"/>
                      </a:pPr>
                      <a:r>
                        <a:rPr lang="en-IN" sz="900" b="0" i="0" u="none" strike="noStrike" dirty="0" smtClean="0">
                          <a:solidFill>
                            <a:schemeClr val="dk1"/>
                          </a:solidFill>
                          <a:latin typeface="Calibri"/>
                          <a:cs typeface="Calibri"/>
                          <a:sym typeface="Calibri"/>
                        </a:rPr>
                        <a:t>Hieroglyphs: https://commons.wikimedia.org/wiki/File:Hieroglifos_em_parede.jpg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dirty="0" smtClean="0">
                          <a:solidFill>
                            <a:schemeClr val="dk1"/>
                          </a:solidFill>
                          <a:latin typeface="Calibri"/>
                          <a:cs typeface="Calibri"/>
                          <a:sym typeface="Calibri"/>
                        </a:rPr>
                        <a:t>3.    Edict: https://commons.wikimedia.org/wiki/File:3rd-century_BCE_Jonnagiri_Erragudi_Yerragudi_Asoka_rock_edict_inscription,_Andhra_Pradesh_India_-_05.jpg Hieroglyphs: https://commons.wikimedia.org/wiki/File:Hieroglifos_em_parede.jpg </a:t>
                      </a:r>
                      <a:endParaRPr lang="en-IN" sz="900" b="0" i="0" u="none" strike="noStrike" cap="none" dirty="0" smtClean="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IN" sz="900" dirty="0" smtClean="0"/>
                        <a:t>Unknown artist</a:t>
                      </a:r>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US" sz="900" b="0" i="0" u="none" strike="noStrike" cap="none" dirty="0" err="1" smtClean="0">
                          <a:solidFill>
                            <a:schemeClr val="dk1"/>
                          </a:solidFill>
                          <a:latin typeface="Calibri"/>
                          <a:ea typeface="Calibri"/>
                          <a:cs typeface="Calibri"/>
                          <a:sym typeface="Calibri"/>
                        </a:rPr>
                        <a:t>Fedor</a:t>
                      </a:r>
                      <a:r>
                        <a:rPr lang="en-US" sz="900" b="0" i="0" u="none" strike="noStrike" cap="none" dirty="0" smtClean="0">
                          <a:solidFill>
                            <a:schemeClr val="dk1"/>
                          </a:solidFill>
                          <a:latin typeface="Calibri"/>
                          <a:ea typeface="Calibri"/>
                          <a:cs typeface="Calibri"/>
                          <a:sym typeface="Calibri"/>
                        </a:rPr>
                        <a:t> </a:t>
                      </a:r>
                      <a:r>
                        <a:rPr lang="en-US" sz="900" b="0" i="0" u="none" strike="noStrike" cap="none" dirty="0" err="1" smtClean="0">
                          <a:solidFill>
                            <a:schemeClr val="dk1"/>
                          </a:solidFill>
                          <a:latin typeface="Calibri"/>
                          <a:ea typeface="Calibri"/>
                          <a:cs typeface="Calibri"/>
                          <a:sym typeface="Calibri"/>
                        </a:rPr>
                        <a:t>Selivanov</a:t>
                      </a:r>
                      <a:endParaRPr lang="en-US" sz="9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900" b="0" i="0" u="none" strike="noStrike" cap="none" dirty="0" smtClean="0">
                          <a:solidFill>
                            <a:schemeClr val="dk1"/>
                          </a:solidFill>
                          <a:latin typeface="Calibri"/>
                          <a:ea typeface="Calibri"/>
                          <a:cs typeface="Calibri"/>
                          <a:sym typeface="Calibri"/>
                        </a:rPr>
                        <a:t>Ms Sarah Welch</a:t>
                      </a:r>
                      <a:endParaRPr sz="900"/>
                    </a:p>
                  </a:txBody>
                  <a:tcPr marL="91450" marR="91450" marT="45725" marB="45725"/>
                </a:tc>
                <a:extLst>
                  <a:ext uri="{0D108BD9-81ED-4DB2-BD59-A6C34878D82A}">
                    <a16:rowId xmlns:a16="http://schemas.microsoft.com/office/drawing/2014/main" xmlns="" val="10004"/>
                  </a:ext>
                </a:extLst>
              </a:tr>
              <a:tr h="386616">
                <a:tc>
                  <a:txBody>
                    <a:bodyPr/>
                    <a:lstStyle/>
                    <a:p>
                      <a:pPr marL="0" marR="0" lvl="0" indent="0" algn="l" rtl="0">
                        <a:spcBef>
                          <a:spcPts val="0"/>
                        </a:spcBef>
                        <a:spcAft>
                          <a:spcPts val="0"/>
                        </a:spcAft>
                        <a:buNone/>
                      </a:pPr>
                      <a:r>
                        <a:rPr lang="en-IN" sz="900" dirty="0" smtClean="0"/>
                        <a:t>12</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None/>
                      </a:pPr>
                      <a:r>
                        <a:rPr lang="en-IN" sz="900" b="0" i="0" u="none" strike="noStrike" baseline="0" dirty="0" smtClean="0">
                          <a:solidFill>
                            <a:schemeClr val="dk1"/>
                          </a:solidFill>
                          <a:latin typeface="Calibri"/>
                          <a:cs typeface="Calibri"/>
                          <a:sym typeface="Calibri"/>
                        </a:rPr>
                        <a:t>1.    Animals: https://www.freepik.com/free-vector/wild-animals-cartoon-characters-forest-scene_27175542.htm#page=16&amp;query=big%20zoo&amp;position=47&amp;from_view=search&amp;track=ais </a:t>
                      </a:r>
                    </a:p>
                    <a:p>
                      <a:pPr marL="228600" lvl="0" indent="-228600" algn="l" rtl="0">
                        <a:spcBef>
                          <a:spcPts val="0"/>
                        </a:spcBef>
                        <a:spcAft>
                          <a:spcPts val="0"/>
                        </a:spcAft>
                        <a:buNone/>
                      </a:pPr>
                      <a:r>
                        <a:rPr lang="en-IN" sz="900" b="0" i="0" u="none" strike="noStrike" baseline="0" dirty="0" smtClean="0">
                          <a:solidFill>
                            <a:schemeClr val="dk1"/>
                          </a:solidFill>
                          <a:latin typeface="Calibri"/>
                          <a:cs typeface="Calibri"/>
                          <a:sym typeface="Calibri"/>
                        </a:rPr>
                        <a:t>2.     Zoo keeper: https://www.freepik.com/free-vector/boy-safari-outfit-doing-different-activities_6874065.htm#query=zoo%20keeper&amp;position=46&amp;from_view=search&amp;track=ais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baseline="0" dirty="0" smtClean="0">
                          <a:solidFill>
                            <a:schemeClr val="dk1"/>
                          </a:solidFill>
                          <a:latin typeface="Calibri"/>
                          <a:cs typeface="Calibri"/>
                          <a:sym typeface="Calibri"/>
                        </a:rPr>
                        <a:t>3.   Frog: https://www.freepik.com/free-vector/happy-frong-sitting-lotus-leaf_6952752.htm#query=frogs&amp;position=39&amp;from_view=search&amp;track=sph 	</a:t>
                      </a:r>
                    </a:p>
                  </a:txBody>
                  <a:tcPr marL="91450" marR="91450" marT="45725" marB="45725"/>
                </a:tc>
                <a:tc>
                  <a:txBody>
                    <a:bodyPr/>
                    <a:lstStyle/>
                    <a:p>
                      <a:pPr marL="0" marR="0" lvl="0" indent="0" algn="l" rtl="0">
                        <a:spcBef>
                          <a:spcPts val="0"/>
                        </a:spcBef>
                        <a:spcAft>
                          <a:spcPts val="0"/>
                        </a:spcAft>
                        <a:buNone/>
                      </a:pPr>
                      <a:r>
                        <a:rPr lang="en-IN" sz="900" dirty="0" err="1" smtClean="0"/>
                        <a:t>brgfx</a:t>
                      </a: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IN" sz="900" dirty="0" err="1" smtClean="0"/>
                        <a:t>brgfx</a:t>
                      </a: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r>
                        <a:rPr lang="en-IN" sz="900" dirty="0" err="1" smtClean="0"/>
                        <a:t>brgfx</a:t>
                      </a:r>
                      <a:endParaRPr lang="en-IN" sz="900" dirty="0" smtClean="0"/>
                    </a:p>
                  </a:txBody>
                  <a:tcPr marL="91450" marR="91450" marT="45725" marB="45725"/>
                </a:tc>
                <a:extLst>
                  <a:ext uri="{0D108BD9-81ED-4DB2-BD59-A6C34878D82A}">
                    <a16:rowId xmlns:a16="http://schemas.microsoft.com/office/drawing/2014/main" xmlns="" val="10005"/>
                  </a:ext>
                </a:extLst>
              </a:tr>
              <a:tr h="386616">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xmlns="" val="10006"/>
                  </a:ext>
                </a:extLst>
              </a:tr>
              <a:tr h="386616">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lang="en-IN" sz="900" dirty="0" smtClean="0"/>
                    </a:p>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xmlns="" val="10007"/>
                  </a:ext>
                </a:extLst>
              </a:tr>
            </a:tbl>
          </a:graphicData>
        </a:graphic>
      </p:graphicFrame>
      <p:sp>
        <p:nvSpPr>
          <p:cNvPr id="5" name="Google Shape;47;p3">
            <a:extLst>
              <a:ext uri="{FF2B5EF4-FFF2-40B4-BE49-F238E27FC236}">
                <a16:creationId xmlns:a16="http://schemas.microsoft.com/office/drawing/2014/main" xmlns="" id="{6D42FD62-34E5-791E-E3C2-E1B0F48A0EF1}"/>
              </a:ext>
            </a:extLst>
          </p:cNvPr>
          <p:cNvSpPr txBox="1">
            <a:spLocks noGrp="1"/>
          </p:cNvSpPr>
          <p:nvPr>
            <p:ph type="title"/>
          </p:nvPr>
        </p:nvSpPr>
        <p:spPr>
          <a:xfrm>
            <a:off x="3549975" y="144016"/>
            <a:ext cx="5092048" cy="500042"/>
          </a:xfrm>
          <a:prstGeom prst="rect">
            <a:avLst/>
          </a:prstGeom>
          <a:noFill/>
          <a:ln>
            <a:noFill/>
          </a:ln>
        </p:spPr>
        <p:txBody>
          <a:bodyPr spcFirstLastPara="1" wrap="square" lIns="91425" tIns="45700" rIns="91425" bIns="45700" anchor="t" anchorCtr="0">
            <a:normAutofit fontScale="90000"/>
          </a:bodyPr>
          <a:lstStyle/>
          <a:p>
            <a:pPr marL="0" marR="0" lvl="0" indent="0" algn="ctr" rtl="0">
              <a:spcBef>
                <a:spcPts val="0"/>
              </a:spcBef>
              <a:spcAft>
                <a:spcPts val="0"/>
              </a:spcAft>
              <a:buClr>
                <a:schemeClr val="dk1"/>
              </a:buClr>
              <a:buSzPct val="100000"/>
              <a:buFont typeface="Calibri"/>
              <a:buNone/>
            </a:pPr>
            <a:r>
              <a:rPr lang="en-IN" sz="4400" b="0" i="0" u="none" strike="noStrike" cap="none" dirty="0">
                <a:solidFill>
                  <a:schemeClr val="dk1"/>
                </a:solidFill>
                <a:latin typeface="Calibri"/>
                <a:ea typeface="Calibri"/>
                <a:cs typeface="Calibri"/>
                <a:sym typeface="Calibri"/>
              </a:rPr>
              <a:t>Attribution / Citation</a:t>
            </a:r>
            <a:endParaRPr dirty="0"/>
          </a:p>
        </p:txBody>
      </p:sp>
      <p:pic>
        <p:nvPicPr>
          <p:cNvPr id="6" name="Picture 2" descr="Free vector wild animals cartoon characters in the forest scene"/>
          <p:cNvPicPr>
            <a:picLocks noChangeAspect="1" noChangeArrowheads="1"/>
          </p:cNvPicPr>
          <p:nvPr/>
        </p:nvPicPr>
        <p:blipFill>
          <a:blip r:embed="rId3" cstate="print"/>
          <a:srcRect/>
          <a:stretch>
            <a:fillRect/>
          </a:stretch>
        </p:blipFill>
        <p:spPr bwMode="auto">
          <a:xfrm>
            <a:off x="2223312" y="4471016"/>
            <a:ext cx="252000" cy="117374"/>
          </a:xfrm>
          <a:prstGeom prst="rect">
            <a:avLst/>
          </a:prstGeom>
          <a:noFill/>
          <a:ln>
            <a:noFill/>
          </a:ln>
        </p:spPr>
      </p:pic>
      <p:pic>
        <p:nvPicPr>
          <p:cNvPr id="7" name="Picture 2" descr="Free vector boy in safari outfit doing different activities"/>
          <p:cNvPicPr>
            <a:picLocks noChangeAspect="1" noChangeArrowheads="1"/>
          </p:cNvPicPr>
          <p:nvPr/>
        </p:nvPicPr>
        <p:blipFill>
          <a:blip r:embed="rId4" cstate="print"/>
          <a:stretch>
            <a:fillRect/>
          </a:stretch>
        </p:blipFill>
        <p:spPr bwMode="auto">
          <a:xfrm>
            <a:off x="2619288" y="4247790"/>
            <a:ext cx="432000" cy="477796"/>
          </a:xfrm>
          <a:prstGeom prst="rect">
            <a:avLst/>
          </a:prstGeom>
          <a:noFill/>
          <a:ln>
            <a:noFill/>
          </a:ln>
        </p:spPr>
      </p:pic>
      <p:pic>
        <p:nvPicPr>
          <p:cNvPr id="8" name="Picture 4" descr="Free vector happy frong sitting on lotus leaf"/>
          <p:cNvPicPr>
            <a:picLocks noChangeAspect="1" noChangeArrowheads="1"/>
          </p:cNvPicPr>
          <p:nvPr/>
        </p:nvPicPr>
        <p:blipFill>
          <a:blip r:embed="rId5" cstate="print"/>
          <a:srcRect/>
          <a:stretch>
            <a:fillRect/>
          </a:stretch>
        </p:blipFill>
        <p:spPr bwMode="auto">
          <a:xfrm>
            <a:off x="3160453" y="4308139"/>
            <a:ext cx="360000" cy="318075"/>
          </a:xfrm>
          <a:prstGeom prst="rect">
            <a:avLst/>
          </a:prstGeom>
          <a:noFill/>
          <a:ln>
            <a:noFill/>
          </a:ln>
        </p:spPr>
      </p:pic>
      <p:pic>
        <p:nvPicPr>
          <p:cNvPr id="9" name="Picture 2" descr="Free vector border template with cute animals"/>
          <p:cNvPicPr>
            <a:picLocks noChangeAspect="1" noChangeArrowheads="1"/>
          </p:cNvPicPr>
          <p:nvPr/>
        </p:nvPicPr>
        <p:blipFill>
          <a:blip r:embed="rId6" cstate="print"/>
          <a:srcRect/>
          <a:stretch>
            <a:fillRect/>
          </a:stretch>
        </p:blipFill>
        <p:spPr bwMode="auto">
          <a:xfrm>
            <a:off x="2757676" y="1483667"/>
            <a:ext cx="252000" cy="191617"/>
          </a:xfrm>
          <a:prstGeom prst="rect">
            <a:avLst/>
          </a:prstGeom>
          <a:noFill/>
        </p:spPr>
      </p:pic>
      <p:pic>
        <p:nvPicPr>
          <p:cNvPr id="10" name="Picture 2"/>
          <p:cNvPicPr preferRelativeResize="0">
            <a:picLocks noChangeAspect="1" noChangeArrowheads="1"/>
          </p:cNvPicPr>
          <p:nvPr/>
        </p:nvPicPr>
        <p:blipFill>
          <a:blip r:embed="rId7" cstate="print"/>
          <a:srcRect l="1315" t="29391" r="38325" b="9929"/>
          <a:stretch>
            <a:fillRect/>
          </a:stretch>
        </p:blipFill>
        <p:spPr bwMode="auto">
          <a:xfrm>
            <a:off x="2567135" y="2038017"/>
            <a:ext cx="252000" cy="135692"/>
          </a:xfrm>
          <a:prstGeom prst="rect">
            <a:avLst/>
          </a:prstGeom>
          <a:noFill/>
          <a:ln w="9525">
            <a:noFill/>
            <a:miter lim="800000"/>
            <a:headEnd/>
            <a:tailEnd/>
          </a:ln>
          <a:effectLst/>
          <a:scene3d>
            <a:camera prst="orthographicFront"/>
            <a:lightRig rig="threePt" dir="t"/>
          </a:scene3d>
          <a:sp3d>
            <a:bevelT/>
          </a:sp3d>
        </p:spPr>
      </p:pic>
      <p:pic>
        <p:nvPicPr>
          <p:cNvPr id="11" name="Picture 3"/>
          <p:cNvPicPr>
            <a:picLocks noChangeAspect="1" noChangeArrowheads="1"/>
          </p:cNvPicPr>
          <p:nvPr/>
        </p:nvPicPr>
        <p:blipFill>
          <a:blip r:embed="rId8" cstate="print"/>
          <a:srcRect l="53004" t="31099" r="33054" b="24748"/>
          <a:stretch>
            <a:fillRect/>
          </a:stretch>
        </p:blipFill>
        <p:spPr bwMode="auto">
          <a:xfrm>
            <a:off x="2848331" y="1928168"/>
            <a:ext cx="252000" cy="448683"/>
          </a:xfrm>
          <a:prstGeom prst="rect">
            <a:avLst/>
          </a:prstGeom>
          <a:noFill/>
          <a:ln w="9525">
            <a:noFill/>
            <a:miter lim="800000"/>
            <a:headEnd/>
            <a:tailEnd/>
          </a:ln>
          <a:effectLst/>
          <a:scene3d>
            <a:camera prst="orthographicFront"/>
            <a:lightRig rig="threePt" dir="t"/>
          </a:scene3d>
          <a:sp3d>
            <a:bevelT/>
          </a:sp3d>
        </p:spPr>
      </p:pic>
      <p:pic>
        <p:nvPicPr>
          <p:cNvPr id="12" name="Picture 4"/>
          <p:cNvPicPr preferRelativeResize="0">
            <a:picLocks noChangeAspect="1" noChangeArrowheads="1"/>
          </p:cNvPicPr>
          <p:nvPr/>
        </p:nvPicPr>
        <p:blipFill>
          <a:blip r:embed="rId9" cstate="print"/>
          <a:srcRect l="15768" t="30494" r="41215" b="18700"/>
          <a:stretch>
            <a:fillRect/>
          </a:stretch>
        </p:blipFill>
        <p:spPr bwMode="auto">
          <a:xfrm>
            <a:off x="3138800" y="2019514"/>
            <a:ext cx="252000" cy="135692"/>
          </a:xfrm>
          <a:prstGeom prst="rect">
            <a:avLst/>
          </a:prstGeom>
          <a:noFill/>
          <a:ln w="9525">
            <a:noFill/>
            <a:miter lim="800000"/>
            <a:headEnd/>
            <a:tailEnd/>
          </a:ln>
          <a:effectLst/>
          <a:scene3d>
            <a:camera prst="orthographicFront"/>
            <a:lightRig rig="threePt" dir="t"/>
          </a:scene3d>
          <a:sp3d>
            <a:bevelT/>
          </a:sp3d>
        </p:spPr>
      </p:pic>
      <p:pic>
        <p:nvPicPr>
          <p:cNvPr id="13" name="Picture 12" descr="Free vector farmer at rural countryside house"/>
          <p:cNvPicPr>
            <a:picLocks noChangeAspect="1" noChangeArrowheads="1"/>
          </p:cNvPicPr>
          <p:nvPr/>
        </p:nvPicPr>
        <p:blipFill>
          <a:blip r:embed="rId10" cstate="print"/>
          <a:srcRect/>
          <a:stretch>
            <a:fillRect/>
          </a:stretch>
        </p:blipFill>
        <p:spPr bwMode="auto">
          <a:xfrm>
            <a:off x="2639999" y="2716659"/>
            <a:ext cx="252000" cy="179992"/>
          </a:xfrm>
          <a:prstGeom prst="rect">
            <a:avLst/>
          </a:prstGeom>
          <a:noFill/>
          <a:scene3d>
            <a:camera prst="orthographicFront"/>
            <a:lightRig rig="threePt" dir="t"/>
          </a:scene3d>
          <a:sp3d>
            <a:bevelT/>
          </a:sp3d>
        </p:spPr>
      </p:pic>
      <p:pic>
        <p:nvPicPr>
          <p:cNvPr id="14" name="Picture 10" descr="Free photo amazing bengal tiger in the nature"/>
          <p:cNvPicPr>
            <a:picLocks noChangeAspect="1" noChangeArrowheads="1"/>
          </p:cNvPicPr>
          <p:nvPr/>
        </p:nvPicPr>
        <p:blipFill>
          <a:blip r:embed="rId11" cstate="print"/>
          <a:stretch>
            <a:fillRect/>
          </a:stretch>
        </p:blipFill>
        <p:spPr bwMode="auto">
          <a:xfrm>
            <a:off x="3130360" y="2681336"/>
            <a:ext cx="167865" cy="252000"/>
          </a:xfrm>
          <a:prstGeom prst="rect">
            <a:avLst/>
          </a:prstGeom>
          <a:noFill/>
          <a:ln>
            <a:noFill/>
          </a:ln>
        </p:spPr>
      </p:pic>
      <p:pic>
        <p:nvPicPr>
          <p:cNvPr id="15" name="Picture 2" descr="File:Sales contract Shuruppak Louvre AO3766.jpg"/>
          <p:cNvPicPr>
            <a:picLocks noChangeAspect="1" noChangeArrowheads="1"/>
          </p:cNvPicPr>
          <p:nvPr/>
        </p:nvPicPr>
        <p:blipFill>
          <a:blip r:embed="rId12" cstate="print"/>
          <a:srcRect/>
          <a:stretch>
            <a:fillRect/>
          </a:stretch>
        </p:blipFill>
        <p:spPr bwMode="auto">
          <a:xfrm>
            <a:off x="2381944" y="3472042"/>
            <a:ext cx="252000" cy="237487"/>
          </a:xfrm>
          <a:prstGeom prst="rect">
            <a:avLst/>
          </a:prstGeom>
          <a:noFill/>
          <a:effectLst>
            <a:outerShdw blurRad="50800" dist="38100" dir="2700000" algn="tl" rotWithShape="0">
              <a:prstClr val="black">
                <a:alpha val="40000"/>
              </a:prstClr>
            </a:outerShdw>
          </a:effectLst>
        </p:spPr>
      </p:pic>
      <p:pic>
        <p:nvPicPr>
          <p:cNvPr id="16" name="Picture 4" descr="File:Hieroglifos em parede.jpg"/>
          <p:cNvPicPr>
            <a:picLocks noChangeAspect="1" noChangeArrowheads="1"/>
          </p:cNvPicPr>
          <p:nvPr/>
        </p:nvPicPr>
        <p:blipFill>
          <a:blip r:embed="rId13" cstate="print"/>
          <a:srcRect/>
          <a:stretch>
            <a:fillRect/>
          </a:stretch>
        </p:blipFill>
        <p:spPr bwMode="auto">
          <a:xfrm>
            <a:off x="3288637" y="3486188"/>
            <a:ext cx="252000" cy="192203"/>
          </a:xfrm>
          <a:prstGeom prst="rect">
            <a:avLst/>
          </a:prstGeom>
          <a:noFill/>
          <a:effectLst>
            <a:outerShdw blurRad="50800" dist="38100" dir="2700000" algn="tl" rotWithShape="0">
              <a:prstClr val="black">
                <a:alpha val="40000"/>
              </a:prstClr>
            </a:outerShdw>
          </a:effectLst>
        </p:spPr>
      </p:pic>
      <p:pic>
        <p:nvPicPr>
          <p:cNvPr id="17" name="Picture 6" descr="File:3rd-century BCE Jonnagiri Erragudi Yerragudi Asoka rock edict inscription, Andhra Pradesh India - 05.jpg"/>
          <p:cNvPicPr>
            <a:picLocks noChangeAspect="1" noChangeArrowheads="1"/>
          </p:cNvPicPr>
          <p:nvPr/>
        </p:nvPicPr>
        <p:blipFill>
          <a:blip r:embed="rId14" cstate="print"/>
          <a:srcRect/>
          <a:stretch>
            <a:fillRect/>
          </a:stretch>
        </p:blipFill>
        <p:spPr bwMode="auto">
          <a:xfrm>
            <a:off x="2800399" y="3501690"/>
            <a:ext cx="252000" cy="189000"/>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63613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93724B0A-F7CE-4831-BFE0-ED8B67AF4853}"/>
              </a:ext>
            </a:extLst>
          </p:cNvPr>
          <p:cNvGrpSpPr/>
          <p:nvPr/>
        </p:nvGrpSpPr>
        <p:grpSpPr>
          <a:xfrm>
            <a:off x="2121214" y="55627"/>
            <a:ext cx="7949573" cy="935998"/>
            <a:chOff x="9892548" y="1406820"/>
            <a:chExt cx="1749285" cy="838219"/>
          </a:xfrm>
        </p:grpSpPr>
        <p:sp>
          <p:nvSpPr>
            <p:cNvPr id="5"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xmlns="" id="{5DBD1787-2EDF-46A9-B7F0-9917BC3FA111}"/>
                </a:ext>
              </a:extLst>
            </p:cNvPr>
            <p:cNvSpPr/>
            <p:nvPr/>
          </p:nvSpPr>
          <p:spPr>
            <a:xfrm>
              <a:off x="10058056" y="1537952"/>
              <a:ext cx="1440159" cy="570539"/>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TextBox 7">
              <a:extLst>
                <a:ext uri="{FF2B5EF4-FFF2-40B4-BE49-F238E27FC236}">
                  <a16:creationId xmlns:a16="http://schemas.microsoft.com/office/drawing/2014/main" xmlns="" id="{68A94448-B0C4-4134-9007-6B250E516C1F}"/>
                </a:ext>
              </a:extLst>
            </p:cNvPr>
            <p:cNvSpPr txBox="1"/>
            <p:nvPr/>
          </p:nvSpPr>
          <p:spPr>
            <a:xfrm>
              <a:off x="10098938" y="1519860"/>
              <a:ext cx="1358395" cy="578812"/>
            </a:xfrm>
            <a:prstGeom prst="rect">
              <a:avLst/>
            </a:prstGeom>
            <a:noFill/>
          </p:spPr>
          <p:txBody>
            <a:bodyPr wrap="square" rtlCol="0">
              <a:spAutoFit/>
            </a:bodyPr>
            <a:lstStyle/>
            <a:p>
              <a:pPr algn="ctr"/>
              <a:r>
                <a:rPr lang="en-IN" sz="3600" dirty="0" smtClean="0">
                  <a:latin typeface="Calibri" pitchFamily="34" charset="0"/>
                  <a:cs typeface="Calibri" pitchFamily="34" charset="0"/>
                </a:rPr>
                <a:t>Introducing Story Writing</a:t>
              </a:r>
              <a:endParaRPr lang="en-IN" sz="3600" dirty="0">
                <a:latin typeface="Calibri" pitchFamily="34" charset="0"/>
                <a:cs typeface="Calibri" pitchFamily="34" charset="0"/>
              </a:endParaRPr>
            </a:p>
          </p:txBody>
        </p:sp>
      </p:grpSp>
      <p:pic>
        <p:nvPicPr>
          <p:cNvPr id="9" name="Picture 2"/>
          <p:cNvPicPr preferRelativeResize="0">
            <a:picLocks noChangeAspect="1" noChangeArrowheads="1"/>
          </p:cNvPicPr>
          <p:nvPr/>
        </p:nvPicPr>
        <p:blipFill>
          <a:blip r:embed="rId3"/>
          <a:srcRect l="1315" t="29391" r="38325" b="9929"/>
          <a:stretch>
            <a:fillRect/>
          </a:stretch>
        </p:blipFill>
        <p:spPr bwMode="auto">
          <a:xfrm>
            <a:off x="103691" y="2438301"/>
            <a:ext cx="4613145" cy="2484000"/>
          </a:xfrm>
          <a:prstGeom prst="rect">
            <a:avLst/>
          </a:prstGeom>
          <a:noFill/>
          <a:ln w="9525">
            <a:noFill/>
            <a:miter lim="800000"/>
            <a:headEnd/>
            <a:tailEnd/>
          </a:ln>
          <a:effectLst/>
          <a:scene3d>
            <a:camera prst="orthographicFront"/>
            <a:lightRig rig="threePt" dir="t"/>
          </a:scene3d>
          <a:sp3d>
            <a:bevelT/>
          </a:sp3d>
        </p:spPr>
      </p:pic>
      <p:pic>
        <p:nvPicPr>
          <p:cNvPr id="10" name="Picture 3"/>
          <p:cNvPicPr>
            <a:picLocks noChangeAspect="1" noChangeArrowheads="1"/>
          </p:cNvPicPr>
          <p:nvPr/>
        </p:nvPicPr>
        <p:blipFill>
          <a:blip r:embed="rId4"/>
          <a:srcRect l="53004" t="31099" r="33054" b="24748"/>
          <a:stretch>
            <a:fillRect/>
          </a:stretch>
        </p:blipFill>
        <p:spPr bwMode="auto">
          <a:xfrm>
            <a:off x="4857136" y="2328452"/>
            <a:ext cx="2477729" cy="4411564"/>
          </a:xfrm>
          <a:prstGeom prst="rect">
            <a:avLst/>
          </a:prstGeom>
          <a:noFill/>
          <a:ln w="9525">
            <a:noFill/>
            <a:miter lim="800000"/>
            <a:headEnd/>
            <a:tailEnd/>
          </a:ln>
          <a:effectLst/>
          <a:scene3d>
            <a:camera prst="orthographicFront"/>
            <a:lightRig rig="threePt" dir="t"/>
          </a:scene3d>
          <a:sp3d>
            <a:bevelT/>
          </a:sp3d>
        </p:spPr>
      </p:pic>
      <p:pic>
        <p:nvPicPr>
          <p:cNvPr id="11" name="Picture 4"/>
          <p:cNvPicPr preferRelativeResize="0">
            <a:picLocks noChangeAspect="1" noChangeArrowheads="1"/>
          </p:cNvPicPr>
          <p:nvPr/>
        </p:nvPicPr>
        <p:blipFill>
          <a:blip r:embed="rId5"/>
          <a:srcRect l="15768" t="30494" r="41215" b="18700"/>
          <a:stretch>
            <a:fillRect/>
          </a:stretch>
        </p:blipFill>
        <p:spPr bwMode="auto">
          <a:xfrm>
            <a:off x="7475167" y="2453049"/>
            <a:ext cx="4613141" cy="2484000"/>
          </a:xfrm>
          <a:prstGeom prst="rect">
            <a:avLst/>
          </a:prstGeom>
          <a:noFill/>
          <a:ln w="9525">
            <a:noFill/>
            <a:miter lim="800000"/>
            <a:headEnd/>
            <a:tailEnd/>
          </a:ln>
          <a:effectLst/>
          <a:scene3d>
            <a:camera prst="orthographicFront"/>
            <a:lightRig rig="threePt" dir="t"/>
          </a:scene3d>
          <a:sp3d>
            <a:bevelT/>
          </a:sp3d>
        </p:spPr>
      </p:pic>
      <p:sp>
        <p:nvSpPr>
          <p:cNvPr id="12" name="TextBox 11"/>
          <p:cNvSpPr txBox="1"/>
          <p:nvPr/>
        </p:nvSpPr>
        <p:spPr>
          <a:xfrm>
            <a:off x="1163401" y="5020887"/>
            <a:ext cx="2294218" cy="461665"/>
          </a:xfrm>
          <a:prstGeom prst="rect">
            <a:avLst/>
          </a:prstGeom>
          <a:solidFill>
            <a:schemeClr val="bg1">
              <a:lumMod val="85000"/>
            </a:schemeClr>
          </a:solidFill>
          <a:scene3d>
            <a:camera prst="orthographicFront"/>
            <a:lightRig rig="threePt" dir="t"/>
          </a:scene3d>
          <a:sp3d>
            <a:bevelT/>
          </a:sp3d>
        </p:spPr>
        <p:txBody>
          <a:bodyPr wrap="none" rtlCol="0">
            <a:spAutoFit/>
          </a:bodyPr>
          <a:lstStyle/>
          <a:p>
            <a:r>
              <a:rPr lang="en-IN" sz="2400" dirty="0" smtClean="0">
                <a:latin typeface="Calibri" pitchFamily="34" charset="0"/>
                <a:cs typeface="Calibri" pitchFamily="34" charset="0"/>
              </a:rPr>
              <a:t>The Thirsty Crow</a:t>
            </a:r>
            <a:endParaRPr lang="en-US" sz="2400" dirty="0">
              <a:latin typeface="Calibri" pitchFamily="34" charset="0"/>
              <a:cs typeface="Calibri" pitchFamily="34" charset="0"/>
            </a:endParaRPr>
          </a:p>
        </p:txBody>
      </p:sp>
      <p:sp>
        <p:nvSpPr>
          <p:cNvPr id="13" name="TextBox 12"/>
          <p:cNvSpPr txBox="1"/>
          <p:nvPr/>
        </p:nvSpPr>
        <p:spPr>
          <a:xfrm>
            <a:off x="4155994" y="1762300"/>
            <a:ext cx="3682418" cy="461665"/>
          </a:xfrm>
          <a:prstGeom prst="rect">
            <a:avLst/>
          </a:prstGeom>
          <a:solidFill>
            <a:schemeClr val="accent2">
              <a:lumMod val="40000"/>
              <a:lumOff val="60000"/>
            </a:schemeClr>
          </a:solidFill>
          <a:scene3d>
            <a:camera prst="orthographicFront"/>
            <a:lightRig rig="threePt" dir="t"/>
          </a:scene3d>
          <a:sp3d>
            <a:bevelT/>
          </a:sp3d>
        </p:spPr>
        <p:txBody>
          <a:bodyPr wrap="none" rtlCol="0">
            <a:spAutoFit/>
          </a:bodyPr>
          <a:lstStyle/>
          <a:p>
            <a:r>
              <a:rPr lang="en-IN" sz="2400" dirty="0" smtClean="0">
                <a:latin typeface="Calibri" pitchFamily="34" charset="0"/>
                <a:cs typeface="Calibri" pitchFamily="34" charset="0"/>
              </a:rPr>
              <a:t>Aladdin and the Magic lamp</a:t>
            </a:r>
            <a:endParaRPr lang="en-US" sz="2400" dirty="0">
              <a:latin typeface="Calibri" pitchFamily="34" charset="0"/>
              <a:cs typeface="Calibri" pitchFamily="34" charset="0"/>
            </a:endParaRPr>
          </a:p>
        </p:txBody>
      </p:sp>
      <p:sp>
        <p:nvSpPr>
          <p:cNvPr id="14" name="TextBox 13"/>
          <p:cNvSpPr txBox="1"/>
          <p:nvPr/>
        </p:nvSpPr>
        <p:spPr>
          <a:xfrm>
            <a:off x="8040716" y="5020887"/>
            <a:ext cx="3482043" cy="461665"/>
          </a:xfrm>
          <a:prstGeom prst="rect">
            <a:avLst/>
          </a:prstGeom>
          <a:solidFill>
            <a:schemeClr val="accent5">
              <a:lumMod val="40000"/>
              <a:lumOff val="60000"/>
            </a:schemeClr>
          </a:solidFill>
          <a:scene3d>
            <a:camera prst="orthographicFront"/>
            <a:lightRig rig="threePt" dir="t"/>
          </a:scene3d>
          <a:sp3d>
            <a:bevelT/>
          </a:sp3d>
        </p:spPr>
        <p:txBody>
          <a:bodyPr wrap="none" rtlCol="0">
            <a:spAutoFit/>
          </a:bodyPr>
          <a:lstStyle/>
          <a:p>
            <a:r>
              <a:rPr lang="en-IN" sz="2400" dirty="0" smtClean="0">
                <a:latin typeface="Calibri" pitchFamily="34" charset="0"/>
                <a:cs typeface="Calibri" pitchFamily="34" charset="0"/>
              </a:rPr>
              <a:t>Monkey and the Crocodile</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xmlns="" val="7829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par>
                          <p:cTn id="22" fill="hold">
                            <p:stCondLst>
                              <p:cond delay="1000"/>
                            </p:stCondLst>
                            <p:childTnLst>
                              <p:par>
                                <p:cTn id="23" presetID="22" presetClass="entr" presetSubtype="8" fill="hold"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3724B0A-F7CE-4831-BFE0-ED8B67AF4853}"/>
              </a:ext>
            </a:extLst>
          </p:cNvPr>
          <p:cNvGrpSpPr/>
          <p:nvPr/>
        </p:nvGrpSpPr>
        <p:grpSpPr>
          <a:xfrm>
            <a:off x="2121214" y="164112"/>
            <a:ext cx="7949573" cy="936000"/>
            <a:chOff x="9892548" y="1406820"/>
            <a:chExt cx="1749285" cy="838219"/>
          </a:xfrm>
        </p:grpSpPr>
        <p:sp>
          <p:nvSpPr>
            <p:cNvPr id="5"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xmlns="" id="{5DBD1787-2EDF-46A9-B7F0-9917BC3FA111}"/>
                </a:ext>
              </a:extLst>
            </p:cNvPr>
            <p:cNvSpPr/>
            <p:nvPr/>
          </p:nvSpPr>
          <p:spPr>
            <a:xfrm>
              <a:off x="10057658" y="1527954"/>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TextBox 7">
              <a:extLst>
                <a:ext uri="{FF2B5EF4-FFF2-40B4-BE49-F238E27FC236}">
                  <a16:creationId xmlns:a16="http://schemas.microsoft.com/office/drawing/2014/main" xmlns="" id="{68A94448-B0C4-4134-9007-6B250E516C1F}"/>
                </a:ext>
              </a:extLst>
            </p:cNvPr>
            <p:cNvSpPr txBox="1"/>
            <p:nvPr/>
          </p:nvSpPr>
          <p:spPr>
            <a:xfrm>
              <a:off x="10286591" y="1523818"/>
              <a:ext cx="982293" cy="578811"/>
            </a:xfrm>
            <a:prstGeom prst="rect">
              <a:avLst/>
            </a:prstGeom>
            <a:noFill/>
          </p:spPr>
          <p:txBody>
            <a:bodyPr wrap="square" rtlCol="0">
              <a:spAutoFit/>
            </a:bodyPr>
            <a:lstStyle/>
            <a:p>
              <a:r>
                <a:rPr lang="en-IN" sz="3600" dirty="0" smtClean="0">
                  <a:latin typeface="Calibri" pitchFamily="34" charset="0"/>
                  <a:cs typeface="Calibri" pitchFamily="34" charset="0"/>
                </a:rPr>
                <a:t>Story Writing - Process</a:t>
              </a:r>
              <a:endParaRPr lang="en-IN" sz="3600" dirty="0">
                <a:latin typeface="Calibri" pitchFamily="34" charset="0"/>
                <a:cs typeface="Calibri" pitchFamily="34" charset="0"/>
              </a:endParaRPr>
            </a:p>
          </p:txBody>
        </p:sp>
      </p:grpSp>
      <p:cxnSp>
        <p:nvCxnSpPr>
          <p:cNvPr id="9" name="Straight Connector 8">
            <a:extLst>
              <a:ext uri="{FF2B5EF4-FFF2-40B4-BE49-F238E27FC236}">
                <a16:creationId xmlns:a16="http://schemas.microsoft.com/office/drawing/2014/main" xmlns="" id="{0B29721E-3507-4A15-ACDA-F4F7FDAF1949}"/>
              </a:ext>
            </a:extLst>
          </p:cNvPr>
          <p:cNvCxnSpPr/>
          <p:nvPr/>
        </p:nvCxnSpPr>
        <p:spPr>
          <a:xfrm flipH="1">
            <a:off x="4616377" y="3390006"/>
            <a:ext cx="674979" cy="910881"/>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xmlns="" id="{06C53826-7979-4460-BC50-63AFBD889667}"/>
              </a:ext>
            </a:extLst>
          </p:cNvPr>
          <p:cNvCxnSpPr/>
          <p:nvPr/>
        </p:nvCxnSpPr>
        <p:spPr>
          <a:xfrm flipH="1">
            <a:off x="6063760" y="3658529"/>
            <a:ext cx="2063" cy="1138424"/>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xmlns="" id="{40634C8A-26C2-4C90-9548-627EDAF09AD8}"/>
              </a:ext>
            </a:extLst>
          </p:cNvPr>
          <p:cNvCxnSpPr/>
          <p:nvPr/>
        </p:nvCxnSpPr>
        <p:spPr>
          <a:xfrm flipH="1" flipV="1">
            <a:off x="6872559" y="3409602"/>
            <a:ext cx="663601" cy="930477"/>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Connector 11">
            <a:extLst>
              <a:ext uri="{FF2B5EF4-FFF2-40B4-BE49-F238E27FC236}">
                <a16:creationId xmlns:a16="http://schemas.microsoft.com/office/drawing/2014/main" xmlns="" id="{8270F71F-12C7-42CC-9E7A-FE029B4C011E}"/>
              </a:ext>
            </a:extLst>
          </p:cNvPr>
          <p:cNvCxnSpPr/>
          <p:nvPr/>
        </p:nvCxnSpPr>
        <p:spPr>
          <a:xfrm flipH="1" flipV="1">
            <a:off x="7398003" y="2724520"/>
            <a:ext cx="1131059" cy="388663"/>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xmlns="" id="{33F6C102-7A10-44AF-9FE3-44349206FEE8}"/>
              </a:ext>
            </a:extLst>
          </p:cNvPr>
          <p:cNvCxnSpPr/>
          <p:nvPr/>
        </p:nvCxnSpPr>
        <p:spPr>
          <a:xfrm flipH="1">
            <a:off x="3665365" y="2724522"/>
            <a:ext cx="1100546" cy="388661"/>
          </a:xfrm>
          <a:prstGeom prst="line">
            <a:avLst/>
          </a:prstGeom>
        </p:spPr>
        <p:style>
          <a:lnRef idx="2">
            <a:schemeClr val="accent2"/>
          </a:lnRef>
          <a:fillRef idx="0">
            <a:schemeClr val="accent2"/>
          </a:fillRef>
          <a:effectRef idx="1">
            <a:schemeClr val="accent2"/>
          </a:effectRef>
          <a:fontRef idx="minor">
            <a:schemeClr val="tx1"/>
          </a:fontRef>
        </p:style>
      </p:cxnSp>
      <p:grpSp>
        <p:nvGrpSpPr>
          <p:cNvPr id="14" name="Group 13">
            <a:extLst>
              <a:ext uri="{FF2B5EF4-FFF2-40B4-BE49-F238E27FC236}">
                <a16:creationId xmlns:a16="http://schemas.microsoft.com/office/drawing/2014/main" xmlns="" id="{44999B34-2778-499E-95D6-8D5C1228C810}"/>
              </a:ext>
            </a:extLst>
          </p:cNvPr>
          <p:cNvGrpSpPr/>
          <p:nvPr/>
        </p:nvGrpSpPr>
        <p:grpSpPr>
          <a:xfrm>
            <a:off x="3489728" y="3051084"/>
            <a:ext cx="228600" cy="228600"/>
            <a:chOff x="3029658" y="3836508"/>
            <a:chExt cx="228600" cy="228600"/>
          </a:xfrm>
        </p:grpSpPr>
        <p:sp>
          <p:nvSpPr>
            <p:cNvPr id="15" name="Oval 14">
              <a:extLst>
                <a:ext uri="{FF2B5EF4-FFF2-40B4-BE49-F238E27FC236}">
                  <a16:creationId xmlns:a16="http://schemas.microsoft.com/office/drawing/2014/main" xmlns="" id="{D441FA21-1240-4B9A-A9D7-A5CAF7051F67}"/>
                </a:ext>
              </a:extLst>
            </p:cNvPr>
            <p:cNvSpPr/>
            <p:nvPr/>
          </p:nvSpPr>
          <p:spPr>
            <a:xfrm>
              <a:off x="3029658" y="3836508"/>
              <a:ext cx="228600" cy="228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C0597D0F-3CD1-4FA4-AB8B-43D0B18DABEC}"/>
                </a:ext>
              </a:extLst>
            </p:cNvPr>
            <p:cNvSpPr/>
            <p:nvPr/>
          </p:nvSpPr>
          <p:spPr>
            <a:xfrm rot="14632260">
              <a:off x="3079950" y="3886800"/>
              <a:ext cx="128016" cy="128016"/>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xmlns="" id="{8336DA5B-0E35-41BF-B331-F21C3077D3D4}"/>
              </a:ext>
            </a:extLst>
          </p:cNvPr>
          <p:cNvGrpSpPr/>
          <p:nvPr/>
        </p:nvGrpSpPr>
        <p:grpSpPr>
          <a:xfrm>
            <a:off x="4444068" y="4306114"/>
            <a:ext cx="228600" cy="228600"/>
            <a:chOff x="3029658" y="3836508"/>
            <a:chExt cx="228600" cy="228600"/>
          </a:xfrm>
        </p:grpSpPr>
        <p:sp>
          <p:nvSpPr>
            <p:cNvPr id="18" name="Oval 17">
              <a:extLst>
                <a:ext uri="{FF2B5EF4-FFF2-40B4-BE49-F238E27FC236}">
                  <a16:creationId xmlns:a16="http://schemas.microsoft.com/office/drawing/2014/main" xmlns="" id="{0D6F313B-0E39-47A2-A529-14F61FA42A51}"/>
                </a:ext>
              </a:extLst>
            </p:cNvPr>
            <p:cNvSpPr/>
            <p:nvPr/>
          </p:nvSpPr>
          <p:spPr>
            <a:xfrm>
              <a:off x="3029658" y="3836508"/>
              <a:ext cx="228600" cy="228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F09A4D71-F46A-4930-BBF3-EF714C1C9F0A}"/>
                </a:ext>
              </a:extLst>
            </p:cNvPr>
            <p:cNvSpPr/>
            <p:nvPr/>
          </p:nvSpPr>
          <p:spPr>
            <a:xfrm rot="14632260">
              <a:off x="3079950" y="3886800"/>
              <a:ext cx="128016" cy="128016"/>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99276700-34A5-43AA-9EB5-884FA081A674}"/>
              </a:ext>
            </a:extLst>
          </p:cNvPr>
          <p:cNvGrpSpPr/>
          <p:nvPr/>
        </p:nvGrpSpPr>
        <p:grpSpPr>
          <a:xfrm>
            <a:off x="5949460" y="4796953"/>
            <a:ext cx="228600" cy="228600"/>
            <a:chOff x="3029658" y="3836508"/>
            <a:chExt cx="228600" cy="228600"/>
          </a:xfrm>
        </p:grpSpPr>
        <p:sp>
          <p:nvSpPr>
            <p:cNvPr id="21" name="Oval 20">
              <a:extLst>
                <a:ext uri="{FF2B5EF4-FFF2-40B4-BE49-F238E27FC236}">
                  <a16:creationId xmlns:a16="http://schemas.microsoft.com/office/drawing/2014/main" xmlns="" id="{13709D07-AB00-499A-9CA6-B82272ED3AB2}"/>
                </a:ext>
              </a:extLst>
            </p:cNvPr>
            <p:cNvSpPr/>
            <p:nvPr/>
          </p:nvSpPr>
          <p:spPr>
            <a:xfrm>
              <a:off x="3029658" y="3836508"/>
              <a:ext cx="228600" cy="228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27156ECA-EA99-4E23-A797-E5EFA055A281}"/>
                </a:ext>
              </a:extLst>
            </p:cNvPr>
            <p:cNvSpPr/>
            <p:nvPr/>
          </p:nvSpPr>
          <p:spPr>
            <a:xfrm rot="14632260">
              <a:off x="3079950" y="3886800"/>
              <a:ext cx="128016" cy="128016"/>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xmlns="" id="{239783ED-D91D-4D71-BE9E-C6125636BF2F}"/>
              </a:ext>
            </a:extLst>
          </p:cNvPr>
          <p:cNvGrpSpPr/>
          <p:nvPr/>
        </p:nvGrpSpPr>
        <p:grpSpPr>
          <a:xfrm>
            <a:off x="7493868" y="4321156"/>
            <a:ext cx="228600" cy="228600"/>
            <a:chOff x="3029658" y="3836508"/>
            <a:chExt cx="228600" cy="228600"/>
          </a:xfrm>
        </p:grpSpPr>
        <p:sp>
          <p:nvSpPr>
            <p:cNvPr id="24" name="Oval 23">
              <a:extLst>
                <a:ext uri="{FF2B5EF4-FFF2-40B4-BE49-F238E27FC236}">
                  <a16:creationId xmlns:a16="http://schemas.microsoft.com/office/drawing/2014/main" xmlns="" id="{9656C421-3143-4C9B-AE23-29A6300B6502}"/>
                </a:ext>
              </a:extLst>
            </p:cNvPr>
            <p:cNvSpPr/>
            <p:nvPr/>
          </p:nvSpPr>
          <p:spPr>
            <a:xfrm>
              <a:off x="3029658" y="3836508"/>
              <a:ext cx="228600" cy="228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AE1B6C55-6D7F-405F-8723-D9C3D3AEDE75}"/>
                </a:ext>
              </a:extLst>
            </p:cNvPr>
            <p:cNvSpPr/>
            <p:nvPr/>
          </p:nvSpPr>
          <p:spPr>
            <a:xfrm rot="14632260">
              <a:off x="3079950" y="3886800"/>
              <a:ext cx="128016" cy="1280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xmlns="" id="{57BB20EB-9F0F-4750-BE00-0E24A29DC6EB}"/>
              </a:ext>
            </a:extLst>
          </p:cNvPr>
          <p:cNvGrpSpPr/>
          <p:nvPr/>
        </p:nvGrpSpPr>
        <p:grpSpPr>
          <a:xfrm>
            <a:off x="8521715" y="3028518"/>
            <a:ext cx="228600" cy="228600"/>
            <a:chOff x="3029658" y="3836508"/>
            <a:chExt cx="228600" cy="228600"/>
          </a:xfrm>
        </p:grpSpPr>
        <p:sp>
          <p:nvSpPr>
            <p:cNvPr id="27" name="Oval 26">
              <a:extLst>
                <a:ext uri="{FF2B5EF4-FFF2-40B4-BE49-F238E27FC236}">
                  <a16:creationId xmlns:a16="http://schemas.microsoft.com/office/drawing/2014/main" xmlns="" id="{8D654867-35C1-4230-92B2-32EF02E7595E}"/>
                </a:ext>
              </a:extLst>
            </p:cNvPr>
            <p:cNvSpPr/>
            <p:nvPr/>
          </p:nvSpPr>
          <p:spPr>
            <a:xfrm>
              <a:off x="3029658" y="3836508"/>
              <a:ext cx="228600" cy="228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A47A5414-0D1E-4D52-9FB2-4FEFA9770E80}"/>
                </a:ext>
              </a:extLst>
            </p:cNvPr>
            <p:cNvSpPr/>
            <p:nvPr/>
          </p:nvSpPr>
          <p:spPr>
            <a:xfrm rot="14632260">
              <a:off x="3079950" y="3886800"/>
              <a:ext cx="128016" cy="1280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xmlns="" id="{3AA294F1-2604-446D-B5BF-F7BFE0AEDFB9}"/>
              </a:ext>
            </a:extLst>
          </p:cNvPr>
          <p:cNvGrpSpPr/>
          <p:nvPr/>
        </p:nvGrpSpPr>
        <p:grpSpPr>
          <a:xfrm>
            <a:off x="3994607" y="2435289"/>
            <a:ext cx="792088" cy="831692"/>
            <a:chOff x="3994607" y="3256683"/>
            <a:chExt cx="792088" cy="831692"/>
          </a:xfrm>
        </p:grpSpPr>
        <p:sp>
          <p:nvSpPr>
            <p:cNvPr id="30" name="Regular Pentagon 14">
              <a:extLst>
                <a:ext uri="{FF2B5EF4-FFF2-40B4-BE49-F238E27FC236}">
                  <a16:creationId xmlns:a16="http://schemas.microsoft.com/office/drawing/2014/main" xmlns="" id="{F95BE5ED-4078-4503-BA9A-8E93DC8DA6EC}"/>
                </a:ext>
              </a:extLst>
            </p:cNvPr>
            <p:cNvSpPr/>
            <p:nvPr/>
          </p:nvSpPr>
          <p:spPr>
            <a:xfrm rot="4281335" flipH="1" flipV="1">
              <a:off x="3974805" y="3276485"/>
              <a:ext cx="831692" cy="792088"/>
            </a:xfrm>
            <a:prstGeom prst="pentagon">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17714365-AD5D-4F5B-AAC9-4844B1D12B55}"/>
                </a:ext>
              </a:extLst>
            </p:cNvPr>
            <p:cNvSpPr txBox="1"/>
            <p:nvPr/>
          </p:nvSpPr>
          <p:spPr>
            <a:xfrm>
              <a:off x="4303582" y="3376867"/>
              <a:ext cx="237610" cy="523220"/>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rPr>
                <a:t>1</a:t>
              </a:r>
            </a:p>
          </p:txBody>
        </p:sp>
      </p:grpSp>
      <p:grpSp>
        <p:nvGrpSpPr>
          <p:cNvPr id="32" name="Group 31">
            <a:extLst>
              <a:ext uri="{FF2B5EF4-FFF2-40B4-BE49-F238E27FC236}">
                <a16:creationId xmlns:a16="http://schemas.microsoft.com/office/drawing/2014/main" xmlns="" id="{F63526E8-05DE-4777-9E6F-751C9A135F32}"/>
              </a:ext>
            </a:extLst>
          </p:cNvPr>
          <p:cNvGrpSpPr/>
          <p:nvPr/>
        </p:nvGrpSpPr>
        <p:grpSpPr>
          <a:xfrm>
            <a:off x="4638142" y="3310991"/>
            <a:ext cx="831692" cy="792088"/>
            <a:chOff x="4638142" y="4132385"/>
            <a:chExt cx="831692" cy="792088"/>
          </a:xfrm>
        </p:grpSpPr>
        <p:sp>
          <p:nvSpPr>
            <p:cNvPr id="33" name="Regular Pentagon 13">
              <a:extLst>
                <a:ext uri="{FF2B5EF4-FFF2-40B4-BE49-F238E27FC236}">
                  <a16:creationId xmlns:a16="http://schemas.microsoft.com/office/drawing/2014/main" xmlns="" id="{522E1E36-1B99-4A33-85B6-3DA5ED72E0D3}"/>
                </a:ext>
              </a:extLst>
            </p:cNvPr>
            <p:cNvSpPr/>
            <p:nvPr/>
          </p:nvSpPr>
          <p:spPr>
            <a:xfrm rot="2209388" flipH="1" flipV="1">
              <a:off x="4638142" y="4132385"/>
              <a:ext cx="831692" cy="792088"/>
            </a:xfrm>
            <a:prstGeom prst="pentago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9677DD71-67DE-4AE9-B66E-476B0853E3F4}"/>
                </a:ext>
              </a:extLst>
            </p:cNvPr>
            <p:cNvSpPr txBox="1"/>
            <p:nvPr/>
          </p:nvSpPr>
          <p:spPr>
            <a:xfrm>
              <a:off x="4945759" y="4230996"/>
              <a:ext cx="237610" cy="523220"/>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rPr>
                <a:t>2</a:t>
              </a:r>
            </a:p>
          </p:txBody>
        </p:sp>
      </p:grpSp>
      <p:grpSp>
        <p:nvGrpSpPr>
          <p:cNvPr id="35" name="Group 34">
            <a:extLst>
              <a:ext uri="{FF2B5EF4-FFF2-40B4-BE49-F238E27FC236}">
                <a16:creationId xmlns:a16="http://schemas.microsoft.com/office/drawing/2014/main" xmlns="" id="{8BC56EFA-F700-4A9E-8067-1FC048C95EFF}"/>
              </a:ext>
            </a:extLst>
          </p:cNvPr>
          <p:cNvGrpSpPr/>
          <p:nvPr/>
        </p:nvGrpSpPr>
        <p:grpSpPr>
          <a:xfrm>
            <a:off x="5649977" y="3658529"/>
            <a:ext cx="831692" cy="792088"/>
            <a:chOff x="5649977" y="4479923"/>
            <a:chExt cx="831692" cy="792088"/>
          </a:xfrm>
        </p:grpSpPr>
        <p:sp>
          <p:nvSpPr>
            <p:cNvPr id="36" name="Regular Pentagon 2">
              <a:extLst>
                <a:ext uri="{FF2B5EF4-FFF2-40B4-BE49-F238E27FC236}">
                  <a16:creationId xmlns:a16="http://schemas.microsoft.com/office/drawing/2014/main" xmlns="" id="{E797DEBC-CCC5-4EC1-AB36-E34CB4D00699}"/>
                </a:ext>
              </a:extLst>
            </p:cNvPr>
            <p:cNvSpPr/>
            <p:nvPr/>
          </p:nvSpPr>
          <p:spPr>
            <a:xfrm flipV="1">
              <a:off x="5649977" y="4479923"/>
              <a:ext cx="831692" cy="792088"/>
            </a:xfrm>
            <a:prstGeom prst="pentagon">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EA6CEF4F-5691-45BB-99DC-04C2B3A9D58F}"/>
                </a:ext>
              </a:extLst>
            </p:cNvPr>
            <p:cNvSpPr txBox="1"/>
            <p:nvPr/>
          </p:nvSpPr>
          <p:spPr>
            <a:xfrm>
              <a:off x="5944954" y="4601674"/>
              <a:ext cx="237610" cy="523220"/>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rPr>
                <a:t>3</a:t>
              </a:r>
            </a:p>
          </p:txBody>
        </p:sp>
      </p:grpSp>
      <p:grpSp>
        <p:nvGrpSpPr>
          <p:cNvPr id="38" name="Group 37">
            <a:extLst>
              <a:ext uri="{FF2B5EF4-FFF2-40B4-BE49-F238E27FC236}">
                <a16:creationId xmlns:a16="http://schemas.microsoft.com/office/drawing/2014/main" xmlns="" id="{E4DF2F1A-889A-46BD-BFF7-962D5D5CD5B3}"/>
              </a:ext>
            </a:extLst>
          </p:cNvPr>
          <p:cNvGrpSpPr/>
          <p:nvPr/>
        </p:nvGrpSpPr>
        <p:grpSpPr>
          <a:xfrm>
            <a:off x="6694081" y="3330587"/>
            <a:ext cx="831692" cy="792088"/>
            <a:chOff x="6694081" y="4151981"/>
            <a:chExt cx="831692" cy="792088"/>
          </a:xfrm>
        </p:grpSpPr>
        <p:sp>
          <p:nvSpPr>
            <p:cNvPr id="39" name="Regular Pentagon 11">
              <a:extLst>
                <a:ext uri="{FF2B5EF4-FFF2-40B4-BE49-F238E27FC236}">
                  <a16:creationId xmlns:a16="http://schemas.microsoft.com/office/drawing/2014/main" xmlns="" id="{D0BE6E58-DB28-4EF6-9183-4994875C4AD4}"/>
                </a:ext>
              </a:extLst>
            </p:cNvPr>
            <p:cNvSpPr/>
            <p:nvPr/>
          </p:nvSpPr>
          <p:spPr>
            <a:xfrm rot="19390612" flipV="1">
              <a:off x="6694081" y="4151981"/>
              <a:ext cx="831692" cy="792088"/>
            </a:xfrm>
            <a:prstGeom prst="pentag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C1F80906-2806-48E9-9D72-FF0C819FE478}"/>
                </a:ext>
              </a:extLst>
            </p:cNvPr>
            <p:cNvSpPr txBox="1"/>
            <p:nvPr/>
          </p:nvSpPr>
          <p:spPr>
            <a:xfrm>
              <a:off x="6955525" y="4261582"/>
              <a:ext cx="247238" cy="523220"/>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rPr>
                <a:t>4</a:t>
              </a:r>
            </a:p>
          </p:txBody>
        </p:sp>
      </p:grpSp>
      <p:grpSp>
        <p:nvGrpSpPr>
          <p:cNvPr id="41" name="Group 40">
            <a:extLst>
              <a:ext uri="{FF2B5EF4-FFF2-40B4-BE49-F238E27FC236}">
                <a16:creationId xmlns:a16="http://schemas.microsoft.com/office/drawing/2014/main" xmlns="" id="{F23314ED-6FC9-43CD-BF2A-D55AFE0FF849}"/>
              </a:ext>
            </a:extLst>
          </p:cNvPr>
          <p:cNvGrpSpPr/>
          <p:nvPr/>
        </p:nvGrpSpPr>
        <p:grpSpPr>
          <a:xfrm>
            <a:off x="7377219" y="2435287"/>
            <a:ext cx="792088" cy="831692"/>
            <a:chOff x="7377219" y="3256681"/>
            <a:chExt cx="792088" cy="831692"/>
          </a:xfrm>
        </p:grpSpPr>
        <p:sp>
          <p:nvSpPr>
            <p:cNvPr id="42" name="Regular Pentagon 12">
              <a:extLst>
                <a:ext uri="{FF2B5EF4-FFF2-40B4-BE49-F238E27FC236}">
                  <a16:creationId xmlns:a16="http://schemas.microsoft.com/office/drawing/2014/main" xmlns="" id="{7D206C43-5303-43F1-8999-8CAF4D9B9146}"/>
                </a:ext>
              </a:extLst>
            </p:cNvPr>
            <p:cNvSpPr/>
            <p:nvPr/>
          </p:nvSpPr>
          <p:spPr>
            <a:xfrm rot="17318665" flipV="1">
              <a:off x="7357417" y="3276483"/>
              <a:ext cx="831692" cy="792088"/>
            </a:xfrm>
            <a:prstGeom prst="pentag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DCF14364-74E2-4E1C-8F9B-BDAB5DEC038D}"/>
                </a:ext>
              </a:extLst>
            </p:cNvPr>
            <p:cNvSpPr txBox="1"/>
            <p:nvPr/>
          </p:nvSpPr>
          <p:spPr>
            <a:xfrm>
              <a:off x="7616963" y="3380539"/>
              <a:ext cx="237610" cy="523220"/>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rPr>
                <a:t>5</a:t>
              </a:r>
            </a:p>
          </p:txBody>
        </p:sp>
      </p:grpSp>
      <p:grpSp>
        <p:nvGrpSpPr>
          <p:cNvPr id="44" name="Group 43"/>
          <p:cNvGrpSpPr/>
          <p:nvPr/>
        </p:nvGrpSpPr>
        <p:grpSpPr>
          <a:xfrm>
            <a:off x="426001" y="1289750"/>
            <a:ext cx="11339999" cy="828000"/>
            <a:chOff x="525140" y="1320746"/>
            <a:chExt cx="11339999" cy="889508"/>
          </a:xfrm>
        </p:grpSpPr>
        <p:grpSp>
          <p:nvGrpSpPr>
            <p:cNvPr id="45" name="Group 44">
              <a:extLst>
                <a:ext uri="{FF2B5EF4-FFF2-40B4-BE49-F238E27FC236}">
                  <a16:creationId xmlns:a16="http://schemas.microsoft.com/office/drawing/2014/main" xmlns="" id="{5CD6EDEA-EF61-4E6B-BBFE-FF42ABC1135B}"/>
                </a:ext>
              </a:extLst>
            </p:cNvPr>
            <p:cNvGrpSpPr/>
            <p:nvPr/>
          </p:nvGrpSpPr>
          <p:grpSpPr>
            <a:xfrm>
              <a:off x="525140" y="1320746"/>
              <a:ext cx="11339999" cy="889508"/>
              <a:chOff x="1487488" y="1610446"/>
              <a:chExt cx="9281920" cy="1026470"/>
            </a:xfrm>
          </p:grpSpPr>
          <p:sp>
            <p:nvSpPr>
              <p:cNvPr id="47" name="Rectangle 46">
                <a:extLst>
                  <a:ext uri="{FF2B5EF4-FFF2-40B4-BE49-F238E27FC236}">
                    <a16:creationId xmlns:a16="http://schemas.microsoft.com/office/drawing/2014/main" xmlns="" id="{EB2EEB8B-1366-4400-B24C-B1D693AD192A}"/>
                  </a:ext>
                </a:extLst>
              </p:cNvPr>
              <p:cNvSpPr/>
              <p:nvPr/>
            </p:nvSpPr>
            <p:spPr>
              <a:xfrm>
                <a:off x="1487488" y="1610446"/>
                <a:ext cx="9217024" cy="100811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8" name="Freeform: Shape 15">
                <a:extLst>
                  <a:ext uri="{FF2B5EF4-FFF2-40B4-BE49-F238E27FC236}">
                    <a16:creationId xmlns:a16="http://schemas.microsoft.com/office/drawing/2014/main" xmlns="" id="{6786F886-B4D2-46D5-8E56-01B737892DBB}"/>
                  </a:ext>
                </a:extLst>
              </p:cNvPr>
              <p:cNvSpPr/>
              <p:nvPr/>
            </p:nvSpPr>
            <p:spPr>
              <a:xfrm rot="16200000">
                <a:off x="9987088" y="1854595"/>
                <a:ext cx="720080" cy="844561"/>
              </a:xfrm>
              <a:custGeom>
                <a:avLst/>
                <a:gdLst>
                  <a:gd name="connsiteX0" fmla="*/ 1008112 w 1008112"/>
                  <a:gd name="connsiteY0" fmla="*/ 576064 h 1656184"/>
                  <a:gd name="connsiteX1" fmla="*/ 1008112 w 1008112"/>
                  <a:gd name="connsiteY1" fmla="*/ 1656184 h 1656184"/>
                  <a:gd name="connsiteX2" fmla="*/ 0 w 1008112"/>
                  <a:gd name="connsiteY2" fmla="*/ 1656184 h 1656184"/>
                  <a:gd name="connsiteX3" fmla="*/ 0 w 1008112"/>
                  <a:gd name="connsiteY3" fmla="*/ 576064 h 1656184"/>
                  <a:gd name="connsiteX4" fmla="*/ 0 w 1008112"/>
                  <a:gd name="connsiteY4" fmla="*/ 0 h 165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12" h="1656184">
                    <a:moveTo>
                      <a:pt x="1008112" y="576064"/>
                    </a:moveTo>
                    <a:lnTo>
                      <a:pt x="1008112" y="1656184"/>
                    </a:lnTo>
                    <a:lnTo>
                      <a:pt x="0" y="1656184"/>
                    </a:lnTo>
                    <a:lnTo>
                      <a:pt x="0" y="576064"/>
                    </a:lnTo>
                    <a:lnTo>
                      <a:pt x="0" y="0"/>
                    </a:lnTo>
                    <a:close/>
                  </a:path>
                </a:pathLst>
              </a:custGeom>
              <a:solidFill>
                <a:srgbClr val="FCBF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400" dirty="0"/>
              </a:p>
            </p:txBody>
          </p:sp>
        </p:grpSp>
        <p:sp>
          <p:nvSpPr>
            <p:cNvPr id="46" name="Rectangle 45"/>
            <p:cNvSpPr/>
            <p:nvPr/>
          </p:nvSpPr>
          <p:spPr>
            <a:xfrm>
              <a:off x="542442" y="1339353"/>
              <a:ext cx="10692000" cy="792000"/>
            </a:xfrm>
            <a:prstGeom prst="rect">
              <a:avLst/>
            </a:prstGeom>
          </p:spPr>
          <p:txBody>
            <a:bodyPr wrap="square">
              <a:spAutoFit/>
            </a:bodyPr>
            <a:lstStyle/>
            <a:p>
              <a:r>
                <a:rPr lang="en-US" sz="2200" dirty="0" smtClean="0">
                  <a:latin typeface="Calibri" pitchFamily="34" charset="0"/>
                  <a:cs typeface="Calibri" pitchFamily="34" charset="0"/>
                </a:rPr>
                <a:t>A story is a narration of real or imaginary events involving people, animals, birds, insects etc</a:t>
              </a:r>
            </a:p>
            <a:p>
              <a:r>
                <a:rPr lang="en-US" sz="2200" dirty="0" smtClean="0">
                  <a:latin typeface="Calibri" pitchFamily="34" charset="0"/>
                  <a:cs typeface="Calibri" pitchFamily="34" charset="0"/>
                </a:rPr>
                <a:t>Every story follows the process given below:</a:t>
              </a:r>
              <a:endParaRPr lang="en-US" sz="2200" dirty="0">
                <a:latin typeface="Calibri" pitchFamily="34" charset="0"/>
                <a:cs typeface="Calibri" pitchFamily="34" charset="0"/>
              </a:endParaRPr>
            </a:p>
          </p:txBody>
        </p:sp>
      </p:grpSp>
      <p:sp>
        <p:nvSpPr>
          <p:cNvPr id="49" name="Rectangle 48"/>
          <p:cNvSpPr/>
          <p:nvPr/>
        </p:nvSpPr>
        <p:spPr>
          <a:xfrm>
            <a:off x="418443" y="2579988"/>
            <a:ext cx="3223647" cy="2123658"/>
          </a:xfrm>
          <a:prstGeom prst="rect">
            <a:avLst/>
          </a:prstGeom>
        </p:spPr>
        <p:txBody>
          <a:bodyPr wrap="square">
            <a:spAutoFit/>
          </a:bodyPr>
          <a:lstStyle/>
          <a:p>
            <a:pPr algn="ctr" fontAlgn="base"/>
            <a:r>
              <a:rPr lang="en-US" sz="2200" b="1" dirty="0" smtClean="0">
                <a:latin typeface="Calibri" pitchFamily="34" charset="0"/>
                <a:cs typeface="Calibri" pitchFamily="34" charset="0"/>
              </a:rPr>
              <a:t>Introduction</a:t>
            </a:r>
            <a:endParaRPr lang="en-US" sz="2200" dirty="0" smtClean="0">
              <a:latin typeface="Calibri" pitchFamily="34" charset="0"/>
              <a:cs typeface="Calibri" pitchFamily="34" charset="0"/>
            </a:endParaRPr>
          </a:p>
          <a:p>
            <a:pPr fontAlgn="base">
              <a:buFont typeface="Arial" pitchFamily="34" charset="0"/>
              <a:buChar char="•"/>
            </a:pPr>
            <a:r>
              <a:rPr lang="en-US" sz="2200" dirty="0" smtClean="0">
                <a:latin typeface="Calibri" pitchFamily="34" charset="0"/>
                <a:cs typeface="Calibri" pitchFamily="34" charset="0"/>
              </a:rPr>
              <a:t> a catchy introductory </a:t>
            </a:r>
          </a:p>
          <a:p>
            <a:pPr fontAlgn="base"/>
            <a:r>
              <a:rPr lang="en-US" sz="2200" dirty="0" smtClean="0">
                <a:latin typeface="Calibri" pitchFamily="34" charset="0"/>
                <a:cs typeface="Calibri" pitchFamily="34" charset="0"/>
              </a:rPr>
              <a:t>   sentence </a:t>
            </a:r>
          </a:p>
          <a:p>
            <a:pPr fontAlgn="base">
              <a:buFont typeface="Arial" pitchFamily="34" charset="0"/>
              <a:buChar char="•"/>
            </a:pPr>
            <a:r>
              <a:rPr lang="en-US" sz="2200" dirty="0" smtClean="0">
                <a:latin typeface="Calibri" pitchFamily="34" charset="0"/>
                <a:cs typeface="Calibri" pitchFamily="34" charset="0"/>
              </a:rPr>
              <a:t> an introduction to the   </a:t>
            </a:r>
          </a:p>
          <a:p>
            <a:pPr fontAlgn="base"/>
            <a:r>
              <a:rPr lang="en-US" sz="2200" dirty="0" smtClean="0">
                <a:latin typeface="Calibri" pitchFamily="34" charset="0"/>
                <a:cs typeface="Calibri" pitchFamily="34" charset="0"/>
              </a:rPr>
              <a:t>   characters </a:t>
            </a:r>
          </a:p>
          <a:p>
            <a:pPr fontAlgn="base">
              <a:buFont typeface="Arial" pitchFamily="34" charset="0"/>
              <a:buChar char="•"/>
            </a:pPr>
            <a:r>
              <a:rPr lang="en-US" sz="2200" dirty="0" smtClean="0">
                <a:latin typeface="Calibri" pitchFamily="34" charset="0"/>
                <a:cs typeface="Calibri" pitchFamily="34" charset="0"/>
              </a:rPr>
              <a:t> a setting for the story</a:t>
            </a:r>
          </a:p>
        </p:txBody>
      </p:sp>
      <p:sp>
        <p:nvSpPr>
          <p:cNvPr id="50" name="Rectangle 49"/>
          <p:cNvSpPr/>
          <p:nvPr/>
        </p:nvSpPr>
        <p:spPr>
          <a:xfrm>
            <a:off x="292311" y="4686990"/>
            <a:ext cx="4104000" cy="1785104"/>
          </a:xfrm>
          <a:prstGeom prst="rect">
            <a:avLst/>
          </a:prstGeom>
        </p:spPr>
        <p:txBody>
          <a:bodyPr wrap="square">
            <a:spAutoFit/>
          </a:bodyPr>
          <a:lstStyle/>
          <a:p>
            <a:pPr algn="ctr"/>
            <a:r>
              <a:rPr lang="en-US" sz="2200" b="1" dirty="0" smtClean="0">
                <a:latin typeface="Calibri" pitchFamily="34" charset="0"/>
                <a:cs typeface="Calibri" pitchFamily="34" charset="0"/>
              </a:rPr>
              <a:t>Plot</a:t>
            </a:r>
            <a:endParaRPr lang="en-US" sz="2200" dirty="0" smtClean="0">
              <a:latin typeface="Calibri" pitchFamily="34" charset="0"/>
              <a:cs typeface="Calibri" pitchFamily="34" charset="0"/>
            </a:endParaRPr>
          </a:p>
          <a:p>
            <a:pPr>
              <a:buFont typeface="Arial" pitchFamily="34" charset="0"/>
              <a:buChar char="•"/>
            </a:pPr>
            <a:r>
              <a:rPr lang="en-US" sz="2200" dirty="0" smtClean="0">
                <a:latin typeface="Calibri" pitchFamily="34" charset="0"/>
                <a:cs typeface="Calibri" pitchFamily="34" charset="0"/>
              </a:rPr>
              <a:t> build the story with a series of  </a:t>
            </a:r>
          </a:p>
          <a:p>
            <a:r>
              <a:rPr lang="en-US" sz="2200" dirty="0" smtClean="0">
                <a:latin typeface="Calibri" pitchFamily="34" charset="0"/>
                <a:cs typeface="Calibri" pitchFamily="34" charset="0"/>
              </a:rPr>
              <a:t>   events </a:t>
            </a:r>
          </a:p>
          <a:p>
            <a:pPr>
              <a:buFont typeface="Arial" pitchFamily="34" charset="0"/>
              <a:buChar char="•"/>
            </a:pPr>
            <a:r>
              <a:rPr lang="en-US" sz="2200" dirty="0" smtClean="0">
                <a:latin typeface="Calibri" pitchFamily="34" charset="0"/>
                <a:cs typeface="Calibri" pitchFamily="34" charset="0"/>
              </a:rPr>
              <a:t> events connect with one another </a:t>
            </a:r>
          </a:p>
          <a:p>
            <a:r>
              <a:rPr lang="en-US" sz="2200" dirty="0" smtClean="0">
                <a:latin typeface="Calibri" pitchFamily="34" charset="0"/>
                <a:cs typeface="Calibri" pitchFamily="34" charset="0"/>
              </a:rPr>
              <a:t>   - takes the story forward</a:t>
            </a:r>
            <a:endParaRPr lang="en-US" sz="2200" dirty="0">
              <a:latin typeface="Calibri" pitchFamily="34" charset="0"/>
              <a:cs typeface="Calibri" pitchFamily="34" charset="0"/>
            </a:endParaRPr>
          </a:p>
        </p:txBody>
      </p:sp>
      <p:sp>
        <p:nvSpPr>
          <p:cNvPr id="51" name="Rectangle 50"/>
          <p:cNvSpPr/>
          <p:nvPr/>
        </p:nvSpPr>
        <p:spPr>
          <a:xfrm>
            <a:off x="4456595" y="5166671"/>
            <a:ext cx="3252061" cy="1446550"/>
          </a:xfrm>
          <a:prstGeom prst="rect">
            <a:avLst/>
          </a:prstGeom>
        </p:spPr>
        <p:txBody>
          <a:bodyPr wrap="square">
            <a:spAutoFit/>
          </a:bodyPr>
          <a:lstStyle/>
          <a:p>
            <a:pPr algn="ctr"/>
            <a:r>
              <a:rPr lang="en-US" b="1" dirty="0" smtClean="0"/>
              <a:t> </a:t>
            </a:r>
            <a:r>
              <a:rPr lang="en-US" sz="2200" b="1" dirty="0" smtClean="0">
                <a:latin typeface="Calibri" pitchFamily="34" charset="0"/>
                <a:cs typeface="Calibri" pitchFamily="34" charset="0"/>
              </a:rPr>
              <a:t>Climax</a:t>
            </a:r>
            <a:endParaRPr lang="en-US" sz="2200" dirty="0" smtClean="0">
              <a:latin typeface="Calibri" pitchFamily="34" charset="0"/>
              <a:cs typeface="Calibri" pitchFamily="34" charset="0"/>
            </a:endParaRPr>
          </a:p>
          <a:p>
            <a:pPr>
              <a:buFont typeface="Arial" pitchFamily="34" charset="0"/>
              <a:buChar char="•"/>
            </a:pPr>
            <a:r>
              <a:rPr lang="en-US" sz="2200" dirty="0" smtClean="0">
                <a:latin typeface="Calibri" pitchFamily="34" charset="0"/>
                <a:cs typeface="Calibri" pitchFamily="34" charset="0"/>
              </a:rPr>
              <a:t> turning point of the story</a:t>
            </a:r>
          </a:p>
          <a:p>
            <a:pPr>
              <a:buFont typeface="Arial" pitchFamily="34" charset="0"/>
              <a:buChar char="•"/>
            </a:pPr>
            <a:r>
              <a:rPr lang="en-US" sz="2200" dirty="0" smtClean="0">
                <a:latin typeface="Calibri" pitchFamily="34" charset="0"/>
                <a:cs typeface="Calibri" pitchFamily="34" charset="0"/>
              </a:rPr>
              <a:t> main character faces a </a:t>
            </a:r>
          </a:p>
          <a:p>
            <a:r>
              <a:rPr lang="en-US" sz="2200" dirty="0" smtClean="0">
                <a:latin typeface="Calibri" pitchFamily="34" charset="0"/>
                <a:cs typeface="Calibri" pitchFamily="34" charset="0"/>
              </a:rPr>
              <a:t>   problem</a:t>
            </a:r>
          </a:p>
        </p:txBody>
      </p:sp>
      <p:sp>
        <p:nvSpPr>
          <p:cNvPr id="52" name="Rectangle 51"/>
          <p:cNvSpPr/>
          <p:nvPr/>
        </p:nvSpPr>
        <p:spPr>
          <a:xfrm>
            <a:off x="7728000" y="4223354"/>
            <a:ext cx="3996000" cy="1480022"/>
          </a:xfrm>
          <a:prstGeom prst="rect">
            <a:avLst/>
          </a:prstGeom>
        </p:spPr>
        <p:txBody>
          <a:bodyPr wrap="square">
            <a:spAutoFit/>
          </a:bodyPr>
          <a:lstStyle/>
          <a:p>
            <a:r>
              <a:rPr lang="en-US" sz="2200" b="1" dirty="0" smtClean="0">
                <a:latin typeface="Calibri" pitchFamily="34" charset="0"/>
                <a:cs typeface="Calibri" pitchFamily="34" charset="0"/>
              </a:rPr>
              <a:t>                Resolution</a:t>
            </a:r>
            <a:endParaRPr lang="en-US" sz="2200" dirty="0" smtClean="0">
              <a:latin typeface="Calibri" pitchFamily="34" charset="0"/>
              <a:cs typeface="Calibri" pitchFamily="34" charset="0"/>
            </a:endParaRPr>
          </a:p>
          <a:p>
            <a:pPr>
              <a:buFont typeface="Arial" pitchFamily="34" charset="0"/>
              <a:buChar char="•"/>
            </a:pPr>
            <a:r>
              <a:rPr lang="en-US" sz="2200" dirty="0" smtClean="0">
                <a:latin typeface="Calibri" pitchFamily="34" charset="0"/>
                <a:cs typeface="Calibri" pitchFamily="34" charset="0"/>
              </a:rPr>
              <a:t> problem is solved and the story</a:t>
            </a:r>
          </a:p>
          <a:p>
            <a:r>
              <a:rPr lang="en-US" sz="2200" dirty="0" smtClean="0">
                <a:latin typeface="Calibri" pitchFamily="34" charset="0"/>
                <a:cs typeface="Calibri" pitchFamily="34" charset="0"/>
              </a:rPr>
              <a:t>    comes to a satisfying and   </a:t>
            </a:r>
          </a:p>
          <a:p>
            <a:r>
              <a:rPr lang="en-US" sz="2200" dirty="0" smtClean="0">
                <a:latin typeface="Calibri" pitchFamily="34" charset="0"/>
                <a:cs typeface="Calibri" pitchFamily="34" charset="0"/>
              </a:rPr>
              <a:t>    interesting end</a:t>
            </a:r>
          </a:p>
        </p:txBody>
      </p:sp>
      <p:sp>
        <p:nvSpPr>
          <p:cNvPr id="53" name="Rectangle 52"/>
          <p:cNvSpPr/>
          <p:nvPr/>
        </p:nvSpPr>
        <p:spPr>
          <a:xfrm>
            <a:off x="8797872" y="2240776"/>
            <a:ext cx="3276000" cy="1785104"/>
          </a:xfrm>
          <a:prstGeom prst="rect">
            <a:avLst/>
          </a:prstGeom>
        </p:spPr>
        <p:txBody>
          <a:bodyPr wrap="square">
            <a:spAutoFit/>
          </a:bodyPr>
          <a:lstStyle/>
          <a:p>
            <a:r>
              <a:rPr lang="en-US" sz="2200" b="1" dirty="0" smtClean="0">
                <a:latin typeface="Calibri" pitchFamily="34" charset="0"/>
                <a:cs typeface="Calibri" pitchFamily="34" charset="0"/>
              </a:rPr>
              <a:t>             Conclusion</a:t>
            </a:r>
            <a:endParaRPr lang="en-US" sz="2200" dirty="0" smtClean="0">
              <a:latin typeface="Calibri" pitchFamily="34" charset="0"/>
              <a:cs typeface="Calibri" pitchFamily="34" charset="0"/>
            </a:endParaRPr>
          </a:p>
          <a:p>
            <a:pPr>
              <a:buFont typeface="Arial" pitchFamily="34" charset="0"/>
              <a:buChar char="•"/>
            </a:pPr>
            <a:r>
              <a:rPr lang="en-US" sz="2200" dirty="0" smtClean="0">
                <a:latin typeface="Calibri" pitchFamily="34" charset="0"/>
                <a:cs typeface="Calibri" pitchFamily="34" charset="0"/>
              </a:rPr>
              <a:t> story ends with a     </a:t>
            </a:r>
          </a:p>
          <a:p>
            <a:r>
              <a:rPr lang="en-US" sz="2200" dirty="0" smtClean="0">
                <a:latin typeface="Calibri" pitchFamily="34" charset="0"/>
                <a:cs typeface="Calibri" pitchFamily="34" charset="0"/>
              </a:rPr>
              <a:t>   memorable moral or </a:t>
            </a:r>
          </a:p>
          <a:p>
            <a:pPr>
              <a:buFont typeface="Arial" pitchFamily="34" charset="0"/>
              <a:buChar char="•"/>
            </a:pPr>
            <a:r>
              <a:rPr lang="en-US" sz="2200" dirty="0" smtClean="0">
                <a:latin typeface="Calibri" pitchFamily="34" charset="0"/>
                <a:cs typeface="Calibri" pitchFamily="34" charset="0"/>
              </a:rPr>
              <a:t> a closing sentence that </a:t>
            </a:r>
          </a:p>
          <a:p>
            <a:r>
              <a:rPr lang="en-US" sz="2200" dirty="0" smtClean="0">
                <a:latin typeface="Calibri" pitchFamily="34" charset="0"/>
                <a:cs typeface="Calibri" pitchFamily="34" charset="0"/>
              </a:rPr>
              <a:t>   impacts the reader</a:t>
            </a:r>
          </a:p>
        </p:txBody>
      </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750"/>
                                        <p:tgtEl>
                                          <p:spTgt spid="29"/>
                                        </p:tgtEl>
                                      </p:cBhvr>
                                    </p:animEffect>
                                  </p:childTnLst>
                                </p:cTn>
                              </p:par>
                              <p:par>
                                <p:cTn id="13" presetID="22" presetClass="entr" presetSubtype="2"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9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4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10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750"/>
                                        <p:tgtEl>
                                          <p:spTgt spid="32"/>
                                        </p:tgtEl>
                                      </p:cBhvr>
                                    </p:animEffect>
                                  </p:childTnLst>
                                </p:cTn>
                              </p:par>
                              <p:par>
                                <p:cTn id="31" presetID="22" presetClass="entr" presetSubtype="1" fill="hold" nodeType="withEffect">
                                  <p:stCondLst>
                                    <p:cond delay="40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9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1400"/>
                            </p:stCondLst>
                            <p:childTnLst>
                              <p:par>
                                <p:cTn id="41" presetID="22" presetClass="entr" presetSubtype="8"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10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up)">
                                      <p:cBhvr>
                                        <p:cTn id="48" dur="750"/>
                                        <p:tgtEl>
                                          <p:spTgt spid="35"/>
                                        </p:tgtEl>
                                      </p:cBhvr>
                                    </p:animEffect>
                                  </p:childTnLst>
                                </p:cTn>
                              </p:par>
                              <p:par>
                                <p:cTn id="49" presetID="22" presetClass="entr" presetSubtype="1" fill="hold" nodeType="withEffect">
                                  <p:stCondLst>
                                    <p:cond delay="40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childTnLst>
                          </p:cTn>
                        </p:par>
                        <p:par>
                          <p:cTn id="52" fill="hold">
                            <p:stCondLst>
                              <p:cond delay="9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14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750"/>
                                        <p:tgtEl>
                                          <p:spTgt spid="38"/>
                                        </p:tgtEl>
                                      </p:cBhvr>
                                    </p:animEffect>
                                  </p:childTnLst>
                                </p:cTn>
                              </p:par>
                              <p:par>
                                <p:cTn id="67" presetID="22" presetClass="entr" presetSubtype="1" fill="hold" nodeType="withEffect">
                                  <p:stCondLst>
                                    <p:cond delay="40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900"/>
                            </p:stCondLst>
                            <p:childTnLst>
                              <p:par>
                                <p:cTn id="71" presetID="53" presetClass="entr" presetSubtype="16"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par>
                          <p:cTn id="76" fill="hold">
                            <p:stCondLst>
                              <p:cond delay="1400"/>
                            </p:stCondLst>
                            <p:childTnLst>
                              <p:par>
                                <p:cTn id="77" presetID="22" presetClass="entr" presetSubtype="8"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10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left)">
                                      <p:cBhvr>
                                        <p:cTn id="84" dur="750"/>
                                        <p:tgtEl>
                                          <p:spTgt spid="41"/>
                                        </p:tgtEl>
                                      </p:cBhvr>
                                    </p:animEffect>
                                  </p:childTnLst>
                                </p:cTn>
                              </p:par>
                              <p:par>
                                <p:cTn id="85" presetID="22" presetClass="entr" presetSubtype="8" fill="hold" nodeType="withEffect">
                                  <p:stCondLst>
                                    <p:cond delay="4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par>
                          <p:cTn id="88" fill="hold">
                            <p:stCondLst>
                              <p:cond delay="900"/>
                            </p:stCondLst>
                            <p:childTnLst>
                              <p:par>
                                <p:cTn id="89" presetID="53" presetClass="entr" presetSubtype="16"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1400"/>
                            </p:stCondLst>
                            <p:childTnLst>
                              <p:par>
                                <p:cTn id="95" presetID="22" presetClass="entr" presetSubtype="8"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left)">
                                      <p:cBhvr>
                                        <p:cTn id="9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32000" y="1162367"/>
            <a:ext cx="10728000" cy="5364000"/>
            <a:chOff x="206472" y="238542"/>
            <a:chExt cx="11046543" cy="6264000"/>
          </a:xfrm>
        </p:grpSpPr>
        <p:pic>
          <p:nvPicPr>
            <p:cNvPr id="5" name="Picture 4" descr="Free vector farmer at rural countryside house"/>
            <p:cNvPicPr>
              <a:picLocks noChangeAspect="1" noChangeArrowheads="1"/>
            </p:cNvPicPr>
            <p:nvPr/>
          </p:nvPicPr>
          <p:blipFill>
            <a:blip r:embed="rId3"/>
            <a:srcRect/>
            <a:stretch>
              <a:fillRect/>
            </a:stretch>
          </p:blipFill>
          <p:spPr bwMode="auto">
            <a:xfrm>
              <a:off x="206472" y="238542"/>
              <a:ext cx="11046543" cy="6264000"/>
            </a:xfrm>
            <a:prstGeom prst="rect">
              <a:avLst/>
            </a:prstGeom>
            <a:noFill/>
            <a:scene3d>
              <a:camera prst="orthographicFront"/>
              <a:lightRig rig="threePt" dir="t"/>
            </a:scene3d>
            <a:sp3d>
              <a:bevelT/>
            </a:sp3d>
          </p:spPr>
        </p:pic>
        <p:pic>
          <p:nvPicPr>
            <p:cNvPr id="6" name="Picture 10" descr="Free photo amazing bengal tiger in the nature"/>
            <p:cNvPicPr>
              <a:picLocks noChangeAspect="1" noChangeArrowheads="1"/>
            </p:cNvPicPr>
            <p:nvPr/>
          </p:nvPicPr>
          <p:blipFill>
            <a:blip r:embed="rId4" cstate="print">
              <a:clrChange>
                <a:clrFrom>
                  <a:srgbClr val="BBBFC8"/>
                </a:clrFrom>
                <a:clrTo>
                  <a:srgbClr val="BBBFC8">
                    <a:alpha val="0"/>
                  </a:srgbClr>
                </a:clrTo>
              </a:clrChange>
            </a:blip>
            <a:srcRect l="19885" t="6855" r="37583" b="16467"/>
            <a:stretch>
              <a:fillRect/>
            </a:stretch>
          </p:blipFill>
          <p:spPr bwMode="auto">
            <a:xfrm>
              <a:off x="6881248" y="2138765"/>
              <a:ext cx="750171" cy="1472340"/>
            </a:xfrm>
            <a:prstGeom prst="rect">
              <a:avLst/>
            </a:prstGeom>
            <a:noFill/>
            <a:effectLst>
              <a:softEdge rad="63500"/>
            </a:effectLst>
          </p:spPr>
        </p:pic>
        <p:pic>
          <p:nvPicPr>
            <p:cNvPr id="7" name="Picture 10" descr="Free photo amazing bengal tiger in the nature"/>
            <p:cNvPicPr>
              <a:picLocks noChangeAspect="1" noChangeArrowheads="1"/>
            </p:cNvPicPr>
            <p:nvPr/>
          </p:nvPicPr>
          <p:blipFill>
            <a:blip r:embed="rId5" cstate="print">
              <a:clrChange>
                <a:clrFrom>
                  <a:srgbClr val="BBBFC8"/>
                </a:clrFrom>
                <a:clrTo>
                  <a:srgbClr val="BBBFC8">
                    <a:alpha val="0"/>
                  </a:srgbClr>
                </a:clrTo>
              </a:clrChange>
            </a:blip>
            <a:srcRect l="19885" t="6855" r="37583" b="16467"/>
            <a:stretch>
              <a:fillRect/>
            </a:stretch>
          </p:blipFill>
          <p:spPr bwMode="auto">
            <a:xfrm>
              <a:off x="10523350" y="2222743"/>
              <a:ext cx="588935" cy="1155887"/>
            </a:xfrm>
            <a:prstGeom prst="rect">
              <a:avLst/>
            </a:prstGeom>
            <a:noFill/>
            <a:effectLst>
              <a:softEdge rad="31750"/>
            </a:effectLst>
          </p:spPr>
        </p:pic>
        <p:pic>
          <p:nvPicPr>
            <p:cNvPr id="8" name="Picture 10" descr="Free photo amazing bengal tiger in the nature"/>
            <p:cNvPicPr>
              <a:picLocks noChangeAspect="1" noChangeArrowheads="1"/>
            </p:cNvPicPr>
            <p:nvPr/>
          </p:nvPicPr>
          <p:blipFill>
            <a:blip r:embed="rId6" cstate="print">
              <a:clrChange>
                <a:clrFrom>
                  <a:srgbClr val="BBBFC8"/>
                </a:clrFrom>
                <a:clrTo>
                  <a:srgbClr val="BBBFC8">
                    <a:alpha val="0"/>
                  </a:srgbClr>
                </a:clrTo>
              </a:clrChange>
            </a:blip>
            <a:srcRect l="19885" t="6855" r="37583" b="16467"/>
            <a:stretch>
              <a:fillRect/>
            </a:stretch>
          </p:blipFill>
          <p:spPr bwMode="auto">
            <a:xfrm>
              <a:off x="1983785" y="3084162"/>
              <a:ext cx="560654" cy="1100381"/>
            </a:xfrm>
            <a:prstGeom prst="rect">
              <a:avLst/>
            </a:prstGeom>
            <a:noFill/>
            <a:effectLst>
              <a:softEdge rad="63500"/>
            </a:effectLst>
          </p:spPr>
        </p:pic>
      </p:grpSp>
      <p:grpSp>
        <p:nvGrpSpPr>
          <p:cNvPr id="9" name="Group 8">
            <a:extLst>
              <a:ext uri="{FF2B5EF4-FFF2-40B4-BE49-F238E27FC236}">
                <a16:creationId xmlns:a16="http://schemas.microsoft.com/office/drawing/2014/main" xmlns="" id="{93724B0A-F7CE-4831-BFE0-ED8B67AF4853}"/>
              </a:ext>
            </a:extLst>
          </p:cNvPr>
          <p:cNvGrpSpPr/>
          <p:nvPr/>
        </p:nvGrpSpPr>
        <p:grpSpPr>
          <a:xfrm>
            <a:off x="2121214" y="55626"/>
            <a:ext cx="7949573" cy="935998"/>
            <a:chOff x="9892548" y="1406820"/>
            <a:chExt cx="1749285" cy="838219"/>
          </a:xfrm>
        </p:grpSpPr>
        <p:sp>
          <p:nvSpPr>
            <p:cNvPr id="10"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1"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2" name="Rectangle 11">
              <a:extLst>
                <a:ext uri="{FF2B5EF4-FFF2-40B4-BE49-F238E27FC236}">
                  <a16:creationId xmlns:a16="http://schemas.microsoft.com/office/drawing/2014/main" xmlns="" id="{5DBD1787-2EDF-46A9-B7F0-9917BC3FA111}"/>
                </a:ext>
              </a:extLst>
            </p:cNvPr>
            <p:cNvSpPr/>
            <p:nvPr/>
          </p:nvSpPr>
          <p:spPr>
            <a:xfrm>
              <a:off x="10058056" y="1537953"/>
              <a:ext cx="1440159" cy="570539"/>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3" name="TextBox 12">
              <a:extLst>
                <a:ext uri="{FF2B5EF4-FFF2-40B4-BE49-F238E27FC236}">
                  <a16:creationId xmlns:a16="http://schemas.microsoft.com/office/drawing/2014/main" xmlns="" id="{68A94448-B0C4-4134-9007-6B250E516C1F}"/>
                </a:ext>
              </a:extLst>
            </p:cNvPr>
            <p:cNvSpPr txBox="1"/>
            <p:nvPr/>
          </p:nvSpPr>
          <p:spPr>
            <a:xfrm>
              <a:off x="10319178" y="1533069"/>
              <a:ext cx="917914" cy="580307"/>
            </a:xfrm>
            <a:prstGeom prst="rect">
              <a:avLst/>
            </a:prstGeom>
            <a:noFill/>
          </p:spPr>
          <p:txBody>
            <a:bodyPr wrap="square" rtlCol="0">
              <a:spAutoFit/>
            </a:bodyPr>
            <a:lstStyle/>
            <a:p>
              <a:r>
                <a:rPr lang="en-IN" sz="3600" dirty="0" smtClean="0">
                  <a:latin typeface="Calibri" pitchFamily="34" charset="0"/>
                  <a:cs typeface="Calibri" pitchFamily="34" charset="0"/>
                </a:rPr>
                <a:t>Let us write a story...</a:t>
              </a:r>
              <a:endParaRPr lang="en-IN" sz="3600" dirty="0">
                <a:latin typeface="Calibri" pitchFamily="34" charset="0"/>
                <a:cs typeface="Calibri" pitchFamily="34" charset="0"/>
              </a:endParaRPr>
            </a:p>
          </p:txBody>
        </p:sp>
      </p:gr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93724B0A-F7CE-4831-BFE0-ED8B67AF4853}"/>
              </a:ext>
            </a:extLst>
          </p:cNvPr>
          <p:cNvGrpSpPr/>
          <p:nvPr/>
        </p:nvGrpSpPr>
        <p:grpSpPr>
          <a:xfrm>
            <a:off x="2121214" y="117618"/>
            <a:ext cx="7949573" cy="935998"/>
            <a:chOff x="9892548" y="1406820"/>
            <a:chExt cx="1749285" cy="838219"/>
          </a:xfrm>
        </p:grpSpPr>
        <p:sp>
          <p:nvSpPr>
            <p:cNvPr id="16"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a:ln>
                  <a:noFill/>
                </a:ln>
                <a:solidFill>
                  <a:srgbClr val="FFFFFF"/>
                </a:solidFill>
                <a:effectLst/>
                <a:uLnTx/>
                <a:uFillTx/>
                <a:latin typeface="Arial"/>
                <a:ea typeface="+mn-ea"/>
                <a:cs typeface="+mn-cs"/>
              </a:endParaRPr>
            </a:p>
          </p:txBody>
        </p:sp>
        <p:sp>
          <p:nvSpPr>
            <p:cNvPr id="17"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xmlns="" id="{5DBD1787-2EDF-46A9-B7F0-9917BC3FA111}"/>
                </a:ext>
              </a:extLst>
            </p:cNvPr>
            <p:cNvSpPr/>
            <p:nvPr/>
          </p:nvSpPr>
          <p:spPr>
            <a:xfrm>
              <a:off x="10058056" y="1528702"/>
              <a:ext cx="1440159" cy="570539"/>
            </a:xfrm>
            <a:prstGeom prst="rect">
              <a:avLst/>
            </a:prstGeom>
            <a:solidFill>
              <a:srgbClr val="FFFFFF"/>
            </a:solidFill>
            <a:ln w="25400" cap="flat" cmpd="sng" algn="ctr">
              <a:noFill/>
              <a:prstDash val="solid"/>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xmlns="" id="{68A94448-B0C4-4134-9007-6B250E516C1F}"/>
                </a:ext>
              </a:extLst>
            </p:cNvPr>
            <p:cNvSpPr txBox="1"/>
            <p:nvPr/>
          </p:nvSpPr>
          <p:spPr>
            <a:xfrm>
              <a:off x="10172124" y="1523818"/>
              <a:ext cx="1212023" cy="5803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36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Story Writing - Introduction</a:t>
              </a:r>
              <a:endParaRPr kumimoji="0" lang="en-IN" sz="36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grpSp>
      <p:grpSp>
        <p:nvGrpSpPr>
          <p:cNvPr id="20" name="Group 19"/>
          <p:cNvGrpSpPr/>
          <p:nvPr/>
        </p:nvGrpSpPr>
        <p:grpSpPr>
          <a:xfrm>
            <a:off x="190972" y="1208868"/>
            <a:ext cx="7524000" cy="5292000"/>
            <a:chOff x="206472" y="238542"/>
            <a:chExt cx="11046543" cy="6264000"/>
          </a:xfrm>
        </p:grpSpPr>
        <p:pic>
          <p:nvPicPr>
            <p:cNvPr id="21" name="Picture 4" descr="Free vector farmer at rural countryside house"/>
            <p:cNvPicPr>
              <a:picLocks noChangeAspect="1" noChangeArrowheads="1"/>
            </p:cNvPicPr>
            <p:nvPr/>
          </p:nvPicPr>
          <p:blipFill>
            <a:blip r:embed="rId3"/>
            <a:srcRect/>
            <a:stretch>
              <a:fillRect/>
            </a:stretch>
          </p:blipFill>
          <p:spPr bwMode="auto">
            <a:xfrm>
              <a:off x="206472" y="238542"/>
              <a:ext cx="11046543" cy="6264000"/>
            </a:xfrm>
            <a:prstGeom prst="rect">
              <a:avLst/>
            </a:prstGeom>
            <a:noFill/>
            <a:scene3d>
              <a:camera prst="orthographicFront"/>
              <a:lightRig rig="threePt" dir="t"/>
            </a:scene3d>
            <a:sp3d>
              <a:bevelT/>
            </a:sp3d>
          </p:spPr>
        </p:pic>
        <p:pic>
          <p:nvPicPr>
            <p:cNvPr id="22" name="Picture 10" descr="Free photo amazing bengal tiger in the nature"/>
            <p:cNvPicPr>
              <a:picLocks noChangeAspect="1" noChangeArrowheads="1"/>
            </p:cNvPicPr>
            <p:nvPr/>
          </p:nvPicPr>
          <p:blipFill>
            <a:blip r:embed="rId4" cstate="print">
              <a:clrChange>
                <a:clrFrom>
                  <a:srgbClr val="BBBFC8"/>
                </a:clrFrom>
                <a:clrTo>
                  <a:srgbClr val="BBBFC8">
                    <a:alpha val="0"/>
                  </a:srgbClr>
                </a:clrTo>
              </a:clrChange>
            </a:blip>
            <a:srcRect l="19885" t="6855" r="37583" b="16467"/>
            <a:stretch>
              <a:fillRect/>
            </a:stretch>
          </p:blipFill>
          <p:spPr bwMode="auto">
            <a:xfrm>
              <a:off x="6881248" y="2138765"/>
              <a:ext cx="750171" cy="1472340"/>
            </a:xfrm>
            <a:prstGeom prst="rect">
              <a:avLst/>
            </a:prstGeom>
            <a:noFill/>
            <a:effectLst>
              <a:softEdge rad="63500"/>
            </a:effectLst>
          </p:spPr>
        </p:pic>
        <p:pic>
          <p:nvPicPr>
            <p:cNvPr id="23" name="Picture 22" descr="Free photo amazing bengal tiger in the nature"/>
            <p:cNvPicPr>
              <a:picLocks noChangeAspect="1" noChangeArrowheads="1"/>
            </p:cNvPicPr>
            <p:nvPr/>
          </p:nvPicPr>
          <p:blipFill>
            <a:blip r:embed="rId5" cstate="print">
              <a:clrChange>
                <a:clrFrom>
                  <a:srgbClr val="BBBFC8"/>
                </a:clrFrom>
                <a:clrTo>
                  <a:srgbClr val="BBBFC8">
                    <a:alpha val="0"/>
                  </a:srgbClr>
                </a:clrTo>
              </a:clrChange>
            </a:blip>
            <a:srcRect l="19885" t="6855" r="37583" b="16467"/>
            <a:stretch>
              <a:fillRect/>
            </a:stretch>
          </p:blipFill>
          <p:spPr bwMode="auto">
            <a:xfrm>
              <a:off x="10523350" y="2222743"/>
              <a:ext cx="588935" cy="1155887"/>
            </a:xfrm>
            <a:prstGeom prst="rect">
              <a:avLst/>
            </a:prstGeom>
            <a:noFill/>
            <a:effectLst>
              <a:softEdge rad="31750"/>
            </a:effectLst>
          </p:spPr>
        </p:pic>
        <p:pic>
          <p:nvPicPr>
            <p:cNvPr id="24" name="Picture 10" descr="Free photo amazing bengal tiger in the nature"/>
            <p:cNvPicPr>
              <a:picLocks noChangeAspect="1" noChangeArrowheads="1"/>
            </p:cNvPicPr>
            <p:nvPr/>
          </p:nvPicPr>
          <p:blipFill>
            <a:blip r:embed="rId6" cstate="print">
              <a:clrChange>
                <a:clrFrom>
                  <a:srgbClr val="BBBFC8"/>
                </a:clrFrom>
                <a:clrTo>
                  <a:srgbClr val="BBBFC8">
                    <a:alpha val="0"/>
                  </a:srgbClr>
                </a:clrTo>
              </a:clrChange>
            </a:blip>
            <a:srcRect l="19885" t="6855" r="37583" b="16467"/>
            <a:stretch>
              <a:fillRect/>
            </a:stretch>
          </p:blipFill>
          <p:spPr bwMode="auto">
            <a:xfrm>
              <a:off x="1983785" y="3084162"/>
              <a:ext cx="560654" cy="1100381"/>
            </a:xfrm>
            <a:prstGeom prst="rect">
              <a:avLst/>
            </a:prstGeom>
            <a:noFill/>
            <a:effectLst>
              <a:softEdge rad="63500"/>
            </a:effectLst>
          </p:spPr>
        </p:pic>
      </p:grpSp>
      <p:grpSp>
        <p:nvGrpSpPr>
          <p:cNvPr id="25" name="Group 24"/>
          <p:cNvGrpSpPr/>
          <p:nvPr/>
        </p:nvGrpSpPr>
        <p:grpSpPr>
          <a:xfrm>
            <a:off x="7919367" y="1255380"/>
            <a:ext cx="3595873" cy="1131358"/>
            <a:chOff x="7919367" y="1255380"/>
            <a:chExt cx="3595873" cy="1131358"/>
          </a:xfrm>
        </p:grpSpPr>
        <p:sp>
          <p:nvSpPr>
            <p:cNvPr id="26" name="Pentagon 25">
              <a:extLst>
                <a:ext uri="{FF2B5EF4-FFF2-40B4-BE49-F238E27FC236}">
                  <a16:creationId xmlns:a16="http://schemas.microsoft.com/office/drawing/2014/main" xmlns="" id="{B3B7E1E5-519F-1041-9535-50D0B9AA36B5}"/>
                </a:ext>
              </a:extLst>
            </p:cNvPr>
            <p:cNvSpPr/>
            <p:nvPr/>
          </p:nvSpPr>
          <p:spPr>
            <a:xfrm>
              <a:off x="7919367" y="1259365"/>
              <a:ext cx="3595873" cy="1127373"/>
            </a:xfrm>
            <a:prstGeom prst="homePlate">
              <a:avLst/>
            </a:prstGeom>
            <a:noFill/>
            <a:ln w="57150" cap="flat" cmpd="sng" algn="ctr">
              <a:solidFill>
                <a:srgbClr val="92D050"/>
              </a:solid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a:ea typeface="+mn-ea"/>
                <a:cs typeface="+mn-cs"/>
              </a:endParaRPr>
            </a:p>
          </p:txBody>
        </p:sp>
        <p:sp>
          <p:nvSpPr>
            <p:cNvPr id="27" name="TextBox 26"/>
            <p:cNvSpPr txBox="1"/>
            <p:nvPr/>
          </p:nvSpPr>
          <p:spPr>
            <a:xfrm>
              <a:off x="7935138" y="1255380"/>
              <a:ext cx="2925801"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kumimoji="0" lang="en-IN" sz="22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Catchy sentence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22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Introducing characters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22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Setting the story</a:t>
              </a:r>
              <a:endParaRPr kumimoji="0" lang="en-US" sz="22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grpSp>
      <p:grpSp>
        <p:nvGrpSpPr>
          <p:cNvPr id="28" name="Group 27"/>
          <p:cNvGrpSpPr/>
          <p:nvPr/>
        </p:nvGrpSpPr>
        <p:grpSpPr>
          <a:xfrm>
            <a:off x="7919368" y="2436461"/>
            <a:ext cx="3924000" cy="3576873"/>
            <a:chOff x="7919368" y="2436461"/>
            <a:chExt cx="3924000" cy="3576873"/>
          </a:xfrm>
        </p:grpSpPr>
        <p:sp>
          <p:nvSpPr>
            <p:cNvPr id="29" name="Rounded Rectangle 28">
              <a:extLst>
                <a:ext uri="{FF2B5EF4-FFF2-40B4-BE49-F238E27FC236}">
                  <a16:creationId xmlns:a16="http://schemas.microsoft.com/office/drawing/2014/main" xmlns="" id="{02862A0A-B089-DE47-A9E3-DBF592219955}"/>
                </a:ext>
              </a:extLst>
            </p:cNvPr>
            <p:cNvSpPr/>
            <p:nvPr/>
          </p:nvSpPr>
          <p:spPr>
            <a:xfrm>
              <a:off x="7919368" y="2436461"/>
              <a:ext cx="3924000" cy="3576873"/>
            </a:xfrm>
            <a:prstGeom prst="roundRect">
              <a:avLst>
                <a:gd name="adj" fmla="val 0"/>
              </a:avLst>
            </a:prstGeom>
            <a:solidFill>
              <a:srgbClr val="FFFFFF">
                <a:lumMod val="95000"/>
              </a:srgbClr>
            </a:solidFill>
            <a:ln w="38100" cap="flat" cmpd="sng" algn="ctr">
              <a:solidFill>
                <a:srgbClr val="92D050"/>
              </a:solid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One clear spring morning, the Sun had risen, ‘The Best Farm’ came to life. The smart ducks, innocent sheep and the intelligent cow, woke up to the chirping of the birds. They greeted one another and off they went to drink water and have some food</a:t>
              </a:r>
              <a:endParaRPr kumimoji="0" lang="en-US" sz="20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angle 29"/>
            <p:cNvSpPr/>
            <p:nvPr/>
          </p:nvSpPr>
          <p:spPr>
            <a:xfrm>
              <a:off x="8111979" y="2655237"/>
              <a:ext cx="3538779" cy="31393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One clear spring morning, ‘The Best Farm’ came to life. The smart ducks, innocent sheep, happy hens and the intelligent cows, woke up to the chirping of birds. They greeted one another and off they went to drink water and have some food</a:t>
              </a:r>
              <a:r>
                <a:rPr kumimoji="0" lang="en-US" sz="20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endParaRPr kumimoji="0" lang="en-US" sz="20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gr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3724B0A-F7CE-4831-BFE0-ED8B67AF4853}"/>
              </a:ext>
            </a:extLst>
          </p:cNvPr>
          <p:cNvGrpSpPr/>
          <p:nvPr/>
        </p:nvGrpSpPr>
        <p:grpSpPr>
          <a:xfrm>
            <a:off x="2121214" y="117618"/>
            <a:ext cx="7949573" cy="936000"/>
            <a:chOff x="9892548" y="1406820"/>
            <a:chExt cx="1749285" cy="838219"/>
          </a:xfrm>
        </p:grpSpPr>
        <p:sp>
          <p:nvSpPr>
            <p:cNvPr id="5"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xmlns="" id="{5DBD1787-2EDF-46A9-B7F0-9917BC3FA111}"/>
                </a:ext>
              </a:extLst>
            </p:cNvPr>
            <p:cNvSpPr/>
            <p:nvPr/>
          </p:nvSpPr>
          <p:spPr>
            <a:xfrm>
              <a:off x="10057658" y="1527954"/>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TextBox 7">
              <a:extLst>
                <a:ext uri="{FF2B5EF4-FFF2-40B4-BE49-F238E27FC236}">
                  <a16:creationId xmlns:a16="http://schemas.microsoft.com/office/drawing/2014/main" xmlns="" id="{68A94448-B0C4-4134-9007-6B250E516C1F}"/>
                </a:ext>
              </a:extLst>
            </p:cNvPr>
            <p:cNvSpPr txBox="1"/>
            <p:nvPr/>
          </p:nvSpPr>
          <p:spPr>
            <a:xfrm>
              <a:off x="10365783" y="1523818"/>
              <a:ext cx="823910" cy="578811"/>
            </a:xfrm>
            <a:prstGeom prst="rect">
              <a:avLst/>
            </a:prstGeom>
            <a:noFill/>
          </p:spPr>
          <p:txBody>
            <a:bodyPr wrap="square" rtlCol="0">
              <a:spAutoFit/>
            </a:bodyPr>
            <a:lstStyle/>
            <a:p>
              <a:r>
                <a:rPr lang="en-IN" sz="3600" dirty="0" smtClean="0">
                  <a:latin typeface="Calibri" pitchFamily="34" charset="0"/>
                  <a:cs typeface="Calibri" pitchFamily="34" charset="0"/>
                </a:rPr>
                <a:t>Story Writing - Plot</a:t>
              </a:r>
              <a:endParaRPr lang="en-IN" sz="3600" dirty="0">
                <a:latin typeface="Calibri" pitchFamily="34" charset="0"/>
                <a:cs typeface="Calibri" pitchFamily="34" charset="0"/>
              </a:endParaRPr>
            </a:p>
          </p:txBody>
        </p:sp>
      </p:grpSp>
      <p:grpSp>
        <p:nvGrpSpPr>
          <p:cNvPr id="9" name="Group 8"/>
          <p:cNvGrpSpPr/>
          <p:nvPr/>
        </p:nvGrpSpPr>
        <p:grpSpPr>
          <a:xfrm>
            <a:off x="190972" y="1208868"/>
            <a:ext cx="7524000" cy="5292000"/>
            <a:chOff x="206472" y="238542"/>
            <a:chExt cx="11046543" cy="6264000"/>
          </a:xfrm>
        </p:grpSpPr>
        <p:pic>
          <p:nvPicPr>
            <p:cNvPr id="10" name="Picture 4" descr="Free vector farmer at rural countryside house"/>
            <p:cNvPicPr>
              <a:picLocks noChangeAspect="1" noChangeArrowheads="1"/>
            </p:cNvPicPr>
            <p:nvPr/>
          </p:nvPicPr>
          <p:blipFill>
            <a:blip r:embed="rId3"/>
            <a:srcRect/>
            <a:stretch>
              <a:fillRect/>
            </a:stretch>
          </p:blipFill>
          <p:spPr bwMode="auto">
            <a:xfrm>
              <a:off x="206472" y="238542"/>
              <a:ext cx="11046543" cy="6264000"/>
            </a:xfrm>
            <a:prstGeom prst="rect">
              <a:avLst/>
            </a:prstGeom>
            <a:noFill/>
            <a:scene3d>
              <a:camera prst="orthographicFront"/>
              <a:lightRig rig="threePt" dir="t"/>
            </a:scene3d>
            <a:sp3d>
              <a:bevelT/>
            </a:sp3d>
          </p:spPr>
        </p:pic>
        <p:pic>
          <p:nvPicPr>
            <p:cNvPr id="11" name="Picture 10" descr="Free photo amazing bengal tiger in the nature"/>
            <p:cNvPicPr>
              <a:picLocks noChangeAspect="1" noChangeArrowheads="1"/>
            </p:cNvPicPr>
            <p:nvPr/>
          </p:nvPicPr>
          <p:blipFill>
            <a:blip r:embed="rId4" cstate="print">
              <a:clrChange>
                <a:clrFrom>
                  <a:srgbClr val="BBBFC8"/>
                </a:clrFrom>
                <a:clrTo>
                  <a:srgbClr val="BBBFC8">
                    <a:alpha val="0"/>
                  </a:srgbClr>
                </a:clrTo>
              </a:clrChange>
            </a:blip>
            <a:srcRect l="19885" t="6855" r="37583" b="16467"/>
            <a:stretch>
              <a:fillRect/>
            </a:stretch>
          </p:blipFill>
          <p:spPr bwMode="auto">
            <a:xfrm>
              <a:off x="6881248" y="2138765"/>
              <a:ext cx="750171" cy="1472340"/>
            </a:xfrm>
            <a:prstGeom prst="rect">
              <a:avLst/>
            </a:prstGeom>
            <a:noFill/>
            <a:effectLst>
              <a:softEdge rad="63500"/>
            </a:effectLst>
          </p:spPr>
        </p:pic>
        <p:pic>
          <p:nvPicPr>
            <p:cNvPr id="12" name="Picture 11" descr="Free photo amazing bengal tiger in the nature"/>
            <p:cNvPicPr>
              <a:picLocks noChangeAspect="1" noChangeArrowheads="1"/>
            </p:cNvPicPr>
            <p:nvPr/>
          </p:nvPicPr>
          <p:blipFill>
            <a:blip r:embed="rId5" cstate="print">
              <a:clrChange>
                <a:clrFrom>
                  <a:srgbClr val="BBBFC8"/>
                </a:clrFrom>
                <a:clrTo>
                  <a:srgbClr val="BBBFC8">
                    <a:alpha val="0"/>
                  </a:srgbClr>
                </a:clrTo>
              </a:clrChange>
            </a:blip>
            <a:srcRect l="19885" t="6855" r="37583" b="16467"/>
            <a:stretch>
              <a:fillRect/>
            </a:stretch>
          </p:blipFill>
          <p:spPr bwMode="auto">
            <a:xfrm>
              <a:off x="10523350" y="2222743"/>
              <a:ext cx="588935" cy="1155887"/>
            </a:xfrm>
            <a:prstGeom prst="rect">
              <a:avLst/>
            </a:prstGeom>
            <a:noFill/>
            <a:effectLst>
              <a:softEdge rad="31750"/>
            </a:effectLst>
          </p:spPr>
        </p:pic>
        <p:pic>
          <p:nvPicPr>
            <p:cNvPr id="13" name="Picture 12" descr="Free photo amazing bengal tiger in the nature"/>
            <p:cNvPicPr>
              <a:picLocks noChangeAspect="1" noChangeArrowheads="1"/>
            </p:cNvPicPr>
            <p:nvPr/>
          </p:nvPicPr>
          <p:blipFill>
            <a:blip r:embed="rId6" cstate="print">
              <a:clrChange>
                <a:clrFrom>
                  <a:srgbClr val="BBBFC8"/>
                </a:clrFrom>
                <a:clrTo>
                  <a:srgbClr val="BBBFC8">
                    <a:alpha val="0"/>
                  </a:srgbClr>
                </a:clrTo>
              </a:clrChange>
            </a:blip>
            <a:srcRect l="19885" t="6855" r="37583" b="16467"/>
            <a:stretch>
              <a:fillRect/>
            </a:stretch>
          </p:blipFill>
          <p:spPr bwMode="auto">
            <a:xfrm>
              <a:off x="1983785" y="3084162"/>
              <a:ext cx="560654" cy="1100381"/>
            </a:xfrm>
            <a:prstGeom prst="rect">
              <a:avLst/>
            </a:prstGeom>
            <a:noFill/>
            <a:effectLst>
              <a:softEdge rad="63500"/>
            </a:effectLst>
          </p:spPr>
        </p:pic>
      </p:grpSp>
      <p:grpSp>
        <p:nvGrpSpPr>
          <p:cNvPr id="14" name="Group 13"/>
          <p:cNvGrpSpPr/>
          <p:nvPr/>
        </p:nvGrpSpPr>
        <p:grpSpPr>
          <a:xfrm>
            <a:off x="7903868" y="1332870"/>
            <a:ext cx="3924000" cy="1785104"/>
            <a:chOff x="7919366" y="1177890"/>
            <a:chExt cx="3924000" cy="1700788"/>
          </a:xfrm>
        </p:grpSpPr>
        <p:sp>
          <p:nvSpPr>
            <p:cNvPr id="15" name="Pentagon 14">
              <a:extLst>
                <a:ext uri="{FF2B5EF4-FFF2-40B4-BE49-F238E27FC236}">
                  <a16:creationId xmlns:a16="http://schemas.microsoft.com/office/drawing/2014/main" xmlns="" id="{B3B7E1E5-519F-1041-9535-50D0B9AA36B5}"/>
                </a:ext>
              </a:extLst>
            </p:cNvPr>
            <p:cNvSpPr/>
            <p:nvPr/>
          </p:nvSpPr>
          <p:spPr>
            <a:xfrm>
              <a:off x="7919366" y="1181874"/>
              <a:ext cx="3924000" cy="1368000"/>
            </a:xfrm>
            <a:prstGeom prst="homePlate">
              <a:avLst/>
            </a:prstGeom>
            <a:noFill/>
            <a:ln w="57150">
              <a:solidFill>
                <a:schemeClr val="accent2">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p:cNvSpPr txBox="1"/>
            <p:nvPr/>
          </p:nvSpPr>
          <p:spPr>
            <a:xfrm>
              <a:off x="7935136" y="1177890"/>
              <a:ext cx="3462807" cy="1700788"/>
            </a:xfrm>
            <a:prstGeom prst="rect">
              <a:avLst/>
            </a:prstGeom>
            <a:noFill/>
            <a:ln>
              <a:noFill/>
            </a:ln>
          </p:spPr>
          <p:txBody>
            <a:bodyPr wrap="none" rtlCol="0">
              <a:spAutoFit/>
            </a:bodyPr>
            <a:lstStyle/>
            <a:p>
              <a:pPr>
                <a:buFont typeface="Arial" pitchFamily="34" charset="0"/>
                <a:buChar char="•"/>
              </a:pPr>
              <a:r>
                <a:rPr lang="en-IN" sz="2000" dirty="0" smtClean="0">
                  <a:latin typeface="Calibri" pitchFamily="34" charset="0"/>
                  <a:cs typeface="Calibri" pitchFamily="34" charset="0"/>
                </a:rPr>
                <a:t> </a:t>
              </a:r>
              <a:r>
                <a:rPr lang="en-US" sz="2200" dirty="0" smtClean="0">
                  <a:latin typeface="Calibri" pitchFamily="34" charset="0"/>
                  <a:cs typeface="Calibri" pitchFamily="34" charset="0"/>
                </a:rPr>
                <a:t>Build the story with events </a:t>
              </a:r>
            </a:p>
            <a:p>
              <a:pPr>
                <a:buFont typeface="Arial" pitchFamily="34" charset="0"/>
                <a:buChar char="•"/>
              </a:pPr>
              <a:r>
                <a:rPr lang="en-US" sz="2200" dirty="0" smtClean="0">
                  <a:latin typeface="Calibri" pitchFamily="34" charset="0"/>
                  <a:cs typeface="Calibri" pitchFamily="34" charset="0"/>
                </a:rPr>
                <a:t> Events connect with one </a:t>
              </a:r>
            </a:p>
            <a:p>
              <a:r>
                <a:rPr lang="en-US" sz="2200" dirty="0" smtClean="0">
                  <a:latin typeface="Calibri" pitchFamily="34" charset="0"/>
                  <a:cs typeface="Calibri" pitchFamily="34" charset="0"/>
                </a:rPr>
                <a:t>   another-take the story </a:t>
              </a:r>
            </a:p>
            <a:p>
              <a:r>
                <a:rPr lang="en-US" sz="2200" dirty="0" smtClean="0">
                  <a:latin typeface="Calibri" pitchFamily="34" charset="0"/>
                  <a:cs typeface="Calibri" pitchFamily="34" charset="0"/>
                </a:rPr>
                <a:t>   forward</a:t>
              </a:r>
            </a:p>
            <a:p>
              <a:pPr>
                <a:buFont typeface="Arial" pitchFamily="34" charset="0"/>
                <a:buChar char="•"/>
              </a:pPr>
              <a:endParaRPr lang="en-US" sz="2200" dirty="0">
                <a:latin typeface="Calibri" pitchFamily="34" charset="0"/>
                <a:cs typeface="Calibri" pitchFamily="34" charset="0"/>
              </a:endParaRPr>
            </a:p>
          </p:txBody>
        </p:sp>
      </p:grpSp>
      <p:grpSp>
        <p:nvGrpSpPr>
          <p:cNvPr id="17" name="Group 16"/>
          <p:cNvGrpSpPr/>
          <p:nvPr/>
        </p:nvGrpSpPr>
        <p:grpSpPr>
          <a:xfrm>
            <a:off x="7919368" y="2934196"/>
            <a:ext cx="3962666" cy="3145699"/>
            <a:chOff x="7919368" y="2934196"/>
            <a:chExt cx="3962666" cy="3145699"/>
          </a:xfrm>
        </p:grpSpPr>
        <p:sp>
          <p:nvSpPr>
            <p:cNvPr id="18" name="Rounded Rectangle 17">
              <a:extLst>
                <a:ext uri="{FF2B5EF4-FFF2-40B4-BE49-F238E27FC236}">
                  <a16:creationId xmlns:a16="http://schemas.microsoft.com/office/drawing/2014/main" xmlns="" id="{02862A0A-B089-DE47-A9E3-DBF592219955}"/>
                </a:ext>
              </a:extLst>
            </p:cNvPr>
            <p:cNvSpPr/>
            <p:nvPr/>
          </p:nvSpPr>
          <p:spPr>
            <a:xfrm>
              <a:off x="7919368" y="2947895"/>
              <a:ext cx="3924000" cy="3132000"/>
            </a:xfrm>
            <a:prstGeom prst="roundRect">
              <a:avLst>
                <a:gd name="adj" fmla="val 0"/>
              </a:avLst>
            </a:prstGeom>
            <a:solidFill>
              <a:schemeClr val="bg1">
                <a:lumMod val="95000"/>
              </a:schemeClr>
            </a:solidFill>
            <a:ln w="38100">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One clear spring morning, the Sun had risen, ‘The Best Farm’ came to life. The smart ducks, innocent sheep and the intelligent cow, woke up to the chirping of the birds. They greeted one another and off they went to drink water and have some food</a:t>
              </a:r>
              <a:endParaRPr lang="en-US" sz="2000" dirty="0"/>
            </a:p>
          </p:txBody>
        </p:sp>
        <p:sp>
          <p:nvSpPr>
            <p:cNvPr id="19" name="Rectangle 18"/>
            <p:cNvSpPr/>
            <p:nvPr/>
          </p:nvSpPr>
          <p:spPr>
            <a:xfrm>
              <a:off x="7922034" y="2934196"/>
              <a:ext cx="3960000" cy="3139321"/>
            </a:xfrm>
            <a:prstGeom prst="rect">
              <a:avLst/>
            </a:prstGeom>
            <a:ln w="38100">
              <a:noFill/>
            </a:ln>
          </p:spPr>
          <p:txBody>
            <a:bodyPr wrap="square">
              <a:spAutoFit/>
            </a:bodyPr>
            <a:lstStyle/>
            <a:p>
              <a:r>
                <a:rPr lang="en-US" sz="2200" dirty="0" smtClean="0">
                  <a:latin typeface="Calibri" pitchFamily="34" charset="0"/>
                  <a:cs typeface="Calibri" pitchFamily="34" charset="0"/>
                </a:rPr>
                <a:t>The farmer had his breakfast and went to water the plants. The cows were lazy so they stayed at the farm. The ducks quacked and went to bathe in the nearby pond. The tiny birds were busy   </a:t>
              </a:r>
            </a:p>
            <a:p>
              <a:r>
                <a:rPr lang="en-US" sz="2200" dirty="0" smtClean="0">
                  <a:latin typeface="Calibri" pitchFamily="34" charset="0"/>
                  <a:cs typeface="Calibri" pitchFamily="34" charset="0"/>
                </a:rPr>
                <a:t>searching for grains. It was getting warmer so the sheep went back to their pen.</a:t>
              </a:r>
              <a:endParaRPr lang="en-US" sz="2200" dirty="0">
                <a:latin typeface="Calibri" pitchFamily="34" charset="0"/>
                <a:cs typeface="Calibri" pitchFamily="34" charset="0"/>
              </a:endParaRPr>
            </a:p>
          </p:txBody>
        </p:sp>
      </p:gr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0972" y="1208868"/>
            <a:ext cx="7524000" cy="5292000"/>
            <a:chOff x="206472" y="238542"/>
            <a:chExt cx="11046543" cy="6264000"/>
          </a:xfrm>
        </p:grpSpPr>
        <p:pic>
          <p:nvPicPr>
            <p:cNvPr id="5" name="Picture 4" descr="Free vector farmer at rural countryside house"/>
            <p:cNvPicPr>
              <a:picLocks noChangeAspect="1" noChangeArrowheads="1"/>
            </p:cNvPicPr>
            <p:nvPr/>
          </p:nvPicPr>
          <p:blipFill>
            <a:blip r:embed="rId3"/>
            <a:srcRect/>
            <a:stretch>
              <a:fillRect/>
            </a:stretch>
          </p:blipFill>
          <p:spPr bwMode="auto">
            <a:xfrm>
              <a:off x="206472" y="238542"/>
              <a:ext cx="11046543" cy="6264000"/>
            </a:xfrm>
            <a:prstGeom prst="rect">
              <a:avLst/>
            </a:prstGeom>
            <a:noFill/>
            <a:scene3d>
              <a:camera prst="orthographicFront"/>
              <a:lightRig rig="threePt" dir="t"/>
            </a:scene3d>
            <a:sp3d>
              <a:bevelT/>
            </a:sp3d>
          </p:spPr>
        </p:pic>
        <p:pic>
          <p:nvPicPr>
            <p:cNvPr id="6" name="Picture 10" descr="Free photo amazing bengal tiger in the nature"/>
            <p:cNvPicPr>
              <a:picLocks noChangeAspect="1" noChangeArrowheads="1"/>
            </p:cNvPicPr>
            <p:nvPr/>
          </p:nvPicPr>
          <p:blipFill>
            <a:blip r:embed="rId4" cstate="print">
              <a:clrChange>
                <a:clrFrom>
                  <a:srgbClr val="BBBFC8"/>
                </a:clrFrom>
                <a:clrTo>
                  <a:srgbClr val="BBBFC8">
                    <a:alpha val="0"/>
                  </a:srgbClr>
                </a:clrTo>
              </a:clrChange>
            </a:blip>
            <a:srcRect l="19885" t="6855" r="37583" b="16467"/>
            <a:stretch>
              <a:fillRect/>
            </a:stretch>
          </p:blipFill>
          <p:spPr bwMode="auto">
            <a:xfrm>
              <a:off x="6881248" y="2138765"/>
              <a:ext cx="750171" cy="1472340"/>
            </a:xfrm>
            <a:prstGeom prst="rect">
              <a:avLst/>
            </a:prstGeom>
            <a:noFill/>
            <a:effectLst>
              <a:softEdge rad="63500"/>
            </a:effectLst>
          </p:spPr>
        </p:pic>
        <p:pic>
          <p:nvPicPr>
            <p:cNvPr id="7" name="Picture 6" descr="Free photo amazing bengal tiger in the nature"/>
            <p:cNvPicPr>
              <a:picLocks noChangeAspect="1" noChangeArrowheads="1"/>
            </p:cNvPicPr>
            <p:nvPr/>
          </p:nvPicPr>
          <p:blipFill>
            <a:blip r:embed="rId5" cstate="print">
              <a:clrChange>
                <a:clrFrom>
                  <a:srgbClr val="BBBFC8"/>
                </a:clrFrom>
                <a:clrTo>
                  <a:srgbClr val="BBBFC8">
                    <a:alpha val="0"/>
                  </a:srgbClr>
                </a:clrTo>
              </a:clrChange>
            </a:blip>
            <a:srcRect l="19885" t="6855" r="37583" b="16467"/>
            <a:stretch>
              <a:fillRect/>
            </a:stretch>
          </p:blipFill>
          <p:spPr bwMode="auto">
            <a:xfrm>
              <a:off x="10523350" y="2222743"/>
              <a:ext cx="588935" cy="1155887"/>
            </a:xfrm>
            <a:prstGeom prst="rect">
              <a:avLst/>
            </a:prstGeom>
            <a:noFill/>
            <a:effectLst>
              <a:softEdge rad="31750"/>
            </a:effectLst>
          </p:spPr>
        </p:pic>
        <p:pic>
          <p:nvPicPr>
            <p:cNvPr id="8" name="Picture 10" descr="Free photo amazing bengal tiger in the nature"/>
            <p:cNvPicPr>
              <a:picLocks noChangeAspect="1" noChangeArrowheads="1"/>
            </p:cNvPicPr>
            <p:nvPr/>
          </p:nvPicPr>
          <p:blipFill>
            <a:blip r:embed="rId6" cstate="print">
              <a:clrChange>
                <a:clrFrom>
                  <a:srgbClr val="BBBFC8"/>
                </a:clrFrom>
                <a:clrTo>
                  <a:srgbClr val="BBBFC8">
                    <a:alpha val="0"/>
                  </a:srgbClr>
                </a:clrTo>
              </a:clrChange>
            </a:blip>
            <a:srcRect l="19885" t="6855" r="37583" b="16467"/>
            <a:stretch>
              <a:fillRect/>
            </a:stretch>
          </p:blipFill>
          <p:spPr bwMode="auto">
            <a:xfrm>
              <a:off x="1983785" y="3084162"/>
              <a:ext cx="560654" cy="1100381"/>
            </a:xfrm>
            <a:prstGeom prst="rect">
              <a:avLst/>
            </a:prstGeom>
            <a:noFill/>
            <a:effectLst>
              <a:softEdge rad="63500"/>
            </a:effectLst>
          </p:spPr>
        </p:pic>
      </p:grpSp>
      <p:grpSp>
        <p:nvGrpSpPr>
          <p:cNvPr id="9" name="Group 8"/>
          <p:cNvGrpSpPr/>
          <p:nvPr/>
        </p:nvGrpSpPr>
        <p:grpSpPr>
          <a:xfrm>
            <a:off x="7919367" y="1317372"/>
            <a:ext cx="3595873" cy="1162354"/>
            <a:chOff x="7919367" y="1255380"/>
            <a:chExt cx="3595873" cy="1162354"/>
          </a:xfrm>
        </p:grpSpPr>
        <p:sp>
          <p:nvSpPr>
            <p:cNvPr id="10" name="Pentagon 9">
              <a:extLst>
                <a:ext uri="{FF2B5EF4-FFF2-40B4-BE49-F238E27FC236}">
                  <a16:creationId xmlns:a16="http://schemas.microsoft.com/office/drawing/2014/main" xmlns="" id="{B3B7E1E5-519F-1041-9535-50D0B9AA36B5}"/>
                </a:ext>
              </a:extLst>
            </p:cNvPr>
            <p:cNvSpPr/>
            <p:nvPr/>
          </p:nvSpPr>
          <p:spPr>
            <a:xfrm>
              <a:off x="7919367" y="1290361"/>
              <a:ext cx="3595873" cy="1127373"/>
            </a:xfrm>
            <a:prstGeom prst="homePlate">
              <a:avLst/>
            </a:prstGeom>
            <a:noFill/>
            <a:ln w="57150">
              <a:solidFill>
                <a:schemeClr val="accent1">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p:cNvSpPr txBox="1"/>
            <p:nvPr/>
          </p:nvSpPr>
          <p:spPr>
            <a:xfrm>
              <a:off x="7935138" y="1255380"/>
              <a:ext cx="3281668" cy="1107996"/>
            </a:xfrm>
            <a:prstGeom prst="rect">
              <a:avLst/>
            </a:prstGeom>
            <a:noFill/>
          </p:spPr>
          <p:txBody>
            <a:bodyPr wrap="none" rtlCol="0">
              <a:spAutoFit/>
            </a:bodyPr>
            <a:lstStyle/>
            <a:p>
              <a:pPr>
                <a:buFont typeface="Arial" pitchFamily="34" charset="0"/>
                <a:buChar char="•"/>
              </a:pPr>
              <a:r>
                <a:rPr lang="en-IN" sz="2200" dirty="0" smtClean="0">
                  <a:latin typeface="Calibri" pitchFamily="34" charset="0"/>
                  <a:cs typeface="Calibri" pitchFamily="34" charset="0"/>
                </a:rPr>
                <a:t> </a:t>
              </a:r>
              <a:r>
                <a:rPr lang="en-US" sz="2200" dirty="0" smtClean="0">
                  <a:latin typeface="Calibri" pitchFamily="34" charset="0"/>
                  <a:cs typeface="Calibri" pitchFamily="34" charset="0"/>
                </a:rPr>
                <a:t>Turning point of the story</a:t>
              </a:r>
            </a:p>
            <a:p>
              <a:pPr>
                <a:buFont typeface="Arial" pitchFamily="34" charset="0"/>
                <a:buChar char="•"/>
              </a:pPr>
              <a:r>
                <a:rPr lang="en-US" sz="2200" dirty="0" smtClean="0">
                  <a:latin typeface="Calibri" pitchFamily="34" charset="0"/>
                  <a:cs typeface="Calibri" pitchFamily="34" charset="0"/>
                </a:rPr>
                <a:t> Main character faces a </a:t>
              </a:r>
            </a:p>
            <a:p>
              <a:r>
                <a:rPr lang="en-US" sz="2200" dirty="0" smtClean="0">
                  <a:latin typeface="Calibri" pitchFamily="34" charset="0"/>
                  <a:cs typeface="Calibri" pitchFamily="34" charset="0"/>
                </a:rPr>
                <a:t>   problem</a:t>
              </a:r>
            </a:p>
          </p:txBody>
        </p:sp>
      </p:grpSp>
      <p:grpSp>
        <p:nvGrpSpPr>
          <p:cNvPr id="12" name="Group 11"/>
          <p:cNvGrpSpPr/>
          <p:nvPr/>
        </p:nvGrpSpPr>
        <p:grpSpPr>
          <a:xfrm>
            <a:off x="7919368" y="2779308"/>
            <a:ext cx="3924000" cy="3137649"/>
            <a:chOff x="7919368" y="2977749"/>
            <a:chExt cx="3924000" cy="3096003"/>
          </a:xfrm>
        </p:grpSpPr>
        <p:sp>
          <p:nvSpPr>
            <p:cNvPr id="13" name="Rounded Rectangle 12">
              <a:extLst>
                <a:ext uri="{FF2B5EF4-FFF2-40B4-BE49-F238E27FC236}">
                  <a16:creationId xmlns:a16="http://schemas.microsoft.com/office/drawing/2014/main" xmlns="" id="{02862A0A-B089-DE47-A9E3-DBF592219955}"/>
                </a:ext>
              </a:extLst>
            </p:cNvPr>
            <p:cNvSpPr/>
            <p:nvPr/>
          </p:nvSpPr>
          <p:spPr>
            <a:xfrm>
              <a:off x="7919368" y="2977749"/>
              <a:ext cx="3924000" cy="3096003"/>
            </a:xfrm>
            <a:prstGeom prst="roundRect">
              <a:avLst>
                <a:gd name="adj" fmla="val 0"/>
              </a:avLst>
            </a:prstGeom>
            <a:solidFill>
              <a:schemeClr val="bg1">
                <a:lumMod val="95000"/>
              </a:schemeClr>
            </a:solidFill>
            <a:ln w="38100">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One clear spring morning, the Sun had risen, ‘The Best Farm’ came to life. The smart ducks, innocent sheep and the intelligent cow, woke up to the chirping of the birds. They greeted one another and off they went to drink water and have some food</a:t>
              </a:r>
              <a:endParaRPr lang="en-US" sz="2000" dirty="0"/>
            </a:p>
          </p:txBody>
        </p:sp>
        <p:sp>
          <p:nvSpPr>
            <p:cNvPr id="14" name="Rectangle 13"/>
            <p:cNvSpPr/>
            <p:nvPr/>
          </p:nvSpPr>
          <p:spPr>
            <a:xfrm>
              <a:off x="8083455" y="3127876"/>
              <a:ext cx="3600000" cy="2770729"/>
            </a:xfrm>
            <a:prstGeom prst="rect">
              <a:avLst/>
            </a:prstGeom>
          </p:spPr>
          <p:txBody>
            <a:bodyPr wrap="square">
              <a:spAutoFit/>
            </a:bodyPr>
            <a:lstStyle/>
            <a:p>
              <a:r>
                <a:rPr lang="en-US" sz="2200" dirty="0" smtClean="0">
                  <a:latin typeface="Calibri" pitchFamily="34" charset="0"/>
                  <a:cs typeface="Calibri" pitchFamily="34" charset="0"/>
                </a:rPr>
                <a:t>The cows were feeling very uncomfortable. They could sense danger nearby. Slowly they got up and noticed 3 tigers walking quietly towards their farm. They knew that the sheep, hens and the ducks would be in danger</a:t>
              </a:r>
              <a:r>
                <a:rPr lang="en-US" sz="2400" dirty="0" smtClean="0"/>
                <a:t>.</a:t>
              </a:r>
            </a:p>
            <a:p>
              <a:r>
                <a:rPr lang="en-US" sz="2400" dirty="0" smtClean="0"/>
                <a:t/>
              </a:r>
              <a:br>
                <a:rPr lang="en-US" sz="2400" dirty="0" smtClean="0"/>
              </a:br>
              <a:endParaRPr lang="en-US" sz="2000" dirty="0">
                <a:latin typeface="Calibri" pitchFamily="34" charset="0"/>
                <a:cs typeface="Calibri" pitchFamily="34" charset="0"/>
              </a:endParaRPr>
            </a:p>
          </p:txBody>
        </p:sp>
      </p:grpSp>
      <p:grpSp>
        <p:nvGrpSpPr>
          <p:cNvPr id="15" name="Group 14">
            <a:extLst>
              <a:ext uri="{FF2B5EF4-FFF2-40B4-BE49-F238E27FC236}">
                <a16:creationId xmlns:a16="http://schemas.microsoft.com/office/drawing/2014/main" xmlns="" id="{93724B0A-F7CE-4831-BFE0-ED8B67AF4853}"/>
              </a:ext>
            </a:extLst>
          </p:cNvPr>
          <p:cNvGrpSpPr/>
          <p:nvPr/>
        </p:nvGrpSpPr>
        <p:grpSpPr>
          <a:xfrm>
            <a:off x="2121214" y="102120"/>
            <a:ext cx="7949573" cy="936000"/>
            <a:chOff x="9892548" y="1406820"/>
            <a:chExt cx="1749285" cy="838219"/>
          </a:xfrm>
        </p:grpSpPr>
        <p:sp>
          <p:nvSpPr>
            <p:cNvPr id="16"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7"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19"/>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8" name="Rectangle 17">
              <a:extLst>
                <a:ext uri="{FF2B5EF4-FFF2-40B4-BE49-F238E27FC236}">
                  <a16:creationId xmlns:a16="http://schemas.microsoft.com/office/drawing/2014/main" xmlns="" id="{5DBD1787-2EDF-46A9-B7F0-9917BC3FA111}"/>
                </a:ext>
              </a:extLst>
            </p:cNvPr>
            <p:cNvSpPr/>
            <p:nvPr/>
          </p:nvSpPr>
          <p:spPr>
            <a:xfrm>
              <a:off x="10057658" y="1527954"/>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9" name="TextBox 18">
              <a:extLst>
                <a:ext uri="{FF2B5EF4-FFF2-40B4-BE49-F238E27FC236}">
                  <a16:creationId xmlns:a16="http://schemas.microsoft.com/office/drawing/2014/main" xmlns="" id="{68A94448-B0C4-4134-9007-6B250E516C1F}"/>
                </a:ext>
              </a:extLst>
            </p:cNvPr>
            <p:cNvSpPr txBox="1"/>
            <p:nvPr/>
          </p:nvSpPr>
          <p:spPr>
            <a:xfrm>
              <a:off x="10306395" y="1523818"/>
              <a:ext cx="942684" cy="578811"/>
            </a:xfrm>
            <a:prstGeom prst="rect">
              <a:avLst/>
            </a:prstGeom>
            <a:noFill/>
          </p:spPr>
          <p:txBody>
            <a:bodyPr wrap="square" rtlCol="0">
              <a:spAutoFit/>
            </a:bodyPr>
            <a:lstStyle/>
            <a:p>
              <a:r>
                <a:rPr lang="en-IN" sz="3600" dirty="0" smtClean="0">
                  <a:latin typeface="Calibri" pitchFamily="34" charset="0"/>
                  <a:cs typeface="Calibri" pitchFamily="34" charset="0"/>
                </a:rPr>
                <a:t>Story Writing - Climax</a:t>
              </a:r>
              <a:endParaRPr lang="en-IN" sz="3600" dirty="0">
                <a:latin typeface="Calibri" pitchFamily="34" charset="0"/>
                <a:cs typeface="Calibri" pitchFamily="34" charset="0"/>
              </a:endParaRPr>
            </a:p>
          </p:txBody>
        </p:sp>
      </p:gr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3724B0A-F7CE-4831-BFE0-ED8B67AF4853}"/>
              </a:ext>
            </a:extLst>
          </p:cNvPr>
          <p:cNvGrpSpPr/>
          <p:nvPr/>
        </p:nvGrpSpPr>
        <p:grpSpPr>
          <a:xfrm>
            <a:off x="2121214" y="128942"/>
            <a:ext cx="7949573" cy="936000"/>
            <a:chOff x="9892548" y="1406820"/>
            <a:chExt cx="1749285" cy="838221"/>
          </a:xfrm>
        </p:grpSpPr>
        <p:sp>
          <p:nvSpPr>
            <p:cNvPr id="5"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6"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21"/>
            </a:xfrm>
            <a:prstGeom prst="round2Same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7" name="Rectangle 6">
              <a:extLst>
                <a:ext uri="{FF2B5EF4-FFF2-40B4-BE49-F238E27FC236}">
                  <a16:creationId xmlns:a16="http://schemas.microsoft.com/office/drawing/2014/main" xmlns="" id="{5DBD1787-2EDF-46A9-B7F0-9917BC3FA111}"/>
                </a:ext>
              </a:extLst>
            </p:cNvPr>
            <p:cNvSpPr/>
            <p:nvPr/>
          </p:nvSpPr>
          <p:spPr>
            <a:xfrm>
              <a:off x="10047111" y="1540661"/>
              <a:ext cx="1440159" cy="570539"/>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8" name="TextBox 7">
              <a:extLst>
                <a:ext uri="{FF2B5EF4-FFF2-40B4-BE49-F238E27FC236}">
                  <a16:creationId xmlns:a16="http://schemas.microsoft.com/office/drawing/2014/main" xmlns="" id="{68A94448-B0C4-4134-9007-6B250E516C1F}"/>
                </a:ext>
              </a:extLst>
            </p:cNvPr>
            <p:cNvSpPr txBox="1"/>
            <p:nvPr/>
          </p:nvSpPr>
          <p:spPr>
            <a:xfrm>
              <a:off x="10204749" y="1535777"/>
              <a:ext cx="1124884" cy="580307"/>
            </a:xfrm>
            <a:prstGeom prst="rect">
              <a:avLst/>
            </a:prstGeom>
            <a:noFill/>
          </p:spPr>
          <p:txBody>
            <a:bodyPr wrap="square" rtlCol="0">
              <a:spAutoFit/>
            </a:bodyPr>
            <a:lstStyle/>
            <a:p>
              <a:r>
                <a:rPr lang="en-IN" sz="3600" dirty="0" smtClean="0">
                  <a:latin typeface="Calibri" pitchFamily="34" charset="0"/>
                  <a:cs typeface="Calibri" pitchFamily="34" charset="0"/>
                </a:rPr>
                <a:t>Story Writing - Resolution</a:t>
              </a:r>
              <a:endParaRPr lang="en-IN" sz="3600" dirty="0">
                <a:latin typeface="Calibri" pitchFamily="34" charset="0"/>
                <a:cs typeface="Calibri" pitchFamily="34" charset="0"/>
              </a:endParaRPr>
            </a:p>
          </p:txBody>
        </p:sp>
      </p:grpSp>
      <p:grpSp>
        <p:nvGrpSpPr>
          <p:cNvPr id="9" name="Group 8"/>
          <p:cNvGrpSpPr/>
          <p:nvPr/>
        </p:nvGrpSpPr>
        <p:grpSpPr>
          <a:xfrm>
            <a:off x="190972" y="1348350"/>
            <a:ext cx="7344000" cy="5148000"/>
            <a:chOff x="206472" y="238542"/>
            <a:chExt cx="11046543" cy="6264000"/>
          </a:xfrm>
        </p:grpSpPr>
        <p:pic>
          <p:nvPicPr>
            <p:cNvPr id="10" name="Picture 4" descr="Free vector farmer at rural countryside house"/>
            <p:cNvPicPr>
              <a:picLocks noChangeAspect="1" noChangeArrowheads="1"/>
            </p:cNvPicPr>
            <p:nvPr/>
          </p:nvPicPr>
          <p:blipFill>
            <a:blip r:embed="rId3"/>
            <a:srcRect/>
            <a:stretch>
              <a:fillRect/>
            </a:stretch>
          </p:blipFill>
          <p:spPr bwMode="auto">
            <a:xfrm>
              <a:off x="206472" y="238542"/>
              <a:ext cx="11046543" cy="6264000"/>
            </a:xfrm>
            <a:prstGeom prst="rect">
              <a:avLst/>
            </a:prstGeom>
            <a:noFill/>
            <a:scene3d>
              <a:camera prst="orthographicFront"/>
              <a:lightRig rig="threePt" dir="t"/>
            </a:scene3d>
            <a:sp3d>
              <a:bevelT/>
            </a:sp3d>
          </p:spPr>
        </p:pic>
        <p:pic>
          <p:nvPicPr>
            <p:cNvPr id="11" name="Picture 10" descr="Free photo amazing bengal tiger in the nature"/>
            <p:cNvPicPr>
              <a:picLocks noChangeAspect="1" noChangeArrowheads="1"/>
            </p:cNvPicPr>
            <p:nvPr/>
          </p:nvPicPr>
          <p:blipFill>
            <a:blip r:embed="rId4" cstate="print">
              <a:clrChange>
                <a:clrFrom>
                  <a:srgbClr val="BBBFC8"/>
                </a:clrFrom>
                <a:clrTo>
                  <a:srgbClr val="BBBFC8">
                    <a:alpha val="0"/>
                  </a:srgbClr>
                </a:clrTo>
              </a:clrChange>
            </a:blip>
            <a:srcRect l="19885" t="6855" r="37583" b="16467"/>
            <a:stretch>
              <a:fillRect/>
            </a:stretch>
          </p:blipFill>
          <p:spPr bwMode="auto">
            <a:xfrm>
              <a:off x="6881248" y="2138765"/>
              <a:ext cx="750171" cy="1472340"/>
            </a:xfrm>
            <a:prstGeom prst="rect">
              <a:avLst/>
            </a:prstGeom>
            <a:noFill/>
            <a:effectLst>
              <a:softEdge rad="63500"/>
            </a:effectLst>
          </p:spPr>
        </p:pic>
        <p:pic>
          <p:nvPicPr>
            <p:cNvPr id="12" name="Picture 11" descr="Free photo amazing bengal tiger in the nature"/>
            <p:cNvPicPr>
              <a:picLocks noChangeAspect="1" noChangeArrowheads="1"/>
            </p:cNvPicPr>
            <p:nvPr/>
          </p:nvPicPr>
          <p:blipFill>
            <a:blip r:embed="rId5" cstate="print">
              <a:clrChange>
                <a:clrFrom>
                  <a:srgbClr val="BBBFC8"/>
                </a:clrFrom>
                <a:clrTo>
                  <a:srgbClr val="BBBFC8">
                    <a:alpha val="0"/>
                  </a:srgbClr>
                </a:clrTo>
              </a:clrChange>
            </a:blip>
            <a:srcRect l="19885" t="6855" r="37583" b="16467"/>
            <a:stretch>
              <a:fillRect/>
            </a:stretch>
          </p:blipFill>
          <p:spPr bwMode="auto">
            <a:xfrm>
              <a:off x="10523350" y="2222743"/>
              <a:ext cx="588935" cy="1155887"/>
            </a:xfrm>
            <a:prstGeom prst="rect">
              <a:avLst/>
            </a:prstGeom>
            <a:noFill/>
            <a:effectLst>
              <a:softEdge rad="31750"/>
            </a:effectLst>
          </p:spPr>
        </p:pic>
        <p:pic>
          <p:nvPicPr>
            <p:cNvPr id="13" name="Picture 10" descr="Free photo amazing bengal tiger in the nature"/>
            <p:cNvPicPr>
              <a:picLocks noChangeAspect="1" noChangeArrowheads="1"/>
            </p:cNvPicPr>
            <p:nvPr/>
          </p:nvPicPr>
          <p:blipFill>
            <a:blip r:embed="rId6" cstate="print">
              <a:clrChange>
                <a:clrFrom>
                  <a:srgbClr val="BBBFC8"/>
                </a:clrFrom>
                <a:clrTo>
                  <a:srgbClr val="BBBFC8">
                    <a:alpha val="0"/>
                  </a:srgbClr>
                </a:clrTo>
              </a:clrChange>
            </a:blip>
            <a:srcRect l="19885" t="6855" r="37583" b="16467"/>
            <a:stretch>
              <a:fillRect/>
            </a:stretch>
          </p:blipFill>
          <p:spPr bwMode="auto">
            <a:xfrm>
              <a:off x="1983785" y="3084162"/>
              <a:ext cx="560654" cy="1100381"/>
            </a:xfrm>
            <a:prstGeom prst="rect">
              <a:avLst/>
            </a:prstGeom>
            <a:noFill/>
            <a:effectLst>
              <a:softEdge rad="63500"/>
            </a:effectLst>
          </p:spPr>
        </p:pic>
      </p:grpSp>
      <p:grpSp>
        <p:nvGrpSpPr>
          <p:cNvPr id="14" name="Group 13"/>
          <p:cNvGrpSpPr/>
          <p:nvPr/>
        </p:nvGrpSpPr>
        <p:grpSpPr>
          <a:xfrm>
            <a:off x="7779886" y="1264526"/>
            <a:ext cx="3595873" cy="1121003"/>
            <a:chOff x="7919367" y="1179003"/>
            <a:chExt cx="3595873" cy="1161241"/>
          </a:xfrm>
        </p:grpSpPr>
        <p:sp>
          <p:nvSpPr>
            <p:cNvPr id="15" name="Pentagon 14">
              <a:extLst>
                <a:ext uri="{FF2B5EF4-FFF2-40B4-BE49-F238E27FC236}">
                  <a16:creationId xmlns:a16="http://schemas.microsoft.com/office/drawing/2014/main" xmlns="" id="{B3B7E1E5-519F-1041-9535-50D0B9AA36B5}"/>
                </a:ext>
              </a:extLst>
            </p:cNvPr>
            <p:cNvSpPr/>
            <p:nvPr/>
          </p:nvSpPr>
          <p:spPr>
            <a:xfrm>
              <a:off x="7919367" y="1212871"/>
              <a:ext cx="3595873" cy="1127373"/>
            </a:xfrm>
            <a:prstGeom prst="homePlate">
              <a:avLst/>
            </a:prstGeom>
            <a:noFill/>
            <a:ln w="57150">
              <a:solidFill>
                <a:schemeClr val="accent4">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p:cNvSpPr txBox="1"/>
            <p:nvPr/>
          </p:nvSpPr>
          <p:spPr>
            <a:xfrm>
              <a:off x="7935138" y="1179003"/>
              <a:ext cx="3411511" cy="1147767"/>
            </a:xfrm>
            <a:prstGeom prst="rect">
              <a:avLst/>
            </a:prstGeom>
            <a:noFill/>
          </p:spPr>
          <p:txBody>
            <a:bodyPr wrap="none" rtlCol="0">
              <a:spAutoFit/>
            </a:bodyPr>
            <a:lstStyle/>
            <a:p>
              <a:pPr>
                <a:buFont typeface="Arial" pitchFamily="34" charset="0"/>
                <a:buChar char="•"/>
              </a:pPr>
              <a:r>
                <a:rPr lang="en-US" sz="2000" dirty="0" smtClean="0">
                  <a:latin typeface="Calibri" pitchFamily="34" charset="0"/>
                  <a:cs typeface="Calibri" pitchFamily="34" charset="0"/>
                </a:rPr>
                <a:t> </a:t>
              </a:r>
              <a:r>
                <a:rPr lang="en-US" sz="2200" dirty="0" smtClean="0">
                  <a:latin typeface="Calibri" pitchFamily="34" charset="0"/>
                  <a:cs typeface="Calibri" pitchFamily="34" charset="0"/>
                </a:rPr>
                <a:t>Problem is solved and the </a:t>
              </a:r>
            </a:p>
            <a:p>
              <a:r>
                <a:rPr lang="en-US" sz="2200" dirty="0" smtClean="0">
                  <a:latin typeface="Calibri" pitchFamily="34" charset="0"/>
                  <a:cs typeface="Calibri" pitchFamily="34" charset="0"/>
                </a:rPr>
                <a:t>  story comes to a satisfying</a:t>
              </a:r>
            </a:p>
            <a:p>
              <a:r>
                <a:rPr lang="en-US" sz="2200" dirty="0" smtClean="0">
                  <a:latin typeface="Calibri" pitchFamily="34" charset="0"/>
                  <a:cs typeface="Calibri" pitchFamily="34" charset="0"/>
                </a:rPr>
                <a:t>  and interesting end</a:t>
              </a:r>
            </a:p>
          </p:txBody>
        </p:sp>
      </p:grpSp>
      <p:grpSp>
        <p:nvGrpSpPr>
          <p:cNvPr id="17" name="Group 16"/>
          <p:cNvGrpSpPr/>
          <p:nvPr/>
        </p:nvGrpSpPr>
        <p:grpSpPr>
          <a:xfrm>
            <a:off x="7731305" y="2529351"/>
            <a:ext cx="4254634" cy="3508769"/>
            <a:chOff x="7748890" y="2451959"/>
            <a:chExt cx="4254634" cy="3252921"/>
          </a:xfrm>
        </p:grpSpPr>
        <p:sp>
          <p:nvSpPr>
            <p:cNvPr id="18" name="Rounded Rectangle 17">
              <a:extLst>
                <a:ext uri="{FF2B5EF4-FFF2-40B4-BE49-F238E27FC236}">
                  <a16:creationId xmlns:a16="http://schemas.microsoft.com/office/drawing/2014/main" xmlns="" id="{02862A0A-B089-DE47-A9E3-DBF592219955}"/>
                </a:ext>
              </a:extLst>
            </p:cNvPr>
            <p:cNvSpPr/>
            <p:nvPr/>
          </p:nvSpPr>
          <p:spPr>
            <a:xfrm>
              <a:off x="7748890" y="2451959"/>
              <a:ext cx="4248000" cy="3204000"/>
            </a:xfrm>
            <a:prstGeom prst="roundRect">
              <a:avLst>
                <a:gd name="adj" fmla="val 0"/>
              </a:avLst>
            </a:prstGeom>
            <a:solidFill>
              <a:schemeClr val="bg1">
                <a:lumMod val="95000"/>
              </a:schemeClr>
            </a:soli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One clear spring morning, the Sun had risen, ‘The Best Farm’ came to life. The smart ducks, innocent sheep and the intelligent cow, woke up to the chirping of the birds. They greeted one another and off they went to drink water and have some food</a:t>
              </a:r>
              <a:endParaRPr lang="en-US" sz="2000" dirty="0"/>
            </a:p>
          </p:txBody>
        </p:sp>
        <p:sp>
          <p:nvSpPr>
            <p:cNvPr id="19" name="Rectangle 18"/>
            <p:cNvSpPr/>
            <p:nvPr/>
          </p:nvSpPr>
          <p:spPr>
            <a:xfrm>
              <a:off x="7755524" y="2480600"/>
              <a:ext cx="4248000" cy="3224280"/>
            </a:xfrm>
            <a:prstGeom prst="rect">
              <a:avLst/>
            </a:prstGeom>
          </p:spPr>
          <p:txBody>
            <a:bodyPr wrap="square">
              <a:spAutoFit/>
            </a:bodyPr>
            <a:lstStyle/>
            <a:p>
              <a:r>
                <a:rPr lang="en-US" sz="2200" dirty="0" smtClean="0">
                  <a:latin typeface="Calibri" pitchFamily="34" charset="0"/>
                  <a:cs typeface="Calibri" pitchFamily="34" charset="0"/>
                </a:rPr>
                <a:t>The farmer was still watering the plants and plucking some fruits and vegetables for his midday meal. He noticed  the cows walking towards him. He knew danger was ahead. He saw 3 tigers walking towards the farm. The moment the tigers saw the farmer, they walked away knowing that they would not have any food that day.</a:t>
              </a:r>
              <a:endParaRPr lang="en-US" sz="2200" dirty="0">
                <a:latin typeface="Calibri" pitchFamily="34" charset="0"/>
                <a:cs typeface="Calibri" pitchFamily="34" charset="0"/>
              </a:endParaRPr>
            </a:p>
          </p:txBody>
        </p:sp>
      </p:gr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19366" y="1890798"/>
            <a:ext cx="4176000" cy="1785104"/>
            <a:chOff x="7919366" y="1255380"/>
            <a:chExt cx="4176000" cy="1785104"/>
          </a:xfrm>
        </p:grpSpPr>
        <p:sp>
          <p:nvSpPr>
            <p:cNvPr id="5" name="Pentagon 4">
              <a:extLst>
                <a:ext uri="{FF2B5EF4-FFF2-40B4-BE49-F238E27FC236}">
                  <a16:creationId xmlns:a16="http://schemas.microsoft.com/office/drawing/2014/main" xmlns="" id="{B3B7E1E5-519F-1041-9535-50D0B9AA36B5}"/>
                </a:ext>
              </a:extLst>
            </p:cNvPr>
            <p:cNvSpPr/>
            <p:nvPr/>
          </p:nvSpPr>
          <p:spPr>
            <a:xfrm>
              <a:off x="7919366" y="1259364"/>
              <a:ext cx="4176000" cy="1440000"/>
            </a:xfrm>
            <a:prstGeom prst="homePlate">
              <a:avLst/>
            </a:prstGeom>
            <a:noFill/>
            <a:ln w="57150">
              <a:solidFill>
                <a:schemeClr val="accent6">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Box 5"/>
            <p:cNvSpPr txBox="1"/>
            <p:nvPr/>
          </p:nvSpPr>
          <p:spPr>
            <a:xfrm>
              <a:off x="7935138" y="1255380"/>
              <a:ext cx="3701654" cy="1785104"/>
            </a:xfrm>
            <a:prstGeom prst="rect">
              <a:avLst/>
            </a:prstGeom>
            <a:noFill/>
          </p:spPr>
          <p:txBody>
            <a:bodyPr wrap="none" rtlCol="0">
              <a:spAutoFit/>
            </a:bodyPr>
            <a:lstStyle/>
            <a:p>
              <a:pPr>
                <a:buFont typeface="Arial" pitchFamily="34" charset="0"/>
                <a:buChar char="•"/>
              </a:pPr>
              <a:r>
                <a:rPr lang="en-US" sz="2200" dirty="0" smtClean="0">
                  <a:latin typeface="Calibri" pitchFamily="34" charset="0"/>
                  <a:cs typeface="Calibri" pitchFamily="34" charset="0"/>
                </a:rPr>
                <a:t> story ends with a memorable</a:t>
              </a:r>
            </a:p>
            <a:p>
              <a:r>
                <a:rPr lang="en-US" sz="2200" dirty="0" smtClean="0">
                  <a:latin typeface="Calibri" pitchFamily="34" charset="0"/>
                  <a:cs typeface="Calibri" pitchFamily="34" charset="0"/>
                </a:rPr>
                <a:t>    moral or </a:t>
              </a:r>
            </a:p>
            <a:p>
              <a:pPr>
                <a:buFont typeface="Arial" pitchFamily="34" charset="0"/>
                <a:buChar char="•"/>
              </a:pPr>
              <a:r>
                <a:rPr lang="en-US" sz="2200" dirty="0" smtClean="0">
                  <a:latin typeface="Calibri" pitchFamily="34" charset="0"/>
                  <a:cs typeface="Calibri" pitchFamily="34" charset="0"/>
                </a:rPr>
                <a:t> a closing sentence that </a:t>
              </a:r>
            </a:p>
            <a:p>
              <a:r>
                <a:rPr lang="en-US" sz="2200" dirty="0" smtClean="0">
                  <a:latin typeface="Calibri" pitchFamily="34" charset="0"/>
                  <a:cs typeface="Calibri" pitchFamily="34" charset="0"/>
                </a:rPr>
                <a:t>   impacts the reader</a:t>
              </a:r>
            </a:p>
            <a:p>
              <a:pPr>
                <a:buFont typeface="Arial" pitchFamily="34" charset="0"/>
                <a:buChar char="•"/>
              </a:pPr>
              <a:endParaRPr lang="en-US" sz="2200" dirty="0">
                <a:latin typeface="Calibri" pitchFamily="34" charset="0"/>
                <a:cs typeface="Calibri" pitchFamily="34" charset="0"/>
              </a:endParaRPr>
            </a:p>
          </p:txBody>
        </p:sp>
      </p:grpSp>
      <p:grpSp>
        <p:nvGrpSpPr>
          <p:cNvPr id="7" name="Group 6"/>
          <p:cNvGrpSpPr/>
          <p:nvPr/>
        </p:nvGrpSpPr>
        <p:grpSpPr>
          <a:xfrm>
            <a:off x="7919368" y="3505823"/>
            <a:ext cx="3924000" cy="2484000"/>
            <a:chOff x="7919368" y="2885903"/>
            <a:chExt cx="3924000" cy="2484000"/>
          </a:xfrm>
        </p:grpSpPr>
        <p:sp>
          <p:nvSpPr>
            <p:cNvPr id="8" name="Rounded Rectangle 7">
              <a:extLst>
                <a:ext uri="{FF2B5EF4-FFF2-40B4-BE49-F238E27FC236}">
                  <a16:creationId xmlns:a16="http://schemas.microsoft.com/office/drawing/2014/main" xmlns="" id="{02862A0A-B089-DE47-A9E3-DBF592219955}"/>
                </a:ext>
              </a:extLst>
            </p:cNvPr>
            <p:cNvSpPr/>
            <p:nvPr/>
          </p:nvSpPr>
          <p:spPr>
            <a:xfrm>
              <a:off x="7919368" y="2885903"/>
              <a:ext cx="3924000" cy="2484000"/>
            </a:xfrm>
            <a:prstGeom prst="roundRect">
              <a:avLst>
                <a:gd name="adj" fmla="val 0"/>
              </a:avLst>
            </a:prstGeom>
            <a:solidFill>
              <a:schemeClr val="bg1">
                <a:lumMod val="95000"/>
              </a:schemeClr>
            </a:solidFill>
            <a:ln w="38100">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p:cNvSpPr/>
            <p:nvPr/>
          </p:nvSpPr>
          <p:spPr>
            <a:xfrm>
              <a:off x="8111979" y="3173903"/>
              <a:ext cx="3538779" cy="1908000"/>
            </a:xfrm>
            <a:prstGeom prst="rect">
              <a:avLst/>
            </a:prstGeom>
          </p:spPr>
          <p:txBody>
            <a:bodyPr wrap="square">
              <a:spAutoFit/>
            </a:bodyPr>
            <a:lstStyle/>
            <a:p>
              <a:r>
                <a:rPr lang="en-US" sz="2200" dirty="0" smtClean="0">
                  <a:latin typeface="Calibri" pitchFamily="34" charset="0"/>
                  <a:cs typeface="Calibri" pitchFamily="34" charset="0"/>
                </a:rPr>
                <a:t>The farmer patted the caring cows for saving everybody’s life. When everyone works hand in hand, we’ll be safe and happy. </a:t>
              </a:r>
              <a:r>
                <a:rPr lang="en-US" sz="2200" b="1" dirty="0" smtClean="0">
                  <a:latin typeface="Calibri" pitchFamily="34" charset="0"/>
                  <a:cs typeface="Calibri" pitchFamily="34" charset="0"/>
                </a:rPr>
                <a:t>Unity is Strength</a:t>
              </a:r>
              <a:r>
                <a:rPr lang="en-US" sz="2200" dirty="0" smtClean="0">
                  <a:latin typeface="Calibri" pitchFamily="34" charset="0"/>
                  <a:cs typeface="Calibri" pitchFamily="34" charset="0"/>
                </a:rPr>
                <a:t>.</a:t>
              </a:r>
            </a:p>
            <a:p>
              <a:r>
                <a:rPr lang="en-US" sz="2400" dirty="0" smtClean="0"/>
                <a:t/>
              </a:r>
              <a:br>
                <a:rPr lang="en-US" sz="2400" dirty="0" smtClean="0"/>
              </a:br>
              <a:endParaRPr lang="en-US" sz="2200" dirty="0">
                <a:latin typeface="Calibri" pitchFamily="34" charset="0"/>
                <a:cs typeface="Calibri" pitchFamily="34" charset="0"/>
              </a:endParaRPr>
            </a:p>
          </p:txBody>
        </p:sp>
      </p:grpSp>
      <p:grpSp>
        <p:nvGrpSpPr>
          <p:cNvPr id="10" name="Group 9"/>
          <p:cNvGrpSpPr/>
          <p:nvPr/>
        </p:nvGrpSpPr>
        <p:grpSpPr>
          <a:xfrm>
            <a:off x="190972" y="1208868"/>
            <a:ext cx="7524000" cy="5292000"/>
            <a:chOff x="206472" y="238542"/>
            <a:chExt cx="11046543" cy="6264000"/>
          </a:xfrm>
        </p:grpSpPr>
        <p:pic>
          <p:nvPicPr>
            <p:cNvPr id="11" name="Picture 4" descr="Free vector farmer at rural countryside house"/>
            <p:cNvPicPr>
              <a:picLocks noChangeAspect="1" noChangeArrowheads="1"/>
            </p:cNvPicPr>
            <p:nvPr/>
          </p:nvPicPr>
          <p:blipFill>
            <a:blip r:embed="rId3"/>
            <a:srcRect/>
            <a:stretch>
              <a:fillRect/>
            </a:stretch>
          </p:blipFill>
          <p:spPr bwMode="auto">
            <a:xfrm>
              <a:off x="206472" y="238542"/>
              <a:ext cx="11046543" cy="6264000"/>
            </a:xfrm>
            <a:prstGeom prst="rect">
              <a:avLst/>
            </a:prstGeom>
            <a:noFill/>
            <a:scene3d>
              <a:camera prst="orthographicFront"/>
              <a:lightRig rig="threePt" dir="t"/>
            </a:scene3d>
            <a:sp3d>
              <a:bevelT/>
            </a:sp3d>
          </p:spPr>
        </p:pic>
        <p:pic>
          <p:nvPicPr>
            <p:cNvPr id="12" name="Picture 10" descr="Free photo amazing bengal tiger in the nature"/>
            <p:cNvPicPr>
              <a:picLocks noChangeAspect="1" noChangeArrowheads="1"/>
            </p:cNvPicPr>
            <p:nvPr/>
          </p:nvPicPr>
          <p:blipFill>
            <a:blip r:embed="rId4" cstate="print">
              <a:clrChange>
                <a:clrFrom>
                  <a:srgbClr val="BBBFC8"/>
                </a:clrFrom>
                <a:clrTo>
                  <a:srgbClr val="BBBFC8">
                    <a:alpha val="0"/>
                  </a:srgbClr>
                </a:clrTo>
              </a:clrChange>
            </a:blip>
            <a:srcRect l="19885" t="6855" r="37583" b="16467"/>
            <a:stretch>
              <a:fillRect/>
            </a:stretch>
          </p:blipFill>
          <p:spPr bwMode="auto">
            <a:xfrm>
              <a:off x="6881248" y="2138765"/>
              <a:ext cx="750171" cy="1472340"/>
            </a:xfrm>
            <a:prstGeom prst="rect">
              <a:avLst/>
            </a:prstGeom>
            <a:noFill/>
            <a:effectLst>
              <a:softEdge rad="63500"/>
            </a:effectLst>
          </p:spPr>
        </p:pic>
        <p:pic>
          <p:nvPicPr>
            <p:cNvPr id="13" name="Picture 12" descr="Free photo amazing bengal tiger in the nature"/>
            <p:cNvPicPr>
              <a:picLocks noChangeAspect="1" noChangeArrowheads="1"/>
            </p:cNvPicPr>
            <p:nvPr/>
          </p:nvPicPr>
          <p:blipFill>
            <a:blip r:embed="rId5" cstate="print">
              <a:clrChange>
                <a:clrFrom>
                  <a:srgbClr val="BBBFC8"/>
                </a:clrFrom>
                <a:clrTo>
                  <a:srgbClr val="BBBFC8">
                    <a:alpha val="0"/>
                  </a:srgbClr>
                </a:clrTo>
              </a:clrChange>
            </a:blip>
            <a:srcRect l="19885" t="6855" r="37583" b="16467"/>
            <a:stretch>
              <a:fillRect/>
            </a:stretch>
          </p:blipFill>
          <p:spPr bwMode="auto">
            <a:xfrm>
              <a:off x="10523350" y="2222743"/>
              <a:ext cx="588935" cy="1155887"/>
            </a:xfrm>
            <a:prstGeom prst="rect">
              <a:avLst/>
            </a:prstGeom>
            <a:noFill/>
            <a:effectLst>
              <a:softEdge rad="31750"/>
            </a:effectLst>
          </p:spPr>
        </p:pic>
        <p:pic>
          <p:nvPicPr>
            <p:cNvPr id="14" name="Picture 13" descr="Free photo amazing bengal tiger in the nature"/>
            <p:cNvPicPr>
              <a:picLocks noChangeAspect="1" noChangeArrowheads="1"/>
            </p:cNvPicPr>
            <p:nvPr/>
          </p:nvPicPr>
          <p:blipFill>
            <a:blip r:embed="rId6" cstate="print">
              <a:clrChange>
                <a:clrFrom>
                  <a:srgbClr val="BBBFC8"/>
                </a:clrFrom>
                <a:clrTo>
                  <a:srgbClr val="BBBFC8">
                    <a:alpha val="0"/>
                  </a:srgbClr>
                </a:clrTo>
              </a:clrChange>
            </a:blip>
            <a:srcRect l="19885" t="6855" r="37583" b="16467"/>
            <a:stretch>
              <a:fillRect/>
            </a:stretch>
          </p:blipFill>
          <p:spPr bwMode="auto">
            <a:xfrm>
              <a:off x="1983785" y="3084162"/>
              <a:ext cx="560654" cy="1100381"/>
            </a:xfrm>
            <a:prstGeom prst="rect">
              <a:avLst/>
            </a:prstGeom>
            <a:noFill/>
            <a:effectLst>
              <a:softEdge rad="63500"/>
            </a:effectLst>
          </p:spPr>
        </p:pic>
      </p:grpSp>
      <p:grpSp>
        <p:nvGrpSpPr>
          <p:cNvPr id="15" name="Group 14">
            <a:extLst>
              <a:ext uri="{FF2B5EF4-FFF2-40B4-BE49-F238E27FC236}">
                <a16:creationId xmlns:a16="http://schemas.microsoft.com/office/drawing/2014/main" xmlns="" id="{93724B0A-F7CE-4831-BFE0-ED8B67AF4853}"/>
              </a:ext>
            </a:extLst>
          </p:cNvPr>
          <p:cNvGrpSpPr/>
          <p:nvPr/>
        </p:nvGrpSpPr>
        <p:grpSpPr>
          <a:xfrm>
            <a:off x="2121214" y="164112"/>
            <a:ext cx="7949573" cy="936000"/>
            <a:chOff x="9892548" y="1406820"/>
            <a:chExt cx="1749285" cy="838221"/>
          </a:xfrm>
        </p:grpSpPr>
        <p:sp>
          <p:nvSpPr>
            <p:cNvPr id="16" name="Arrow: Pentagon 8">
              <a:extLst>
                <a:ext uri="{FF2B5EF4-FFF2-40B4-BE49-F238E27FC236}">
                  <a16:creationId xmlns:a16="http://schemas.microsoft.com/office/drawing/2014/main" xmlns="" id="{6CD53C58-50BE-48CF-B576-897373F2B366}"/>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7" name="Rectangle: Top Corners Rounded 9">
              <a:extLst>
                <a:ext uri="{FF2B5EF4-FFF2-40B4-BE49-F238E27FC236}">
                  <a16:creationId xmlns:a16="http://schemas.microsoft.com/office/drawing/2014/main" xmlns="" id="{EFD680B1-A2D1-49E4-8A21-65DCA74E4FF7}"/>
                </a:ext>
              </a:extLst>
            </p:cNvPr>
            <p:cNvSpPr/>
            <p:nvPr/>
          </p:nvSpPr>
          <p:spPr>
            <a:xfrm>
              <a:off x="9892548" y="1406820"/>
              <a:ext cx="1749285" cy="838221"/>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8" name="Rectangle 17">
              <a:extLst>
                <a:ext uri="{FF2B5EF4-FFF2-40B4-BE49-F238E27FC236}">
                  <a16:creationId xmlns:a16="http://schemas.microsoft.com/office/drawing/2014/main" xmlns="" id="{5DBD1787-2EDF-46A9-B7F0-9917BC3FA111}"/>
                </a:ext>
              </a:extLst>
            </p:cNvPr>
            <p:cNvSpPr/>
            <p:nvPr/>
          </p:nvSpPr>
          <p:spPr>
            <a:xfrm>
              <a:off x="10047111" y="1540661"/>
              <a:ext cx="1440159" cy="570539"/>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9" name="TextBox 18">
              <a:extLst>
                <a:ext uri="{FF2B5EF4-FFF2-40B4-BE49-F238E27FC236}">
                  <a16:creationId xmlns:a16="http://schemas.microsoft.com/office/drawing/2014/main" xmlns="" id="{68A94448-B0C4-4134-9007-6B250E516C1F}"/>
                </a:ext>
              </a:extLst>
            </p:cNvPr>
            <p:cNvSpPr txBox="1"/>
            <p:nvPr/>
          </p:nvSpPr>
          <p:spPr>
            <a:xfrm>
              <a:off x="10204749" y="1535777"/>
              <a:ext cx="1124884" cy="580307"/>
            </a:xfrm>
            <a:prstGeom prst="rect">
              <a:avLst/>
            </a:prstGeom>
            <a:noFill/>
          </p:spPr>
          <p:txBody>
            <a:bodyPr wrap="square" rtlCol="0">
              <a:spAutoFit/>
            </a:bodyPr>
            <a:lstStyle/>
            <a:p>
              <a:r>
                <a:rPr lang="en-IN" sz="3600" dirty="0" smtClean="0">
                  <a:latin typeface="Calibri" pitchFamily="34" charset="0"/>
                  <a:cs typeface="Calibri" pitchFamily="34" charset="0"/>
                </a:rPr>
                <a:t>Story Writing - Conclusion</a:t>
              </a:r>
              <a:endParaRPr lang="en-IN" sz="3600" dirty="0">
                <a:latin typeface="Calibri" pitchFamily="34" charset="0"/>
                <a:cs typeface="Calibri" pitchFamily="34" charset="0"/>
              </a:endParaRPr>
            </a:p>
          </p:txBody>
        </p:sp>
      </p:grpSp>
    </p:spTree>
    <p:extLst>
      <p:ext uri="{BB962C8B-B14F-4D97-AF65-F5344CB8AC3E}">
        <p14:creationId xmlns:p14="http://schemas.microsoft.com/office/powerpoint/2010/main" xmlns="" val="944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L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IQ">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Q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S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V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Attribu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TotalTime>
  <Words>1169</Words>
  <Application>Microsoft Office PowerPoint</Application>
  <PresentationFormat>Custom</PresentationFormat>
  <Paragraphs>261</Paragraphs>
  <Slides>13</Slides>
  <Notes>13</Notes>
  <HiddenSlides>0</HiddenSlides>
  <MMClips>0</MMClips>
  <ScaleCrop>false</ScaleCrop>
  <HeadingPairs>
    <vt:vector size="4" baseType="variant">
      <vt:variant>
        <vt:lpstr>Theme</vt:lpstr>
      </vt:variant>
      <vt:variant>
        <vt:i4>9</vt:i4>
      </vt:variant>
      <vt:variant>
        <vt:lpstr>Slide Titles</vt:lpstr>
      </vt:variant>
      <vt:variant>
        <vt:i4>13</vt:i4>
      </vt:variant>
    </vt:vector>
  </HeadingPairs>
  <TitlesOfParts>
    <vt:vector size="22" baseType="lpstr">
      <vt:lpstr>MLP</vt:lpstr>
      <vt:lpstr>1_DD</vt:lpstr>
      <vt:lpstr>IA</vt:lpstr>
      <vt:lpstr>IQ</vt:lpstr>
      <vt:lpstr>MS</vt:lpstr>
      <vt:lpstr>QA</vt:lpstr>
      <vt:lpstr>SA</vt:lpstr>
      <vt:lpstr>VC</vt:lpstr>
      <vt:lpstr>Attribution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Attribution / Citation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prabha acharya</dc:creator>
  <cp:lastModifiedBy>Madhumika</cp:lastModifiedBy>
  <cp:revision>12</cp:revision>
  <dcterms:created xsi:type="dcterms:W3CDTF">2023-08-23T08:06:50Z</dcterms:created>
  <dcterms:modified xsi:type="dcterms:W3CDTF">2023-09-02T15:24:47Z</dcterms:modified>
</cp:coreProperties>
</file>