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85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09-10-2020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 smtClean="0"/>
              <a:t>Note to teacher : Click on the hyperlink to go to next slide </a:t>
            </a:r>
          </a:p>
          <a:p>
            <a:endParaRPr lang="en-IN" b="1" dirty="0" smtClean="0"/>
          </a:p>
          <a:p>
            <a:r>
              <a:rPr lang="en-IN" b="0" dirty="0" smtClean="0"/>
              <a:t>https://www.publicdomainpictures.net/en/view-image.php?image=24245&amp;picture=rising-sun </a:t>
            </a:r>
          </a:p>
          <a:p>
            <a:r>
              <a:rPr lang="en-US" b="0" dirty="0" smtClean="0"/>
              <a:t>Daylight_OC_chandranidebhaumik@gmail.com</a:t>
            </a:r>
          </a:p>
          <a:p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49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https://pixabay.com/illustrations/moon-star-night-dream-landscape-4606246/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Sun_</a:t>
            </a:r>
            <a:r>
              <a:rPr lang="en-IN" b="0" dirty="0" smtClean="0">
                <a:solidFill>
                  <a:schemeClr val="tx1"/>
                </a:solidFill>
              </a:rPr>
              <a:t>https://pixabay.com/illustrations/sun-day-rays-sun-s-rays-1075154/</a:t>
            </a: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05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Sun_</a:t>
            </a:r>
            <a:r>
              <a:rPr lang="en-IN" b="1" dirty="0" smtClean="0">
                <a:solidFill>
                  <a:schemeClr val="tx1"/>
                </a:solidFill>
              </a:rPr>
              <a:t>https://pixabay.com/illustrations/sun-day-rays-sun-s-rays-1075154/</a:t>
            </a: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 to teacher : Please click on slide mode to start animation</a:t>
            </a:r>
          </a:p>
          <a:p>
            <a:endParaRPr lang="en-US" dirty="0" smtClean="0"/>
          </a:p>
          <a:p>
            <a:r>
              <a:rPr lang="en-US" dirty="0" smtClean="0"/>
              <a:t>SSSVV </a:t>
            </a:r>
            <a:r>
              <a:rPr lang="en-US" dirty="0" err="1" smtClean="0"/>
              <a:t>Gallery_Keyword</a:t>
            </a:r>
            <a:r>
              <a:rPr lang="en-US" dirty="0" smtClean="0"/>
              <a:t> (World Map)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235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8482B"/>
                </a:solidFill>
              </a:rPr>
              <a:t>Integral Education</a:t>
            </a:r>
            <a:r>
              <a:rPr lang="en-US" sz="1400" dirty="0" smtClean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 (Size 28)</a:t>
            </a:r>
          </a:p>
          <a:p>
            <a:pPr lvl="2"/>
            <a:r>
              <a:rPr lang="en-US" dirty="0" smtClean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  <a:endParaRPr lang="en-US" sz="11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59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/>
              <a:t>Longitudinal difference - how time difference occurs within India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0" y="201350"/>
            <a:ext cx="4724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838200" y="1447800"/>
            <a:ext cx="312420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Sunrise at eastern most part of India </a:t>
            </a:r>
            <a:r>
              <a:rPr lang="en-US" sz="2400" b="1" i="1" dirty="0" smtClean="0">
                <a:solidFill>
                  <a:schemeClr val="tx1"/>
                </a:solidFill>
              </a:rPr>
              <a:t>2 hours earlier </a:t>
            </a:r>
            <a:r>
              <a:rPr lang="en-US" sz="2400" dirty="0" smtClean="0">
                <a:solidFill>
                  <a:schemeClr val="tx1"/>
                </a:solidFill>
              </a:rPr>
              <a:t>than the western most part of India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14800" y="2301359"/>
            <a:ext cx="838200" cy="59424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286000" y="201350"/>
            <a:ext cx="4724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Time </a:t>
            </a:r>
            <a:r>
              <a:rPr lang="en-US" sz="3600" b="1" dirty="0"/>
              <a:t>D</a:t>
            </a:r>
            <a:r>
              <a:rPr lang="en-US" sz="3600" b="1" dirty="0" smtClean="0"/>
              <a:t>ifference In India</a:t>
            </a:r>
            <a:endParaRPr lang="en-IN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5105400" y="4038600"/>
            <a:ext cx="3124200" cy="2209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Day light </a:t>
            </a:r>
            <a:r>
              <a:rPr lang="en-US" sz="2400" dirty="0" smtClean="0">
                <a:solidFill>
                  <a:schemeClr val="tx1"/>
                </a:solidFill>
              </a:rPr>
              <a:t>still observed around </a:t>
            </a:r>
            <a:r>
              <a:rPr lang="en-US" sz="2400" b="1" i="1" dirty="0" smtClean="0">
                <a:solidFill>
                  <a:schemeClr val="tx1"/>
                </a:solidFill>
              </a:rPr>
              <a:t>7 pm </a:t>
            </a:r>
            <a:r>
              <a:rPr lang="en-US" sz="2400" dirty="0" smtClean="0">
                <a:solidFill>
                  <a:schemeClr val="tx1"/>
                </a:solidFill>
              </a:rPr>
              <a:t>in western India when it is already dark in the eastern part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114800" y="4876800"/>
            <a:ext cx="762000" cy="5334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6" y="3936697"/>
            <a:ext cx="3141124" cy="2355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124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31" y="990600"/>
            <a:ext cx="4772595" cy="5638800"/>
          </a:xfrm>
        </p:spPr>
      </p:pic>
      <p:cxnSp>
        <p:nvCxnSpPr>
          <p:cNvPr id="5" name="Straight Connector 4"/>
          <p:cNvCxnSpPr/>
          <p:nvPr/>
        </p:nvCxnSpPr>
        <p:spPr>
          <a:xfrm>
            <a:off x="7186951" y="1326075"/>
            <a:ext cx="3875" cy="49143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16294" y="1326075"/>
            <a:ext cx="1937" cy="49143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86951" y="48006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97°27‘ E</a:t>
            </a:r>
            <a:endParaRPr lang="en-I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59594" y="503272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68°7‘ E</a:t>
            </a:r>
            <a:endParaRPr lang="en-IN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0" y="1923193"/>
            <a:ext cx="1087887" cy="1140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171260"/>
            <a:ext cx="1219200" cy="9714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125746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Sun </a:t>
            </a:r>
            <a:r>
              <a:rPr lang="en-US" sz="3600" b="1" dirty="0"/>
              <a:t>rises in eastern </a:t>
            </a:r>
            <a:r>
              <a:rPr lang="en-US" sz="3600" b="1" dirty="0" smtClean="0"/>
              <a:t>India - still </a:t>
            </a:r>
            <a:r>
              <a:rPr lang="en-US" sz="3600" b="1" dirty="0"/>
              <a:t>dark in the west</a:t>
            </a:r>
            <a:endParaRPr lang="en-IN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1885" y="1799796"/>
            <a:ext cx="414329" cy="1386937"/>
            <a:chOff x="528510" y="736951"/>
            <a:chExt cx="417102" cy="1552495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737061" y="1140814"/>
              <a:ext cx="0" cy="1148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8510" y="736951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IN" sz="2800" dirty="0"/>
            </a:p>
          </p:txBody>
        </p:sp>
      </p:grpSp>
      <p:cxnSp>
        <p:nvCxnSpPr>
          <p:cNvPr id="19" name="Straight Connector 18"/>
          <p:cNvCxnSpPr>
            <a:endCxn id="27" idx="3"/>
          </p:cNvCxnSpPr>
          <p:nvPr/>
        </p:nvCxnSpPr>
        <p:spPr>
          <a:xfrm flipH="1">
            <a:off x="5724395" y="4786127"/>
            <a:ext cx="1438100" cy="75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16294" y="4800600"/>
            <a:ext cx="101270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22868" y="4525270"/>
            <a:ext cx="2301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29° Difference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95601" y="25831"/>
            <a:ext cx="3505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 b="1" dirty="0" smtClean="0"/>
              <a:t>Time Difference </a:t>
            </a:r>
            <a:endParaRPr lang="en-IN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497613" y="624354"/>
            <a:ext cx="5588987" cy="6233646"/>
            <a:chOff x="1497613" y="624354"/>
            <a:chExt cx="5588987" cy="62336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613" y="624354"/>
              <a:ext cx="5588987" cy="62336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419600" y="4800600"/>
              <a:ext cx="26670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6787056" y="1002436"/>
            <a:ext cx="0" cy="524983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88" y="1810697"/>
            <a:ext cx="985838" cy="10331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5682" y="1484298"/>
            <a:ext cx="257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Arunachal Pradesh</a:t>
            </a:r>
            <a:endParaRPr lang="en-I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57261" y="537212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97°27‘ E</a:t>
            </a:r>
            <a:endParaRPr lang="en-I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70683" y="1002436"/>
            <a:ext cx="0" cy="52459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7061" y="544606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68°7‘ E</a:t>
            </a:r>
            <a:endParaRPr lang="en-IN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29989" y="2967307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Gujarat</a:t>
            </a:r>
            <a:endParaRPr lang="en-IN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12" y="3229551"/>
            <a:ext cx="985838" cy="10331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793761" y="4572000"/>
            <a:ext cx="498803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114" y="4572000"/>
            <a:ext cx="2067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hours later</a:t>
            </a:r>
            <a:endParaRPr lang="en-IN" sz="28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8510" y="736951"/>
            <a:ext cx="417102" cy="1552495"/>
            <a:chOff x="528510" y="736951"/>
            <a:chExt cx="417102" cy="1552495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737061" y="1140814"/>
              <a:ext cx="0" cy="1148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8510" y="736951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I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6986" y="152400"/>
            <a:ext cx="68900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7162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Countries With Multiple </a:t>
            </a:r>
            <a:r>
              <a:rPr lang="en-US" sz="3600" b="1" dirty="0"/>
              <a:t>T</a:t>
            </a:r>
            <a:r>
              <a:rPr lang="en-US" sz="3600" b="1" dirty="0" smtClean="0"/>
              <a:t>ime </a:t>
            </a:r>
            <a:r>
              <a:rPr lang="en-US" sz="3600" b="1" dirty="0"/>
              <a:t>Z</a:t>
            </a:r>
            <a:r>
              <a:rPr lang="en-US" sz="3600" b="1" dirty="0" smtClean="0"/>
              <a:t>ones</a:t>
            </a:r>
            <a:endParaRPr lang="en-I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26986" y="2743200"/>
            <a:ext cx="124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USA : 11</a:t>
            </a:r>
            <a:endParaRPr lang="en-I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244298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Canada : 6</a:t>
            </a:r>
            <a:endParaRPr lang="en-I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88365" y="2139988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UK: 9</a:t>
            </a:r>
            <a:endParaRPr lang="en-I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17749" y="4381500"/>
            <a:ext cx="14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Mexico : 4</a:t>
            </a:r>
            <a:endParaRPr lang="en-IN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4612332"/>
            <a:ext cx="169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Australia : 9</a:t>
            </a:r>
            <a:endParaRPr lang="en-I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9660" y="2037784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Russia : 11</a:t>
            </a:r>
            <a:endParaRPr lang="en-IN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49553" y="2337436"/>
            <a:ext cx="155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France : 12</a:t>
            </a:r>
            <a:endParaRPr lang="en-I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47343" y="4150667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Indonesia : 3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5086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67100" y="274638"/>
            <a:ext cx="27813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1"/>
                </a:solidFill>
              </a:rPr>
              <a:t>MM INDEX </a:t>
            </a:r>
            <a:endParaRPr lang="en-IN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27288"/>
              </p:ext>
            </p:extLst>
          </p:nvPr>
        </p:nvGraphicFramePr>
        <p:xfrm>
          <a:off x="533399" y="1397001"/>
          <a:ext cx="8153400" cy="447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295400"/>
                <a:gridCol w="6019800"/>
              </a:tblGrid>
              <a:tr h="6289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9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OC_chandranidebhaumik@gmail.com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dirty="0" smtClean="0"/>
                        <a:t>https://www.publicdomainpictures.net/en/view-image.php?image=24245&amp;picture=rising-sun 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9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SSSVV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Gallery_Keyword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(India Map)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9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SSSVV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Gallery_Keyword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(India Map)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9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3, 4 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dirty="0" smtClean="0">
                          <a:solidFill>
                            <a:schemeClr val="tx1"/>
                          </a:solidFill>
                        </a:rPr>
                        <a:t>https://pixabay.com/illustrations/sun-day-rays-sun-s-rays-1075154/</a:t>
                      </a:r>
                      <a:endParaRPr lang="en-US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9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SSSVV </a:t>
                      </a:r>
                      <a:r>
                        <a:rPr lang="en-US" sz="1400" dirty="0" err="1" smtClean="0"/>
                        <a:t>Gallery_Keyword</a:t>
                      </a:r>
                      <a:r>
                        <a:rPr lang="en-US" sz="1400" dirty="0" smtClean="0"/>
                        <a:t> (World Map)</a:t>
                      </a:r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133601"/>
            <a:ext cx="4572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788212"/>
            <a:ext cx="539002" cy="404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48" y="3352953"/>
            <a:ext cx="463855" cy="548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6" y="4061485"/>
            <a:ext cx="407387" cy="454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55" y="4676351"/>
            <a:ext cx="527948" cy="553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02" y="5384883"/>
            <a:ext cx="609600" cy="3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243</Words>
  <Application>Microsoft Office PowerPoint</Application>
  <PresentationFormat>On-screen Show (4:3)</PresentationFormat>
  <Paragraphs>62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Longitudinal difference - how time difference occurs within India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user</cp:lastModifiedBy>
  <cp:revision>42</cp:revision>
  <dcterms:created xsi:type="dcterms:W3CDTF">2018-12-16T04:20:25Z</dcterms:created>
  <dcterms:modified xsi:type="dcterms:W3CDTF">2020-10-09T13:37:29Z</dcterms:modified>
</cp:coreProperties>
</file>