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7"/>
  </p:notesMasterIdLst>
  <p:sldIdLst>
    <p:sldId id="256" r:id="rId2"/>
    <p:sldId id="270" r:id="rId3"/>
    <p:sldId id="273" r:id="rId4"/>
    <p:sldId id="272" r:id="rId5"/>
    <p:sldId id="267"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C9FB"/>
    <a:srgbClr val="FFEDA3"/>
    <a:srgbClr val="BBE3FB"/>
    <a:srgbClr val="E62230"/>
    <a:srgbClr val="FCBAD2"/>
    <a:srgbClr val="FABE66"/>
    <a:srgbClr val="FBCE8D"/>
    <a:srgbClr val="F3DBFD"/>
    <a:srgbClr val="BC6479"/>
    <a:srgbClr val="FAC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204DBB1-4143-4DBA-9E09-F4C7C1F037C2}">
  <a:tblStyle styleId="{C204DBB1-4143-4DBA-9E09-F4C7C1F037C2}"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22A22-57F9-42FF-95E2-B55CB173528A}" type="doc">
      <dgm:prSet loTypeId="urn:microsoft.com/office/officeart/2005/8/layout/orgChart1" loCatId="hierarchy" qsTypeId="urn:microsoft.com/office/officeart/2005/8/quickstyle/3d2" qsCatId="3D" csTypeId="urn:microsoft.com/office/officeart/2005/8/colors/accent1_1" csCatId="accent1" phldr="1"/>
      <dgm:spPr/>
      <dgm:t>
        <a:bodyPr/>
        <a:lstStyle/>
        <a:p>
          <a:endParaRPr lang="en-IN"/>
        </a:p>
      </dgm:t>
    </dgm:pt>
    <dgm:pt modelId="{D0253630-F43C-46B5-9C17-09FB62E77B98}">
      <dgm:prSet phldrT="[Text]" custT="1"/>
      <dgm:spPr>
        <a:ln>
          <a:solidFill>
            <a:schemeClr val="accent1">
              <a:lumMod val="50000"/>
            </a:schemeClr>
          </a:solidFill>
        </a:ln>
      </dgm:spPr>
      <dgm:t>
        <a:bodyPr/>
        <a:lstStyle/>
        <a:p>
          <a:r>
            <a:rPr lang="en-US" sz="2400" b="1" dirty="0" smtClean="0">
              <a:latin typeface="Calibri" pitchFamily="34" charset="0"/>
              <a:cs typeface="Calibri" pitchFamily="34" charset="0"/>
            </a:rPr>
            <a:t>Very High Peak Examples</a:t>
          </a:r>
          <a:endParaRPr lang="en-IN" sz="2400" b="1" dirty="0">
            <a:latin typeface="Calibri" pitchFamily="34" charset="0"/>
            <a:cs typeface="Calibri" pitchFamily="34" charset="0"/>
          </a:endParaRPr>
        </a:p>
      </dgm:t>
    </dgm:pt>
    <dgm:pt modelId="{E6C0C141-07E2-424A-9EAF-87421001B0DA}" type="parTrans" cxnId="{462B048D-44D0-4F58-9CB2-F85DA22C02BB}">
      <dgm:prSet/>
      <dgm:spPr/>
      <dgm:t>
        <a:bodyPr/>
        <a:lstStyle/>
        <a:p>
          <a:endParaRPr lang="en-IN"/>
        </a:p>
      </dgm:t>
    </dgm:pt>
    <dgm:pt modelId="{ADB58D06-5CF6-44CA-BD17-DF14DB21C5E5}" type="sibTrans" cxnId="{462B048D-44D0-4F58-9CB2-F85DA22C02BB}">
      <dgm:prSet/>
      <dgm:spPr/>
      <dgm:t>
        <a:bodyPr/>
        <a:lstStyle/>
        <a:p>
          <a:endParaRPr lang="en-IN"/>
        </a:p>
      </dgm:t>
    </dgm:pt>
    <dgm:pt modelId="{99B1D773-D8BE-4969-890F-DA26A1EAECA7}" type="asst">
      <dgm:prSet phldrT="[Text]" custT="1"/>
      <dgm:spPr>
        <a:ln>
          <a:solidFill>
            <a:schemeClr val="accent1">
              <a:lumMod val="50000"/>
            </a:schemeClr>
          </a:solidFill>
        </a:ln>
      </dgm:spPr>
      <dgm:t>
        <a:bodyPr/>
        <a:lstStyle/>
        <a:p>
          <a:r>
            <a:rPr lang="en-US" sz="2400" b="0" dirty="0" smtClean="0">
              <a:latin typeface="Calibri" pitchFamily="34" charset="0"/>
              <a:cs typeface="Calibri" pitchFamily="34" charset="0"/>
            </a:rPr>
            <a:t>Mount Everest</a:t>
          </a:r>
          <a:endParaRPr lang="en-IN" sz="2400" b="0" dirty="0">
            <a:latin typeface="Calibri" pitchFamily="34" charset="0"/>
            <a:cs typeface="Calibri" pitchFamily="34" charset="0"/>
          </a:endParaRPr>
        </a:p>
      </dgm:t>
    </dgm:pt>
    <dgm:pt modelId="{48B271E1-2815-49D1-84E1-8C05D84EBE21}" type="parTrans" cxnId="{FD864FD8-55D1-4307-B34D-6B967E3AB076}">
      <dgm:prSet/>
      <dgm:spPr/>
      <dgm:t>
        <a:bodyPr/>
        <a:lstStyle/>
        <a:p>
          <a:endParaRPr lang="en-IN"/>
        </a:p>
      </dgm:t>
    </dgm:pt>
    <dgm:pt modelId="{344A71AA-B884-4BEC-8BAB-1ADC6C95CADA}" type="sibTrans" cxnId="{FD864FD8-55D1-4307-B34D-6B967E3AB076}">
      <dgm:prSet/>
      <dgm:spPr/>
      <dgm:t>
        <a:bodyPr/>
        <a:lstStyle/>
        <a:p>
          <a:endParaRPr lang="en-IN"/>
        </a:p>
      </dgm:t>
    </dgm:pt>
    <dgm:pt modelId="{152DEE65-C5AD-4FFE-9417-FC23D6B2E266}">
      <dgm:prSet phldrT="[Text]" custT="1"/>
      <dgm:spPr>
        <a:ln>
          <a:solidFill>
            <a:schemeClr val="accent1">
              <a:lumMod val="50000"/>
            </a:schemeClr>
          </a:solidFill>
        </a:ln>
      </dgm:spPr>
      <dgm:t>
        <a:bodyPr/>
        <a:lstStyle/>
        <a:p>
          <a:pPr>
            <a:lnSpc>
              <a:spcPct val="100000"/>
            </a:lnSpc>
            <a:spcAft>
              <a:spcPts val="0"/>
            </a:spcAft>
          </a:pPr>
          <a:r>
            <a:rPr lang="en-US" sz="2400" b="0" dirty="0" smtClean="0">
              <a:latin typeface="Calibri" pitchFamily="34" charset="0"/>
              <a:cs typeface="Calibri" pitchFamily="34" charset="0"/>
            </a:rPr>
            <a:t>Greater Himalayas</a:t>
          </a:r>
        </a:p>
        <a:p>
          <a:pPr>
            <a:lnSpc>
              <a:spcPct val="100000"/>
            </a:lnSpc>
            <a:spcAft>
              <a:spcPts val="0"/>
            </a:spcAft>
          </a:pPr>
          <a:r>
            <a:rPr lang="en-US" sz="2400" b="0" dirty="0" smtClean="0">
              <a:latin typeface="Calibri" pitchFamily="34" charset="0"/>
              <a:cs typeface="Calibri" pitchFamily="34" charset="0"/>
            </a:rPr>
            <a:t>or</a:t>
          </a:r>
        </a:p>
        <a:p>
          <a:pPr>
            <a:lnSpc>
              <a:spcPct val="100000"/>
            </a:lnSpc>
            <a:spcAft>
              <a:spcPts val="0"/>
            </a:spcAft>
          </a:pPr>
          <a:r>
            <a:rPr lang="en-US" sz="2400" b="0" dirty="0" err="1" smtClean="0">
              <a:latin typeface="Calibri" pitchFamily="34" charset="0"/>
              <a:cs typeface="Calibri" pitchFamily="34" charset="0"/>
            </a:rPr>
            <a:t>Himadri</a:t>
          </a:r>
          <a:endParaRPr lang="en-IN" sz="2400" b="0" dirty="0"/>
        </a:p>
      </dgm:t>
    </dgm:pt>
    <dgm:pt modelId="{D2CD0381-CCFC-4391-8D73-10CC58E6069D}" type="parTrans" cxnId="{13128A6B-497D-491B-AB19-6EC28F2C0B17}">
      <dgm:prSet/>
      <dgm:spPr/>
      <dgm:t>
        <a:bodyPr/>
        <a:lstStyle/>
        <a:p>
          <a:endParaRPr lang="en-IN"/>
        </a:p>
      </dgm:t>
    </dgm:pt>
    <dgm:pt modelId="{3CEAA239-6FAF-4C39-8EFE-CE8C8CA921FB}" type="sibTrans" cxnId="{13128A6B-497D-491B-AB19-6EC28F2C0B17}">
      <dgm:prSet/>
      <dgm:spPr/>
      <dgm:t>
        <a:bodyPr/>
        <a:lstStyle/>
        <a:p>
          <a:endParaRPr lang="en-IN"/>
        </a:p>
      </dgm:t>
    </dgm:pt>
    <dgm:pt modelId="{5D3B211F-F559-45AE-A90E-D5D3A78A8781}">
      <dgm:prSet phldrT="[Text]" custT="1"/>
      <dgm:spPr>
        <a:ln>
          <a:solidFill>
            <a:schemeClr val="accent1">
              <a:lumMod val="50000"/>
            </a:schemeClr>
          </a:solidFill>
        </a:ln>
      </dgm:spPr>
      <dgm:t>
        <a:bodyPr/>
        <a:lstStyle/>
        <a:p>
          <a:pPr>
            <a:lnSpc>
              <a:spcPct val="100000"/>
            </a:lnSpc>
            <a:spcAft>
              <a:spcPts val="0"/>
            </a:spcAft>
          </a:pPr>
          <a:r>
            <a:rPr lang="en-IN" sz="2400" b="0" dirty="0" smtClean="0">
              <a:latin typeface="Calibri" pitchFamily="34" charset="0"/>
              <a:cs typeface="Calibri" pitchFamily="34" charset="0"/>
            </a:rPr>
            <a:t>Middle / Lesser Himalayas </a:t>
          </a:r>
        </a:p>
        <a:p>
          <a:pPr>
            <a:lnSpc>
              <a:spcPct val="100000"/>
            </a:lnSpc>
            <a:spcAft>
              <a:spcPts val="0"/>
            </a:spcAft>
          </a:pPr>
          <a:r>
            <a:rPr lang="en-IN" sz="2400" b="0" dirty="0" smtClean="0">
              <a:latin typeface="Calibri" pitchFamily="34" charset="0"/>
              <a:cs typeface="Calibri" pitchFamily="34" charset="0"/>
            </a:rPr>
            <a:t>Or                    Himach</a:t>
          </a:r>
          <a:r>
            <a:rPr lang="en-IN" sz="2400" b="0" dirty="0" smtClean="0"/>
            <a:t>al</a:t>
          </a:r>
          <a:endParaRPr lang="en-IN" sz="2400" b="0" dirty="0"/>
        </a:p>
      </dgm:t>
    </dgm:pt>
    <dgm:pt modelId="{4638F4BC-BC75-4FB3-B0FB-A201C704C892}" type="parTrans" cxnId="{ACB8764A-3061-4B74-BDC5-6A509FE756EF}">
      <dgm:prSet/>
      <dgm:spPr/>
      <dgm:t>
        <a:bodyPr/>
        <a:lstStyle/>
        <a:p>
          <a:endParaRPr lang="en-IN"/>
        </a:p>
      </dgm:t>
    </dgm:pt>
    <dgm:pt modelId="{2B2084EE-847A-49C5-8EB0-4987ED35D851}" type="sibTrans" cxnId="{ACB8764A-3061-4B74-BDC5-6A509FE756EF}">
      <dgm:prSet/>
      <dgm:spPr/>
      <dgm:t>
        <a:bodyPr/>
        <a:lstStyle/>
        <a:p>
          <a:endParaRPr lang="en-IN"/>
        </a:p>
      </dgm:t>
    </dgm:pt>
    <dgm:pt modelId="{9524DDE2-AE4C-486F-A63A-C0772AC26C83}">
      <dgm:prSet phldrT="[Text]" custT="1"/>
      <dgm:spPr>
        <a:ln>
          <a:solidFill>
            <a:schemeClr val="accent1">
              <a:lumMod val="50000"/>
            </a:schemeClr>
          </a:solidFill>
        </a:ln>
      </dgm:spPr>
      <dgm:t>
        <a:bodyPr/>
        <a:lstStyle/>
        <a:p>
          <a:pPr>
            <a:lnSpc>
              <a:spcPct val="100000"/>
            </a:lnSpc>
            <a:spcAft>
              <a:spcPts val="0"/>
            </a:spcAft>
          </a:pPr>
          <a:r>
            <a:rPr lang="en-US" sz="2400" b="0" dirty="0" smtClean="0">
              <a:latin typeface="Calibri" pitchFamily="34" charset="0"/>
              <a:cs typeface="Calibri" pitchFamily="34" charset="0"/>
            </a:rPr>
            <a:t>Greater Himalayas </a:t>
          </a:r>
        </a:p>
        <a:p>
          <a:pPr>
            <a:lnSpc>
              <a:spcPct val="100000"/>
            </a:lnSpc>
            <a:spcAft>
              <a:spcPts val="0"/>
            </a:spcAft>
          </a:pPr>
          <a:r>
            <a:rPr lang="en-US" sz="2400" b="0" dirty="0" smtClean="0">
              <a:latin typeface="Calibri" pitchFamily="34" charset="0"/>
              <a:cs typeface="Calibri" pitchFamily="34" charset="0"/>
            </a:rPr>
            <a:t>or</a:t>
          </a:r>
        </a:p>
        <a:p>
          <a:pPr>
            <a:lnSpc>
              <a:spcPct val="100000"/>
            </a:lnSpc>
            <a:spcAft>
              <a:spcPts val="0"/>
            </a:spcAft>
          </a:pPr>
          <a:r>
            <a:rPr lang="en-IN" sz="2400" b="0" dirty="0" err="1" smtClean="0">
              <a:latin typeface="Calibri" pitchFamily="34" charset="0"/>
              <a:cs typeface="Calibri" pitchFamily="34" charset="0"/>
            </a:rPr>
            <a:t>Shiwalik</a:t>
          </a:r>
          <a:endParaRPr lang="en-IN" sz="2400" b="0" dirty="0">
            <a:latin typeface="Calibri" pitchFamily="34" charset="0"/>
            <a:cs typeface="Calibri" pitchFamily="34" charset="0"/>
          </a:endParaRPr>
        </a:p>
      </dgm:t>
    </dgm:pt>
    <dgm:pt modelId="{46791CB7-BA42-47F5-B022-87EAB5DAD0BE}" type="parTrans" cxnId="{7F51BC8B-E4AC-4D34-8AA1-3AE3162414C4}">
      <dgm:prSet/>
      <dgm:spPr/>
      <dgm:t>
        <a:bodyPr/>
        <a:lstStyle/>
        <a:p>
          <a:endParaRPr lang="en-IN"/>
        </a:p>
      </dgm:t>
    </dgm:pt>
    <dgm:pt modelId="{6F44884E-AB61-4C9C-A956-C74CE0808750}" type="sibTrans" cxnId="{7F51BC8B-E4AC-4D34-8AA1-3AE3162414C4}">
      <dgm:prSet/>
      <dgm:spPr/>
      <dgm:t>
        <a:bodyPr/>
        <a:lstStyle/>
        <a:p>
          <a:endParaRPr lang="en-IN"/>
        </a:p>
      </dgm:t>
    </dgm:pt>
    <dgm:pt modelId="{9B027F89-6D6E-47E9-B1C3-7A5539206584}" type="asst">
      <dgm:prSet custT="1"/>
      <dgm:spPr>
        <a:ln>
          <a:solidFill>
            <a:schemeClr val="accent1">
              <a:lumMod val="50000"/>
            </a:schemeClr>
          </a:solidFill>
        </a:ln>
      </dgm:spPr>
      <dgm:t>
        <a:bodyPr/>
        <a:lstStyle/>
        <a:p>
          <a:r>
            <a:rPr lang="en-IN" sz="2400" b="0" dirty="0" smtClean="0">
              <a:latin typeface="Calibri" pitchFamily="34" charset="0"/>
              <a:cs typeface="Calibri" pitchFamily="34" charset="0"/>
            </a:rPr>
            <a:t>Kanchenjunga</a:t>
          </a:r>
          <a:endParaRPr lang="en-IN" sz="2400" b="0" dirty="0"/>
        </a:p>
      </dgm:t>
    </dgm:pt>
    <dgm:pt modelId="{F952AFB2-CBF3-49FE-BA56-FA12A5573C78}" type="parTrans" cxnId="{0A71AAE4-21B2-424D-8B67-939C53C3F7AA}">
      <dgm:prSet/>
      <dgm:spPr/>
      <dgm:t>
        <a:bodyPr/>
        <a:lstStyle/>
        <a:p>
          <a:endParaRPr lang="en-IN"/>
        </a:p>
      </dgm:t>
    </dgm:pt>
    <dgm:pt modelId="{FB1DB96B-3351-4E8C-A86C-72DE8B4E9023}" type="sibTrans" cxnId="{0A71AAE4-21B2-424D-8B67-939C53C3F7AA}">
      <dgm:prSet/>
      <dgm:spPr/>
      <dgm:t>
        <a:bodyPr/>
        <a:lstStyle/>
        <a:p>
          <a:endParaRPr lang="en-IN"/>
        </a:p>
      </dgm:t>
    </dgm:pt>
    <dgm:pt modelId="{B96C2A94-5122-4881-A398-D24FC778E253}" type="pres">
      <dgm:prSet presAssocID="{5B422A22-57F9-42FF-95E2-B55CB173528A}" presName="hierChild1" presStyleCnt="0">
        <dgm:presLayoutVars>
          <dgm:orgChart val="1"/>
          <dgm:chPref val="1"/>
          <dgm:dir/>
          <dgm:animOne val="branch"/>
          <dgm:animLvl val="lvl"/>
          <dgm:resizeHandles/>
        </dgm:presLayoutVars>
      </dgm:prSet>
      <dgm:spPr/>
      <dgm:t>
        <a:bodyPr/>
        <a:lstStyle/>
        <a:p>
          <a:endParaRPr lang="en-IN"/>
        </a:p>
      </dgm:t>
    </dgm:pt>
    <dgm:pt modelId="{6A2F1CFB-FBA2-4783-ACD4-09B46F8F4ED7}" type="pres">
      <dgm:prSet presAssocID="{D0253630-F43C-46B5-9C17-09FB62E77B98}" presName="hierRoot1" presStyleCnt="0">
        <dgm:presLayoutVars>
          <dgm:hierBranch val="init"/>
        </dgm:presLayoutVars>
      </dgm:prSet>
      <dgm:spPr/>
      <dgm:t>
        <a:bodyPr/>
        <a:lstStyle/>
        <a:p>
          <a:endParaRPr lang="en-IN"/>
        </a:p>
      </dgm:t>
    </dgm:pt>
    <dgm:pt modelId="{115C9258-AFAF-4F7F-8BC0-151B92E8B860}" type="pres">
      <dgm:prSet presAssocID="{D0253630-F43C-46B5-9C17-09FB62E77B98}" presName="rootComposite1" presStyleCnt="0"/>
      <dgm:spPr/>
      <dgm:t>
        <a:bodyPr/>
        <a:lstStyle/>
        <a:p>
          <a:endParaRPr lang="en-IN"/>
        </a:p>
      </dgm:t>
    </dgm:pt>
    <dgm:pt modelId="{AFF41B2D-29AC-4344-95D5-A149DE348F65}" type="pres">
      <dgm:prSet presAssocID="{D0253630-F43C-46B5-9C17-09FB62E77B98}" presName="rootText1" presStyleLbl="node0" presStyleIdx="0" presStyleCnt="1" custScaleX="122589" custScaleY="87424" custLinFactNeighborX="-562" custLinFactNeighborY="-46055">
        <dgm:presLayoutVars>
          <dgm:chPref val="3"/>
        </dgm:presLayoutVars>
      </dgm:prSet>
      <dgm:spPr/>
      <dgm:t>
        <a:bodyPr/>
        <a:lstStyle/>
        <a:p>
          <a:endParaRPr lang="en-IN"/>
        </a:p>
      </dgm:t>
    </dgm:pt>
    <dgm:pt modelId="{8812B903-EFE3-4636-AB68-F6E5C25C0AA3}" type="pres">
      <dgm:prSet presAssocID="{D0253630-F43C-46B5-9C17-09FB62E77B98}" presName="rootConnector1" presStyleLbl="node1" presStyleIdx="0" presStyleCnt="0"/>
      <dgm:spPr/>
      <dgm:t>
        <a:bodyPr/>
        <a:lstStyle/>
        <a:p>
          <a:endParaRPr lang="en-IN"/>
        </a:p>
      </dgm:t>
    </dgm:pt>
    <dgm:pt modelId="{D1BEEA9E-EDAB-41A3-B0DD-9FE915326D85}" type="pres">
      <dgm:prSet presAssocID="{D0253630-F43C-46B5-9C17-09FB62E77B98}" presName="hierChild2" presStyleCnt="0"/>
      <dgm:spPr/>
      <dgm:t>
        <a:bodyPr/>
        <a:lstStyle/>
        <a:p>
          <a:endParaRPr lang="en-IN"/>
        </a:p>
      </dgm:t>
    </dgm:pt>
    <dgm:pt modelId="{9AFD7B53-5C28-46DC-8676-88033A0A3FB6}" type="pres">
      <dgm:prSet presAssocID="{D2CD0381-CCFC-4391-8D73-10CC58E6069D}" presName="Name37" presStyleLbl="parChTrans1D2" presStyleIdx="0" presStyleCnt="5"/>
      <dgm:spPr/>
      <dgm:t>
        <a:bodyPr/>
        <a:lstStyle/>
        <a:p>
          <a:endParaRPr lang="en-IN"/>
        </a:p>
      </dgm:t>
    </dgm:pt>
    <dgm:pt modelId="{65C8AB60-56A5-4221-881B-3159C3B4490D}" type="pres">
      <dgm:prSet presAssocID="{152DEE65-C5AD-4FFE-9417-FC23D6B2E266}" presName="hierRoot2" presStyleCnt="0">
        <dgm:presLayoutVars>
          <dgm:hierBranch val="init"/>
        </dgm:presLayoutVars>
      </dgm:prSet>
      <dgm:spPr/>
      <dgm:t>
        <a:bodyPr/>
        <a:lstStyle/>
        <a:p>
          <a:endParaRPr lang="en-IN"/>
        </a:p>
      </dgm:t>
    </dgm:pt>
    <dgm:pt modelId="{628BD574-6691-4B21-B375-F0DBFC7AD761}" type="pres">
      <dgm:prSet presAssocID="{152DEE65-C5AD-4FFE-9417-FC23D6B2E266}" presName="rootComposite" presStyleCnt="0"/>
      <dgm:spPr/>
      <dgm:t>
        <a:bodyPr/>
        <a:lstStyle/>
        <a:p>
          <a:endParaRPr lang="en-IN"/>
        </a:p>
      </dgm:t>
    </dgm:pt>
    <dgm:pt modelId="{4C970536-C856-4E6C-8088-F7FECD2E5D1C}" type="pres">
      <dgm:prSet presAssocID="{152DEE65-C5AD-4FFE-9417-FC23D6B2E266}" presName="rootText" presStyleLbl="node2" presStyleIdx="0" presStyleCnt="3" custScaleX="106503" custScaleY="181881" custLinFactNeighborX="-48" custLinFactNeighborY="36486">
        <dgm:presLayoutVars>
          <dgm:chPref val="3"/>
        </dgm:presLayoutVars>
      </dgm:prSet>
      <dgm:spPr/>
      <dgm:t>
        <a:bodyPr/>
        <a:lstStyle/>
        <a:p>
          <a:endParaRPr lang="en-IN"/>
        </a:p>
      </dgm:t>
    </dgm:pt>
    <dgm:pt modelId="{C43E180A-58E0-4C73-9555-C8D5268D5193}" type="pres">
      <dgm:prSet presAssocID="{152DEE65-C5AD-4FFE-9417-FC23D6B2E266}" presName="rootConnector" presStyleLbl="node2" presStyleIdx="0" presStyleCnt="3"/>
      <dgm:spPr/>
      <dgm:t>
        <a:bodyPr/>
        <a:lstStyle/>
        <a:p>
          <a:endParaRPr lang="en-IN"/>
        </a:p>
      </dgm:t>
    </dgm:pt>
    <dgm:pt modelId="{A7CC1D02-8F9E-490D-BAE1-2C14A68268D7}" type="pres">
      <dgm:prSet presAssocID="{152DEE65-C5AD-4FFE-9417-FC23D6B2E266}" presName="hierChild4" presStyleCnt="0"/>
      <dgm:spPr/>
      <dgm:t>
        <a:bodyPr/>
        <a:lstStyle/>
        <a:p>
          <a:endParaRPr lang="en-IN"/>
        </a:p>
      </dgm:t>
    </dgm:pt>
    <dgm:pt modelId="{D8FB250E-F6BA-405B-9693-E9C005BBA1DB}" type="pres">
      <dgm:prSet presAssocID="{152DEE65-C5AD-4FFE-9417-FC23D6B2E266}" presName="hierChild5" presStyleCnt="0"/>
      <dgm:spPr/>
      <dgm:t>
        <a:bodyPr/>
        <a:lstStyle/>
        <a:p>
          <a:endParaRPr lang="en-IN"/>
        </a:p>
      </dgm:t>
    </dgm:pt>
    <dgm:pt modelId="{623932CC-1CD5-4551-868D-CF0539600F31}" type="pres">
      <dgm:prSet presAssocID="{4638F4BC-BC75-4FB3-B0FB-A201C704C892}" presName="Name37" presStyleLbl="parChTrans1D2" presStyleIdx="1" presStyleCnt="5"/>
      <dgm:spPr/>
      <dgm:t>
        <a:bodyPr/>
        <a:lstStyle/>
        <a:p>
          <a:endParaRPr lang="en-IN"/>
        </a:p>
      </dgm:t>
    </dgm:pt>
    <dgm:pt modelId="{4A1D038C-E731-4118-9908-CAC8BDF6791A}" type="pres">
      <dgm:prSet presAssocID="{5D3B211F-F559-45AE-A90E-D5D3A78A8781}" presName="hierRoot2" presStyleCnt="0">
        <dgm:presLayoutVars>
          <dgm:hierBranch val="init"/>
        </dgm:presLayoutVars>
      </dgm:prSet>
      <dgm:spPr/>
      <dgm:t>
        <a:bodyPr/>
        <a:lstStyle/>
        <a:p>
          <a:endParaRPr lang="en-IN"/>
        </a:p>
      </dgm:t>
    </dgm:pt>
    <dgm:pt modelId="{0043DC9A-EC2A-4B81-B212-E93E80112A09}" type="pres">
      <dgm:prSet presAssocID="{5D3B211F-F559-45AE-A90E-D5D3A78A8781}" presName="rootComposite" presStyleCnt="0"/>
      <dgm:spPr/>
      <dgm:t>
        <a:bodyPr/>
        <a:lstStyle/>
        <a:p>
          <a:endParaRPr lang="en-IN"/>
        </a:p>
      </dgm:t>
    </dgm:pt>
    <dgm:pt modelId="{0A586E3E-B6AF-4F0C-834C-4F28C9012905}" type="pres">
      <dgm:prSet presAssocID="{5D3B211F-F559-45AE-A90E-D5D3A78A8781}" presName="rootText" presStyleLbl="node2" presStyleIdx="1" presStyleCnt="3" custScaleX="107616" custScaleY="176251" custLinFactNeighborX="-1125" custLinFactNeighborY="36184">
        <dgm:presLayoutVars>
          <dgm:chPref val="3"/>
        </dgm:presLayoutVars>
      </dgm:prSet>
      <dgm:spPr/>
      <dgm:t>
        <a:bodyPr/>
        <a:lstStyle/>
        <a:p>
          <a:endParaRPr lang="en-IN"/>
        </a:p>
      </dgm:t>
    </dgm:pt>
    <dgm:pt modelId="{83CA8D50-A6D1-4280-86D2-1FABCBEC74F2}" type="pres">
      <dgm:prSet presAssocID="{5D3B211F-F559-45AE-A90E-D5D3A78A8781}" presName="rootConnector" presStyleLbl="node2" presStyleIdx="1" presStyleCnt="3"/>
      <dgm:spPr/>
      <dgm:t>
        <a:bodyPr/>
        <a:lstStyle/>
        <a:p>
          <a:endParaRPr lang="en-IN"/>
        </a:p>
      </dgm:t>
    </dgm:pt>
    <dgm:pt modelId="{5BA76C14-D32B-42D7-8F76-DC8C014AAABA}" type="pres">
      <dgm:prSet presAssocID="{5D3B211F-F559-45AE-A90E-D5D3A78A8781}" presName="hierChild4" presStyleCnt="0"/>
      <dgm:spPr/>
      <dgm:t>
        <a:bodyPr/>
        <a:lstStyle/>
        <a:p>
          <a:endParaRPr lang="en-IN"/>
        </a:p>
      </dgm:t>
    </dgm:pt>
    <dgm:pt modelId="{8B367246-61C4-4338-9B18-4C51F4D8F2E8}" type="pres">
      <dgm:prSet presAssocID="{5D3B211F-F559-45AE-A90E-D5D3A78A8781}" presName="hierChild5" presStyleCnt="0"/>
      <dgm:spPr/>
      <dgm:t>
        <a:bodyPr/>
        <a:lstStyle/>
        <a:p>
          <a:endParaRPr lang="en-IN"/>
        </a:p>
      </dgm:t>
    </dgm:pt>
    <dgm:pt modelId="{3F6658F4-1C97-4AB9-A690-E1D9838619C6}" type="pres">
      <dgm:prSet presAssocID="{46791CB7-BA42-47F5-B022-87EAB5DAD0BE}" presName="Name37" presStyleLbl="parChTrans1D2" presStyleIdx="2" presStyleCnt="5"/>
      <dgm:spPr/>
      <dgm:t>
        <a:bodyPr/>
        <a:lstStyle/>
        <a:p>
          <a:endParaRPr lang="en-IN"/>
        </a:p>
      </dgm:t>
    </dgm:pt>
    <dgm:pt modelId="{DAABEAFA-320F-4AE9-99FF-85A58341498C}" type="pres">
      <dgm:prSet presAssocID="{9524DDE2-AE4C-486F-A63A-C0772AC26C83}" presName="hierRoot2" presStyleCnt="0">
        <dgm:presLayoutVars>
          <dgm:hierBranch val="init"/>
        </dgm:presLayoutVars>
      </dgm:prSet>
      <dgm:spPr/>
      <dgm:t>
        <a:bodyPr/>
        <a:lstStyle/>
        <a:p>
          <a:endParaRPr lang="en-IN"/>
        </a:p>
      </dgm:t>
    </dgm:pt>
    <dgm:pt modelId="{543F81E3-BA18-439F-B3C1-84D45E5AFBA5}" type="pres">
      <dgm:prSet presAssocID="{9524DDE2-AE4C-486F-A63A-C0772AC26C83}" presName="rootComposite" presStyleCnt="0"/>
      <dgm:spPr/>
      <dgm:t>
        <a:bodyPr/>
        <a:lstStyle/>
        <a:p>
          <a:endParaRPr lang="en-IN"/>
        </a:p>
      </dgm:t>
    </dgm:pt>
    <dgm:pt modelId="{95FB5DE7-21F4-4AD5-AE8A-CEAD607951AD}" type="pres">
      <dgm:prSet presAssocID="{9524DDE2-AE4C-486F-A63A-C0772AC26C83}" presName="rootText" presStyleLbl="node2" presStyleIdx="2" presStyleCnt="3" custScaleX="104857" custScaleY="183370" custLinFactNeighborX="-1075" custLinFactNeighborY="32469">
        <dgm:presLayoutVars>
          <dgm:chPref val="3"/>
        </dgm:presLayoutVars>
      </dgm:prSet>
      <dgm:spPr/>
      <dgm:t>
        <a:bodyPr/>
        <a:lstStyle/>
        <a:p>
          <a:endParaRPr lang="en-IN"/>
        </a:p>
      </dgm:t>
    </dgm:pt>
    <dgm:pt modelId="{2D68E087-A6AC-43DA-A7CD-74B180D95046}" type="pres">
      <dgm:prSet presAssocID="{9524DDE2-AE4C-486F-A63A-C0772AC26C83}" presName="rootConnector" presStyleLbl="node2" presStyleIdx="2" presStyleCnt="3"/>
      <dgm:spPr/>
      <dgm:t>
        <a:bodyPr/>
        <a:lstStyle/>
        <a:p>
          <a:endParaRPr lang="en-IN"/>
        </a:p>
      </dgm:t>
    </dgm:pt>
    <dgm:pt modelId="{90B48DCF-6C48-447F-A919-04C842B61AA2}" type="pres">
      <dgm:prSet presAssocID="{9524DDE2-AE4C-486F-A63A-C0772AC26C83}" presName="hierChild4" presStyleCnt="0"/>
      <dgm:spPr/>
      <dgm:t>
        <a:bodyPr/>
        <a:lstStyle/>
        <a:p>
          <a:endParaRPr lang="en-IN"/>
        </a:p>
      </dgm:t>
    </dgm:pt>
    <dgm:pt modelId="{1F896845-1BE7-425A-A85B-2F9FE082E6F6}" type="pres">
      <dgm:prSet presAssocID="{9524DDE2-AE4C-486F-A63A-C0772AC26C83}" presName="hierChild5" presStyleCnt="0"/>
      <dgm:spPr/>
      <dgm:t>
        <a:bodyPr/>
        <a:lstStyle/>
        <a:p>
          <a:endParaRPr lang="en-IN"/>
        </a:p>
      </dgm:t>
    </dgm:pt>
    <dgm:pt modelId="{84FBD1FE-9909-45E3-B0AF-510239DFEAB2}" type="pres">
      <dgm:prSet presAssocID="{D0253630-F43C-46B5-9C17-09FB62E77B98}" presName="hierChild3" presStyleCnt="0"/>
      <dgm:spPr/>
      <dgm:t>
        <a:bodyPr/>
        <a:lstStyle/>
        <a:p>
          <a:endParaRPr lang="en-IN"/>
        </a:p>
      </dgm:t>
    </dgm:pt>
    <dgm:pt modelId="{354E6836-1C97-4E48-A4F8-14E31DD781F2}" type="pres">
      <dgm:prSet presAssocID="{48B271E1-2815-49D1-84E1-8C05D84EBE21}" presName="Name111" presStyleLbl="parChTrans1D2" presStyleIdx="3" presStyleCnt="5"/>
      <dgm:spPr/>
      <dgm:t>
        <a:bodyPr/>
        <a:lstStyle/>
        <a:p>
          <a:endParaRPr lang="en-IN"/>
        </a:p>
      </dgm:t>
    </dgm:pt>
    <dgm:pt modelId="{5E21E9C7-1EE1-4EB9-B6F0-FE3D99CE7A1D}" type="pres">
      <dgm:prSet presAssocID="{99B1D773-D8BE-4969-890F-DA26A1EAECA7}" presName="hierRoot3" presStyleCnt="0">
        <dgm:presLayoutVars>
          <dgm:hierBranch val="init"/>
        </dgm:presLayoutVars>
      </dgm:prSet>
      <dgm:spPr/>
      <dgm:t>
        <a:bodyPr/>
        <a:lstStyle/>
        <a:p>
          <a:endParaRPr lang="en-IN"/>
        </a:p>
      </dgm:t>
    </dgm:pt>
    <dgm:pt modelId="{2638D3F3-BDC8-4AA4-BC49-87A4631B4C6A}" type="pres">
      <dgm:prSet presAssocID="{99B1D773-D8BE-4969-890F-DA26A1EAECA7}" presName="rootComposite3" presStyleCnt="0"/>
      <dgm:spPr/>
      <dgm:t>
        <a:bodyPr/>
        <a:lstStyle/>
        <a:p>
          <a:endParaRPr lang="en-IN"/>
        </a:p>
      </dgm:t>
    </dgm:pt>
    <dgm:pt modelId="{1DE19403-E71E-4990-B2A1-51C43F3A99F8}" type="pres">
      <dgm:prSet presAssocID="{99B1D773-D8BE-4969-890F-DA26A1EAECA7}" presName="rootText3" presStyleLbl="asst1" presStyleIdx="0" presStyleCnt="2" custScaleY="72660" custLinFactNeighborX="-5055" custLinFactNeighborY="-57288">
        <dgm:presLayoutVars>
          <dgm:chPref val="3"/>
        </dgm:presLayoutVars>
      </dgm:prSet>
      <dgm:spPr/>
      <dgm:t>
        <a:bodyPr/>
        <a:lstStyle/>
        <a:p>
          <a:endParaRPr lang="en-IN"/>
        </a:p>
      </dgm:t>
    </dgm:pt>
    <dgm:pt modelId="{F80556BB-E628-4F4F-9B9F-6535BCE5394F}" type="pres">
      <dgm:prSet presAssocID="{99B1D773-D8BE-4969-890F-DA26A1EAECA7}" presName="rootConnector3" presStyleLbl="asst1" presStyleIdx="0" presStyleCnt="2"/>
      <dgm:spPr/>
      <dgm:t>
        <a:bodyPr/>
        <a:lstStyle/>
        <a:p>
          <a:endParaRPr lang="en-IN"/>
        </a:p>
      </dgm:t>
    </dgm:pt>
    <dgm:pt modelId="{37DF11AB-FBD1-4722-9A82-8DBFFFA25611}" type="pres">
      <dgm:prSet presAssocID="{99B1D773-D8BE-4969-890F-DA26A1EAECA7}" presName="hierChild6" presStyleCnt="0"/>
      <dgm:spPr/>
      <dgm:t>
        <a:bodyPr/>
        <a:lstStyle/>
        <a:p>
          <a:endParaRPr lang="en-IN"/>
        </a:p>
      </dgm:t>
    </dgm:pt>
    <dgm:pt modelId="{056B54E4-231D-4C3F-A763-0DCE47B329BC}" type="pres">
      <dgm:prSet presAssocID="{99B1D773-D8BE-4969-890F-DA26A1EAECA7}" presName="hierChild7" presStyleCnt="0"/>
      <dgm:spPr/>
      <dgm:t>
        <a:bodyPr/>
        <a:lstStyle/>
        <a:p>
          <a:endParaRPr lang="en-IN"/>
        </a:p>
      </dgm:t>
    </dgm:pt>
    <dgm:pt modelId="{FB7454AD-7979-4090-AF95-129E67284C26}" type="pres">
      <dgm:prSet presAssocID="{F952AFB2-CBF3-49FE-BA56-FA12A5573C78}" presName="Name111" presStyleLbl="parChTrans1D2" presStyleIdx="4" presStyleCnt="5"/>
      <dgm:spPr/>
      <dgm:t>
        <a:bodyPr/>
        <a:lstStyle/>
        <a:p>
          <a:endParaRPr lang="en-IN"/>
        </a:p>
      </dgm:t>
    </dgm:pt>
    <dgm:pt modelId="{4AFC0018-D8B6-444F-9158-B8534D621D1E}" type="pres">
      <dgm:prSet presAssocID="{9B027F89-6D6E-47E9-B1C3-7A5539206584}" presName="hierRoot3" presStyleCnt="0">
        <dgm:presLayoutVars>
          <dgm:hierBranch val="init"/>
        </dgm:presLayoutVars>
      </dgm:prSet>
      <dgm:spPr/>
      <dgm:t>
        <a:bodyPr/>
        <a:lstStyle/>
        <a:p>
          <a:endParaRPr lang="en-IN"/>
        </a:p>
      </dgm:t>
    </dgm:pt>
    <dgm:pt modelId="{00CE61E2-5D27-42C5-AA87-9C9F951887EF}" type="pres">
      <dgm:prSet presAssocID="{9B027F89-6D6E-47E9-B1C3-7A5539206584}" presName="rootComposite3" presStyleCnt="0"/>
      <dgm:spPr/>
      <dgm:t>
        <a:bodyPr/>
        <a:lstStyle/>
        <a:p>
          <a:endParaRPr lang="en-IN"/>
        </a:p>
      </dgm:t>
    </dgm:pt>
    <dgm:pt modelId="{2E29574A-C286-4A87-8048-8A72A111DC92}" type="pres">
      <dgm:prSet presAssocID="{9B027F89-6D6E-47E9-B1C3-7A5539206584}" presName="rootText3" presStyleLbl="asst1" presStyleIdx="1" presStyleCnt="2" custScaleY="68165" custLinFactNeighborX="1123" custLinFactNeighborY="-57287">
        <dgm:presLayoutVars>
          <dgm:chPref val="3"/>
        </dgm:presLayoutVars>
      </dgm:prSet>
      <dgm:spPr/>
      <dgm:t>
        <a:bodyPr/>
        <a:lstStyle/>
        <a:p>
          <a:endParaRPr lang="en-IN"/>
        </a:p>
      </dgm:t>
    </dgm:pt>
    <dgm:pt modelId="{D870FF2A-596D-472E-9C9A-FC965F537043}" type="pres">
      <dgm:prSet presAssocID="{9B027F89-6D6E-47E9-B1C3-7A5539206584}" presName="rootConnector3" presStyleLbl="asst1" presStyleIdx="1" presStyleCnt="2"/>
      <dgm:spPr/>
      <dgm:t>
        <a:bodyPr/>
        <a:lstStyle/>
        <a:p>
          <a:endParaRPr lang="en-IN"/>
        </a:p>
      </dgm:t>
    </dgm:pt>
    <dgm:pt modelId="{9CE38495-7C45-428A-A6BC-1038D20FB4E3}" type="pres">
      <dgm:prSet presAssocID="{9B027F89-6D6E-47E9-B1C3-7A5539206584}" presName="hierChild6" presStyleCnt="0"/>
      <dgm:spPr/>
      <dgm:t>
        <a:bodyPr/>
        <a:lstStyle/>
        <a:p>
          <a:endParaRPr lang="en-IN"/>
        </a:p>
      </dgm:t>
    </dgm:pt>
    <dgm:pt modelId="{0960B444-AD55-4A7F-BE31-4641E24AF5EC}" type="pres">
      <dgm:prSet presAssocID="{9B027F89-6D6E-47E9-B1C3-7A5539206584}" presName="hierChild7" presStyleCnt="0"/>
      <dgm:spPr/>
      <dgm:t>
        <a:bodyPr/>
        <a:lstStyle/>
        <a:p>
          <a:endParaRPr lang="en-IN"/>
        </a:p>
      </dgm:t>
    </dgm:pt>
  </dgm:ptLst>
  <dgm:cxnLst>
    <dgm:cxn modelId="{A28861E4-B6F3-4D8A-B3AF-5969ED4D88CB}" type="presOf" srcId="{48B271E1-2815-49D1-84E1-8C05D84EBE21}" destId="{354E6836-1C97-4E48-A4F8-14E31DD781F2}" srcOrd="0" destOrd="0" presId="urn:microsoft.com/office/officeart/2005/8/layout/orgChart1"/>
    <dgm:cxn modelId="{B42ABF6F-A4C8-449B-9DF2-46A47D288A76}" type="presOf" srcId="{99B1D773-D8BE-4969-890F-DA26A1EAECA7}" destId="{1DE19403-E71E-4990-B2A1-51C43F3A99F8}" srcOrd="0" destOrd="0" presId="urn:microsoft.com/office/officeart/2005/8/layout/orgChart1"/>
    <dgm:cxn modelId="{869D53C0-B744-4C9E-B769-F092651CB60D}" type="presOf" srcId="{152DEE65-C5AD-4FFE-9417-FC23D6B2E266}" destId="{C43E180A-58E0-4C73-9555-C8D5268D5193}" srcOrd="1" destOrd="0" presId="urn:microsoft.com/office/officeart/2005/8/layout/orgChart1"/>
    <dgm:cxn modelId="{13A56B38-428A-4808-B8B3-CB70885FB20F}" type="presOf" srcId="{9524DDE2-AE4C-486F-A63A-C0772AC26C83}" destId="{95FB5DE7-21F4-4AD5-AE8A-CEAD607951AD}" srcOrd="0" destOrd="0" presId="urn:microsoft.com/office/officeart/2005/8/layout/orgChart1"/>
    <dgm:cxn modelId="{0A71AAE4-21B2-424D-8B67-939C53C3F7AA}" srcId="{D0253630-F43C-46B5-9C17-09FB62E77B98}" destId="{9B027F89-6D6E-47E9-B1C3-7A5539206584}" srcOrd="1" destOrd="0" parTransId="{F952AFB2-CBF3-49FE-BA56-FA12A5573C78}" sibTransId="{FB1DB96B-3351-4E8C-A86C-72DE8B4E9023}"/>
    <dgm:cxn modelId="{F9206F99-FD9D-4FF7-8DFE-704EB64B6290}" type="presOf" srcId="{D0253630-F43C-46B5-9C17-09FB62E77B98}" destId="{8812B903-EFE3-4636-AB68-F6E5C25C0AA3}" srcOrd="1" destOrd="0" presId="urn:microsoft.com/office/officeart/2005/8/layout/orgChart1"/>
    <dgm:cxn modelId="{264FAC71-63F3-43DF-AF40-CD3450CB399A}" type="presOf" srcId="{4638F4BC-BC75-4FB3-B0FB-A201C704C892}" destId="{623932CC-1CD5-4551-868D-CF0539600F31}" srcOrd="0" destOrd="0" presId="urn:microsoft.com/office/officeart/2005/8/layout/orgChart1"/>
    <dgm:cxn modelId="{AA74487E-BA45-45EF-86CA-4643FA22A6E0}" type="presOf" srcId="{9B027F89-6D6E-47E9-B1C3-7A5539206584}" destId="{D870FF2A-596D-472E-9C9A-FC965F537043}" srcOrd="1" destOrd="0" presId="urn:microsoft.com/office/officeart/2005/8/layout/orgChart1"/>
    <dgm:cxn modelId="{FD864FD8-55D1-4307-B34D-6B967E3AB076}" srcId="{D0253630-F43C-46B5-9C17-09FB62E77B98}" destId="{99B1D773-D8BE-4969-890F-DA26A1EAECA7}" srcOrd="0" destOrd="0" parTransId="{48B271E1-2815-49D1-84E1-8C05D84EBE21}" sibTransId="{344A71AA-B884-4BEC-8BAB-1ADC6C95CADA}"/>
    <dgm:cxn modelId="{95E74D54-8906-45F7-A5FF-75CEF1965A24}" type="presOf" srcId="{46791CB7-BA42-47F5-B022-87EAB5DAD0BE}" destId="{3F6658F4-1C97-4AB9-A690-E1D9838619C6}" srcOrd="0" destOrd="0" presId="urn:microsoft.com/office/officeart/2005/8/layout/orgChart1"/>
    <dgm:cxn modelId="{6AD12C15-1E84-4787-B6DC-68437AC47BFE}" type="presOf" srcId="{9B027F89-6D6E-47E9-B1C3-7A5539206584}" destId="{2E29574A-C286-4A87-8048-8A72A111DC92}" srcOrd="0" destOrd="0" presId="urn:microsoft.com/office/officeart/2005/8/layout/orgChart1"/>
    <dgm:cxn modelId="{13128A6B-497D-491B-AB19-6EC28F2C0B17}" srcId="{D0253630-F43C-46B5-9C17-09FB62E77B98}" destId="{152DEE65-C5AD-4FFE-9417-FC23D6B2E266}" srcOrd="2" destOrd="0" parTransId="{D2CD0381-CCFC-4391-8D73-10CC58E6069D}" sibTransId="{3CEAA239-6FAF-4C39-8EFE-CE8C8CA921FB}"/>
    <dgm:cxn modelId="{B7CE5695-33F7-4DFC-87F5-D50BDC474991}" type="presOf" srcId="{D0253630-F43C-46B5-9C17-09FB62E77B98}" destId="{AFF41B2D-29AC-4344-95D5-A149DE348F65}" srcOrd="0" destOrd="0" presId="urn:microsoft.com/office/officeart/2005/8/layout/orgChart1"/>
    <dgm:cxn modelId="{462B048D-44D0-4F58-9CB2-F85DA22C02BB}" srcId="{5B422A22-57F9-42FF-95E2-B55CB173528A}" destId="{D0253630-F43C-46B5-9C17-09FB62E77B98}" srcOrd="0" destOrd="0" parTransId="{E6C0C141-07E2-424A-9EAF-87421001B0DA}" sibTransId="{ADB58D06-5CF6-44CA-BD17-DF14DB21C5E5}"/>
    <dgm:cxn modelId="{FB8DDC9D-3E2A-45B4-AB9B-238B3478B05E}" type="presOf" srcId="{99B1D773-D8BE-4969-890F-DA26A1EAECA7}" destId="{F80556BB-E628-4F4F-9B9F-6535BCE5394F}" srcOrd="1" destOrd="0" presId="urn:microsoft.com/office/officeart/2005/8/layout/orgChart1"/>
    <dgm:cxn modelId="{3C798D0C-BD2E-4E3A-85FF-01353EFF41B3}" type="presOf" srcId="{5D3B211F-F559-45AE-A90E-D5D3A78A8781}" destId="{0A586E3E-B6AF-4F0C-834C-4F28C9012905}" srcOrd="0" destOrd="0" presId="urn:microsoft.com/office/officeart/2005/8/layout/orgChart1"/>
    <dgm:cxn modelId="{0D7B7283-BF0F-4BDC-A1F1-7EBA082B88D7}" type="presOf" srcId="{152DEE65-C5AD-4FFE-9417-FC23D6B2E266}" destId="{4C970536-C856-4E6C-8088-F7FECD2E5D1C}" srcOrd="0" destOrd="0" presId="urn:microsoft.com/office/officeart/2005/8/layout/orgChart1"/>
    <dgm:cxn modelId="{60058145-AB73-4310-9F30-EBE7EBCAE6F1}" type="presOf" srcId="{F952AFB2-CBF3-49FE-BA56-FA12A5573C78}" destId="{FB7454AD-7979-4090-AF95-129E67284C26}" srcOrd="0" destOrd="0" presId="urn:microsoft.com/office/officeart/2005/8/layout/orgChart1"/>
    <dgm:cxn modelId="{ACB8764A-3061-4B74-BDC5-6A509FE756EF}" srcId="{D0253630-F43C-46B5-9C17-09FB62E77B98}" destId="{5D3B211F-F559-45AE-A90E-D5D3A78A8781}" srcOrd="3" destOrd="0" parTransId="{4638F4BC-BC75-4FB3-B0FB-A201C704C892}" sibTransId="{2B2084EE-847A-49C5-8EB0-4987ED35D851}"/>
    <dgm:cxn modelId="{2012A354-C55B-4417-9153-B33D90E9B175}" type="presOf" srcId="{5B422A22-57F9-42FF-95E2-B55CB173528A}" destId="{B96C2A94-5122-4881-A398-D24FC778E253}" srcOrd="0" destOrd="0" presId="urn:microsoft.com/office/officeart/2005/8/layout/orgChart1"/>
    <dgm:cxn modelId="{AAFE8F75-9321-4890-995A-B4397AA8845F}" type="presOf" srcId="{9524DDE2-AE4C-486F-A63A-C0772AC26C83}" destId="{2D68E087-A6AC-43DA-A7CD-74B180D95046}" srcOrd="1" destOrd="0" presId="urn:microsoft.com/office/officeart/2005/8/layout/orgChart1"/>
    <dgm:cxn modelId="{8457DC4F-9631-4F42-8CAD-DBFDE672E964}" type="presOf" srcId="{5D3B211F-F559-45AE-A90E-D5D3A78A8781}" destId="{83CA8D50-A6D1-4280-86D2-1FABCBEC74F2}" srcOrd="1" destOrd="0" presId="urn:microsoft.com/office/officeart/2005/8/layout/orgChart1"/>
    <dgm:cxn modelId="{1D789F85-6A30-4922-B002-34DE8C4D012D}" type="presOf" srcId="{D2CD0381-CCFC-4391-8D73-10CC58E6069D}" destId="{9AFD7B53-5C28-46DC-8676-88033A0A3FB6}" srcOrd="0" destOrd="0" presId="urn:microsoft.com/office/officeart/2005/8/layout/orgChart1"/>
    <dgm:cxn modelId="{7F51BC8B-E4AC-4D34-8AA1-3AE3162414C4}" srcId="{D0253630-F43C-46B5-9C17-09FB62E77B98}" destId="{9524DDE2-AE4C-486F-A63A-C0772AC26C83}" srcOrd="4" destOrd="0" parTransId="{46791CB7-BA42-47F5-B022-87EAB5DAD0BE}" sibTransId="{6F44884E-AB61-4C9C-A956-C74CE0808750}"/>
    <dgm:cxn modelId="{ADE1AEFD-3AED-4B83-BDCC-40BFFEB4ED7A}" type="presParOf" srcId="{B96C2A94-5122-4881-A398-D24FC778E253}" destId="{6A2F1CFB-FBA2-4783-ACD4-09B46F8F4ED7}" srcOrd="0" destOrd="0" presId="urn:microsoft.com/office/officeart/2005/8/layout/orgChart1"/>
    <dgm:cxn modelId="{5C02C8C2-4647-4834-B662-4ABF114A5B07}" type="presParOf" srcId="{6A2F1CFB-FBA2-4783-ACD4-09B46F8F4ED7}" destId="{115C9258-AFAF-4F7F-8BC0-151B92E8B860}" srcOrd="0" destOrd="0" presId="urn:microsoft.com/office/officeart/2005/8/layout/orgChart1"/>
    <dgm:cxn modelId="{757EE2C1-89C7-4F09-A676-447DB894E10F}" type="presParOf" srcId="{115C9258-AFAF-4F7F-8BC0-151B92E8B860}" destId="{AFF41B2D-29AC-4344-95D5-A149DE348F65}" srcOrd="0" destOrd="0" presId="urn:microsoft.com/office/officeart/2005/8/layout/orgChart1"/>
    <dgm:cxn modelId="{EF522987-EA8C-4146-9A5A-AE0734A0BBE3}" type="presParOf" srcId="{115C9258-AFAF-4F7F-8BC0-151B92E8B860}" destId="{8812B903-EFE3-4636-AB68-F6E5C25C0AA3}" srcOrd="1" destOrd="0" presId="urn:microsoft.com/office/officeart/2005/8/layout/orgChart1"/>
    <dgm:cxn modelId="{A193622C-10F7-46C8-A9D1-0CD1A0CBBB77}" type="presParOf" srcId="{6A2F1CFB-FBA2-4783-ACD4-09B46F8F4ED7}" destId="{D1BEEA9E-EDAB-41A3-B0DD-9FE915326D85}" srcOrd="1" destOrd="0" presId="urn:microsoft.com/office/officeart/2005/8/layout/orgChart1"/>
    <dgm:cxn modelId="{E2117525-9F29-4E1A-8E96-8B36290647DC}" type="presParOf" srcId="{D1BEEA9E-EDAB-41A3-B0DD-9FE915326D85}" destId="{9AFD7B53-5C28-46DC-8676-88033A0A3FB6}" srcOrd="0" destOrd="0" presId="urn:microsoft.com/office/officeart/2005/8/layout/orgChart1"/>
    <dgm:cxn modelId="{A35DEFE8-CFD8-45DB-8CA7-6764E5ABD69B}" type="presParOf" srcId="{D1BEEA9E-EDAB-41A3-B0DD-9FE915326D85}" destId="{65C8AB60-56A5-4221-881B-3159C3B4490D}" srcOrd="1" destOrd="0" presId="urn:microsoft.com/office/officeart/2005/8/layout/orgChart1"/>
    <dgm:cxn modelId="{46600153-B916-4A97-BC03-AEA9FDDF7217}" type="presParOf" srcId="{65C8AB60-56A5-4221-881B-3159C3B4490D}" destId="{628BD574-6691-4B21-B375-F0DBFC7AD761}" srcOrd="0" destOrd="0" presId="urn:microsoft.com/office/officeart/2005/8/layout/orgChart1"/>
    <dgm:cxn modelId="{353545AF-E6A6-4650-B719-4B3131DB0E05}" type="presParOf" srcId="{628BD574-6691-4B21-B375-F0DBFC7AD761}" destId="{4C970536-C856-4E6C-8088-F7FECD2E5D1C}" srcOrd="0" destOrd="0" presId="urn:microsoft.com/office/officeart/2005/8/layout/orgChart1"/>
    <dgm:cxn modelId="{AC43F9F4-F58A-46E0-97C5-20E58783D169}" type="presParOf" srcId="{628BD574-6691-4B21-B375-F0DBFC7AD761}" destId="{C43E180A-58E0-4C73-9555-C8D5268D5193}" srcOrd="1" destOrd="0" presId="urn:microsoft.com/office/officeart/2005/8/layout/orgChart1"/>
    <dgm:cxn modelId="{8B3A337A-DCA0-4A43-B1CF-7C00A0199F5F}" type="presParOf" srcId="{65C8AB60-56A5-4221-881B-3159C3B4490D}" destId="{A7CC1D02-8F9E-490D-BAE1-2C14A68268D7}" srcOrd="1" destOrd="0" presId="urn:microsoft.com/office/officeart/2005/8/layout/orgChart1"/>
    <dgm:cxn modelId="{77DFBE49-93AE-4216-B2A7-58560E2F9983}" type="presParOf" srcId="{65C8AB60-56A5-4221-881B-3159C3B4490D}" destId="{D8FB250E-F6BA-405B-9693-E9C005BBA1DB}" srcOrd="2" destOrd="0" presId="urn:microsoft.com/office/officeart/2005/8/layout/orgChart1"/>
    <dgm:cxn modelId="{31D4F253-5AD5-4F39-8F4E-338D16EC0629}" type="presParOf" srcId="{D1BEEA9E-EDAB-41A3-B0DD-9FE915326D85}" destId="{623932CC-1CD5-4551-868D-CF0539600F31}" srcOrd="2" destOrd="0" presId="urn:microsoft.com/office/officeart/2005/8/layout/orgChart1"/>
    <dgm:cxn modelId="{9E05509F-5763-4183-9063-EDA85986617A}" type="presParOf" srcId="{D1BEEA9E-EDAB-41A3-B0DD-9FE915326D85}" destId="{4A1D038C-E731-4118-9908-CAC8BDF6791A}" srcOrd="3" destOrd="0" presId="urn:microsoft.com/office/officeart/2005/8/layout/orgChart1"/>
    <dgm:cxn modelId="{F9FDECF9-1917-43F5-B2A3-CB73DB4938A3}" type="presParOf" srcId="{4A1D038C-E731-4118-9908-CAC8BDF6791A}" destId="{0043DC9A-EC2A-4B81-B212-E93E80112A09}" srcOrd="0" destOrd="0" presId="urn:microsoft.com/office/officeart/2005/8/layout/orgChart1"/>
    <dgm:cxn modelId="{25E68A74-7618-451F-A937-F07D92904E24}" type="presParOf" srcId="{0043DC9A-EC2A-4B81-B212-E93E80112A09}" destId="{0A586E3E-B6AF-4F0C-834C-4F28C9012905}" srcOrd="0" destOrd="0" presId="urn:microsoft.com/office/officeart/2005/8/layout/orgChart1"/>
    <dgm:cxn modelId="{67BA3F2E-CA2F-4187-A308-4FF8255A37E2}" type="presParOf" srcId="{0043DC9A-EC2A-4B81-B212-E93E80112A09}" destId="{83CA8D50-A6D1-4280-86D2-1FABCBEC74F2}" srcOrd="1" destOrd="0" presId="urn:microsoft.com/office/officeart/2005/8/layout/orgChart1"/>
    <dgm:cxn modelId="{81BEB233-806D-4D7F-9D02-1E034E8C3AD1}" type="presParOf" srcId="{4A1D038C-E731-4118-9908-CAC8BDF6791A}" destId="{5BA76C14-D32B-42D7-8F76-DC8C014AAABA}" srcOrd="1" destOrd="0" presId="urn:microsoft.com/office/officeart/2005/8/layout/orgChart1"/>
    <dgm:cxn modelId="{8420E943-5CDC-4AEB-8CFE-F01AA26F55C5}" type="presParOf" srcId="{4A1D038C-E731-4118-9908-CAC8BDF6791A}" destId="{8B367246-61C4-4338-9B18-4C51F4D8F2E8}" srcOrd="2" destOrd="0" presId="urn:microsoft.com/office/officeart/2005/8/layout/orgChart1"/>
    <dgm:cxn modelId="{BEADC3CA-A419-4D4B-97D4-53AA12FF920B}" type="presParOf" srcId="{D1BEEA9E-EDAB-41A3-B0DD-9FE915326D85}" destId="{3F6658F4-1C97-4AB9-A690-E1D9838619C6}" srcOrd="4" destOrd="0" presId="urn:microsoft.com/office/officeart/2005/8/layout/orgChart1"/>
    <dgm:cxn modelId="{AB1D0A27-8B89-481C-873E-D460648DE96E}" type="presParOf" srcId="{D1BEEA9E-EDAB-41A3-B0DD-9FE915326D85}" destId="{DAABEAFA-320F-4AE9-99FF-85A58341498C}" srcOrd="5" destOrd="0" presId="urn:microsoft.com/office/officeart/2005/8/layout/orgChart1"/>
    <dgm:cxn modelId="{1373648A-973F-479F-9748-C0785C6713F3}" type="presParOf" srcId="{DAABEAFA-320F-4AE9-99FF-85A58341498C}" destId="{543F81E3-BA18-439F-B3C1-84D45E5AFBA5}" srcOrd="0" destOrd="0" presId="urn:microsoft.com/office/officeart/2005/8/layout/orgChart1"/>
    <dgm:cxn modelId="{2B8EAA06-FE17-4A75-9A20-7030877F7BE2}" type="presParOf" srcId="{543F81E3-BA18-439F-B3C1-84D45E5AFBA5}" destId="{95FB5DE7-21F4-4AD5-AE8A-CEAD607951AD}" srcOrd="0" destOrd="0" presId="urn:microsoft.com/office/officeart/2005/8/layout/orgChart1"/>
    <dgm:cxn modelId="{BAD9CCEB-996C-4A8B-942E-810229C07171}" type="presParOf" srcId="{543F81E3-BA18-439F-B3C1-84D45E5AFBA5}" destId="{2D68E087-A6AC-43DA-A7CD-74B180D95046}" srcOrd="1" destOrd="0" presId="urn:microsoft.com/office/officeart/2005/8/layout/orgChart1"/>
    <dgm:cxn modelId="{EFEAC2B9-C1BD-4B24-981A-F13EDFA5AE5F}" type="presParOf" srcId="{DAABEAFA-320F-4AE9-99FF-85A58341498C}" destId="{90B48DCF-6C48-447F-A919-04C842B61AA2}" srcOrd="1" destOrd="0" presId="urn:microsoft.com/office/officeart/2005/8/layout/orgChart1"/>
    <dgm:cxn modelId="{16A27A93-AD55-411E-A366-4A70463ABA4D}" type="presParOf" srcId="{DAABEAFA-320F-4AE9-99FF-85A58341498C}" destId="{1F896845-1BE7-425A-A85B-2F9FE082E6F6}" srcOrd="2" destOrd="0" presId="urn:microsoft.com/office/officeart/2005/8/layout/orgChart1"/>
    <dgm:cxn modelId="{8C10B110-60B4-4B78-9C6F-241038F2BA1E}" type="presParOf" srcId="{6A2F1CFB-FBA2-4783-ACD4-09B46F8F4ED7}" destId="{84FBD1FE-9909-45E3-B0AF-510239DFEAB2}" srcOrd="2" destOrd="0" presId="urn:microsoft.com/office/officeart/2005/8/layout/orgChart1"/>
    <dgm:cxn modelId="{AF3D816B-E3E4-419C-B903-09AC0F9F1BF4}" type="presParOf" srcId="{84FBD1FE-9909-45E3-B0AF-510239DFEAB2}" destId="{354E6836-1C97-4E48-A4F8-14E31DD781F2}" srcOrd="0" destOrd="0" presId="urn:microsoft.com/office/officeart/2005/8/layout/orgChart1"/>
    <dgm:cxn modelId="{30E37F43-A330-4DE0-92F2-4A6F48A77874}" type="presParOf" srcId="{84FBD1FE-9909-45E3-B0AF-510239DFEAB2}" destId="{5E21E9C7-1EE1-4EB9-B6F0-FE3D99CE7A1D}" srcOrd="1" destOrd="0" presId="urn:microsoft.com/office/officeart/2005/8/layout/orgChart1"/>
    <dgm:cxn modelId="{90A693E4-8E01-411B-98B2-EB357902D87B}" type="presParOf" srcId="{5E21E9C7-1EE1-4EB9-B6F0-FE3D99CE7A1D}" destId="{2638D3F3-BDC8-4AA4-BC49-87A4631B4C6A}" srcOrd="0" destOrd="0" presId="urn:microsoft.com/office/officeart/2005/8/layout/orgChart1"/>
    <dgm:cxn modelId="{94714B6D-A3CC-4F4F-BEF3-1FA954B68733}" type="presParOf" srcId="{2638D3F3-BDC8-4AA4-BC49-87A4631B4C6A}" destId="{1DE19403-E71E-4990-B2A1-51C43F3A99F8}" srcOrd="0" destOrd="0" presId="urn:microsoft.com/office/officeart/2005/8/layout/orgChart1"/>
    <dgm:cxn modelId="{C80854F7-9C59-4B0C-AC39-B2B35DBE32E3}" type="presParOf" srcId="{2638D3F3-BDC8-4AA4-BC49-87A4631B4C6A}" destId="{F80556BB-E628-4F4F-9B9F-6535BCE5394F}" srcOrd="1" destOrd="0" presId="urn:microsoft.com/office/officeart/2005/8/layout/orgChart1"/>
    <dgm:cxn modelId="{39837A76-5768-4E09-B7A8-67BA7D3BCE7C}" type="presParOf" srcId="{5E21E9C7-1EE1-4EB9-B6F0-FE3D99CE7A1D}" destId="{37DF11AB-FBD1-4722-9A82-8DBFFFA25611}" srcOrd="1" destOrd="0" presId="urn:microsoft.com/office/officeart/2005/8/layout/orgChart1"/>
    <dgm:cxn modelId="{186AE9C1-3833-485C-AAB1-7B153C39B8CB}" type="presParOf" srcId="{5E21E9C7-1EE1-4EB9-B6F0-FE3D99CE7A1D}" destId="{056B54E4-231D-4C3F-A763-0DCE47B329BC}" srcOrd="2" destOrd="0" presId="urn:microsoft.com/office/officeart/2005/8/layout/orgChart1"/>
    <dgm:cxn modelId="{D183D15A-3F4F-4668-8D5B-C5EF0E5D7446}" type="presParOf" srcId="{84FBD1FE-9909-45E3-B0AF-510239DFEAB2}" destId="{FB7454AD-7979-4090-AF95-129E67284C26}" srcOrd="2" destOrd="0" presId="urn:microsoft.com/office/officeart/2005/8/layout/orgChart1"/>
    <dgm:cxn modelId="{3C374768-4500-42BB-AC71-CA0887AB435E}" type="presParOf" srcId="{84FBD1FE-9909-45E3-B0AF-510239DFEAB2}" destId="{4AFC0018-D8B6-444F-9158-B8534D621D1E}" srcOrd="3" destOrd="0" presId="urn:microsoft.com/office/officeart/2005/8/layout/orgChart1"/>
    <dgm:cxn modelId="{06FBBB26-55E2-48E1-8E07-D1691448BAFF}" type="presParOf" srcId="{4AFC0018-D8B6-444F-9158-B8534D621D1E}" destId="{00CE61E2-5D27-42C5-AA87-9C9F951887EF}" srcOrd="0" destOrd="0" presId="urn:microsoft.com/office/officeart/2005/8/layout/orgChart1"/>
    <dgm:cxn modelId="{3C326FB4-AF85-4E10-8D09-3CE6A675862A}" type="presParOf" srcId="{00CE61E2-5D27-42C5-AA87-9C9F951887EF}" destId="{2E29574A-C286-4A87-8048-8A72A111DC92}" srcOrd="0" destOrd="0" presId="urn:microsoft.com/office/officeart/2005/8/layout/orgChart1"/>
    <dgm:cxn modelId="{43546877-908B-462C-844D-7EF76DE755B9}" type="presParOf" srcId="{00CE61E2-5D27-42C5-AA87-9C9F951887EF}" destId="{D870FF2A-596D-472E-9C9A-FC965F537043}" srcOrd="1" destOrd="0" presId="urn:microsoft.com/office/officeart/2005/8/layout/orgChart1"/>
    <dgm:cxn modelId="{AFD179B0-E197-4D6A-AF52-72F15079B7A1}" type="presParOf" srcId="{4AFC0018-D8B6-444F-9158-B8534D621D1E}" destId="{9CE38495-7C45-428A-A6BC-1038D20FB4E3}" srcOrd="1" destOrd="0" presId="urn:microsoft.com/office/officeart/2005/8/layout/orgChart1"/>
    <dgm:cxn modelId="{3703EAB4-31E9-4CBF-81D9-DAA4DA40C1E3}" type="presParOf" srcId="{4AFC0018-D8B6-444F-9158-B8534D621D1E}" destId="{0960B444-AD55-4A7F-BE31-4641E24AF5EC}" srcOrd="2" destOrd="0" presId="urn:microsoft.com/office/officeart/2005/8/layout/orgChart1"/>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468929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Notes for Teacher</a:t>
            </a:r>
            <a:r>
              <a:rPr lang="en-IN" sz="1200" b="0" i="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 N/A</a:t>
            </a:r>
            <a:endParaRPr lang="en-IN" dirty="0" smtClean="0"/>
          </a:p>
          <a:p>
            <a:pPr marL="0" lvl="0" indent="0" algn="l" rtl="0">
              <a:lnSpc>
                <a:spcPct val="100000"/>
              </a:lnSpc>
              <a:spcBef>
                <a:spcPts val="0"/>
              </a:spcBef>
              <a:spcAft>
                <a:spcPts val="0"/>
              </a:spcAft>
              <a:buSzPts val="1400"/>
              <a:buNone/>
            </a:pP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Suggestions:</a:t>
            </a:r>
            <a:r>
              <a:rPr lang="en-IN" sz="1200" b="1" i="0" baseline="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N/A</a:t>
            </a:r>
            <a:r>
              <a:rPr lang="en-IN" sz="1200" b="0" i="0" dirty="0" smtClean="0">
                <a:solidFill>
                  <a:schemeClr val="dk1"/>
                </a:solidFill>
                <a:latin typeface="Calibri"/>
                <a:ea typeface="Calibri"/>
                <a:cs typeface="Calibri"/>
                <a:sym typeface="Calibri"/>
              </a:rPr>
              <a:t/>
            </a:r>
            <a:br>
              <a:rPr lang="en-IN" sz="1200" b="0" i="0" dirty="0" smtClean="0">
                <a:solidFill>
                  <a:schemeClr val="dk1"/>
                </a:solidFill>
                <a:latin typeface="Calibri"/>
                <a:ea typeface="Calibri"/>
                <a:cs typeface="Calibri"/>
                <a:sym typeface="Calibri"/>
              </a:rPr>
            </a:b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Details of Multimedia Objects (Image/audio/ Video/Animation) used in this slide –</a:t>
            </a:r>
            <a:r>
              <a:rPr lang="en-IN" sz="1200" b="1" i="0" baseline="0" dirty="0" smtClean="0">
                <a:solidFill>
                  <a:schemeClr val="dk1"/>
                </a:solidFill>
                <a:latin typeface="Calibri"/>
                <a:ea typeface="Calibri"/>
                <a:cs typeface="Calibri"/>
                <a:sym typeface="Calibri"/>
              </a:rPr>
              <a:t> </a:t>
            </a:r>
          </a:p>
          <a:p>
            <a:pPr marL="228600" lvl="0" indent="-228600" algn="l" rtl="0">
              <a:lnSpc>
                <a:spcPct val="100000"/>
              </a:lnSpc>
              <a:spcBef>
                <a:spcPts val="0"/>
              </a:spcBef>
              <a:spcAft>
                <a:spcPts val="0"/>
              </a:spcAft>
              <a:buSzPts val="1400"/>
              <a:buFont typeface="+mj-lt"/>
              <a:buAutoNum type="arabicPeriod"/>
            </a:pPr>
            <a:r>
              <a:rPr lang="en-IN" sz="1200" b="0" i="0" baseline="0" dirty="0" smtClean="0">
                <a:solidFill>
                  <a:schemeClr val="dk1"/>
                </a:solidFill>
                <a:latin typeface="Calibri"/>
                <a:ea typeface="Calibri"/>
                <a:cs typeface="Calibri"/>
                <a:sym typeface="Calibri"/>
              </a:rPr>
              <a:t>Himalayas: https://pixabay.com/photos/nepal-himalaya-himalayas-sky-5044095/</a:t>
            </a:r>
            <a:endParaRPr b="0" dirty="0"/>
          </a:p>
        </p:txBody>
      </p:sp>
      <p:sp>
        <p:nvSpPr>
          <p:cNvPr id="29" name="Google Shape;29;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1</a:t>
            </a:fld>
            <a:endParaRPr/>
          </a:p>
        </p:txBody>
      </p:sp>
    </p:spTree>
    <p:extLst>
      <p:ext uri="{BB962C8B-B14F-4D97-AF65-F5344CB8AC3E}">
        <p14:creationId xmlns:p14="http://schemas.microsoft.com/office/powerpoint/2010/main" val="207681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Notes for Teacher</a:t>
            </a:r>
            <a:r>
              <a:rPr lang="en-IN" sz="1200" b="0" i="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 N/A</a:t>
            </a:r>
            <a:endParaRPr lang="en-IN" dirty="0" smtClean="0"/>
          </a:p>
          <a:p>
            <a:pPr marL="0" lvl="0" indent="0" algn="l" rtl="0">
              <a:lnSpc>
                <a:spcPct val="100000"/>
              </a:lnSpc>
              <a:spcBef>
                <a:spcPts val="0"/>
              </a:spcBef>
              <a:spcAft>
                <a:spcPts val="0"/>
              </a:spcAft>
              <a:buSzPts val="1400"/>
              <a:buNone/>
            </a:pP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Suggestions:</a:t>
            </a:r>
            <a:r>
              <a:rPr lang="en-IN" sz="1200" b="1" i="0" baseline="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N/A</a:t>
            </a:r>
            <a:r>
              <a:rPr lang="en-IN" sz="1200" b="0" i="0" dirty="0" smtClean="0">
                <a:solidFill>
                  <a:schemeClr val="dk1"/>
                </a:solidFill>
                <a:latin typeface="Calibri"/>
                <a:ea typeface="Calibri"/>
                <a:cs typeface="Calibri"/>
                <a:sym typeface="Calibri"/>
              </a:rPr>
              <a:t/>
            </a:r>
            <a:br>
              <a:rPr lang="en-IN" sz="1200" b="0" i="0" dirty="0" smtClean="0">
                <a:solidFill>
                  <a:schemeClr val="dk1"/>
                </a:solidFill>
                <a:latin typeface="Calibri"/>
                <a:ea typeface="Calibri"/>
                <a:cs typeface="Calibri"/>
                <a:sym typeface="Calibri"/>
              </a:rPr>
            </a:b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Details of Multimedia Objects (Image/audio/ Video/Animation) used in this slide –</a:t>
            </a:r>
            <a:r>
              <a:rPr lang="en-IN" sz="1200" b="1" i="0" baseline="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N/A</a:t>
            </a:r>
            <a:r>
              <a:rPr lang="en-IN" sz="1200" b="0" i="0" dirty="0" smtClean="0">
                <a:solidFill>
                  <a:schemeClr val="dk1"/>
                </a:solidFill>
                <a:latin typeface="Calibri"/>
                <a:ea typeface="Calibri"/>
                <a:cs typeface="Calibri"/>
                <a:sym typeface="Calibri"/>
              </a:rPr>
              <a:t> </a:t>
            </a:r>
            <a:endParaRPr lang="en-IN" b="0" dirty="0" smtClean="0"/>
          </a:p>
          <a:p>
            <a:pPr marL="0" lvl="0" indent="0" algn="l" rtl="0">
              <a:lnSpc>
                <a:spcPct val="100000"/>
              </a:lnSpc>
              <a:spcBef>
                <a:spcPts val="0"/>
              </a:spcBef>
              <a:spcAft>
                <a:spcPts val="0"/>
              </a:spcAft>
              <a:buSzPts val="1400"/>
              <a:buNone/>
            </a:pPr>
            <a:endParaRPr lang="en-IN" dirty="0" smtClean="0"/>
          </a:p>
          <a:p>
            <a:endParaRPr lang="en-IN"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8304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Notes for Teacher</a:t>
            </a:r>
            <a:r>
              <a:rPr lang="en-IN" sz="1200" b="0" i="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 N/A</a:t>
            </a:r>
            <a:endParaRPr lang="en-IN" dirty="0" smtClean="0"/>
          </a:p>
          <a:p>
            <a:pPr marL="0" lvl="0" indent="0" algn="l" rtl="0">
              <a:lnSpc>
                <a:spcPct val="100000"/>
              </a:lnSpc>
              <a:spcBef>
                <a:spcPts val="0"/>
              </a:spcBef>
              <a:spcAft>
                <a:spcPts val="0"/>
              </a:spcAft>
              <a:buSzPts val="1400"/>
              <a:buNone/>
            </a:pP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Suggestions:</a:t>
            </a:r>
            <a:r>
              <a:rPr lang="en-IN" sz="1200" b="1" i="0" baseline="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N/A</a:t>
            </a:r>
            <a:r>
              <a:rPr lang="en-IN" sz="1200" b="0" i="0" dirty="0" smtClean="0">
                <a:solidFill>
                  <a:schemeClr val="dk1"/>
                </a:solidFill>
                <a:latin typeface="Calibri"/>
                <a:ea typeface="Calibri"/>
                <a:cs typeface="Calibri"/>
                <a:sym typeface="Calibri"/>
              </a:rPr>
              <a:t/>
            </a:r>
            <a:br>
              <a:rPr lang="en-IN" sz="1200" b="0" i="0" dirty="0" smtClean="0">
                <a:solidFill>
                  <a:schemeClr val="dk1"/>
                </a:solidFill>
                <a:latin typeface="Calibri"/>
                <a:ea typeface="Calibri"/>
                <a:cs typeface="Calibri"/>
                <a:sym typeface="Calibri"/>
              </a:rPr>
            </a:b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Details of Multimedia Objects (Image/audio/ Video/Animation) used in this slide –</a:t>
            </a:r>
            <a:r>
              <a:rPr lang="en-IN" sz="1200" b="1" i="0" baseline="0" dirty="0" smtClean="0">
                <a:solidFill>
                  <a:schemeClr val="dk1"/>
                </a:solidFill>
                <a:latin typeface="Calibri"/>
                <a:ea typeface="Calibri"/>
                <a:cs typeface="Calibri"/>
                <a:sym typeface="Calibri"/>
              </a:rPr>
              <a:t> </a:t>
            </a:r>
          </a:p>
          <a:p>
            <a:pPr marL="228600" lvl="0" indent="-228600" algn="l" rtl="0">
              <a:lnSpc>
                <a:spcPct val="100000"/>
              </a:lnSpc>
              <a:spcBef>
                <a:spcPts val="0"/>
              </a:spcBef>
              <a:spcAft>
                <a:spcPts val="0"/>
              </a:spcAft>
              <a:buSzPts val="1400"/>
              <a:buAutoNum type="arabicPeriod"/>
            </a:pPr>
            <a:r>
              <a:rPr lang="en-IN" sz="1200" b="0" i="0" baseline="0" dirty="0" smtClean="0">
                <a:solidFill>
                  <a:schemeClr val="dk1"/>
                </a:solidFill>
                <a:latin typeface="Calibri"/>
                <a:ea typeface="Calibri"/>
                <a:cs typeface="Calibri"/>
                <a:sym typeface="Calibri"/>
              </a:rPr>
              <a:t>Map: SSSVV Gallery</a:t>
            </a:r>
          </a:p>
          <a:p>
            <a:pPr marL="228600" lvl="0" indent="-228600" algn="l" rtl="0">
              <a:lnSpc>
                <a:spcPct val="100000"/>
              </a:lnSpc>
              <a:spcBef>
                <a:spcPts val="0"/>
              </a:spcBef>
              <a:spcAft>
                <a:spcPts val="0"/>
              </a:spcAft>
              <a:buSzPts val="1400"/>
              <a:buAutoNum type="arabicPeriod"/>
            </a:pPr>
            <a:r>
              <a:rPr lang="en-IN" dirty="0" smtClean="0"/>
              <a:t>Himalayas:</a:t>
            </a:r>
            <a:r>
              <a:rPr lang="en-IN" baseline="0" dirty="0" smtClean="0"/>
              <a:t> </a:t>
            </a:r>
            <a:r>
              <a:rPr lang="en-IN" dirty="0" smtClean="0"/>
              <a:t>https://pixy.org/5954796/</a:t>
            </a:r>
            <a:endParaRPr lang="en-IN"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56652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Notes for Teacher</a:t>
            </a:r>
            <a:r>
              <a:rPr lang="en-IN" sz="1200" b="0" i="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 N/A</a:t>
            </a:r>
            <a:endParaRPr lang="en-IN" dirty="0" smtClean="0"/>
          </a:p>
          <a:p>
            <a:pPr marL="0" lvl="0" indent="0" algn="l" rtl="0">
              <a:lnSpc>
                <a:spcPct val="100000"/>
              </a:lnSpc>
              <a:spcBef>
                <a:spcPts val="0"/>
              </a:spcBef>
              <a:spcAft>
                <a:spcPts val="0"/>
              </a:spcAft>
              <a:buSzPts val="1400"/>
              <a:buNone/>
            </a:pP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Suggestions:</a:t>
            </a:r>
            <a:r>
              <a:rPr lang="en-IN" sz="1200" b="1" i="0" baseline="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N/A</a:t>
            </a:r>
            <a:r>
              <a:rPr lang="en-IN" sz="1200" b="0" i="0" dirty="0" smtClean="0">
                <a:solidFill>
                  <a:schemeClr val="dk1"/>
                </a:solidFill>
                <a:latin typeface="Calibri"/>
                <a:ea typeface="Calibri"/>
                <a:cs typeface="Calibri"/>
                <a:sym typeface="Calibri"/>
              </a:rPr>
              <a:t/>
            </a:r>
            <a:br>
              <a:rPr lang="en-IN" sz="1200" b="0" i="0" dirty="0" smtClean="0">
                <a:solidFill>
                  <a:schemeClr val="dk1"/>
                </a:solidFill>
                <a:latin typeface="Calibri"/>
                <a:ea typeface="Calibri"/>
                <a:cs typeface="Calibri"/>
                <a:sym typeface="Calibri"/>
              </a:rPr>
            </a:br>
            <a:endParaRPr lang="en-IN" sz="1200" b="0" i="0" dirty="0" smtClean="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IN" sz="1200" b="1" i="0" dirty="0" smtClean="0">
                <a:solidFill>
                  <a:schemeClr val="dk1"/>
                </a:solidFill>
                <a:latin typeface="Calibri"/>
                <a:ea typeface="Calibri"/>
                <a:cs typeface="Calibri"/>
                <a:sym typeface="Calibri"/>
              </a:rPr>
              <a:t>Details of Multimedia Objects (Image/audio/ Video/Animation) used in this slide –</a:t>
            </a:r>
            <a:r>
              <a:rPr lang="en-IN" sz="1200" b="1" i="0" baseline="0" dirty="0" smtClean="0">
                <a:solidFill>
                  <a:schemeClr val="dk1"/>
                </a:solidFill>
                <a:latin typeface="Calibri"/>
                <a:ea typeface="Calibri"/>
                <a:cs typeface="Calibri"/>
                <a:sym typeface="Calibri"/>
              </a:rPr>
              <a:t> </a:t>
            </a:r>
            <a:r>
              <a:rPr lang="en-IN" sz="1200" b="0" i="0" baseline="0" dirty="0" smtClean="0">
                <a:solidFill>
                  <a:schemeClr val="dk1"/>
                </a:solidFill>
                <a:latin typeface="Calibri"/>
                <a:ea typeface="Calibri"/>
                <a:cs typeface="Calibri"/>
                <a:sym typeface="Calibri"/>
              </a:rPr>
              <a:t>N/A</a:t>
            </a:r>
            <a:r>
              <a:rPr lang="en-IN" sz="1200" b="0" i="0" dirty="0" smtClean="0">
                <a:solidFill>
                  <a:schemeClr val="dk1"/>
                </a:solidFill>
                <a:latin typeface="Calibri"/>
                <a:ea typeface="Calibri"/>
                <a:cs typeface="Calibri"/>
                <a:sym typeface="Calibri"/>
              </a:rPr>
              <a:t> </a:t>
            </a:r>
            <a:endParaRPr lang="en-IN" b="0" dirty="0" smtClean="0"/>
          </a:p>
          <a:p>
            <a:pPr marL="0" lvl="0" indent="0" algn="l" rtl="0">
              <a:lnSpc>
                <a:spcPct val="100000"/>
              </a:lnSpc>
              <a:spcBef>
                <a:spcPts val="0"/>
              </a:spcBef>
              <a:spcAft>
                <a:spcPts val="0"/>
              </a:spcAft>
              <a:buSzPts val="1400"/>
              <a:buNone/>
            </a:pPr>
            <a:endParaRPr lang="en-IN" dirty="0" smtClean="0"/>
          </a:p>
          <a:p>
            <a:endParaRPr lang="en-IN"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02746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37" name="Google Shape;137;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5</a:t>
            </a:fld>
            <a:endParaRPr/>
          </a:p>
        </p:txBody>
      </p:sp>
    </p:spTree>
    <p:extLst>
      <p:ext uri="{BB962C8B-B14F-4D97-AF65-F5344CB8AC3E}">
        <p14:creationId xmlns:p14="http://schemas.microsoft.com/office/powerpoint/2010/main" val="4233748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
        <p:cNvGrpSpPr/>
        <p:nvPr/>
      </p:nvGrpSpPr>
      <p:grpSpPr>
        <a:xfrm>
          <a:off x="0" y="0"/>
          <a:ext cx="0" cy="0"/>
          <a:chOff x="0" y="0"/>
          <a:chExt cx="0" cy="0"/>
        </a:xfrm>
      </p:grpSpPr>
      <p:sp>
        <p:nvSpPr>
          <p:cNvPr id="13" name="Google Shape;13;p2">
            <a:hlinkClick r:id="rId2"/>
          </p:cNvPr>
          <p:cNvSpPr/>
          <p:nvPr/>
        </p:nvSpPr>
        <p:spPr>
          <a:xfrm>
            <a:off x="-304800" y="6488113"/>
            <a:ext cx="2762250" cy="377825"/>
          </a:xfrm>
          <a:prstGeom prst="rect">
            <a:avLst/>
          </a:prstGeom>
          <a:noFill/>
          <a:ln>
            <a:noFill/>
          </a:ln>
        </p:spPr>
        <p:txBody>
          <a:bodyPr spcFirstLastPara="1" wrap="square" lIns="91425" tIns="45700" rIns="91425" bIns="45700" anchor="ctr" anchorCtr="0">
            <a:noAutofit/>
          </a:bodyPr>
          <a:lstStyle/>
          <a:p>
            <a:pPr marL="457200" marR="0" lvl="1" indent="0" algn="l" rtl="0">
              <a:lnSpc>
                <a:spcPct val="100000"/>
              </a:lnSpc>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2"/>
          <p:cNvSpPr/>
          <p:nvPr/>
        </p:nvSpPr>
        <p:spPr>
          <a:xfrm>
            <a:off x="5726764" y="6509319"/>
            <a:ext cx="3350443" cy="41260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1" i="0" u="none" strike="noStrike" cap="none">
                <a:solidFill>
                  <a:srgbClr val="08482B"/>
                </a:solidFill>
                <a:latin typeface="Arial"/>
                <a:ea typeface="Arial"/>
                <a:cs typeface="Arial"/>
                <a:sym typeface="Arial"/>
              </a:rPr>
              <a:t>Integral Education</a:t>
            </a:r>
            <a:r>
              <a:rPr lang="en-US" sz="1400" b="0" i="0" u="none" strike="noStrike" cap="none">
                <a:solidFill>
                  <a:srgbClr val="08482B"/>
                </a:solidFill>
                <a:latin typeface="Arial"/>
                <a:ea typeface="Arial"/>
                <a:cs typeface="Arial"/>
                <a:sym typeface="Arial"/>
              </a:rPr>
              <a:t> </a:t>
            </a:r>
            <a:r>
              <a:rPr lang="en-US" sz="1400" b="1" i="0" u="none" strike="noStrike" cap="none">
                <a:solidFill>
                  <a:srgbClr val="002060"/>
                </a:solidFill>
                <a:latin typeface="Arial"/>
                <a:ea typeface="Arial"/>
                <a:cs typeface="Arial"/>
                <a:sym typeface="Arial"/>
              </a:rPr>
              <a:t>FOR  </a:t>
            </a:r>
            <a:r>
              <a:rPr lang="en-US" sz="1400" b="1" i="0" u="none" strike="noStrike" cap="none">
                <a:solidFill>
                  <a:srgbClr val="C00000"/>
                </a:solidFill>
                <a:latin typeface="Arial"/>
                <a:ea typeface="Arial"/>
                <a:cs typeface="Arial"/>
                <a:sym typeface="Arial"/>
              </a:rPr>
              <a:t>ALL, </a:t>
            </a:r>
            <a:r>
              <a:rPr lang="en-US" sz="1400" b="1" i="0" u="none" strike="noStrike" cap="none">
                <a:solidFill>
                  <a:srgbClr val="002060"/>
                </a:solidFill>
                <a:latin typeface="Arial"/>
                <a:ea typeface="Arial"/>
                <a:cs typeface="Arial"/>
                <a:sym typeface="Arial"/>
              </a:rPr>
              <a:t>BY</a:t>
            </a:r>
            <a:r>
              <a:rPr lang="en-US" sz="1400" b="1" i="0" u="none" strike="noStrike" cap="none">
                <a:solidFill>
                  <a:srgbClr val="C00000"/>
                </a:solidFill>
                <a:latin typeface="Arial"/>
                <a:ea typeface="Arial"/>
                <a:cs typeface="Arial"/>
                <a:sym typeface="Arial"/>
              </a:rPr>
              <a:t> ALL</a:t>
            </a:r>
            <a:endParaRPr/>
          </a:p>
        </p:txBody>
      </p:sp>
      <p:grpSp>
        <p:nvGrpSpPr>
          <p:cNvPr id="15" name="Google Shape;15;p2"/>
          <p:cNvGrpSpPr/>
          <p:nvPr/>
        </p:nvGrpSpPr>
        <p:grpSpPr>
          <a:xfrm>
            <a:off x="0" y="0"/>
            <a:ext cx="873125" cy="852488"/>
            <a:chOff x="0" y="0"/>
            <a:chExt cx="872351" cy="852108"/>
          </a:xfrm>
        </p:grpSpPr>
        <p:sp>
          <p:nvSpPr>
            <p:cNvPr id="16" name="Google Shape;16;p2"/>
            <p:cNvSpPr/>
            <p:nvPr/>
          </p:nvSpPr>
          <p:spPr>
            <a:xfrm>
              <a:off x="71855" y="79223"/>
              <a:ext cx="228600" cy="228600"/>
            </a:xfrm>
            <a:prstGeom prst="round2DiagRect">
              <a:avLst>
                <a:gd name="adj1" fmla="val 16667"/>
                <a:gd name="adj2" fmla="val 0"/>
              </a:avLst>
            </a:prstGeom>
            <a:solidFill>
              <a:srgbClr val="00B0F0"/>
            </a:solidFill>
            <a:ln>
              <a:noFill/>
            </a:ln>
            <a:effectLst>
              <a:reflection stA="50000" endA="300" endPos="9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1" i="0" u="none" strike="noStrike" cap="none">
                  <a:solidFill>
                    <a:schemeClr val="lt1"/>
                  </a:solidFill>
                  <a:latin typeface="Arial"/>
                  <a:ea typeface="Arial"/>
                  <a:cs typeface="Arial"/>
                  <a:sym typeface="Arial"/>
                </a:rPr>
                <a:t>I</a:t>
              </a:r>
              <a:endParaRPr/>
            </a:p>
          </p:txBody>
        </p:sp>
        <p:sp>
          <p:nvSpPr>
            <p:cNvPr id="17" name="Google Shape;17;p2"/>
            <p:cNvSpPr/>
            <p:nvPr/>
          </p:nvSpPr>
          <p:spPr>
            <a:xfrm>
              <a:off x="376655" y="79223"/>
              <a:ext cx="228600" cy="228600"/>
            </a:xfrm>
            <a:prstGeom prst="round2DiagRect">
              <a:avLst>
                <a:gd name="adj1" fmla="val 16667"/>
                <a:gd name="adj2" fmla="val 0"/>
              </a:avLst>
            </a:prstGeom>
            <a:solidFill>
              <a:srgbClr val="FB3B69"/>
            </a:solidFill>
            <a:ln>
              <a:noFill/>
            </a:ln>
            <a:effectLst>
              <a:reflection stA="50000" endA="300" endPos="9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1" i="0" u="none" strike="noStrike" cap="none">
                  <a:solidFill>
                    <a:schemeClr val="lt1"/>
                  </a:solidFill>
                  <a:latin typeface="Arial"/>
                  <a:ea typeface="Arial"/>
                  <a:cs typeface="Arial"/>
                  <a:sym typeface="Arial"/>
                </a:rPr>
                <a:t>I</a:t>
              </a:r>
              <a:endParaRPr/>
            </a:p>
          </p:txBody>
        </p:sp>
        <p:sp>
          <p:nvSpPr>
            <p:cNvPr id="18" name="Google Shape;18;p2"/>
            <p:cNvSpPr/>
            <p:nvPr/>
          </p:nvSpPr>
          <p:spPr>
            <a:xfrm>
              <a:off x="65362" y="392172"/>
              <a:ext cx="228600" cy="228600"/>
            </a:xfrm>
            <a:prstGeom prst="round2DiagRect">
              <a:avLst>
                <a:gd name="adj1" fmla="val 16667"/>
                <a:gd name="adj2" fmla="val 0"/>
              </a:avLst>
            </a:prstGeom>
            <a:solidFill>
              <a:srgbClr val="07674D"/>
            </a:solidFill>
            <a:ln>
              <a:noFill/>
            </a:ln>
            <a:effectLst>
              <a:reflection stA="50000" endA="300" endPos="9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1" i="0" u="none" strike="noStrike" cap="none">
                  <a:solidFill>
                    <a:schemeClr val="lt1"/>
                  </a:solidFill>
                  <a:latin typeface="Arial"/>
                  <a:ea typeface="Arial"/>
                  <a:cs typeface="Arial"/>
                  <a:sym typeface="Arial"/>
                </a:rPr>
                <a:t>E</a:t>
              </a:r>
              <a:endParaRPr/>
            </a:p>
          </p:txBody>
        </p:sp>
        <p:sp>
          <p:nvSpPr>
            <p:cNvPr id="19" name="Google Shape;19;p2"/>
            <p:cNvSpPr/>
            <p:nvPr/>
          </p:nvSpPr>
          <p:spPr>
            <a:xfrm>
              <a:off x="370162" y="392172"/>
              <a:ext cx="228600" cy="228600"/>
            </a:xfrm>
            <a:prstGeom prst="round2DiagRect">
              <a:avLst>
                <a:gd name="adj1" fmla="val 16667"/>
                <a:gd name="adj2" fmla="val 0"/>
              </a:avLst>
            </a:prstGeom>
            <a:solidFill>
              <a:srgbClr val="008000"/>
            </a:solidFill>
            <a:ln>
              <a:noFill/>
            </a:ln>
            <a:effectLst>
              <a:reflection stA="50000" endA="300" endPos="90000" sy="-100000" algn="bl" rotWithShape="0"/>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1" i="0" u="none" strike="noStrike" cap="none">
                  <a:solidFill>
                    <a:schemeClr val="lt1"/>
                  </a:solidFill>
                  <a:latin typeface="Arial"/>
                  <a:ea typeface="Arial"/>
                  <a:cs typeface="Arial"/>
                  <a:sym typeface="Arial"/>
                </a:rPr>
                <a:t>P</a:t>
              </a:r>
              <a:endParaRPr/>
            </a:p>
          </p:txBody>
        </p:sp>
        <p:cxnSp>
          <p:nvCxnSpPr>
            <p:cNvPr id="20" name="Google Shape;20;p2"/>
            <p:cNvCxnSpPr/>
            <p:nvPr/>
          </p:nvCxnSpPr>
          <p:spPr>
            <a:xfrm>
              <a:off x="682020" y="0"/>
              <a:ext cx="0" cy="814025"/>
            </a:xfrm>
            <a:prstGeom prst="straightConnector1">
              <a:avLst/>
            </a:prstGeom>
            <a:noFill/>
            <a:ln w="12700" cap="flat" cmpd="sng">
              <a:solidFill>
                <a:srgbClr val="FE6E2E"/>
              </a:solidFill>
              <a:prstDash val="solid"/>
              <a:round/>
              <a:headEnd type="none" w="sm" len="sm"/>
              <a:tailEnd type="none" w="sm" len="sm"/>
            </a:ln>
          </p:spPr>
        </p:cxnSp>
        <p:cxnSp>
          <p:nvCxnSpPr>
            <p:cNvPr id="21" name="Google Shape;21;p2"/>
            <p:cNvCxnSpPr/>
            <p:nvPr/>
          </p:nvCxnSpPr>
          <p:spPr>
            <a:xfrm>
              <a:off x="0" y="651981"/>
              <a:ext cx="828291" cy="0"/>
            </a:xfrm>
            <a:prstGeom prst="straightConnector1">
              <a:avLst/>
            </a:prstGeom>
            <a:noFill/>
            <a:ln w="12700" cap="flat" cmpd="sng">
              <a:solidFill>
                <a:srgbClr val="FE6E2E"/>
              </a:solidFill>
              <a:prstDash val="solid"/>
              <a:round/>
              <a:headEnd type="none" w="sm" len="sm"/>
              <a:tailEnd type="none" w="sm" len="sm"/>
            </a:ln>
          </p:spPr>
        </p:cxnSp>
        <p:cxnSp>
          <p:nvCxnSpPr>
            <p:cNvPr id="22" name="Google Shape;22;p2"/>
            <p:cNvCxnSpPr/>
            <p:nvPr/>
          </p:nvCxnSpPr>
          <p:spPr>
            <a:xfrm>
              <a:off x="748636" y="218977"/>
              <a:ext cx="0" cy="633131"/>
            </a:xfrm>
            <a:prstGeom prst="straightConnector1">
              <a:avLst/>
            </a:prstGeom>
            <a:noFill/>
            <a:ln w="12700" cap="flat" cmpd="sng">
              <a:solidFill>
                <a:srgbClr val="FE6E2E"/>
              </a:solidFill>
              <a:prstDash val="solid"/>
              <a:round/>
              <a:headEnd type="none" w="sm" len="sm"/>
              <a:tailEnd type="none" w="sm" len="sm"/>
            </a:ln>
          </p:spPr>
        </p:cxnSp>
        <p:cxnSp>
          <p:nvCxnSpPr>
            <p:cNvPr id="23" name="Google Shape;23;p2"/>
            <p:cNvCxnSpPr/>
            <p:nvPr/>
          </p:nvCxnSpPr>
          <p:spPr>
            <a:xfrm>
              <a:off x="196227" y="712914"/>
              <a:ext cx="676124" cy="0"/>
            </a:xfrm>
            <a:prstGeom prst="straightConnector1">
              <a:avLst/>
            </a:prstGeom>
            <a:noFill/>
            <a:ln w="12700" cap="flat" cmpd="sng">
              <a:solidFill>
                <a:srgbClr val="FE6E2E"/>
              </a:solidFill>
              <a:prstDash val="solid"/>
              <a:round/>
              <a:headEnd type="none" w="sm" len="sm"/>
              <a:tailEnd type="none" w="sm" len="sm"/>
            </a:ln>
          </p:spPr>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4"/>
        <p:cNvGrpSpPr/>
        <p:nvPr/>
      </p:nvGrpSpPr>
      <p:grpSpPr>
        <a:xfrm>
          <a:off x="0" y="0"/>
          <a:ext cx="0" cy="0"/>
          <a:chOff x="0" y="0"/>
          <a:chExt cx="0" cy="0"/>
        </a:xfrm>
      </p:grpSpPr>
      <p:sp>
        <p:nvSpPr>
          <p:cNvPr id="25" name="Google Shape;25;p3">
            <a:hlinkClick r:id="rId2"/>
          </p:cNvPr>
          <p:cNvSpPr/>
          <p:nvPr/>
        </p:nvSpPr>
        <p:spPr>
          <a:xfrm>
            <a:off x="-304800" y="6488113"/>
            <a:ext cx="2762250" cy="377825"/>
          </a:xfrm>
          <a:prstGeom prst="rect">
            <a:avLst/>
          </a:prstGeom>
          <a:noFill/>
          <a:ln>
            <a:noFill/>
          </a:ln>
        </p:spPr>
        <p:txBody>
          <a:bodyPr spcFirstLastPara="1" wrap="square" lIns="91425" tIns="45700" rIns="91425" bIns="45700" anchor="ctr" anchorCtr="0">
            <a:noAutofit/>
          </a:bodyPr>
          <a:lstStyle/>
          <a:p>
            <a:pPr marL="457200" marR="0" lvl="1" indent="0" algn="l" rtl="0">
              <a:lnSpc>
                <a:spcPct val="100000"/>
              </a:lnSpc>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4">
            <a:alphaModFix/>
          </a:blip>
          <a:srcRect/>
          <a:stretch/>
        </p:blipFill>
        <p:spPr>
          <a:xfrm>
            <a:off x="8131090" y="52321"/>
            <a:ext cx="967390" cy="938279"/>
          </a:xfrm>
          <a:prstGeom prst="rect">
            <a:avLst/>
          </a:prstGeom>
          <a:noFill/>
          <a:ln>
            <a:noFill/>
          </a:ln>
        </p:spPr>
      </p:pic>
      <p:pic>
        <p:nvPicPr>
          <p:cNvPr id="11" name="Google Shape;11;p1"/>
          <p:cNvPicPr preferRelativeResize="0"/>
          <p:nvPr/>
        </p:nvPicPr>
        <p:blipFill rotWithShape="1">
          <a:blip r:embed="rId5">
            <a:alphaModFix/>
          </a:blip>
          <a:srcRect/>
          <a:stretch/>
        </p:blipFill>
        <p:spPr>
          <a:xfrm>
            <a:off x="8162807" y="5659403"/>
            <a:ext cx="914400" cy="914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 name="Horizontal Scroll 2"/>
          <p:cNvSpPr/>
          <p:nvPr/>
        </p:nvSpPr>
        <p:spPr>
          <a:xfrm>
            <a:off x="846162" y="1415595"/>
            <a:ext cx="7301552" cy="1648105"/>
          </a:xfrm>
          <a:prstGeom prst="horizontalScroll">
            <a:avLst>
              <a:gd name="adj" fmla="val 4932"/>
            </a:avLst>
          </a:prstGeom>
          <a:solidFill>
            <a:srgbClr val="FAC0BC"/>
          </a:solidFill>
          <a:ln>
            <a:solidFill>
              <a:srgbClr val="BC6479"/>
            </a:solidFill>
          </a:ln>
          <a:effectLst>
            <a:glow rad="101600">
              <a:srgbClr val="BC6479">
                <a:alpha val="60000"/>
              </a:srgbClr>
            </a:glow>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Calibri" pitchFamily="34" charset="0"/>
                <a:cs typeface="Calibri" pitchFamily="34" charset="0"/>
              </a:rPr>
              <a:t>Mountains Ranges of India</a:t>
            </a:r>
            <a:endParaRPr lang="en-IN" sz="5400" b="1" dirty="0">
              <a:solidFill>
                <a:schemeClr val="tx1"/>
              </a:solidFill>
              <a:latin typeface="Calibri" pitchFamily="34" charset="0"/>
              <a:cs typeface="Calibri" pitchFamily="34" charset="0"/>
            </a:endParaRPr>
          </a:p>
        </p:txBody>
      </p:sp>
      <p:pic>
        <p:nvPicPr>
          <p:cNvPr id="8194" name="Picture 2" descr="Nepal, Himalaya, Himalayas, Sky, Outdoors, Country"/>
          <p:cNvPicPr>
            <a:picLocks noChangeAspect="1" noChangeArrowheads="1"/>
          </p:cNvPicPr>
          <p:nvPr/>
        </p:nvPicPr>
        <p:blipFill>
          <a:blip r:embed="rId3"/>
          <a:srcRect/>
          <a:stretch>
            <a:fillRect/>
          </a:stretch>
        </p:blipFill>
        <p:spPr bwMode="auto">
          <a:xfrm>
            <a:off x="2593075" y="3125115"/>
            <a:ext cx="3821373" cy="286603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89300986"/>
              </p:ext>
            </p:extLst>
          </p:nvPr>
        </p:nvGraphicFramePr>
        <p:xfrm>
          <a:off x="997528" y="1173707"/>
          <a:ext cx="7232072" cy="5038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3396341" y="3176896"/>
            <a:ext cx="2351316" cy="760021"/>
          </a:xfrm>
          <a:prstGeom prst="rect">
            <a:avLst/>
          </a:prstGeom>
          <a:solidFill>
            <a:schemeClr val="tx2"/>
          </a:solidFill>
          <a:ln w="19050"/>
          <a:scene3d>
            <a:camera prst="perspective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chemeClr val="tx1"/>
                </a:solidFill>
                <a:latin typeface="Calibri" pitchFamily="34" charset="0"/>
                <a:cs typeface="Calibri" pitchFamily="34" charset="0"/>
              </a:rPr>
              <a:t>3 Parallel Ranges</a:t>
            </a:r>
            <a:endParaRPr lang="en-IN" sz="2400" dirty="0">
              <a:solidFill>
                <a:schemeClr val="tx1"/>
              </a:solidFill>
              <a:latin typeface="Calibri" pitchFamily="34" charset="0"/>
              <a:cs typeface="Calibri" pitchFamily="34" charset="0"/>
            </a:endParaRPr>
          </a:p>
        </p:txBody>
      </p:sp>
      <p:sp>
        <p:nvSpPr>
          <p:cNvPr id="5" name="Up Ribbon 4"/>
          <p:cNvSpPr/>
          <p:nvPr/>
        </p:nvSpPr>
        <p:spPr>
          <a:xfrm>
            <a:off x="1495425" y="133350"/>
            <a:ext cx="6076950" cy="666749"/>
          </a:xfrm>
          <a:prstGeom prst="ribbon2">
            <a:avLst>
              <a:gd name="adj1" fmla="val 16667"/>
              <a:gd name="adj2" fmla="val 62226"/>
            </a:avLst>
          </a:prstGeom>
          <a:blipFill>
            <a:blip r:embed="rId8"/>
            <a:tile tx="0" ty="0" sx="100000" sy="100000" flip="none" algn="tl"/>
          </a:blipFill>
          <a:ln w="12700"/>
        </p:spPr>
        <p:style>
          <a:lnRef idx="1">
            <a:schemeClr val="dk1"/>
          </a:lnRef>
          <a:fillRef idx="2">
            <a:schemeClr val="dk1"/>
          </a:fillRef>
          <a:effectRef idx="1">
            <a:schemeClr val="dk1"/>
          </a:effectRef>
          <a:fontRef idx="minor">
            <a:schemeClr val="dk1"/>
          </a:fontRef>
        </p:style>
        <p:txBody>
          <a:bodyPr rtlCol="0" anchor="ctr"/>
          <a:lstStyle/>
          <a:p>
            <a:pPr algn="ctr"/>
            <a:r>
              <a:rPr lang="en-US" sz="3600" b="1" dirty="0" smtClean="0">
                <a:latin typeface="Calibri" pitchFamily="34" charset="0"/>
                <a:cs typeface="Calibri" pitchFamily="34" charset="0"/>
              </a:rPr>
              <a:t>Himalayan</a:t>
            </a:r>
            <a:r>
              <a:rPr lang="en-US" sz="3600" dirty="0" smtClean="0">
                <a:latin typeface="Calibri" pitchFamily="34" charset="0"/>
                <a:cs typeface="Calibri" pitchFamily="34" charset="0"/>
              </a:rPr>
              <a:t> </a:t>
            </a:r>
            <a:r>
              <a:rPr lang="en-US" sz="3600" b="1" dirty="0" smtClean="0">
                <a:latin typeface="Calibri" pitchFamily="34" charset="0"/>
                <a:cs typeface="Calibri" pitchFamily="34" charset="0"/>
              </a:rPr>
              <a:t>Range</a:t>
            </a:r>
            <a:endParaRPr lang="en-IN" sz="3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graphicEl>
                                              <a:dgm id="{AFF41B2D-29AC-4344-95D5-A149DE348F65}"/>
                                            </p:graphicEl>
                                          </p:spTgt>
                                        </p:tgtEl>
                                        <p:attrNameLst>
                                          <p:attrName>style.visibility</p:attrName>
                                        </p:attrNameLst>
                                      </p:cBhvr>
                                      <p:to>
                                        <p:strVal val="visible"/>
                                      </p:to>
                                    </p:set>
                                    <p:animEffect transition="in" filter="wipe(left)">
                                      <p:cBhvr>
                                        <p:cTn id="7" dur="1000"/>
                                        <p:tgtEl>
                                          <p:spTgt spid="2">
                                            <p:graphicEl>
                                              <a:dgm id="{AFF41B2D-29AC-4344-95D5-A149DE348F65}"/>
                                            </p:graphic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graphicEl>
                                              <a:dgm id="{354E6836-1C97-4E48-A4F8-14E31DD781F2}"/>
                                            </p:graphicEl>
                                          </p:spTgt>
                                        </p:tgtEl>
                                        <p:attrNameLst>
                                          <p:attrName>style.visibility</p:attrName>
                                        </p:attrNameLst>
                                      </p:cBhvr>
                                      <p:to>
                                        <p:strVal val="visible"/>
                                      </p:to>
                                    </p:set>
                                    <p:animEffect transition="in" filter="wipe(left)">
                                      <p:cBhvr>
                                        <p:cTn id="11" dur="1000"/>
                                        <p:tgtEl>
                                          <p:spTgt spid="2">
                                            <p:graphicEl>
                                              <a:dgm id="{354E6836-1C97-4E48-A4F8-14E31DD781F2}"/>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2">
                                            <p:graphicEl>
                                              <a:dgm id="{1DE19403-E71E-4990-B2A1-51C43F3A99F8}"/>
                                            </p:graphicEl>
                                          </p:spTgt>
                                        </p:tgtEl>
                                        <p:attrNameLst>
                                          <p:attrName>style.visibility</p:attrName>
                                        </p:attrNameLst>
                                      </p:cBhvr>
                                      <p:to>
                                        <p:strVal val="visible"/>
                                      </p:to>
                                    </p:set>
                                    <p:animEffect transition="in" filter="wipe(left)">
                                      <p:cBhvr>
                                        <p:cTn id="15" dur="1000"/>
                                        <p:tgtEl>
                                          <p:spTgt spid="2">
                                            <p:graphicEl>
                                              <a:dgm id="{1DE19403-E71E-4990-B2A1-51C43F3A99F8}"/>
                                            </p:graphic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2">
                                            <p:graphicEl>
                                              <a:dgm id="{FB7454AD-7979-4090-AF95-129E67284C26}"/>
                                            </p:graphicEl>
                                          </p:spTgt>
                                        </p:tgtEl>
                                        <p:attrNameLst>
                                          <p:attrName>style.visibility</p:attrName>
                                        </p:attrNameLst>
                                      </p:cBhvr>
                                      <p:to>
                                        <p:strVal val="visible"/>
                                      </p:to>
                                    </p:set>
                                    <p:animEffect transition="in" filter="wipe(left)">
                                      <p:cBhvr>
                                        <p:cTn id="19" dur="1000"/>
                                        <p:tgtEl>
                                          <p:spTgt spid="2">
                                            <p:graphicEl>
                                              <a:dgm id="{FB7454AD-7979-4090-AF95-129E67284C26}"/>
                                            </p:graphic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2">
                                            <p:graphicEl>
                                              <a:dgm id="{2E29574A-C286-4A87-8048-8A72A111DC92}"/>
                                            </p:graphicEl>
                                          </p:spTgt>
                                        </p:tgtEl>
                                        <p:attrNameLst>
                                          <p:attrName>style.visibility</p:attrName>
                                        </p:attrNameLst>
                                      </p:cBhvr>
                                      <p:to>
                                        <p:strVal val="visible"/>
                                      </p:to>
                                    </p:set>
                                    <p:animEffect transition="in" filter="wipe(left)">
                                      <p:cBhvr>
                                        <p:cTn id="23" dur="1000"/>
                                        <p:tgtEl>
                                          <p:spTgt spid="2">
                                            <p:graphicEl>
                                              <a:dgm id="{2E29574A-C286-4A87-8048-8A72A111DC92}"/>
                                            </p:graphicEl>
                                          </p:spTgt>
                                        </p:tgtEl>
                                      </p:cBhvr>
                                    </p:animEffect>
                                  </p:childTnLst>
                                </p:cTn>
                              </p:par>
                            </p:childTnLst>
                          </p:cTn>
                        </p:par>
                        <p:par>
                          <p:cTn id="24" fill="hold">
                            <p:stCondLst>
                              <p:cond delay="5000"/>
                            </p:stCondLst>
                            <p:childTnLst>
                              <p:par>
                                <p:cTn id="25" presetID="47" presetClass="entr" presetSubtype="0"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par>
                          <p:cTn id="30" fill="hold">
                            <p:stCondLst>
                              <p:cond delay="6000"/>
                            </p:stCondLst>
                            <p:childTnLst>
                              <p:par>
                                <p:cTn id="31" presetID="22" presetClass="entr" presetSubtype="8" fill="hold" grpId="0" nodeType="afterEffect">
                                  <p:stCondLst>
                                    <p:cond delay="0"/>
                                  </p:stCondLst>
                                  <p:childTnLst>
                                    <p:set>
                                      <p:cBhvr>
                                        <p:cTn id="32" dur="1" fill="hold">
                                          <p:stCondLst>
                                            <p:cond delay="0"/>
                                          </p:stCondLst>
                                        </p:cTn>
                                        <p:tgtEl>
                                          <p:spTgt spid="2">
                                            <p:graphicEl>
                                              <a:dgm id="{9AFD7B53-5C28-46DC-8676-88033A0A3FB6}"/>
                                            </p:graphicEl>
                                          </p:spTgt>
                                        </p:tgtEl>
                                        <p:attrNameLst>
                                          <p:attrName>style.visibility</p:attrName>
                                        </p:attrNameLst>
                                      </p:cBhvr>
                                      <p:to>
                                        <p:strVal val="visible"/>
                                      </p:to>
                                    </p:set>
                                    <p:animEffect transition="in" filter="wipe(left)">
                                      <p:cBhvr>
                                        <p:cTn id="33" dur="1000"/>
                                        <p:tgtEl>
                                          <p:spTgt spid="2">
                                            <p:graphicEl>
                                              <a:dgm id="{9AFD7B53-5C28-46DC-8676-88033A0A3FB6}"/>
                                            </p:graphicEl>
                                          </p:spTgt>
                                        </p:tgtEl>
                                      </p:cBhvr>
                                    </p:animEffect>
                                  </p:childTnLst>
                                </p:cTn>
                              </p:par>
                            </p:childTnLst>
                          </p:cTn>
                        </p:par>
                        <p:par>
                          <p:cTn id="34" fill="hold">
                            <p:stCondLst>
                              <p:cond delay="7000"/>
                            </p:stCondLst>
                            <p:childTnLst>
                              <p:par>
                                <p:cTn id="35" presetID="22" presetClass="entr" presetSubtype="8" fill="hold" grpId="0" nodeType="afterEffect">
                                  <p:stCondLst>
                                    <p:cond delay="0"/>
                                  </p:stCondLst>
                                  <p:childTnLst>
                                    <p:set>
                                      <p:cBhvr>
                                        <p:cTn id="36" dur="1" fill="hold">
                                          <p:stCondLst>
                                            <p:cond delay="0"/>
                                          </p:stCondLst>
                                        </p:cTn>
                                        <p:tgtEl>
                                          <p:spTgt spid="2">
                                            <p:graphicEl>
                                              <a:dgm id="{4C970536-C856-4E6C-8088-F7FECD2E5D1C}"/>
                                            </p:graphicEl>
                                          </p:spTgt>
                                        </p:tgtEl>
                                        <p:attrNameLst>
                                          <p:attrName>style.visibility</p:attrName>
                                        </p:attrNameLst>
                                      </p:cBhvr>
                                      <p:to>
                                        <p:strVal val="visible"/>
                                      </p:to>
                                    </p:set>
                                    <p:animEffect transition="in" filter="wipe(left)">
                                      <p:cBhvr>
                                        <p:cTn id="37" dur="1000"/>
                                        <p:tgtEl>
                                          <p:spTgt spid="2">
                                            <p:graphicEl>
                                              <a:dgm id="{4C970536-C856-4E6C-8088-F7FECD2E5D1C}"/>
                                            </p:graphicEl>
                                          </p:spTgt>
                                        </p:tgtEl>
                                      </p:cBhvr>
                                    </p:animEffect>
                                  </p:childTnLst>
                                </p:cTn>
                              </p:par>
                            </p:childTnLst>
                          </p:cTn>
                        </p:par>
                        <p:par>
                          <p:cTn id="38" fill="hold">
                            <p:stCondLst>
                              <p:cond delay="8000"/>
                            </p:stCondLst>
                            <p:childTnLst>
                              <p:par>
                                <p:cTn id="39" presetID="22" presetClass="entr" presetSubtype="8" fill="hold" grpId="0" nodeType="afterEffect">
                                  <p:stCondLst>
                                    <p:cond delay="0"/>
                                  </p:stCondLst>
                                  <p:childTnLst>
                                    <p:set>
                                      <p:cBhvr>
                                        <p:cTn id="40" dur="1" fill="hold">
                                          <p:stCondLst>
                                            <p:cond delay="0"/>
                                          </p:stCondLst>
                                        </p:cTn>
                                        <p:tgtEl>
                                          <p:spTgt spid="2">
                                            <p:graphicEl>
                                              <a:dgm id="{623932CC-1CD5-4551-868D-CF0539600F31}"/>
                                            </p:graphicEl>
                                          </p:spTgt>
                                        </p:tgtEl>
                                        <p:attrNameLst>
                                          <p:attrName>style.visibility</p:attrName>
                                        </p:attrNameLst>
                                      </p:cBhvr>
                                      <p:to>
                                        <p:strVal val="visible"/>
                                      </p:to>
                                    </p:set>
                                    <p:animEffect transition="in" filter="wipe(left)">
                                      <p:cBhvr>
                                        <p:cTn id="41" dur="1000"/>
                                        <p:tgtEl>
                                          <p:spTgt spid="2">
                                            <p:graphicEl>
                                              <a:dgm id="{623932CC-1CD5-4551-868D-CF0539600F31}"/>
                                            </p:graphicEl>
                                          </p:spTgt>
                                        </p:tgtEl>
                                      </p:cBhvr>
                                    </p:animEffect>
                                  </p:childTnLst>
                                </p:cTn>
                              </p:par>
                            </p:childTnLst>
                          </p:cTn>
                        </p:par>
                        <p:par>
                          <p:cTn id="42" fill="hold">
                            <p:stCondLst>
                              <p:cond delay="9000"/>
                            </p:stCondLst>
                            <p:childTnLst>
                              <p:par>
                                <p:cTn id="43" presetID="22" presetClass="entr" presetSubtype="8" fill="hold" grpId="0" nodeType="afterEffect">
                                  <p:stCondLst>
                                    <p:cond delay="0"/>
                                  </p:stCondLst>
                                  <p:childTnLst>
                                    <p:set>
                                      <p:cBhvr>
                                        <p:cTn id="44" dur="1" fill="hold">
                                          <p:stCondLst>
                                            <p:cond delay="0"/>
                                          </p:stCondLst>
                                        </p:cTn>
                                        <p:tgtEl>
                                          <p:spTgt spid="2">
                                            <p:graphicEl>
                                              <a:dgm id="{0A586E3E-B6AF-4F0C-834C-4F28C9012905}"/>
                                            </p:graphicEl>
                                          </p:spTgt>
                                        </p:tgtEl>
                                        <p:attrNameLst>
                                          <p:attrName>style.visibility</p:attrName>
                                        </p:attrNameLst>
                                      </p:cBhvr>
                                      <p:to>
                                        <p:strVal val="visible"/>
                                      </p:to>
                                    </p:set>
                                    <p:animEffect transition="in" filter="wipe(left)">
                                      <p:cBhvr>
                                        <p:cTn id="45" dur="1000"/>
                                        <p:tgtEl>
                                          <p:spTgt spid="2">
                                            <p:graphicEl>
                                              <a:dgm id="{0A586E3E-B6AF-4F0C-834C-4F28C9012905}"/>
                                            </p:graphicEl>
                                          </p:spTgt>
                                        </p:tgtEl>
                                      </p:cBhvr>
                                    </p:animEffect>
                                  </p:childTnLst>
                                </p:cTn>
                              </p:par>
                            </p:childTnLst>
                          </p:cTn>
                        </p:par>
                        <p:par>
                          <p:cTn id="46" fill="hold">
                            <p:stCondLst>
                              <p:cond delay="10000"/>
                            </p:stCondLst>
                            <p:childTnLst>
                              <p:par>
                                <p:cTn id="47" presetID="22" presetClass="entr" presetSubtype="8" fill="hold" grpId="0" nodeType="afterEffect">
                                  <p:stCondLst>
                                    <p:cond delay="0"/>
                                  </p:stCondLst>
                                  <p:childTnLst>
                                    <p:set>
                                      <p:cBhvr>
                                        <p:cTn id="48" dur="1" fill="hold">
                                          <p:stCondLst>
                                            <p:cond delay="0"/>
                                          </p:stCondLst>
                                        </p:cTn>
                                        <p:tgtEl>
                                          <p:spTgt spid="2">
                                            <p:graphicEl>
                                              <a:dgm id="{3F6658F4-1C97-4AB9-A690-E1D9838619C6}"/>
                                            </p:graphicEl>
                                          </p:spTgt>
                                        </p:tgtEl>
                                        <p:attrNameLst>
                                          <p:attrName>style.visibility</p:attrName>
                                        </p:attrNameLst>
                                      </p:cBhvr>
                                      <p:to>
                                        <p:strVal val="visible"/>
                                      </p:to>
                                    </p:set>
                                    <p:animEffect transition="in" filter="wipe(left)">
                                      <p:cBhvr>
                                        <p:cTn id="49" dur="1000"/>
                                        <p:tgtEl>
                                          <p:spTgt spid="2">
                                            <p:graphicEl>
                                              <a:dgm id="{3F6658F4-1C97-4AB9-A690-E1D9838619C6}"/>
                                            </p:graphicEl>
                                          </p:spTgt>
                                        </p:tgtEl>
                                      </p:cBhvr>
                                    </p:animEffect>
                                  </p:childTnLst>
                                </p:cTn>
                              </p:par>
                            </p:childTnLst>
                          </p:cTn>
                        </p:par>
                        <p:par>
                          <p:cTn id="50" fill="hold">
                            <p:stCondLst>
                              <p:cond delay="11000"/>
                            </p:stCondLst>
                            <p:childTnLst>
                              <p:par>
                                <p:cTn id="51" presetID="22" presetClass="entr" presetSubtype="8" fill="hold" grpId="0" nodeType="afterEffect">
                                  <p:stCondLst>
                                    <p:cond delay="0"/>
                                  </p:stCondLst>
                                  <p:childTnLst>
                                    <p:set>
                                      <p:cBhvr>
                                        <p:cTn id="52" dur="1" fill="hold">
                                          <p:stCondLst>
                                            <p:cond delay="0"/>
                                          </p:stCondLst>
                                        </p:cTn>
                                        <p:tgtEl>
                                          <p:spTgt spid="2">
                                            <p:graphicEl>
                                              <a:dgm id="{95FB5DE7-21F4-4AD5-AE8A-CEAD607951AD}"/>
                                            </p:graphicEl>
                                          </p:spTgt>
                                        </p:tgtEl>
                                        <p:attrNameLst>
                                          <p:attrName>style.visibility</p:attrName>
                                        </p:attrNameLst>
                                      </p:cBhvr>
                                      <p:to>
                                        <p:strVal val="visible"/>
                                      </p:to>
                                    </p:set>
                                    <p:animEffect transition="in" filter="wipe(left)">
                                      <p:cBhvr>
                                        <p:cTn id="53" dur="1000"/>
                                        <p:tgtEl>
                                          <p:spTgt spid="2">
                                            <p:graphicEl>
                                              <a:dgm id="{95FB5DE7-21F4-4AD5-AE8A-CEAD607951A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lvlOne"/>
        </p:bldSub>
      </p:bldGraphic>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descr="Chapter-2: Physical Features of India (Not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3316" name="AutoShape 4" descr="Chapter-2: Physical Features of India (Not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3319" name="Picture 7"/>
          <p:cNvPicPr>
            <a:picLocks noChangeAspect="1" noChangeArrowheads="1"/>
          </p:cNvPicPr>
          <p:nvPr/>
        </p:nvPicPr>
        <p:blipFill>
          <a:blip r:embed="rId3"/>
          <a:srcRect/>
          <a:stretch>
            <a:fillRect/>
          </a:stretch>
        </p:blipFill>
        <p:spPr bwMode="auto">
          <a:xfrm>
            <a:off x="2305050" y="1314450"/>
            <a:ext cx="6191250" cy="5543550"/>
          </a:xfrm>
          <a:prstGeom prst="rect">
            <a:avLst/>
          </a:prstGeom>
          <a:solidFill>
            <a:schemeClr val="accent2">
              <a:lumMod val="40000"/>
              <a:lumOff val="60000"/>
            </a:schemeClr>
          </a:solidFill>
          <a:ln w="9525">
            <a:noFill/>
            <a:miter lim="800000"/>
            <a:headEnd/>
            <a:tailEnd/>
          </a:ln>
        </p:spPr>
      </p:pic>
      <p:sp>
        <p:nvSpPr>
          <p:cNvPr id="31" name="Freeform 30"/>
          <p:cNvSpPr/>
          <p:nvPr/>
        </p:nvSpPr>
        <p:spPr>
          <a:xfrm rot="613527">
            <a:off x="4057046" y="997749"/>
            <a:ext cx="3413940" cy="1869900"/>
          </a:xfrm>
          <a:custGeom>
            <a:avLst/>
            <a:gdLst>
              <a:gd name="connsiteX0" fmla="*/ 171450 w 2495667"/>
              <a:gd name="connsiteY0" fmla="*/ 10626 h 1485254"/>
              <a:gd name="connsiteX1" fmla="*/ 104775 w 2495667"/>
              <a:gd name="connsiteY1" fmla="*/ 39201 h 1485254"/>
              <a:gd name="connsiteX2" fmla="*/ 76200 w 2495667"/>
              <a:gd name="connsiteY2" fmla="*/ 48726 h 1485254"/>
              <a:gd name="connsiteX3" fmla="*/ 19050 w 2495667"/>
              <a:gd name="connsiteY3" fmla="*/ 134451 h 1485254"/>
              <a:gd name="connsiteX4" fmla="*/ 0 w 2495667"/>
              <a:gd name="connsiteY4" fmla="*/ 163026 h 1485254"/>
              <a:gd name="connsiteX5" fmla="*/ 19050 w 2495667"/>
              <a:gd name="connsiteY5" fmla="*/ 286851 h 1485254"/>
              <a:gd name="connsiteX6" fmla="*/ 38100 w 2495667"/>
              <a:gd name="connsiteY6" fmla="*/ 315426 h 1485254"/>
              <a:gd name="connsiteX7" fmla="*/ 47625 w 2495667"/>
              <a:gd name="connsiteY7" fmla="*/ 344001 h 1485254"/>
              <a:gd name="connsiteX8" fmla="*/ 76200 w 2495667"/>
              <a:gd name="connsiteY8" fmla="*/ 363051 h 1485254"/>
              <a:gd name="connsiteX9" fmla="*/ 114300 w 2495667"/>
              <a:gd name="connsiteY9" fmla="*/ 401151 h 1485254"/>
              <a:gd name="connsiteX10" fmla="*/ 152400 w 2495667"/>
              <a:gd name="connsiteY10" fmla="*/ 458301 h 1485254"/>
              <a:gd name="connsiteX11" fmla="*/ 180975 w 2495667"/>
              <a:gd name="connsiteY11" fmla="*/ 467826 h 1485254"/>
              <a:gd name="connsiteX12" fmla="*/ 247650 w 2495667"/>
              <a:gd name="connsiteY12" fmla="*/ 496401 h 1485254"/>
              <a:gd name="connsiteX13" fmla="*/ 266700 w 2495667"/>
              <a:gd name="connsiteY13" fmla="*/ 524976 h 1485254"/>
              <a:gd name="connsiteX14" fmla="*/ 323850 w 2495667"/>
              <a:gd name="connsiteY14" fmla="*/ 544026 h 1485254"/>
              <a:gd name="connsiteX15" fmla="*/ 352425 w 2495667"/>
              <a:gd name="connsiteY15" fmla="*/ 572601 h 1485254"/>
              <a:gd name="connsiteX16" fmla="*/ 381000 w 2495667"/>
              <a:gd name="connsiteY16" fmla="*/ 591651 h 1485254"/>
              <a:gd name="connsiteX17" fmla="*/ 400050 w 2495667"/>
              <a:gd name="connsiteY17" fmla="*/ 620226 h 1485254"/>
              <a:gd name="connsiteX18" fmla="*/ 466725 w 2495667"/>
              <a:gd name="connsiteY18" fmla="*/ 648801 h 1485254"/>
              <a:gd name="connsiteX19" fmla="*/ 552450 w 2495667"/>
              <a:gd name="connsiteY19" fmla="*/ 715476 h 1485254"/>
              <a:gd name="connsiteX20" fmla="*/ 647700 w 2495667"/>
              <a:gd name="connsiteY20" fmla="*/ 744051 h 1485254"/>
              <a:gd name="connsiteX21" fmla="*/ 685800 w 2495667"/>
              <a:gd name="connsiteY21" fmla="*/ 753576 h 1485254"/>
              <a:gd name="connsiteX22" fmla="*/ 714375 w 2495667"/>
              <a:gd name="connsiteY22" fmla="*/ 772626 h 1485254"/>
              <a:gd name="connsiteX23" fmla="*/ 800100 w 2495667"/>
              <a:gd name="connsiteY23" fmla="*/ 858351 h 1485254"/>
              <a:gd name="connsiteX24" fmla="*/ 828675 w 2495667"/>
              <a:gd name="connsiteY24" fmla="*/ 886926 h 1485254"/>
              <a:gd name="connsiteX25" fmla="*/ 866775 w 2495667"/>
              <a:gd name="connsiteY25" fmla="*/ 905976 h 1485254"/>
              <a:gd name="connsiteX26" fmla="*/ 885825 w 2495667"/>
              <a:gd name="connsiteY26" fmla="*/ 934551 h 1485254"/>
              <a:gd name="connsiteX27" fmla="*/ 914400 w 2495667"/>
              <a:gd name="connsiteY27" fmla="*/ 944076 h 1485254"/>
              <a:gd name="connsiteX28" fmla="*/ 942975 w 2495667"/>
              <a:gd name="connsiteY28" fmla="*/ 963126 h 1485254"/>
              <a:gd name="connsiteX29" fmla="*/ 971550 w 2495667"/>
              <a:gd name="connsiteY29" fmla="*/ 972651 h 1485254"/>
              <a:gd name="connsiteX30" fmla="*/ 1028700 w 2495667"/>
              <a:gd name="connsiteY30" fmla="*/ 1010751 h 1485254"/>
              <a:gd name="connsiteX31" fmla="*/ 1114425 w 2495667"/>
              <a:gd name="connsiteY31" fmla="*/ 1029801 h 1485254"/>
              <a:gd name="connsiteX32" fmla="*/ 1143000 w 2495667"/>
              <a:gd name="connsiteY32" fmla="*/ 1048851 h 1485254"/>
              <a:gd name="connsiteX33" fmla="*/ 1209675 w 2495667"/>
              <a:gd name="connsiteY33" fmla="*/ 1067901 h 1485254"/>
              <a:gd name="connsiteX34" fmla="*/ 1238250 w 2495667"/>
              <a:gd name="connsiteY34" fmla="*/ 1077426 h 1485254"/>
              <a:gd name="connsiteX35" fmla="*/ 1333500 w 2495667"/>
              <a:gd name="connsiteY35" fmla="*/ 1125051 h 1485254"/>
              <a:gd name="connsiteX36" fmla="*/ 1333500 w 2495667"/>
              <a:gd name="connsiteY36" fmla="*/ 1125051 h 1485254"/>
              <a:gd name="connsiteX37" fmla="*/ 1400175 w 2495667"/>
              <a:gd name="connsiteY37" fmla="*/ 1153626 h 1485254"/>
              <a:gd name="connsiteX38" fmla="*/ 1428750 w 2495667"/>
              <a:gd name="connsiteY38" fmla="*/ 1182201 h 1485254"/>
              <a:gd name="connsiteX39" fmla="*/ 1485900 w 2495667"/>
              <a:gd name="connsiteY39" fmla="*/ 1191726 h 1485254"/>
              <a:gd name="connsiteX40" fmla="*/ 1552575 w 2495667"/>
              <a:gd name="connsiteY40" fmla="*/ 1220301 h 1485254"/>
              <a:gd name="connsiteX41" fmla="*/ 1600200 w 2495667"/>
              <a:gd name="connsiteY41" fmla="*/ 1239351 h 1485254"/>
              <a:gd name="connsiteX42" fmla="*/ 1657350 w 2495667"/>
              <a:gd name="connsiteY42" fmla="*/ 1258401 h 1485254"/>
              <a:gd name="connsiteX43" fmla="*/ 1714500 w 2495667"/>
              <a:gd name="connsiteY43" fmla="*/ 1286976 h 1485254"/>
              <a:gd name="connsiteX44" fmla="*/ 1743075 w 2495667"/>
              <a:gd name="connsiteY44" fmla="*/ 1306026 h 1485254"/>
              <a:gd name="connsiteX45" fmla="*/ 1800225 w 2495667"/>
              <a:gd name="connsiteY45" fmla="*/ 1325076 h 1485254"/>
              <a:gd name="connsiteX46" fmla="*/ 1828800 w 2495667"/>
              <a:gd name="connsiteY46" fmla="*/ 1344126 h 1485254"/>
              <a:gd name="connsiteX47" fmla="*/ 1943100 w 2495667"/>
              <a:gd name="connsiteY47" fmla="*/ 1372701 h 1485254"/>
              <a:gd name="connsiteX48" fmla="*/ 1971675 w 2495667"/>
              <a:gd name="connsiteY48" fmla="*/ 1382226 h 1485254"/>
              <a:gd name="connsiteX49" fmla="*/ 2057400 w 2495667"/>
              <a:gd name="connsiteY49" fmla="*/ 1372701 h 1485254"/>
              <a:gd name="connsiteX50" fmla="*/ 2085975 w 2495667"/>
              <a:gd name="connsiteY50" fmla="*/ 1391751 h 1485254"/>
              <a:gd name="connsiteX51" fmla="*/ 2190750 w 2495667"/>
              <a:gd name="connsiteY51" fmla="*/ 1410801 h 1485254"/>
              <a:gd name="connsiteX52" fmla="*/ 2333625 w 2495667"/>
              <a:gd name="connsiteY52" fmla="*/ 1429851 h 1485254"/>
              <a:gd name="connsiteX53" fmla="*/ 2476500 w 2495667"/>
              <a:gd name="connsiteY53" fmla="*/ 1458426 h 1485254"/>
              <a:gd name="connsiteX54" fmla="*/ 2486025 w 2495667"/>
              <a:gd name="connsiteY54" fmla="*/ 1401276 h 1485254"/>
              <a:gd name="connsiteX55" fmla="*/ 2476500 w 2495667"/>
              <a:gd name="connsiteY55" fmla="*/ 1115526 h 1485254"/>
              <a:gd name="connsiteX56" fmla="*/ 2390775 w 2495667"/>
              <a:gd name="connsiteY56" fmla="*/ 1086951 h 1485254"/>
              <a:gd name="connsiteX57" fmla="*/ 2247900 w 2495667"/>
              <a:gd name="connsiteY57" fmla="*/ 1067901 h 1485254"/>
              <a:gd name="connsiteX58" fmla="*/ 2152650 w 2495667"/>
              <a:gd name="connsiteY58" fmla="*/ 1048851 h 1485254"/>
              <a:gd name="connsiteX59" fmla="*/ 2095500 w 2495667"/>
              <a:gd name="connsiteY59" fmla="*/ 1029801 h 1485254"/>
              <a:gd name="connsiteX60" fmla="*/ 2038350 w 2495667"/>
              <a:gd name="connsiteY60" fmla="*/ 1010751 h 1485254"/>
              <a:gd name="connsiteX61" fmla="*/ 2009775 w 2495667"/>
              <a:gd name="connsiteY61" fmla="*/ 1001226 h 1485254"/>
              <a:gd name="connsiteX62" fmla="*/ 1981200 w 2495667"/>
              <a:gd name="connsiteY62" fmla="*/ 982176 h 1485254"/>
              <a:gd name="connsiteX63" fmla="*/ 1876425 w 2495667"/>
              <a:gd name="connsiteY63" fmla="*/ 963126 h 1485254"/>
              <a:gd name="connsiteX64" fmla="*/ 1847850 w 2495667"/>
              <a:gd name="connsiteY64" fmla="*/ 953601 h 1485254"/>
              <a:gd name="connsiteX65" fmla="*/ 1809750 w 2495667"/>
              <a:gd name="connsiteY65" fmla="*/ 944076 h 1485254"/>
              <a:gd name="connsiteX66" fmla="*/ 1771650 w 2495667"/>
              <a:gd name="connsiteY66" fmla="*/ 915501 h 1485254"/>
              <a:gd name="connsiteX67" fmla="*/ 1714500 w 2495667"/>
              <a:gd name="connsiteY67" fmla="*/ 896451 h 1485254"/>
              <a:gd name="connsiteX68" fmla="*/ 1685925 w 2495667"/>
              <a:gd name="connsiteY68" fmla="*/ 877401 h 1485254"/>
              <a:gd name="connsiteX69" fmla="*/ 1657350 w 2495667"/>
              <a:gd name="connsiteY69" fmla="*/ 867876 h 1485254"/>
              <a:gd name="connsiteX70" fmla="*/ 1600200 w 2495667"/>
              <a:gd name="connsiteY70" fmla="*/ 829776 h 1485254"/>
              <a:gd name="connsiteX71" fmla="*/ 1514475 w 2495667"/>
              <a:gd name="connsiteY71" fmla="*/ 801201 h 1485254"/>
              <a:gd name="connsiteX72" fmla="*/ 1485900 w 2495667"/>
              <a:gd name="connsiteY72" fmla="*/ 791676 h 1485254"/>
              <a:gd name="connsiteX73" fmla="*/ 1428750 w 2495667"/>
              <a:gd name="connsiteY73" fmla="*/ 744051 h 1485254"/>
              <a:gd name="connsiteX74" fmla="*/ 1400175 w 2495667"/>
              <a:gd name="connsiteY74" fmla="*/ 734526 h 1485254"/>
              <a:gd name="connsiteX75" fmla="*/ 1314450 w 2495667"/>
              <a:gd name="connsiteY75" fmla="*/ 686901 h 1485254"/>
              <a:gd name="connsiteX76" fmla="*/ 1228725 w 2495667"/>
              <a:gd name="connsiteY76" fmla="*/ 639276 h 1485254"/>
              <a:gd name="connsiteX77" fmla="*/ 1171575 w 2495667"/>
              <a:gd name="connsiteY77" fmla="*/ 601176 h 1485254"/>
              <a:gd name="connsiteX78" fmla="*/ 1104900 w 2495667"/>
              <a:gd name="connsiteY78" fmla="*/ 563076 h 1485254"/>
              <a:gd name="connsiteX79" fmla="*/ 1047750 w 2495667"/>
              <a:gd name="connsiteY79" fmla="*/ 544026 h 1485254"/>
              <a:gd name="connsiteX80" fmla="*/ 962025 w 2495667"/>
              <a:gd name="connsiteY80" fmla="*/ 486876 h 1485254"/>
              <a:gd name="connsiteX81" fmla="*/ 933450 w 2495667"/>
              <a:gd name="connsiteY81" fmla="*/ 467826 h 1485254"/>
              <a:gd name="connsiteX82" fmla="*/ 904875 w 2495667"/>
              <a:gd name="connsiteY82" fmla="*/ 458301 h 1485254"/>
              <a:gd name="connsiteX83" fmla="*/ 876300 w 2495667"/>
              <a:gd name="connsiteY83" fmla="*/ 439251 h 1485254"/>
              <a:gd name="connsiteX84" fmla="*/ 828675 w 2495667"/>
              <a:gd name="connsiteY84" fmla="*/ 420201 h 1485254"/>
              <a:gd name="connsiteX85" fmla="*/ 771525 w 2495667"/>
              <a:gd name="connsiteY85" fmla="*/ 401151 h 1485254"/>
              <a:gd name="connsiteX86" fmla="*/ 714375 w 2495667"/>
              <a:gd name="connsiteY86" fmla="*/ 363051 h 1485254"/>
              <a:gd name="connsiteX87" fmla="*/ 609600 w 2495667"/>
              <a:gd name="connsiteY87" fmla="*/ 296376 h 1485254"/>
              <a:gd name="connsiteX88" fmla="*/ 542925 w 2495667"/>
              <a:gd name="connsiteY88" fmla="*/ 248751 h 1485254"/>
              <a:gd name="connsiteX89" fmla="*/ 485775 w 2495667"/>
              <a:gd name="connsiteY89" fmla="*/ 201126 h 1485254"/>
              <a:gd name="connsiteX90" fmla="*/ 447675 w 2495667"/>
              <a:gd name="connsiteY90" fmla="*/ 191601 h 1485254"/>
              <a:gd name="connsiteX91" fmla="*/ 400050 w 2495667"/>
              <a:gd name="connsiteY91" fmla="*/ 153501 h 1485254"/>
              <a:gd name="connsiteX92" fmla="*/ 342900 w 2495667"/>
              <a:gd name="connsiteY92" fmla="*/ 115401 h 1485254"/>
              <a:gd name="connsiteX93" fmla="*/ 314325 w 2495667"/>
              <a:gd name="connsiteY93" fmla="*/ 96351 h 1485254"/>
              <a:gd name="connsiteX94" fmla="*/ 285750 w 2495667"/>
              <a:gd name="connsiteY94" fmla="*/ 77301 h 1485254"/>
              <a:gd name="connsiteX95" fmla="*/ 228600 w 2495667"/>
              <a:gd name="connsiteY95" fmla="*/ 48726 h 1485254"/>
              <a:gd name="connsiteX96" fmla="*/ 209550 w 2495667"/>
              <a:gd name="connsiteY96" fmla="*/ 20151 h 1485254"/>
              <a:gd name="connsiteX97" fmla="*/ 114300 w 2495667"/>
              <a:gd name="connsiteY97" fmla="*/ 20151 h 1485254"/>
              <a:gd name="connsiteX98" fmla="*/ 85725 w 2495667"/>
              <a:gd name="connsiteY98" fmla="*/ 29676 h 1485254"/>
              <a:gd name="connsiteX99" fmla="*/ 57150 w 2495667"/>
              <a:gd name="connsiteY99" fmla="*/ 86826 h 1485254"/>
              <a:gd name="connsiteX100" fmla="*/ 38100 w 2495667"/>
              <a:gd name="connsiteY100" fmla="*/ 115401 h 1485254"/>
              <a:gd name="connsiteX0" fmla="*/ 169563 w 2493780"/>
              <a:gd name="connsiteY0" fmla="*/ 10626 h 1485254"/>
              <a:gd name="connsiteX1" fmla="*/ 102888 w 2493780"/>
              <a:gd name="connsiteY1" fmla="*/ 39201 h 1485254"/>
              <a:gd name="connsiteX2" fmla="*/ 74313 w 2493780"/>
              <a:gd name="connsiteY2" fmla="*/ 48726 h 1485254"/>
              <a:gd name="connsiteX3" fmla="*/ 17163 w 2493780"/>
              <a:gd name="connsiteY3" fmla="*/ 134451 h 1485254"/>
              <a:gd name="connsiteX4" fmla="*/ 10067 w 2493780"/>
              <a:gd name="connsiteY4" fmla="*/ 192170 h 1485254"/>
              <a:gd name="connsiteX5" fmla="*/ 17163 w 2493780"/>
              <a:gd name="connsiteY5" fmla="*/ 286851 h 1485254"/>
              <a:gd name="connsiteX6" fmla="*/ 36213 w 2493780"/>
              <a:gd name="connsiteY6" fmla="*/ 315426 h 1485254"/>
              <a:gd name="connsiteX7" fmla="*/ 45738 w 2493780"/>
              <a:gd name="connsiteY7" fmla="*/ 344001 h 1485254"/>
              <a:gd name="connsiteX8" fmla="*/ 74313 w 2493780"/>
              <a:gd name="connsiteY8" fmla="*/ 363051 h 1485254"/>
              <a:gd name="connsiteX9" fmla="*/ 112413 w 2493780"/>
              <a:gd name="connsiteY9" fmla="*/ 401151 h 1485254"/>
              <a:gd name="connsiteX10" fmla="*/ 150513 w 2493780"/>
              <a:gd name="connsiteY10" fmla="*/ 458301 h 1485254"/>
              <a:gd name="connsiteX11" fmla="*/ 179088 w 2493780"/>
              <a:gd name="connsiteY11" fmla="*/ 467826 h 1485254"/>
              <a:gd name="connsiteX12" fmla="*/ 245763 w 2493780"/>
              <a:gd name="connsiteY12" fmla="*/ 496401 h 1485254"/>
              <a:gd name="connsiteX13" fmla="*/ 264813 w 2493780"/>
              <a:gd name="connsiteY13" fmla="*/ 524976 h 1485254"/>
              <a:gd name="connsiteX14" fmla="*/ 321963 w 2493780"/>
              <a:gd name="connsiteY14" fmla="*/ 544026 h 1485254"/>
              <a:gd name="connsiteX15" fmla="*/ 350538 w 2493780"/>
              <a:gd name="connsiteY15" fmla="*/ 572601 h 1485254"/>
              <a:gd name="connsiteX16" fmla="*/ 379113 w 2493780"/>
              <a:gd name="connsiteY16" fmla="*/ 591651 h 1485254"/>
              <a:gd name="connsiteX17" fmla="*/ 398163 w 2493780"/>
              <a:gd name="connsiteY17" fmla="*/ 620226 h 1485254"/>
              <a:gd name="connsiteX18" fmla="*/ 464838 w 2493780"/>
              <a:gd name="connsiteY18" fmla="*/ 648801 h 1485254"/>
              <a:gd name="connsiteX19" fmla="*/ 550563 w 2493780"/>
              <a:gd name="connsiteY19" fmla="*/ 715476 h 1485254"/>
              <a:gd name="connsiteX20" fmla="*/ 645813 w 2493780"/>
              <a:gd name="connsiteY20" fmla="*/ 744051 h 1485254"/>
              <a:gd name="connsiteX21" fmla="*/ 683913 w 2493780"/>
              <a:gd name="connsiteY21" fmla="*/ 753576 h 1485254"/>
              <a:gd name="connsiteX22" fmla="*/ 712488 w 2493780"/>
              <a:gd name="connsiteY22" fmla="*/ 772626 h 1485254"/>
              <a:gd name="connsiteX23" fmla="*/ 798213 w 2493780"/>
              <a:gd name="connsiteY23" fmla="*/ 858351 h 1485254"/>
              <a:gd name="connsiteX24" fmla="*/ 826788 w 2493780"/>
              <a:gd name="connsiteY24" fmla="*/ 886926 h 1485254"/>
              <a:gd name="connsiteX25" fmla="*/ 864888 w 2493780"/>
              <a:gd name="connsiteY25" fmla="*/ 905976 h 1485254"/>
              <a:gd name="connsiteX26" fmla="*/ 883938 w 2493780"/>
              <a:gd name="connsiteY26" fmla="*/ 934551 h 1485254"/>
              <a:gd name="connsiteX27" fmla="*/ 912513 w 2493780"/>
              <a:gd name="connsiteY27" fmla="*/ 944076 h 1485254"/>
              <a:gd name="connsiteX28" fmla="*/ 941088 w 2493780"/>
              <a:gd name="connsiteY28" fmla="*/ 963126 h 1485254"/>
              <a:gd name="connsiteX29" fmla="*/ 969663 w 2493780"/>
              <a:gd name="connsiteY29" fmla="*/ 972651 h 1485254"/>
              <a:gd name="connsiteX30" fmla="*/ 1026813 w 2493780"/>
              <a:gd name="connsiteY30" fmla="*/ 1010751 h 1485254"/>
              <a:gd name="connsiteX31" fmla="*/ 1112538 w 2493780"/>
              <a:gd name="connsiteY31" fmla="*/ 1029801 h 1485254"/>
              <a:gd name="connsiteX32" fmla="*/ 1141113 w 2493780"/>
              <a:gd name="connsiteY32" fmla="*/ 1048851 h 1485254"/>
              <a:gd name="connsiteX33" fmla="*/ 1207788 w 2493780"/>
              <a:gd name="connsiteY33" fmla="*/ 1067901 h 1485254"/>
              <a:gd name="connsiteX34" fmla="*/ 1236363 w 2493780"/>
              <a:gd name="connsiteY34" fmla="*/ 1077426 h 1485254"/>
              <a:gd name="connsiteX35" fmla="*/ 1331613 w 2493780"/>
              <a:gd name="connsiteY35" fmla="*/ 1125051 h 1485254"/>
              <a:gd name="connsiteX36" fmla="*/ 1331613 w 2493780"/>
              <a:gd name="connsiteY36" fmla="*/ 1125051 h 1485254"/>
              <a:gd name="connsiteX37" fmla="*/ 1398288 w 2493780"/>
              <a:gd name="connsiteY37" fmla="*/ 1153626 h 1485254"/>
              <a:gd name="connsiteX38" fmla="*/ 1426863 w 2493780"/>
              <a:gd name="connsiteY38" fmla="*/ 1182201 h 1485254"/>
              <a:gd name="connsiteX39" fmla="*/ 1484013 w 2493780"/>
              <a:gd name="connsiteY39" fmla="*/ 1191726 h 1485254"/>
              <a:gd name="connsiteX40" fmla="*/ 1550688 w 2493780"/>
              <a:gd name="connsiteY40" fmla="*/ 1220301 h 1485254"/>
              <a:gd name="connsiteX41" fmla="*/ 1598313 w 2493780"/>
              <a:gd name="connsiteY41" fmla="*/ 1239351 h 1485254"/>
              <a:gd name="connsiteX42" fmla="*/ 1655463 w 2493780"/>
              <a:gd name="connsiteY42" fmla="*/ 1258401 h 1485254"/>
              <a:gd name="connsiteX43" fmla="*/ 1712613 w 2493780"/>
              <a:gd name="connsiteY43" fmla="*/ 1286976 h 1485254"/>
              <a:gd name="connsiteX44" fmla="*/ 1741188 w 2493780"/>
              <a:gd name="connsiteY44" fmla="*/ 1306026 h 1485254"/>
              <a:gd name="connsiteX45" fmla="*/ 1798338 w 2493780"/>
              <a:gd name="connsiteY45" fmla="*/ 1325076 h 1485254"/>
              <a:gd name="connsiteX46" fmla="*/ 1826913 w 2493780"/>
              <a:gd name="connsiteY46" fmla="*/ 1344126 h 1485254"/>
              <a:gd name="connsiteX47" fmla="*/ 1941213 w 2493780"/>
              <a:gd name="connsiteY47" fmla="*/ 1372701 h 1485254"/>
              <a:gd name="connsiteX48" fmla="*/ 1969788 w 2493780"/>
              <a:gd name="connsiteY48" fmla="*/ 1382226 h 1485254"/>
              <a:gd name="connsiteX49" fmla="*/ 2055513 w 2493780"/>
              <a:gd name="connsiteY49" fmla="*/ 1372701 h 1485254"/>
              <a:gd name="connsiteX50" fmla="*/ 2084088 w 2493780"/>
              <a:gd name="connsiteY50" fmla="*/ 1391751 h 1485254"/>
              <a:gd name="connsiteX51" fmla="*/ 2188863 w 2493780"/>
              <a:gd name="connsiteY51" fmla="*/ 1410801 h 1485254"/>
              <a:gd name="connsiteX52" fmla="*/ 2331738 w 2493780"/>
              <a:gd name="connsiteY52" fmla="*/ 1429851 h 1485254"/>
              <a:gd name="connsiteX53" fmla="*/ 2474613 w 2493780"/>
              <a:gd name="connsiteY53" fmla="*/ 1458426 h 1485254"/>
              <a:gd name="connsiteX54" fmla="*/ 2484138 w 2493780"/>
              <a:gd name="connsiteY54" fmla="*/ 1401276 h 1485254"/>
              <a:gd name="connsiteX55" fmla="*/ 2474613 w 2493780"/>
              <a:gd name="connsiteY55" fmla="*/ 1115526 h 1485254"/>
              <a:gd name="connsiteX56" fmla="*/ 2388888 w 2493780"/>
              <a:gd name="connsiteY56" fmla="*/ 1086951 h 1485254"/>
              <a:gd name="connsiteX57" fmla="*/ 2246013 w 2493780"/>
              <a:gd name="connsiteY57" fmla="*/ 1067901 h 1485254"/>
              <a:gd name="connsiteX58" fmla="*/ 2150763 w 2493780"/>
              <a:gd name="connsiteY58" fmla="*/ 1048851 h 1485254"/>
              <a:gd name="connsiteX59" fmla="*/ 2093613 w 2493780"/>
              <a:gd name="connsiteY59" fmla="*/ 1029801 h 1485254"/>
              <a:gd name="connsiteX60" fmla="*/ 2036463 w 2493780"/>
              <a:gd name="connsiteY60" fmla="*/ 1010751 h 1485254"/>
              <a:gd name="connsiteX61" fmla="*/ 2007888 w 2493780"/>
              <a:gd name="connsiteY61" fmla="*/ 1001226 h 1485254"/>
              <a:gd name="connsiteX62" fmla="*/ 1979313 w 2493780"/>
              <a:gd name="connsiteY62" fmla="*/ 982176 h 1485254"/>
              <a:gd name="connsiteX63" fmla="*/ 1874538 w 2493780"/>
              <a:gd name="connsiteY63" fmla="*/ 963126 h 1485254"/>
              <a:gd name="connsiteX64" fmla="*/ 1845963 w 2493780"/>
              <a:gd name="connsiteY64" fmla="*/ 953601 h 1485254"/>
              <a:gd name="connsiteX65" fmla="*/ 1807863 w 2493780"/>
              <a:gd name="connsiteY65" fmla="*/ 944076 h 1485254"/>
              <a:gd name="connsiteX66" fmla="*/ 1769763 w 2493780"/>
              <a:gd name="connsiteY66" fmla="*/ 915501 h 1485254"/>
              <a:gd name="connsiteX67" fmla="*/ 1712613 w 2493780"/>
              <a:gd name="connsiteY67" fmla="*/ 896451 h 1485254"/>
              <a:gd name="connsiteX68" fmla="*/ 1684038 w 2493780"/>
              <a:gd name="connsiteY68" fmla="*/ 877401 h 1485254"/>
              <a:gd name="connsiteX69" fmla="*/ 1655463 w 2493780"/>
              <a:gd name="connsiteY69" fmla="*/ 867876 h 1485254"/>
              <a:gd name="connsiteX70" fmla="*/ 1598313 w 2493780"/>
              <a:gd name="connsiteY70" fmla="*/ 829776 h 1485254"/>
              <a:gd name="connsiteX71" fmla="*/ 1512588 w 2493780"/>
              <a:gd name="connsiteY71" fmla="*/ 801201 h 1485254"/>
              <a:gd name="connsiteX72" fmla="*/ 1484013 w 2493780"/>
              <a:gd name="connsiteY72" fmla="*/ 791676 h 1485254"/>
              <a:gd name="connsiteX73" fmla="*/ 1426863 w 2493780"/>
              <a:gd name="connsiteY73" fmla="*/ 744051 h 1485254"/>
              <a:gd name="connsiteX74" fmla="*/ 1398288 w 2493780"/>
              <a:gd name="connsiteY74" fmla="*/ 734526 h 1485254"/>
              <a:gd name="connsiteX75" fmla="*/ 1312563 w 2493780"/>
              <a:gd name="connsiteY75" fmla="*/ 686901 h 1485254"/>
              <a:gd name="connsiteX76" fmla="*/ 1226838 w 2493780"/>
              <a:gd name="connsiteY76" fmla="*/ 639276 h 1485254"/>
              <a:gd name="connsiteX77" fmla="*/ 1169688 w 2493780"/>
              <a:gd name="connsiteY77" fmla="*/ 601176 h 1485254"/>
              <a:gd name="connsiteX78" fmla="*/ 1103013 w 2493780"/>
              <a:gd name="connsiteY78" fmla="*/ 563076 h 1485254"/>
              <a:gd name="connsiteX79" fmla="*/ 1045863 w 2493780"/>
              <a:gd name="connsiteY79" fmla="*/ 544026 h 1485254"/>
              <a:gd name="connsiteX80" fmla="*/ 960138 w 2493780"/>
              <a:gd name="connsiteY80" fmla="*/ 486876 h 1485254"/>
              <a:gd name="connsiteX81" fmla="*/ 931563 w 2493780"/>
              <a:gd name="connsiteY81" fmla="*/ 467826 h 1485254"/>
              <a:gd name="connsiteX82" fmla="*/ 902988 w 2493780"/>
              <a:gd name="connsiteY82" fmla="*/ 458301 h 1485254"/>
              <a:gd name="connsiteX83" fmla="*/ 874413 w 2493780"/>
              <a:gd name="connsiteY83" fmla="*/ 439251 h 1485254"/>
              <a:gd name="connsiteX84" fmla="*/ 826788 w 2493780"/>
              <a:gd name="connsiteY84" fmla="*/ 420201 h 1485254"/>
              <a:gd name="connsiteX85" fmla="*/ 769638 w 2493780"/>
              <a:gd name="connsiteY85" fmla="*/ 401151 h 1485254"/>
              <a:gd name="connsiteX86" fmla="*/ 712488 w 2493780"/>
              <a:gd name="connsiteY86" fmla="*/ 363051 h 1485254"/>
              <a:gd name="connsiteX87" fmla="*/ 607713 w 2493780"/>
              <a:gd name="connsiteY87" fmla="*/ 296376 h 1485254"/>
              <a:gd name="connsiteX88" fmla="*/ 541038 w 2493780"/>
              <a:gd name="connsiteY88" fmla="*/ 248751 h 1485254"/>
              <a:gd name="connsiteX89" fmla="*/ 483888 w 2493780"/>
              <a:gd name="connsiteY89" fmla="*/ 201126 h 1485254"/>
              <a:gd name="connsiteX90" fmla="*/ 445788 w 2493780"/>
              <a:gd name="connsiteY90" fmla="*/ 191601 h 1485254"/>
              <a:gd name="connsiteX91" fmla="*/ 398163 w 2493780"/>
              <a:gd name="connsiteY91" fmla="*/ 153501 h 1485254"/>
              <a:gd name="connsiteX92" fmla="*/ 341013 w 2493780"/>
              <a:gd name="connsiteY92" fmla="*/ 115401 h 1485254"/>
              <a:gd name="connsiteX93" fmla="*/ 312438 w 2493780"/>
              <a:gd name="connsiteY93" fmla="*/ 96351 h 1485254"/>
              <a:gd name="connsiteX94" fmla="*/ 283863 w 2493780"/>
              <a:gd name="connsiteY94" fmla="*/ 77301 h 1485254"/>
              <a:gd name="connsiteX95" fmla="*/ 226713 w 2493780"/>
              <a:gd name="connsiteY95" fmla="*/ 48726 h 1485254"/>
              <a:gd name="connsiteX96" fmla="*/ 207663 w 2493780"/>
              <a:gd name="connsiteY96" fmla="*/ 20151 h 1485254"/>
              <a:gd name="connsiteX97" fmla="*/ 112413 w 2493780"/>
              <a:gd name="connsiteY97" fmla="*/ 20151 h 1485254"/>
              <a:gd name="connsiteX98" fmla="*/ 83838 w 2493780"/>
              <a:gd name="connsiteY98" fmla="*/ 29676 h 1485254"/>
              <a:gd name="connsiteX99" fmla="*/ 55263 w 2493780"/>
              <a:gd name="connsiteY99" fmla="*/ 86826 h 1485254"/>
              <a:gd name="connsiteX100" fmla="*/ 36213 w 2493780"/>
              <a:gd name="connsiteY100" fmla="*/ 115401 h 1485254"/>
              <a:gd name="connsiteX0" fmla="*/ 169563 w 2493780"/>
              <a:gd name="connsiteY0" fmla="*/ 10626 h 1485254"/>
              <a:gd name="connsiteX1" fmla="*/ 102888 w 2493780"/>
              <a:gd name="connsiteY1" fmla="*/ 39201 h 1485254"/>
              <a:gd name="connsiteX2" fmla="*/ 74313 w 2493780"/>
              <a:gd name="connsiteY2" fmla="*/ 48726 h 1485254"/>
              <a:gd name="connsiteX3" fmla="*/ 17163 w 2493780"/>
              <a:gd name="connsiteY3" fmla="*/ 134451 h 1485254"/>
              <a:gd name="connsiteX4" fmla="*/ 10067 w 2493780"/>
              <a:gd name="connsiteY4" fmla="*/ 192170 h 1485254"/>
              <a:gd name="connsiteX5" fmla="*/ 17163 w 2493780"/>
              <a:gd name="connsiteY5" fmla="*/ 286851 h 1485254"/>
              <a:gd name="connsiteX6" fmla="*/ 36213 w 2493780"/>
              <a:gd name="connsiteY6" fmla="*/ 315426 h 1485254"/>
              <a:gd name="connsiteX7" fmla="*/ 45738 w 2493780"/>
              <a:gd name="connsiteY7" fmla="*/ 344001 h 1485254"/>
              <a:gd name="connsiteX8" fmla="*/ 74313 w 2493780"/>
              <a:gd name="connsiteY8" fmla="*/ 363051 h 1485254"/>
              <a:gd name="connsiteX9" fmla="*/ 112413 w 2493780"/>
              <a:gd name="connsiteY9" fmla="*/ 401151 h 1485254"/>
              <a:gd name="connsiteX10" fmla="*/ 150513 w 2493780"/>
              <a:gd name="connsiteY10" fmla="*/ 458301 h 1485254"/>
              <a:gd name="connsiteX11" fmla="*/ 179088 w 2493780"/>
              <a:gd name="connsiteY11" fmla="*/ 467826 h 1485254"/>
              <a:gd name="connsiteX12" fmla="*/ 245763 w 2493780"/>
              <a:gd name="connsiteY12" fmla="*/ 496401 h 1485254"/>
              <a:gd name="connsiteX13" fmla="*/ 264813 w 2493780"/>
              <a:gd name="connsiteY13" fmla="*/ 524976 h 1485254"/>
              <a:gd name="connsiteX14" fmla="*/ 321963 w 2493780"/>
              <a:gd name="connsiteY14" fmla="*/ 544026 h 1485254"/>
              <a:gd name="connsiteX15" fmla="*/ 350538 w 2493780"/>
              <a:gd name="connsiteY15" fmla="*/ 572601 h 1485254"/>
              <a:gd name="connsiteX16" fmla="*/ 379113 w 2493780"/>
              <a:gd name="connsiteY16" fmla="*/ 591651 h 1485254"/>
              <a:gd name="connsiteX17" fmla="*/ 398163 w 2493780"/>
              <a:gd name="connsiteY17" fmla="*/ 620226 h 1485254"/>
              <a:gd name="connsiteX18" fmla="*/ 464838 w 2493780"/>
              <a:gd name="connsiteY18" fmla="*/ 648801 h 1485254"/>
              <a:gd name="connsiteX19" fmla="*/ 550563 w 2493780"/>
              <a:gd name="connsiteY19" fmla="*/ 715476 h 1485254"/>
              <a:gd name="connsiteX20" fmla="*/ 645813 w 2493780"/>
              <a:gd name="connsiteY20" fmla="*/ 744051 h 1485254"/>
              <a:gd name="connsiteX21" fmla="*/ 683913 w 2493780"/>
              <a:gd name="connsiteY21" fmla="*/ 753576 h 1485254"/>
              <a:gd name="connsiteX22" fmla="*/ 712488 w 2493780"/>
              <a:gd name="connsiteY22" fmla="*/ 772626 h 1485254"/>
              <a:gd name="connsiteX23" fmla="*/ 798213 w 2493780"/>
              <a:gd name="connsiteY23" fmla="*/ 858351 h 1485254"/>
              <a:gd name="connsiteX24" fmla="*/ 826788 w 2493780"/>
              <a:gd name="connsiteY24" fmla="*/ 886926 h 1485254"/>
              <a:gd name="connsiteX25" fmla="*/ 864888 w 2493780"/>
              <a:gd name="connsiteY25" fmla="*/ 905976 h 1485254"/>
              <a:gd name="connsiteX26" fmla="*/ 883938 w 2493780"/>
              <a:gd name="connsiteY26" fmla="*/ 934551 h 1485254"/>
              <a:gd name="connsiteX27" fmla="*/ 912513 w 2493780"/>
              <a:gd name="connsiteY27" fmla="*/ 944076 h 1485254"/>
              <a:gd name="connsiteX28" fmla="*/ 941088 w 2493780"/>
              <a:gd name="connsiteY28" fmla="*/ 963126 h 1485254"/>
              <a:gd name="connsiteX29" fmla="*/ 969663 w 2493780"/>
              <a:gd name="connsiteY29" fmla="*/ 972651 h 1485254"/>
              <a:gd name="connsiteX30" fmla="*/ 1026813 w 2493780"/>
              <a:gd name="connsiteY30" fmla="*/ 1010751 h 1485254"/>
              <a:gd name="connsiteX31" fmla="*/ 1112538 w 2493780"/>
              <a:gd name="connsiteY31" fmla="*/ 1029801 h 1485254"/>
              <a:gd name="connsiteX32" fmla="*/ 1141113 w 2493780"/>
              <a:gd name="connsiteY32" fmla="*/ 1048851 h 1485254"/>
              <a:gd name="connsiteX33" fmla="*/ 1207788 w 2493780"/>
              <a:gd name="connsiteY33" fmla="*/ 1067901 h 1485254"/>
              <a:gd name="connsiteX34" fmla="*/ 1236363 w 2493780"/>
              <a:gd name="connsiteY34" fmla="*/ 1077426 h 1485254"/>
              <a:gd name="connsiteX35" fmla="*/ 1331613 w 2493780"/>
              <a:gd name="connsiteY35" fmla="*/ 1125051 h 1485254"/>
              <a:gd name="connsiteX36" fmla="*/ 1331613 w 2493780"/>
              <a:gd name="connsiteY36" fmla="*/ 1125051 h 1485254"/>
              <a:gd name="connsiteX37" fmla="*/ 1398288 w 2493780"/>
              <a:gd name="connsiteY37" fmla="*/ 1153626 h 1485254"/>
              <a:gd name="connsiteX38" fmla="*/ 1426863 w 2493780"/>
              <a:gd name="connsiteY38" fmla="*/ 1182201 h 1485254"/>
              <a:gd name="connsiteX39" fmla="*/ 1484013 w 2493780"/>
              <a:gd name="connsiteY39" fmla="*/ 1191726 h 1485254"/>
              <a:gd name="connsiteX40" fmla="*/ 1550688 w 2493780"/>
              <a:gd name="connsiteY40" fmla="*/ 1220301 h 1485254"/>
              <a:gd name="connsiteX41" fmla="*/ 1598313 w 2493780"/>
              <a:gd name="connsiteY41" fmla="*/ 1239351 h 1485254"/>
              <a:gd name="connsiteX42" fmla="*/ 1655463 w 2493780"/>
              <a:gd name="connsiteY42" fmla="*/ 1258401 h 1485254"/>
              <a:gd name="connsiteX43" fmla="*/ 1712613 w 2493780"/>
              <a:gd name="connsiteY43" fmla="*/ 1286976 h 1485254"/>
              <a:gd name="connsiteX44" fmla="*/ 1741188 w 2493780"/>
              <a:gd name="connsiteY44" fmla="*/ 1306026 h 1485254"/>
              <a:gd name="connsiteX45" fmla="*/ 1798338 w 2493780"/>
              <a:gd name="connsiteY45" fmla="*/ 1325076 h 1485254"/>
              <a:gd name="connsiteX46" fmla="*/ 1826913 w 2493780"/>
              <a:gd name="connsiteY46" fmla="*/ 1344126 h 1485254"/>
              <a:gd name="connsiteX47" fmla="*/ 1941213 w 2493780"/>
              <a:gd name="connsiteY47" fmla="*/ 1372701 h 1485254"/>
              <a:gd name="connsiteX48" fmla="*/ 1969788 w 2493780"/>
              <a:gd name="connsiteY48" fmla="*/ 1382226 h 1485254"/>
              <a:gd name="connsiteX49" fmla="*/ 2055513 w 2493780"/>
              <a:gd name="connsiteY49" fmla="*/ 1372701 h 1485254"/>
              <a:gd name="connsiteX50" fmla="*/ 2084088 w 2493780"/>
              <a:gd name="connsiteY50" fmla="*/ 1391751 h 1485254"/>
              <a:gd name="connsiteX51" fmla="*/ 2188863 w 2493780"/>
              <a:gd name="connsiteY51" fmla="*/ 1410801 h 1485254"/>
              <a:gd name="connsiteX52" fmla="*/ 2331738 w 2493780"/>
              <a:gd name="connsiteY52" fmla="*/ 1429851 h 1485254"/>
              <a:gd name="connsiteX53" fmla="*/ 2474613 w 2493780"/>
              <a:gd name="connsiteY53" fmla="*/ 1458426 h 1485254"/>
              <a:gd name="connsiteX54" fmla="*/ 2484138 w 2493780"/>
              <a:gd name="connsiteY54" fmla="*/ 1401276 h 1485254"/>
              <a:gd name="connsiteX55" fmla="*/ 2474613 w 2493780"/>
              <a:gd name="connsiteY55" fmla="*/ 1115526 h 1485254"/>
              <a:gd name="connsiteX56" fmla="*/ 2388888 w 2493780"/>
              <a:gd name="connsiteY56" fmla="*/ 1086951 h 1485254"/>
              <a:gd name="connsiteX57" fmla="*/ 2246013 w 2493780"/>
              <a:gd name="connsiteY57" fmla="*/ 1067901 h 1485254"/>
              <a:gd name="connsiteX58" fmla="*/ 2150763 w 2493780"/>
              <a:gd name="connsiteY58" fmla="*/ 1048851 h 1485254"/>
              <a:gd name="connsiteX59" fmla="*/ 2093613 w 2493780"/>
              <a:gd name="connsiteY59" fmla="*/ 1029801 h 1485254"/>
              <a:gd name="connsiteX60" fmla="*/ 2036463 w 2493780"/>
              <a:gd name="connsiteY60" fmla="*/ 1010751 h 1485254"/>
              <a:gd name="connsiteX61" fmla="*/ 2007888 w 2493780"/>
              <a:gd name="connsiteY61" fmla="*/ 1001226 h 1485254"/>
              <a:gd name="connsiteX62" fmla="*/ 1979313 w 2493780"/>
              <a:gd name="connsiteY62" fmla="*/ 982176 h 1485254"/>
              <a:gd name="connsiteX63" fmla="*/ 1874538 w 2493780"/>
              <a:gd name="connsiteY63" fmla="*/ 963126 h 1485254"/>
              <a:gd name="connsiteX64" fmla="*/ 1845963 w 2493780"/>
              <a:gd name="connsiteY64" fmla="*/ 953601 h 1485254"/>
              <a:gd name="connsiteX65" fmla="*/ 1807863 w 2493780"/>
              <a:gd name="connsiteY65" fmla="*/ 944076 h 1485254"/>
              <a:gd name="connsiteX66" fmla="*/ 1769763 w 2493780"/>
              <a:gd name="connsiteY66" fmla="*/ 915501 h 1485254"/>
              <a:gd name="connsiteX67" fmla="*/ 1712613 w 2493780"/>
              <a:gd name="connsiteY67" fmla="*/ 896451 h 1485254"/>
              <a:gd name="connsiteX68" fmla="*/ 1684038 w 2493780"/>
              <a:gd name="connsiteY68" fmla="*/ 877401 h 1485254"/>
              <a:gd name="connsiteX69" fmla="*/ 1655463 w 2493780"/>
              <a:gd name="connsiteY69" fmla="*/ 867876 h 1485254"/>
              <a:gd name="connsiteX70" fmla="*/ 1598313 w 2493780"/>
              <a:gd name="connsiteY70" fmla="*/ 829776 h 1485254"/>
              <a:gd name="connsiteX71" fmla="*/ 1512588 w 2493780"/>
              <a:gd name="connsiteY71" fmla="*/ 801201 h 1485254"/>
              <a:gd name="connsiteX72" fmla="*/ 1484013 w 2493780"/>
              <a:gd name="connsiteY72" fmla="*/ 791676 h 1485254"/>
              <a:gd name="connsiteX73" fmla="*/ 1426863 w 2493780"/>
              <a:gd name="connsiteY73" fmla="*/ 744051 h 1485254"/>
              <a:gd name="connsiteX74" fmla="*/ 1398288 w 2493780"/>
              <a:gd name="connsiteY74" fmla="*/ 734526 h 1485254"/>
              <a:gd name="connsiteX75" fmla="*/ 1312563 w 2493780"/>
              <a:gd name="connsiteY75" fmla="*/ 686901 h 1485254"/>
              <a:gd name="connsiteX76" fmla="*/ 1226838 w 2493780"/>
              <a:gd name="connsiteY76" fmla="*/ 639276 h 1485254"/>
              <a:gd name="connsiteX77" fmla="*/ 1169688 w 2493780"/>
              <a:gd name="connsiteY77" fmla="*/ 601176 h 1485254"/>
              <a:gd name="connsiteX78" fmla="*/ 1103013 w 2493780"/>
              <a:gd name="connsiteY78" fmla="*/ 563076 h 1485254"/>
              <a:gd name="connsiteX79" fmla="*/ 1045863 w 2493780"/>
              <a:gd name="connsiteY79" fmla="*/ 544026 h 1485254"/>
              <a:gd name="connsiteX80" fmla="*/ 960138 w 2493780"/>
              <a:gd name="connsiteY80" fmla="*/ 486876 h 1485254"/>
              <a:gd name="connsiteX81" fmla="*/ 931563 w 2493780"/>
              <a:gd name="connsiteY81" fmla="*/ 467826 h 1485254"/>
              <a:gd name="connsiteX82" fmla="*/ 902988 w 2493780"/>
              <a:gd name="connsiteY82" fmla="*/ 458301 h 1485254"/>
              <a:gd name="connsiteX83" fmla="*/ 874413 w 2493780"/>
              <a:gd name="connsiteY83" fmla="*/ 439251 h 1485254"/>
              <a:gd name="connsiteX84" fmla="*/ 826788 w 2493780"/>
              <a:gd name="connsiteY84" fmla="*/ 420201 h 1485254"/>
              <a:gd name="connsiteX85" fmla="*/ 769638 w 2493780"/>
              <a:gd name="connsiteY85" fmla="*/ 401151 h 1485254"/>
              <a:gd name="connsiteX86" fmla="*/ 712488 w 2493780"/>
              <a:gd name="connsiteY86" fmla="*/ 363051 h 1485254"/>
              <a:gd name="connsiteX87" fmla="*/ 607713 w 2493780"/>
              <a:gd name="connsiteY87" fmla="*/ 296376 h 1485254"/>
              <a:gd name="connsiteX88" fmla="*/ 541038 w 2493780"/>
              <a:gd name="connsiteY88" fmla="*/ 248751 h 1485254"/>
              <a:gd name="connsiteX89" fmla="*/ 483888 w 2493780"/>
              <a:gd name="connsiteY89" fmla="*/ 201126 h 1485254"/>
              <a:gd name="connsiteX90" fmla="*/ 445788 w 2493780"/>
              <a:gd name="connsiteY90" fmla="*/ 191601 h 1485254"/>
              <a:gd name="connsiteX91" fmla="*/ 398163 w 2493780"/>
              <a:gd name="connsiteY91" fmla="*/ 153501 h 1485254"/>
              <a:gd name="connsiteX92" fmla="*/ 341013 w 2493780"/>
              <a:gd name="connsiteY92" fmla="*/ 115401 h 1485254"/>
              <a:gd name="connsiteX93" fmla="*/ 312438 w 2493780"/>
              <a:gd name="connsiteY93" fmla="*/ 96351 h 1485254"/>
              <a:gd name="connsiteX94" fmla="*/ 283863 w 2493780"/>
              <a:gd name="connsiteY94" fmla="*/ 77301 h 1485254"/>
              <a:gd name="connsiteX95" fmla="*/ 226713 w 2493780"/>
              <a:gd name="connsiteY95" fmla="*/ 48726 h 1485254"/>
              <a:gd name="connsiteX96" fmla="*/ 207663 w 2493780"/>
              <a:gd name="connsiteY96" fmla="*/ 20151 h 1485254"/>
              <a:gd name="connsiteX97" fmla="*/ 112413 w 2493780"/>
              <a:gd name="connsiteY97" fmla="*/ 20151 h 1485254"/>
              <a:gd name="connsiteX98" fmla="*/ 83838 w 2493780"/>
              <a:gd name="connsiteY98" fmla="*/ 29676 h 1485254"/>
              <a:gd name="connsiteX99" fmla="*/ 55263 w 2493780"/>
              <a:gd name="connsiteY99" fmla="*/ 86826 h 1485254"/>
              <a:gd name="connsiteX100" fmla="*/ 5933 w 2493780"/>
              <a:gd name="connsiteY100" fmla="*/ 105647 h 1485254"/>
              <a:gd name="connsiteX0" fmla="*/ 169563 w 2493780"/>
              <a:gd name="connsiteY0" fmla="*/ 10626 h 1485254"/>
              <a:gd name="connsiteX1" fmla="*/ 102888 w 2493780"/>
              <a:gd name="connsiteY1" fmla="*/ 39201 h 1485254"/>
              <a:gd name="connsiteX2" fmla="*/ 74313 w 2493780"/>
              <a:gd name="connsiteY2" fmla="*/ 48726 h 1485254"/>
              <a:gd name="connsiteX3" fmla="*/ 17163 w 2493780"/>
              <a:gd name="connsiteY3" fmla="*/ 134451 h 1485254"/>
              <a:gd name="connsiteX4" fmla="*/ 10067 w 2493780"/>
              <a:gd name="connsiteY4" fmla="*/ 192170 h 1485254"/>
              <a:gd name="connsiteX5" fmla="*/ 17163 w 2493780"/>
              <a:gd name="connsiteY5" fmla="*/ 286851 h 1485254"/>
              <a:gd name="connsiteX6" fmla="*/ 36213 w 2493780"/>
              <a:gd name="connsiteY6" fmla="*/ 315426 h 1485254"/>
              <a:gd name="connsiteX7" fmla="*/ 45738 w 2493780"/>
              <a:gd name="connsiteY7" fmla="*/ 344001 h 1485254"/>
              <a:gd name="connsiteX8" fmla="*/ 74313 w 2493780"/>
              <a:gd name="connsiteY8" fmla="*/ 363051 h 1485254"/>
              <a:gd name="connsiteX9" fmla="*/ 112413 w 2493780"/>
              <a:gd name="connsiteY9" fmla="*/ 401151 h 1485254"/>
              <a:gd name="connsiteX10" fmla="*/ 150513 w 2493780"/>
              <a:gd name="connsiteY10" fmla="*/ 458301 h 1485254"/>
              <a:gd name="connsiteX11" fmla="*/ 179088 w 2493780"/>
              <a:gd name="connsiteY11" fmla="*/ 467826 h 1485254"/>
              <a:gd name="connsiteX12" fmla="*/ 245763 w 2493780"/>
              <a:gd name="connsiteY12" fmla="*/ 496401 h 1485254"/>
              <a:gd name="connsiteX13" fmla="*/ 264813 w 2493780"/>
              <a:gd name="connsiteY13" fmla="*/ 524976 h 1485254"/>
              <a:gd name="connsiteX14" fmla="*/ 321963 w 2493780"/>
              <a:gd name="connsiteY14" fmla="*/ 544026 h 1485254"/>
              <a:gd name="connsiteX15" fmla="*/ 350538 w 2493780"/>
              <a:gd name="connsiteY15" fmla="*/ 572601 h 1485254"/>
              <a:gd name="connsiteX16" fmla="*/ 379113 w 2493780"/>
              <a:gd name="connsiteY16" fmla="*/ 591651 h 1485254"/>
              <a:gd name="connsiteX17" fmla="*/ 398163 w 2493780"/>
              <a:gd name="connsiteY17" fmla="*/ 620226 h 1485254"/>
              <a:gd name="connsiteX18" fmla="*/ 464838 w 2493780"/>
              <a:gd name="connsiteY18" fmla="*/ 648801 h 1485254"/>
              <a:gd name="connsiteX19" fmla="*/ 550563 w 2493780"/>
              <a:gd name="connsiteY19" fmla="*/ 715476 h 1485254"/>
              <a:gd name="connsiteX20" fmla="*/ 645813 w 2493780"/>
              <a:gd name="connsiteY20" fmla="*/ 744051 h 1485254"/>
              <a:gd name="connsiteX21" fmla="*/ 683913 w 2493780"/>
              <a:gd name="connsiteY21" fmla="*/ 753576 h 1485254"/>
              <a:gd name="connsiteX22" fmla="*/ 712488 w 2493780"/>
              <a:gd name="connsiteY22" fmla="*/ 772626 h 1485254"/>
              <a:gd name="connsiteX23" fmla="*/ 798213 w 2493780"/>
              <a:gd name="connsiteY23" fmla="*/ 858351 h 1485254"/>
              <a:gd name="connsiteX24" fmla="*/ 826788 w 2493780"/>
              <a:gd name="connsiteY24" fmla="*/ 886926 h 1485254"/>
              <a:gd name="connsiteX25" fmla="*/ 864888 w 2493780"/>
              <a:gd name="connsiteY25" fmla="*/ 905976 h 1485254"/>
              <a:gd name="connsiteX26" fmla="*/ 883938 w 2493780"/>
              <a:gd name="connsiteY26" fmla="*/ 934551 h 1485254"/>
              <a:gd name="connsiteX27" fmla="*/ 912513 w 2493780"/>
              <a:gd name="connsiteY27" fmla="*/ 944076 h 1485254"/>
              <a:gd name="connsiteX28" fmla="*/ 941088 w 2493780"/>
              <a:gd name="connsiteY28" fmla="*/ 963126 h 1485254"/>
              <a:gd name="connsiteX29" fmla="*/ 969663 w 2493780"/>
              <a:gd name="connsiteY29" fmla="*/ 972651 h 1485254"/>
              <a:gd name="connsiteX30" fmla="*/ 1026813 w 2493780"/>
              <a:gd name="connsiteY30" fmla="*/ 1010751 h 1485254"/>
              <a:gd name="connsiteX31" fmla="*/ 1112538 w 2493780"/>
              <a:gd name="connsiteY31" fmla="*/ 1029801 h 1485254"/>
              <a:gd name="connsiteX32" fmla="*/ 1141113 w 2493780"/>
              <a:gd name="connsiteY32" fmla="*/ 1048851 h 1485254"/>
              <a:gd name="connsiteX33" fmla="*/ 1207788 w 2493780"/>
              <a:gd name="connsiteY33" fmla="*/ 1067901 h 1485254"/>
              <a:gd name="connsiteX34" fmla="*/ 1236363 w 2493780"/>
              <a:gd name="connsiteY34" fmla="*/ 1077426 h 1485254"/>
              <a:gd name="connsiteX35" fmla="*/ 1331613 w 2493780"/>
              <a:gd name="connsiteY35" fmla="*/ 1125051 h 1485254"/>
              <a:gd name="connsiteX36" fmla="*/ 1331613 w 2493780"/>
              <a:gd name="connsiteY36" fmla="*/ 1125051 h 1485254"/>
              <a:gd name="connsiteX37" fmla="*/ 1398288 w 2493780"/>
              <a:gd name="connsiteY37" fmla="*/ 1153626 h 1485254"/>
              <a:gd name="connsiteX38" fmla="*/ 1426863 w 2493780"/>
              <a:gd name="connsiteY38" fmla="*/ 1182201 h 1485254"/>
              <a:gd name="connsiteX39" fmla="*/ 1484013 w 2493780"/>
              <a:gd name="connsiteY39" fmla="*/ 1191726 h 1485254"/>
              <a:gd name="connsiteX40" fmla="*/ 1550688 w 2493780"/>
              <a:gd name="connsiteY40" fmla="*/ 1220301 h 1485254"/>
              <a:gd name="connsiteX41" fmla="*/ 1598313 w 2493780"/>
              <a:gd name="connsiteY41" fmla="*/ 1239351 h 1485254"/>
              <a:gd name="connsiteX42" fmla="*/ 1655463 w 2493780"/>
              <a:gd name="connsiteY42" fmla="*/ 1258401 h 1485254"/>
              <a:gd name="connsiteX43" fmla="*/ 1712613 w 2493780"/>
              <a:gd name="connsiteY43" fmla="*/ 1286976 h 1485254"/>
              <a:gd name="connsiteX44" fmla="*/ 1741188 w 2493780"/>
              <a:gd name="connsiteY44" fmla="*/ 1306026 h 1485254"/>
              <a:gd name="connsiteX45" fmla="*/ 1798338 w 2493780"/>
              <a:gd name="connsiteY45" fmla="*/ 1325076 h 1485254"/>
              <a:gd name="connsiteX46" fmla="*/ 1826913 w 2493780"/>
              <a:gd name="connsiteY46" fmla="*/ 1344126 h 1485254"/>
              <a:gd name="connsiteX47" fmla="*/ 1941213 w 2493780"/>
              <a:gd name="connsiteY47" fmla="*/ 1372701 h 1485254"/>
              <a:gd name="connsiteX48" fmla="*/ 1969788 w 2493780"/>
              <a:gd name="connsiteY48" fmla="*/ 1382226 h 1485254"/>
              <a:gd name="connsiteX49" fmla="*/ 2055513 w 2493780"/>
              <a:gd name="connsiteY49" fmla="*/ 1372701 h 1485254"/>
              <a:gd name="connsiteX50" fmla="*/ 2084088 w 2493780"/>
              <a:gd name="connsiteY50" fmla="*/ 1391751 h 1485254"/>
              <a:gd name="connsiteX51" fmla="*/ 2188863 w 2493780"/>
              <a:gd name="connsiteY51" fmla="*/ 1410801 h 1485254"/>
              <a:gd name="connsiteX52" fmla="*/ 2331738 w 2493780"/>
              <a:gd name="connsiteY52" fmla="*/ 1429851 h 1485254"/>
              <a:gd name="connsiteX53" fmla="*/ 2474613 w 2493780"/>
              <a:gd name="connsiteY53" fmla="*/ 1458426 h 1485254"/>
              <a:gd name="connsiteX54" fmla="*/ 2484138 w 2493780"/>
              <a:gd name="connsiteY54" fmla="*/ 1401276 h 1485254"/>
              <a:gd name="connsiteX55" fmla="*/ 2474613 w 2493780"/>
              <a:gd name="connsiteY55" fmla="*/ 1115526 h 1485254"/>
              <a:gd name="connsiteX56" fmla="*/ 2388888 w 2493780"/>
              <a:gd name="connsiteY56" fmla="*/ 1086951 h 1485254"/>
              <a:gd name="connsiteX57" fmla="*/ 2246013 w 2493780"/>
              <a:gd name="connsiteY57" fmla="*/ 1067901 h 1485254"/>
              <a:gd name="connsiteX58" fmla="*/ 2150763 w 2493780"/>
              <a:gd name="connsiteY58" fmla="*/ 1048851 h 1485254"/>
              <a:gd name="connsiteX59" fmla="*/ 2093613 w 2493780"/>
              <a:gd name="connsiteY59" fmla="*/ 1029801 h 1485254"/>
              <a:gd name="connsiteX60" fmla="*/ 2036463 w 2493780"/>
              <a:gd name="connsiteY60" fmla="*/ 1010751 h 1485254"/>
              <a:gd name="connsiteX61" fmla="*/ 2007888 w 2493780"/>
              <a:gd name="connsiteY61" fmla="*/ 1001226 h 1485254"/>
              <a:gd name="connsiteX62" fmla="*/ 1979313 w 2493780"/>
              <a:gd name="connsiteY62" fmla="*/ 982176 h 1485254"/>
              <a:gd name="connsiteX63" fmla="*/ 1874538 w 2493780"/>
              <a:gd name="connsiteY63" fmla="*/ 963126 h 1485254"/>
              <a:gd name="connsiteX64" fmla="*/ 1845963 w 2493780"/>
              <a:gd name="connsiteY64" fmla="*/ 953601 h 1485254"/>
              <a:gd name="connsiteX65" fmla="*/ 1807863 w 2493780"/>
              <a:gd name="connsiteY65" fmla="*/ 944076 h 1485254"/>
              <a:gd name="connsiteX66" fmla="*/ 1769763 w 2493780"/>
              <a:gd name="connsiteY66" fmla="*/ 915501 h 1485254"/>
              <a:gd name="connsiteX67" fmla="*/ 1712613 w 2493780"/>
              <a:gd name="connsiteY67" fmla="*/ 896451 h 1485254"/>
              <a:gd name="connsiteX68" fmla="*/ 1684038 w 2493780"/>
              <a:gd name="connsiteY68" fmla="*/ 877401 h 1485254"/>
              <a:gd name="connsiteX69" fmla="*/ 1655463 w 2493780"/>
              <a:gd name="connsiteY69" fmla="*/ 867876 h 1485254"/>
              <a:gd name="connsiteX70" fmla="*/ 1598313 w 2493780"/>
              <a:gd name="connsiteY70" fmla="*/ 829776 h 1485254"/>
              <a:gd name="connsiteX71" fmla="*/ 1512588 w 2493780"/>
              <a:gd name="connsiteY71" fmla="*/ 801201 h 1485254"/>
              <a:gd name="connsiteX72" fmla="*/ 1484013 w 2493780"/>
              <a:gd name="connsiteY72" fmla="*/ 791676 h 1485254"/>
              <a:gd name="connsiteX73" fmla="*/ 1426863 w 2493780"/>
              <a:gd name="connsiteY73" fmla="*/ 744051 h 1485254"/>
              <a:gd name="connsiteX74" fmla="*/ 1398288 w 2493780"/>
              <a:gd name="connsiteY74" fmla="*/ 734526 h 1485254"/>
              <a:gd name="connsiteX75" fmla="*/ 1312563 w 2493780"/>
              <a:gd name="connsiteY75" fmla="*/ 686901 h 1485254"/>
              <a:gd name="connsiteX76" fmla="*/ 1226838 w 2493780"/>
              <a:gd name="connsiteY76" fmla="*/ 639276 h 1485254"/>
              <a:gd name="connsiteX77" fmla="*/ 1169688 w 2493780"/>
              <a:gd name="connsiteY77" fmla="*/ 601176 h 1485254"/>
              <a:gd name="connsiteX78" fmla="*/ 1103013 w 2493780"/>
              <a:gd name="connsiteY78" fmla="*/ 563076 h 1485254"/>
              <a:gd name="connsiteX79" fmla="*/ 1045863 w 2493780"/>
              <a:gd name="connsiteY79" fmla="*/ 544026 h 1485254"/>
              <a:gd name="connsiteX80" fmla="*/ 960138 w 2493780"/>
              <a:gd name="connsiteY80" fmla="*/ 486876 h 1485254"/>
              <a:gd name="connsiteX81" fmla="*/ 931563 w 2493780"/>
              <a:gd name="connsiteY81" fmla="*/ 467826 h 1485254"/>
              <a:gd name="connsiteX82" fmla="*/ 902988 w 2493780"/>
              <a:gd name="connsiteY82" fmla="*/ 458301 h 1485254"/>
              <a:gd name="connsiteX83" fmla="*/ 874413 w 2493780"/>
              <a:gd name="connsiteY83" fmla="*/ 439251 h 1485254"/>
              <a:gd name="connsiteX84" fmla="*/ 826788 w 2493780"/>
              <a:gd name="connsiteY84" fmla="*/ 420201 h 1485254"/>
              <a:gd name="connsiteX85" fmla="*/ 769638 w 2493780"/>
              <a:gd name="connsiteY85" fmla="*/ 401151 h 1485254"/>
              <a:gd name="connsiteX86" fmla="*/ 712488 w 2493780"/>
              <a:gd name="connsiteY86" fmla="*/ 363051 h 1485254"/>
              <a:gd name="connsiteX87" fmla="*/ 607713 w 2493780"/>
              <a:gd name="connsiteY87" fmla="*/ 296376 h 1485254"/>
              <a:gd name="connsiteX88" fmla="*/ 541038 w 2493780"/>
              <a:gd name="connsiteY88" fmla="*/ 248751 h 1485254"/>
              <a:gd name="connsiteX89" fmla="*/ 483888 w 2493780"/>
              <a:gd name="connsiteY89" fmla="*/ 201126 h 1485254"/>
              <a:gd name="connsiteX90" fmla="*/ 445788 w 2493780"/>
              <a:gd name="connsiteY90" fmla="*/ 191601 h 1485254"/>
              <a:gd name="connsiteX91" fmla="*/ 398163 w 2493780"/>
              <a:gd name="connsiteY91" fmla="*/ 153501 h 1485254"/>
              <a:gd name="connsiteX92" fmla="*/ 341013 w 2493780"/>
              <a:gd name="connsiteY92" fmla="*/ 115401 h 1485254"/>
              <a:gd name="connsiteX93" fmla="*/ 312438 w 2493780"/>
              <a:gd name="connsiteY93" fmla="*/ 96351 h 1485254"/>
              <a:gd name="connsiteX94" fmla="*/ 283863 w 2493780"/>
              <a:gd name="connsiteY94" fmla="*/ 77301 h 1485254"/>
              <a:gd name="connsiteX95" fmla="*/ 226713 w 2493780"/>
              <a:gd name="connsiteY95" fmla="*/ 48726 h 1485254"/>
              <a:gd name="connsiteX96" fmla="*/ 207663 w 2493780"/>
              <a:gd name="connsiteY96" fmla="*/ 20151 h 1485254"/>
              <a:gd name="connsiteX97" fmla="*/ 112413 w 2493780"/>
              <a:gd name="connsiteY97" fmla="*/ 20151 h 1485254"/>
              <a:gd name="connsiteX98" fmla="*/ 83838 w 2493780"/>
              <a:gd name="connsiteY98" fmla="*/ 29676 h 1485254"/>
              <a:gd name="connsiteX99" fmla="*/ 55263 w 2493780"/>
              <a:gd name="connsiteY99" fmla="*/ 86826 h 1485254"/>
              <a:gd name="connsiteX100" fmla="*/ 22658 w 2493780"/>
              <a:gd name="connsiteY100" fmla="*/ 108272 h 148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493780" h="1485254">
                <a:moveTo>
                  <a:pt x="169563" y="10626"/>
                </a:moveTo>
                <a:cubicBezTo>
                  <a:pt x="102550" y="32964"/>
                  <a:pt x="185278" y="3891"/>
                  <a:pt x="102888" y="39201"/>
                </a:cubicBezTo>
                <a:cubicBezTo>
                  <a:pt x="93660" y="43156"/>
                  <a:pt x="83838" y="45551"/>
                  <a:pt x="74313" y="48726"/>
                </a:cubicBezTo>
                <a:lnTo>
                  <a:pt x="17163" y="134451"/>
                </a:lnTo>
                <a:lnTo>
                  <a:pt x="10067" y="192170"/>
                </a:lnTo>
                <a:cubicBezTo>
                  <a:pt x="12799" y="219487"/>
                  <a:pt x="0" y="252524"/>
                  <a:pt x="17163" y="286851"/>
                </a:cubicBezTo>
                <a:cubicBezTo>
                  <a:pt x="22283" y="297090"/>
                  <a:pt x="31093" y="305187"/>
                  <a:pt x="36213" y="315426"/>
                </a:cubicBezTo>
                <a:cubicBezTo>
                  <a:pt x="40703" y="324406"/>
                  <a:pt x="39466" y="336161"/>
                  <a:pt x="45738" y="344001"/>
                </a:cubicBezTo>
                <a:cubicBezTo>
                  <a:pt x="52889" y="352940"/>
                  <a:pt x="65621" y="355601"/>
                  <a:pt x="74313" y="363051"/>
                </a:cubicBezTo>
                <a:cubicBezTo>
                  <a:pt x="87950" y="374740"/>
                  <a:pt x="99713" y="388451"/>
                  <a:pt x="112413" y="401151"/>
                </a:cubicBezTo>
                <a:cubicBezTo>
                  <a:pt x="122399" y="431109"/>
                  <a:pt x="119935" y="437916"/>
                  <a:pt x="150513" y="458301"/>
                </a:cubicBezTo>
                <a:cubicBezTo>
                  <a:pt x="158867" y="463870"/>
                  <a:pt x="170108" y="463336"/>
                  <a:pt x="179088" y="467826"/>
                </a:cubicBezTo>
                <a:cubicBezTo>
                  <a:pt x="244867" y="500715"/>
                  <a:pt x="166469" y="476577"/>
                  <a:pt x="245763" y="496401"/>
                </a:cubicBezTo>
                <a:cubicBezTo>
                  <a:pt x="252113" y="505926"/>
                  <a:pt x="255105" y="518909"/>
                  <a:pt x="264813" y="524976"/>
                </a:cubicBezTo>
                <a:cubicBezTo>
                  <a:pt x="281841" y="535619"/>
                  <a:pt x="321963" y="544026"/>
                  <a:pt x="321963" y="544026"/>
                </a:cubicBezTo>
                <a:cubicBezTo>
                  <a:pt x="331488" y="553551"/>
                  <a:pt x="340190" y="563977"/>
                  <a:pt x="350538" y="572601"/>
                </a:cubicBezTo>
                <a:cubicBezTo>
                  <a:pt x="359332" y="579930"/>
                  <a:pt x="371018" y="583556"/>
                  <a:pt x="379113" y="591651"/>
                </a:cubicBezTo>
                <a:cubicBezTo>
                  <a:pt x="387208" y="599746"/>
                  <a:pt x="390068" y="612131"/>
                  <a:pt x="398163" y="620226"/>
                </a:cubicBezTo>
                <a:cubicBezTo>
                  <a:pt x="420089" y="642152"/>
                  <a:pt x="435691" y="641514"/>
                  <a:pt x="464838" y="648801"/>
                </a:cubicBezTo>
                <a:cubicBezTo>
                  <a:pt x="487259" y="671222"/>
                  <a:pt x="520182" y="707881"/>
                  <a:pt x="550563" y="715476"/>
                </a:cubicBezTo>
                <a:cubicBezTo>
                  <a:pt x="638380" y="737430"/>
                  <a:pt x="529865" y="709266"/>
                  <a:pt x="645813" y="744051"/>
                </a:cubicBezTo>
                <a:cubicBezTo>
                  <a:pt x="658352" y="747813"/>
                  <a:pt x="671213" y="750401"/>
                  <a:pt x="683913" y="753576"/>
                </a:cubicBezTo>
                <a:cubicBezTo>
                  <a:pt x="693438" y="759926"/>
                  <a:pt x="703932" y="765021"/>
                  <a:pt x="712488" y="772626"/>
                </a:cubicBezTo>
                <a:lnTo>
                  <a:pt x="798213" y="858351"/>
                </a:lnTo>
                <a:cubicBezTo>
                  <a:pt x="807738" y="867876"/>
                  <a:pt x="814740" y="880902"/>
                  <a:pt x="826788" y="886926"/>
                </a:cubicBezTo>
                <a:lnTo>
                  <a:pt x="864888" y="905976"/>
                </a:lnTo>
                <a:cubicBezTo>
                  <a:pt x="871238" y="915501"/>
                  <a:pt x="874999" y="927400"/>
                  <a:pt x="883938" y="934551"/>
                </a:cubicBezTo>
                <a:cubicBezTo>
                  <a:pt x="891778" y="940823"/>
                  <a:pt x="903533" y="939586"/>
                  <a:pt x="912513" y="944076"/>
                </a:cubicBezTo>
                <a:cubicBezTo>
                  <a:pt x="922752" y="949196"/>
                  <a:pt x="930849" y="958006"/>
                  <a:pt x="941088" y="963126"/>
                </a:cubicBezTo>
                <a:cubicBezTo>
                  <a:pt x="950068" y="967616"/>
                  <a:pt x="960886" y="967775"/>
                  <a:pt x="969663" y="972651"/>
                </a:cubicBezTo>
                <a:cubicBezTo>
                  <a:pt x="989677" y="983770"/>
                  <a:pt x="1004229" y="1006987"/>
                  <a:pt x="1026813" y="1010751"/>
                </a:cubicBezTo>
                <a:cubicBezTo>
                  <a:pt x="1048763" y="1014409"/>
                  <a:pt x="1089090" y="1018077"/>
                  <a:pt x="1112538" y="1029801"/>
                </a:cubicBezTo>
                <a:cubicBezTo>
                  <a:pt x="1122777" y="1034921"/>
                  <a:pt x="1130484" y="1044599"/>
                  <a:pt x="1141113" y="1048851"/>
                </a:cubicBezTo>
                <a:cubicBezTo>
                  <a:pt x="1162574" y="1057435"/>
                  <a:pt x="1185648" y="1061259"/>
                  <a:pt x="1207788" y="1067901"/>
                </a:cubicBezTo>
                <a:cubicBezTo>
                  <a:pt x="1217405" y="1070786"/>
                  <a:pt x="1226838" y="1074251"/>
                  <a:pt x="1236363" y="1077426"/>
                </a:cubicBezTo>
                <a:cubicBezTo>
                  <a:pt x="1290527" y="1118049"/>
                  <a:pt x="1259403" y="1100981"/>
                  <a:pt x="1331613" y="1125051"/>
                </a:cubicBezTo>
                <a:lnTo>
                  <a:pt x="1331613" y="1125051"/>
                </a:lnTo>
                <a:cubicBezTo>
                  <a:pt x="1371080" y="1151363"/>
                  <a:pt x="1349082" y="1141325"/>
                  <a:pt x="1398288" y="1153626"/>
                </a:cubicBezTo>
                <a:cubicBezTo>
                  <a:pt x="1407813" y="1163151"/>
                  <a:pt x="1414554" y="1176730"/>
                  <a:pt x="1426863" y="1182201"/>
                </a:cubicBezTo>
                <a:cubicBezTo>
                  <a:pt x="1444511" y="1190045"/>
                  <a:pt x="1465160" y="1187536"/>
                  <a:pt x="1484013" y="1191726"/>
                </a:cubicBezTo>
                <a:cubicBezTo>
                  <a:pt x="1513358" y="1198247"/>
                  <a:pt x="1521568" y="1207359"/>
                  <a:pt x="1550688" y="1220301"/>
                </a:cubicBezTo>
                <a:cubicBezTo>
                  <a:pt x="1566312" y="1227245"/>
                  <a:pt x="1582245" y="1233508"/>
                  <a:pt x="1598313" y="1239351"/>
                </a:cubicBezTo>
                <a:cubicBezTo>
                  <a:pt x="1617184" y="1246213"/>
                  <a:pt x="1638755" y="1247262"/>
                  <a:pt x="1655463" y="1258401"/>
                </a:cubicBezTo>
                <a:cubicBezTo>
                  <a:pt x="1737355" y="1312996"/>
                  <a:pt x="1633743" y="1247541"/>
                  <a:pt x="1712613" y="1286976"/>
                </a:cubicBezTo>
                <a:cubicBezTo>
                  <a:pt x="1722852" y="1292096"/>
                  <a:pt x="1730727" y="1301377"/>
                  <a:pt x="1741188" y="1306026"/>
                </a:cubicBezTo>
                <a:cubicBezTo>
                  <a:pt x="1759538" y="1314181"/>
                  <a:pt x="1781630" y="1313937"/>
                  <a:pt x="1798338" y="1325076"/>
                </a:cubicBezTo>
                <a:cubicBezTo>
                  <a:pt x="1807863" y="1331426"/>
                  <a:pt x="1816452" y="1339477"/>
                  <a:pt x="1826913" y="1344126"/>
                </a:cubicBezTo>
                <a:cubicBezTo>
                  <a:pt x="1884653" y="1369788"/>
                  <a:pt x="1881310" y="1359389"/>
                  <a:pt x="1941213" y="1372701"/>
                </a:cubicBezTo>
                <a:cubicBezTo>
                  <a:pt x="1951014" y="1374879"/>
                  <a:pt x="1960263" y="1379051"/>
                  <a:pt x="1969788" y="1382226"/>
                </a:cubicBezTo>
                <a:cubicBezTo>
                  <a:pt x="1998363" y="1379051"/>
                  <a:pt x="2026861" y="1370313"/>
                  <a:pt x="2055513" y="1372701"/>
                </a:cubicBezTo>
                <a:cubicBezTo>
                  <a:pt x="2066921" y="1373652"/>
                  <a:pt x="2073081" y="1388606"/>
                  <a:pt x="2084088" y="1391751"/>
                </a:cubicBezTo>
                <a:cubicBezTo>
                  <a:pt x="2118220" y="1401503"/>
                  <a:pt x="2153848" y="1404965"/>
                  <a:pt x="2188863" y="1410801"/>
                </a:cubicBezTo>
                <a:cubicBezTo>
                  <a:pt x="2228298" y="1417374"/>
                  <a:pt x="2293211" y="1425035"/>
                  <a:pt x="2331738" y="1429851"/>
                </a:cubicBezTo>
                <a:cubicBezTo>
                  <a:pt x="2375370" y="1458939"/>
                  <a:pt x="2404860" y="1485254"/>
                  <a:pt x="2474613" y="1458426"/>
                </a:cubicBezTo>
                <a:cubicBezTo>
                  <a:pt x="2492638" y="1451493"/>
                  <a:pt x="2480963" y="1420326"/>
                  <a:pt x="2484138" y="1401276"/>
                </a:cubicBezTo>
                <a:cubicBezTo>
                  <a:pt x="2480963" y="1306026"/>
                  <a:pt x="2489326" y="1209686"/>
                  <a:pt x="2474613" y="1115526"/>
                </a:cubicBezTo>
                <a:cubicBezTo>
                  <a:pt x="2472037" y="1099038"/>
                  <a:pt x="2393423" y="1088085"/>
                  <a:pt x="2388888" y="1086951"/>
                </a:cubicBezTo>
                <a:cubicBezTo>
                  <a:pt x="2291620" y="1062634"/>
                  <a:pt x="2493780" y="1088548"/>
                  <a:pt x="2246013" y="1067901"/>
                </a:cubicBezTo>
                <a:cubicBezTo>
                  <a:pt x="2166771" y="1041487"/>
                  <a:pt x="2293047" y="1081686"/>
                  <a:pt x="2150763" y="1048851"/>
                </a:cubicBezTo>
                <a:cubicBezTo>
                  <a:pt x="2131197" y="1044336"/>
                  <a:pt x="2112663" y="1036151"/>
                  <a:pt x="2093613" y="1029801"/>
                </a:cubicBezTo>
                <a:lnTo>
                  <a:pt x="2036463" y="1010751"/>
                </a:lnTo>
                <a:cubicBezTo>
                  <a:pt x="2026938" y="1007576"/>
                  <a:pt x="2016242" y="1006795"/>
                  <a:pt x="2007888" y="1001226"/>
                </a:cubicBezTo>
                <a:cubicBezTo>
                  <a:pt x="1998363" y="994876"/>
                  <a:pt x="1989835" y="986685"/>
                  <a:pt x="1979313" y="982176"/>
                </a:cubicBezTo>
                <a:cubicBezTo>
                  <a:pt x="1956858" y="972552"/>
                  <a:pt x="1889989" y="965333"/>
                  <a:pt x="1874538" y="963126"/>
                </a:cubicBezTo>
                <a:cubicBezTo>
                  <a:pt x="1865013" y="959951"/>
                  <a:pt x="1855617" y="956359"/>
                  <a:pt x="1845963" y="953601"/>
                </a:cubicBezTo>
                <a:cubicBezTo>
                  <a:pt x="1833376" y="950005"/>
                  <a:pt x="1819572" y="949930"/>
                  <a:pt x="1807863" y="944076"/>
                </a:cubicBezTo>
                <a:cubicBezTo>
                  <a:pt x="1793664" y="936976"/>
                  <a:pt x="1783962" y="922601"/>
                  <a:pt x="1769763" y="915501"/>
                </a:cubicBezTo>
                <a:cubicBezTo>
                  <a:pt x="1751802" y="906521"/>
                  <a:pt x="1729321" y="907590"/>
                  <a:pt x="1712613" y="896451"/>
                </a:cubicBezTo>
                <a:cubicBezTo>
                  <a:pt x="1703088" y="890101"/>
                  <a:pt x="1694277" y="882521"/>
                  <a:pt x="1684038" y="877401"/>
                </a:cubicBezTo>
                <a:cubicBezTo>
                  <a:pt x="1675058" y="872911"/>
                  <a:pt x="1664240" y="872752"/>
                  <a:pt x="1655463" y="867876"/>
                </a:cubicBezTo>
                <a:cubicBezTo>
                  <a:pt x="1635449" y="856757"/>
                  <a:pt x="1620033" y="837016"/>
                  <a:pt x="1598313" y="829776"/>
                </a:cubicBezTo>
                <a:lnTo>
                  <a:pt x="1512588" y="801201"/>
                </a:lnTo>
                <a:lnTo>
                  <a:pt x="1484013" y="791676"/>
                </a:lnTo>
                <a:cubicBezTo>
                  <a:pt x="1462947" y="770610"/>
                  <a:pt x="1453385" y="757312"/>
                  <a:pt x="1426863" y="744051"/>
                </a:cubicBezTo>
                <a:cubicBezTo>
                  <a:pt x="1417883" y="739561"/>
                  <a:pt x="1407065" y="739402"/>
                  <a:pt x="1398288" y="734526"/>
                </a:cubicBezTo>
                <a:cubicBezTo>
                  <a:pt x="1300032" y="679939"/>
                  <a:pt x="1377221" y="708454"/>
                  <a:pt x="1312563" y="686901"/>
                </a:cubicBezTo>
                <a:cubicBezTo>
                  <a:pt x="1222879" y="597217"/>
                  <a:pt x="1366696" y="732515"/>
                  <a:pt x="1226838" y="639276"/>
                </a:cubicBezTo>
                <a:lnTo>
                  <a:pt x="1169688" y="601176"/>
                </a:lnTo>
                <a:cubicBezTo>
                  <a:pt x="1143913" y="583993"/>
                  <a:pt x="1133225" y="575161"/>
                  <a:pt x="1103013" y="563076"/>
                </a:cubicBezTo>
                <a:cubicBezTo>
                  <a:pt x="1084369" y="555618"/>
                  <a:pt x="1062571" y="555165"/>
                  <a:pt x="1045863" y="544026"/>
                </a:cubicBezTo>
                <a:lnTo>
                  <a:pt x="960138" y="486876"/>
                </a:lnTo>
                <a:cubicBezTo>
                  <a:pt x="950613" y="480526"/>
                  <a:pt x="942423" y="471446"/>
                  <a:pt x="931563" y="467826"/>
                </a:cubicBezTo>
                <a:cubicBezTo>
                  <a:pt x="922038" y="464651"/>
                  <a:pt x="911968" y="462791"/>
                  <a:pt x="902988" y="458301"/>
                </a:cubicBezTo>
                <a:cubicBezTo>
                  <a:pt x="892749" y="453181"/>
                  <a:pt x="884652" y="444371"/>
                  <a:pt x="874413" y="439251"/>
                </a:cubicBezTo>
                <a:cubicBezTo>
                  <a:pt x="859120" y="431605"/>
                  <a:pt x="842856" y="426044"/>
                  <a:pt x="826788" y="420201"/>
                </a:cubicBezTo>
                <a:cubicBezTo>
                  <a:pt x="807917" y="413339"/>
                  <a:pt x="786346" y="412290"/>
                  <a:pt x="769638" y="401151"/>
                </a:cubicBezTo>
                <a:cubicBezTo>
                  <a:pt x="750588" y="388451"/>
                  <a:pt x="730804" y="376788"/>
                  <a:pt x="712488" y="363051"/>
                </a:cubicBezTo>
                <a:cubicBezTo>
                  <a:pt x="628256" y="299877"/>
                  <a:pt x="666409" y="315941"/>
                  <a:pt x="607713" y="296376"/>
                </a:cubicBezTo>
                <a:cubicBezTo>
                  <a:pt x="533417" y="222080"/>
                  <a:pt x="628797" y="311436"/>
                  <a:pt x="541038" y="248751"/>
                </a:cubicBezTo>
                <a:cubicBezTo>
                  <a:pt x="506709" y="224230"/>
                  <a:pt x="521682" y="217323"/>
                  <a:pt x="483888" y="201126"/>
                </a:cubicBezTo>
                <a:cubicBezTo>
                  <a:pt x="471856" y="195969"/>
                  <a:pt x="458488" y="194776"/>
                  <a:pt x="445788" y="191601"/>
                </a:cubicBezTo>
                <a:cubicBezTo>
                  <a:pt x="410589" y="138803"/>
                  <a:pt x="446877" y="180564"/>
                  <a:pt x="398163" y="153501"/>
                </a:cubicBezTo>
                <a:cubicBezTo>
                  <a:pt x="378149" y="142382"/>
                  <a:pt x="360063" y="128101"/>
                  <a:pt x="341013" y="115401"/>
                </a:cubicBezTo>
                <a:lnTo>
                  <a:pt x="312438" y="96351"/>
                </a:lnTo>
                <a:cubicBezTo>
                  <a:pt x="302913" y="90001"/>
                  <a:pt x="294723" y="80921"/>
                  <a:pt x="283863" y="77301"/>
                </a:cubicBezTo>
                <a:cubicBezTo>
                  <a:pt x="244428" y="64156"/>
                  <a:pt x="263642" y="73345"/>
                  <a:pt x="226713" y="48726"/>
                </a:cubicBezTo>
                <a:cubicBezTo>
                  <a:pt x="220363" y="39201"/>
                  <a:pt x="216602" y="27302"/>
                  <a:pt x="207663" y="20151"/>
                </a:cubicBezTo>
                <a:cubicBezTo>
                  <a:pt x="182474" y="0"/>
                  <a:pt x="133830" y="17091"/>
                  <a:pt x="112413" y="20151"/>
                </a:cubicBezTo>
                <a:cubicBezTo>
                  <a:pt x="102888" y="23326"/>
                  <a:pt x="91678" y="23404"/>
                  <a:pt x="83838" y="29676"/>
                </a:cubicBezTo>
                <a:cubicBezTo>
                  <a:pt x="61090" y="47874"/>
                  <a:pt x="66767" y="63819"/>
                  <a:pt x="55263" y="86826"/>
                </a:cubicBezTo>
                <a:cubicBezTo>
                  <a:pt x="50143" y="97065"/>
                  <a:pt x="22658" y="108272"/>
                  <a:pt x="22658" y="108272"/>
                </a:cubicBezTo>
              </a:path>
            </a:pathLst>
          </a:custGeom>
          <a:solidFill>
            <a:schemeClr val="accent2">
              <a:lumMod val="20000"/>
              <a:lumOff val="8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32" name="Freeform 31"/>
          <p:cNvSpPr/>
          <p:nvPr/>
        </p:nvSpPr>
        <p:spPr>
          <a:xfrm rot="151638">
            <a:off x="4018516" y="1042098"/>
            <a:ext cx="3373389" cy="2233403"/>
          </a:xfrm>
          <a:custGeom>
            <a:avLst/>
            <a:gdLst>
              <a:gd name="connsiteX0" fmla="*/ 137490 w 2929966"/>
              <a:gd name="connsiteY0" fmla="*/ 3175 h 1470025"/>
              <a:gd name="connsiteX1" fmla="*/ 61290 w 2929966"/>
              <a:gd name="connsiteY1" fmla="*/ 22225 h 1470025"/>
              <a:gd name="connsiteX2" fmla="*/ 42240 w 2929966"/>
              <a:gd name="connsiteY2" fmla="*/ 50800 h 1470025"/>
              <a:gd name="connsiteX3" fmla="*/ 13665 w 2929966"/>
              <a:gd name="connsiteY3" fmla="*/ 69850 h 1470025"/>
              <a:gd name="connsiteX4" fmla="*/ 4140 w 2929966"/>
              <a:gd name="connsiteY4" fmla="*/ 107950 h 1470025"/>
              <a:gd name="connsiteX5" fmla="*/ 70815 w 2929966"/>
              <a:gd name="connsiteY5" fmla="*/ 136525 h 1470025"/>
              <a:gd name="connsiteX6" fmla="*/ 99390 w 2929966"/>
              <a:gd name="connsiteY6" fmla="*/ 165100 h 1470025"/>
              <a:gd name="connsiteX7" fmla="*/ 127965 w 2929966"/>
              <a:gd name="connsiteY7" fmla="*/ 184150 h 1470025"/>
              <a:gd name="connsiteX8" fmla="*/ 156540 w 2929966"/>
              <a:gd name="connsiteY8" fmla="*/ 222250 h 1470025"/>
              <a:gd name="connsiteX9" fmla="*/ 185115 w 2929966"/>
              <a:gd name="connsiteY9" fmla="*/ 250825 h 1470025"/>
              <a:gd name="connsiteX10" fmla="*/ 223215 w 2929966"/>
              <a:gd name="connsiteY10" fmla="*/ 307975 h 1470025"/>
              <a:gd name="connsiteX11" fmla="*/ 251790 w 2929966"/>
              <a:gd name="connsiteY11" fmla="*/ 336550 h 1470025"/>
              <a:gd name="connsiteX12" fmla="*/ 270840 w 2929966"/>
              <a:gd name="connsiteY12" fmla="*/ 365125 h 1470025"/>
              <a:gd name="connsiteX13" fmla="*/ 356565 w 2929966"/>
              <a:gd name="connsiteY13" fmla="*/ 422275 h 1470025"/>
              <a:gd name="connsiteX14" fmla="*/ 385140 w 2929966"/>
              <a:gd name="connsiteY14" fmla="*/ 441325 h 1470025"/>
              <a:gd name="connsiteX15" fmla="*/ 461340 w 2929966"/>
              <a:gd name="connsiteY15" fmla="*/ 508000 h 1470025"/>
              <a:gd name="connsiteX16" fmla="*/ 528015 w 2929966"/>
              <a:gd name="connsiteY16" fmla="*/ 555625 h 1470025"/>
              <a:gd name="connsiteX17" fmla="*/ 547065 w 2929966"/>
              <a:gd name="connsiteY17" fmla="*/ 584200 h 1470025"/>
              <a:gd name="connsiteX18" fmla="*/ 585165 w 2929966"/>
              <a:gd name="connsiteY18" fmla="*/ 603250 h 1470025"/>
              <a:gd name="connsiteX19" fmla="*/ 642315 w 2929966"/>
              <a:gd name="connsiteY19" fmla="*/ 631825 h 1470025"/>
              <a:gd name="connsiteX20" fmla="*/ 670890 w 2929966"/>
              <a:gd name="connsiteY20" fmla="*/ 660400 h 1470025"/>
              <a:gd name="connsiteX21" fmla="*/ 747090 w 2929966"/>
              <a:gd name="connsiteY21" fmla="*/ 679450 h 1470025"/>
              <a:gd name="connsiteX22" fmla="*/ 823290 w 2929966"/>
              <a:gd name="connsiteY22" fmla="*/ 708025 h 1470025"/>
              <a:gd name="connsiteX23" fmla="*/ 880440 w 2929966"/>
              <a:gd name="connsiteY23" fmla="*/ 755650 h 1470025"/>
              <a:gd name="connsiteX24" fmla="*/ 975690 w 2929966"/>
              <a:gd name="connsiteY24" fmla="*/ 812800 h 1470025"/>
              <a:gd name="connsiteX25" fmla="*/ 1004265 w 2929966"/>
              <a:gd name="connsiteY25" fmla="*/ 831850 h 1470025"/>
              <a:gd name="connsiteX26" fmla="*/ 1032840 w 2929966"/>
              <a:gd name="connsiteY26" fmla="*/ 841375 h 1470025"/>
              <a:gd name="connsiteX27" fmla="*/ 1061415 w 2929966"/>
              <a:gd name="connsiteY27" fmla="*/ 860425 h 1470025"/>
              <a:gd name="connsiteX28" fmla="*/ 1118565 w 2929966"/>
              <a:gd name="connsiteY28" fmla="*/ 879475 h 1470025"/>
              <a:gd name="connsiteX29" fmla="*/ 1194765 w 2929966"/>
              <a:gd name="connsiteY29" fmla="*/ 917575 h 1470025"/>
              <a:gd name="connsiteX30" fmla="*/ 1223340 w 2929966"/>
              <a:gd name="connsiteY30" fmla="*/ 936625 h 1470025"/>
              <a:gd name="connsiteX31" fmla="*/ 1251915 w 2929966"/>
              <a:gd name="connsiteY31" fmla="*/ 946150 h 1470025"/>
              <a:gd name="connsiteX32" fmla="*/ 1280490 w 2929966"/>
              <a:gd name="connsiteY32" fmla="*/ 965200 h 1470025"/>
              <a:gd name="connsiteX33" fmla="*/ 1318590 w 2929966"/>
              <a:gd name="connsiteY33" fmla="*/ 984250 h 1470025"/>
              <a:gd name="connsiteX34" fmla="*/ 1375740 w 2929966"/>
              <a:gd name="connsiteY34" fmla="*/ 1031875 h 1470025"/>
              <a:gd name="connsiteX35" fmla="*/ 1404315 w 2929966"/>
              <a:gd name="connsiteY35" fmla="*/ 1050925 h 1470025"/>
              <a:gd name="connsiteX36" fmla="*/ 1432890 w 2929966"/>
              <a:gd name="connsiteY36" fmla="*/ 1079500 h 1470025"/>
              <a:gd name="connsiteX37" fmla="*/ 1499565 w 2929966"/>
              <a:gd name="connsiteY37" fmla="*/ 1117600 h 1470025"/>
              <a:gd name="connsiteX38" fmla="*/ 1547190 w 2929966"/>
              <a:gd name="connsiteY38" fmla="*/ 1127125 h 1470025"/>
              <a:gd name="connsiteX39" fmla="*/ 1613865 w 2929966"/>
              <a:gd name="connsiteY39" fmla="*/ 1165225 h 1470025"/>
              <a:gd name="connsiteX40" fmla="*/ 1642440 w 2929966"/>
              <a:gd name="connsiteY40" fmla="*/ 1174750 h 1470025"/>
              <a:gd name="connsiteX41" fmla="*/ 1690065 w 2929966"/>
              <a:gd name="connsiteY41" fmla="*/ 1193800 h 1470025"/>
              <a:gd name="connsiteX42" fmla="*/ 1728165 w 2929966"/>
              <a:gd name="connsiteY42" fmla="*/ 1212850 h 1470025"/>
              <a:gd name="connsiteX43" fmla="*/ 1813890 w 2929966"/>
              <a:gd name="connsiteY43" fmla="*/ 1222375 h 1470025"/>
              <a:gd name="connsiteX44" fmla="*/ 1851990 w 2929966"/>
              <a:gd name="connsiteY44" fmla="*/ 1231900 h 1470025"/>
              <a:gd name="connsiteX45" fmla="*/ 1899615 w 2929966"/>
              <a:gd name="connsiteY45" fmla="*/ 1250950 h 1470025"/>
              <a:gd name="connsiteX46" fmla="*/ 2052015 w 2929966"/>
              <a:gd name="connsiteY46" fmla="*/ 1260475 h 1470025"/>
              <a:gd name="connsiteX47" fmla="*/ 2109165 w 2929966"/>
              <a:gd name="connsiteY47" fmla="*/ 1279525 h 1470025"/>
              <a:gd name="connsiteX48" fmla="*/ 2156790 w 2929966"/>
              <a:gd name="connsiteY48" fmla="*/ 1317625 h 1470025"/>
              <a:gd name="connsiteX49" fmla="*/ 2213940 w 2929966"/>
              <a:gd name="connsiteY49" fmla="*/ 1355725 h 1470025"/>
              <a:gd name="connsiteX50" fmla="*/ 2242515 w 2929966"/>
              <a:gd name="connsiteY50" fmla="*/ 1365250 h 1470025"/>
              <a:gd name="connsiteX51" fmla="*/ 2318715 w 2929966"/>
              <a:gd name="connsiteY51" fmla="*/ 1384300 h 1470025"/>
              <a:gd name="connsiteX52" fmla="*/ 2347290 w 2929966"/>
              <a:gd name="connsiteY52" fmla="*/ 1393825 h 1470025"/>
              <a:gd name="connsiteX53" fmla="*/ 2433015 w 2929966"/>
              <a:gd name="connsiteY53" fmla="*/ 1412875 h 1470025"/>
              <a:gd name="connsiteX54" fmla="*/ 2509215 w 2929966"/>
              <a:gd name="connsiteY54" fmla="*/ 1431925 h 1470025"/>
              <a:gd name="connsiteX55" fmla="*/ 2585415 w 2929966"/>
              <a:gd name="connsiteY55" fmla="*/ 1450975 h 1470025"/>
              <a:gd name="connsiteX56" fmla="*/ 2909265 w 2929966"/>
              <a:gd name="connsiteY56" fmla="*/ 1470025 h 1470025"/>
              <a:gd name="connsiteX57" fmla="*/ 2928315 w 2929966"/>
              <a:gd name="connsiteY57" fmla="*/ 1441450 h 1470025"/>
              <a:gd name="connsiteX58" fmla="*/ 2918790 w 2929966"/>
              <a:gd name="connsiteY58" fmla="*/ 1412875 h 1470025"/>
              <a:gd name="connsiteX59" fmla="*/ 2909265 w 2929966"/>
              <a:gd name="connsiteY59" fmla="*/ 1374775 h 1470025"/>
              <a:gd name="connsiteX60" fmla="*/ 2880690 w 2929966"/>
              <a:gd name="connsiteY60" fmla="*/ 1270000 h 1470025"/>
              <a:gd name="connsiteX61" fmla="*/ 2842590 w 2929966"/>
              <a:gd name="connsiteY61" fmla="*/ 1212850 h 1470025"/>
              <a:gd name="connsiteX62" fmla="*/ 2804490 w 2929966"/>
              <a:gd name="connsiteY62" fmla="*/ 1174750 h 1470025"/>
              <a:gd name="connsiteX63" fmla="*/ 2709240 w 2929966"/>
              <a:gd name="connsiteY63" fmla="*/ 1184275 h 1470025"/>
              <a:gd name="connsiteX64" fmla="*/ 2680665 w 2929966"/>
              <a:gd name="connsiteY64" fmla="*/ 1193800 h 1470025"/>
              <a:gd name="connsiteX65" fmla="*/ 2537790 w 2929966"/>
              <a:gd name="connsiteY65" fmla="*/ 1184275 h 1470025"/>
              <a:gd name="connsiteX66" fmla="*/ 2490165 w 2929966"/>
              <a:gd name="connsiteY66" fmla="*/ 1174750 h 1470025"/>
              <a:gd name="connsiteX67" fmla="*/ 2347290 w 2929966"/>
              <a:gd name="connsiteY67" fmla="*/ 1155700 h 1470025"/>
              <a:gd name="connsiteX68" fmla="*/ 2290140 w 2929966"/>
              <a:gd name="connsiteY68" fmla="*/ 1136650 h 1470025"/>
              <a:gd name="connsiteX69" fmla="*/ 2261565 w 2929966"/>
              <a:gd name="connsiteY69" fmla="*/ 1127125 h 1470025"/>
              <a:gd name="connsiteX70" fmla="*/ 2223465 w 2929966"/>
              <a:gd name="connsiteY70" fmla="*/ 1117600 h 1470025"/>
              <a:gd name="connsiteX71" fmla="*/ 2166315 w 2929966"/>
              <a:gd name="connsiteY71" fmla="*/ 1098550 h 1470025"/>
              <a:gd name="connsiteX72" fmla="*/ 2099640 w 2929966"/>
              <a:gd name="connsiteY72" fmla="*/ 1089025 h 1470025"/>
              <a:gd name="connsiteX73" fmla="*/ 2071065 w 2929966"/>
              <a:gd name="connsiteY73" fmla="*/ 1069975 h 1470025"/>
              <a:gd name="connsiteX74" fmla="*/ 1975815 w 2929966"/>
              <a:gd name="connsiteY74" fmla="*/ 1050925 h 1470025"/>
              <a:gd name="connsiteX75" fmla="*/ 1918665 w 2929966"/>
              <a:gd name="connsiteY75" fmla="*/ 1031875 h 1470025"/>
              <a:gd name="connsiteX76" fmla="*/ 1890090 w 2929966"/>
              <a:gd name="connsiteY76" fmla="*/ 1022350 h 1470025"/>
              <a:gd name="connsiteX77" fmla="*/ 1861515 w 2929966"/>
              <a:gd name="connsiteY77" fmla="*/ 1003300 h 1470025"/>
              <a:gd name="connsiteX78" fmla="*/ 1823415 w 2929966"/>
              <a:gd name="connsiteY78" fmla="*/ 993775 h 1470025"/>
              <a:gd name="connsiteX79" fmla="*/ 1794840 w 2929966"/>
              <a:gd name="connsiteY79" fmla="*/ 984250 h 1470025"/>
              <a:gd name="connsiteX80" fmla="*/ 1699590 w 2929966"/>
              <a:gd name="connsiteY80" fmla="*/ 965200 h 1470025"/>
              <a:gd name="connsiteX81" fmla="*/ 1632915 w 2929966"/>
              <a:gd name="connsiteY81" fmla="*/ 946150 h 1470025"/>
              <a:gd name="connsiteX82" fmla="*/ 1566240 w 2929966"/>
              <a:gd name="connsiteY82" fmla="*/ 927100 h 1470025"/>
              <a:gd name="connsiteX83" fmla="*/ 1480515 w 2929966"/>
              <a:gd name="connsiteY83" fmla="*/ 908050 h 1470025"/>
              <a:gd name="connsiteX84" fmla="*/ 1423365 w 2929966"/>
              <a:gd name="connsiteY84" fmla="*/ 879475 h 1470025"/>
              <a:gd name="connsiteX85" fmla="*/ 1394790 w 2929966"/>
              <a:gd name="connsiteY85" fmla="*/ 860425 h 1470025"/>
              <a:gd name="connsiteX86" fmla="*/ 1337640 w 2929966"/>
              <a:gd name="connsiteY86" fmla="*/ 841375 h 1470025"/>
              <a:gd name="connsiteX87" fmla="*/ 1270965 w 2929966"/>
              <a:gd name="connsiteY87" fmla="*/ 812800 h 1470025"/>
              <a:gd name="connsiteX88" fmla="*/ 1242390 w 2929966"/>
              <a:gd name="connsiteY88" fmla="*/ 793750 h 1470025"/>
              <a:gd name="connsiteX89" fmla="*/ 1213815 w 2929966"/>
              <a:gd name="connsiteY89" fmla="*/ 784225 h 1470025"/>
              <a:gd name="connsiteX90" fmla="*/ 1156665 w 2929966"/>
              <a:gd name="connsiteY90" fmla="*/ 746125 h 1470025"/>
              <a:gd name="connsiteX91" fmla="*/ 1128090 w 2929966"/>
              <a:gd name="connsiteY91" fmla="*/ 727075 h 1470025"/>
              <a:gd name="connsiteX92" fmla="*/ 1099515 w 2929966"/>
              <a:gd name="connsiteY92" fmla="*/ 708025 h 1470025"/>
              <a:gd name="connsiteX93" fmla="*/ 1051890 w 2929966"/>
              <a:gd name="connsiteY93" fmla="*/ 669925 h 1470025"/>
              <a:gd name="connsiteX94" fmla="*/ 1032840 w 2929966"/>
              <a:gd name="connsiteY94" fmla="*/ 641350 h 1470025"/>
              <a:gd name="connsiteX95" fmla="*/ 1004265 w 2929966"/>
              <a:gd name="connsiteY95" fmla="*/ 622300 h 1470025"/>
              <a:gd name="connsiteX96" fmla="*/ 956640 w 2929966"/>
              <a:gd name="connsiteY96" fmla="*/ 584200 h 1470025"/>
              <a:gd name="connsiteX97" fmla="*/ 870915 w 2929966"/>
              <a:gd name="connsiteY97" fmla="*/ 536575 h 1470025"/>
              <a:gd name="connsiteX98" fmla="*/ 813765 w 2929966"/>
              <a:gd name="connsiteY98" fmla="*/ 498475 h 1470025"/>
              <a:gd name="connsiteX99" fmla="*/ 728040 w 2929966"/>
              <a:gd name="connsiteY99" fmla="*/ 441325 h 1470025"/>
              <a:gd name="connsiteX100" fmla="*/ 661365 w 2929966"/>
              <a:gd name="connsiteY100" fmla="*/ 403225 h 1470025"/>
              <a:gd name="connsiteX101" fmla="*/ 623265 w 2929966"/>
              <a:gd name="connsiteY101" fmla="*/ 393700 h 1470025"/>
              <a:gd name="connsiteX102" fmla="*/ 585165 w 2929966"/>
              <a:gd name="connsiteY102" fmla="*/ 365125 h 1470025"/>
              <a:gd name="connsiteX103" fmla="*/ 547065 w 2929966"/>
              <a:gd name="connsiteY103" fmla="*/ 346075 h 1470025"/>
              <a:gd name="connsiteX104" fmla="*/ 518490 w 2929966"/>
              <a:gd name="connsiteY104" fmla="*/ 317500 h 1470025"/>
              <a:gd name="connsiteX105" fmla="*/ 489915 w 2929966"/>
              <a:gd name="connsiteY105" fmla="*/ 307975 h 1470025"/>
              <a:gd name="connsiteX106" fmla="*/ 451815 w 2929966"/>
              <a:gd name="connsiteY106" fmla="*/ 288925 h 1470025"/>
              <a:gd name="connsiteX107" fmla="*/ 394665 w 2929966"/>
              <a:gd name="connsiteY107" fmla="*/ 241300 h 1470025"/>
              <a:gd name="connsiteX108" fmla="*/ 366090 w 2929966"/>
              <a:gd name="connsiteY108" fmla="*/ 231775 h 1470025"/>
              <a:gd name="connsiteX109" fmla="*/ 308940 w 2929966"/>
              <a:gd name="connsiteY109" fmla="*/ 174625 h 1470025"/>
              <a:gd name="connsiteX110" fmla="*/ 251790 w 2929966"/>
              <a:gd name="connsiteY110" fmla="*/ 146050 h 1470025"/>
              <a:gd name="connsiteX111" fmla="*/ 194640 w 2929966"/>
              <a:gd name="connsiteY111" fmla="*/ 98425 h 1470025"/>
              <a:gd name="connsiteX112" fmla="*/ 137490 w 2929966"/>
              <a:gd name="connsiteY112" fmla="*/ 41275 h 1470025"/>
              <a:gd name="connsiteX113" fmla="*/ 137490 w 2929966"/>
              <a:gd name="connsiteY113" fmla="*/ 3175 h 1470025"/>
              <a:gd name="connsiteX0" fmla="*/ 137490 w 2929966"/>
              <a:gd name="connsiteY0" fmla="*/ 3175 h 1470025"/>
              <a:gd name="connsiteX1" fmla="*/ 61290 w 2929966"/>
              <a:gd name="connsiteY1" fmla="*/ 22225 h 1470025"/>
              <a:gd name="connsiteX2" fmla="*/ 42240 w 2929966"/>
              <a:gd name="connsiteY2" fmla="*/ 50800 h 1470025"/>
              <a:gd name="connsiteX3" fmla="*/ 13665 w 2929966"/>
              <a:gd name="connsiteY3" fmla="*/ 69850 h 1470025"/>
              <a:gd name="connsiteX4" fmla="*/ 4140 w 2929966"/>
              <a:gd name="connsiteY4" fmla="*/ 107950 h 1470025"/>
              <a:gd name="connsiteX5" fmla="*/ 70815 w 2929966"/>
              <a:gd name="connsiteY5" fmla="*/ 136525 h 1470025"/>
              <a:gd name="connsiteX6" fmla="*/ 99390 w 2929966"/>
              <a:gd name="connsiteY6" fmla="*/ 165100 h 1470025"/>
              <a:gd name="connsiteX7" fmla="*/ 127965 w 2929966"/>
              <a:gd name="connsiteY7" fmla="*/ 184150 h 1470025"/>
              <a:gd name="connsiteX8" fmla="*/ 156540 w 2929966"/>
              <a:gd name="connsiteY8" fmla="*/ 222250 h 1470025"/>
              <a:gd name="connsiteX9" fmla="*/ 185115 w 2929966"/>
              <a:gd name="connsiteY9" fmla="*/ 250825 h 1470025"/>
              <a:gd name="connsiteX10" fmla="*/ 223215 w 2929966"/>
              <a:gd name="connsiteY10" fmla="*/ 307975 h 1470025"/>
              <a:gd name="connsiteX11" fmla="*/ 251790 w 2929966"/>
              <a:gd name="connsiteY11" fmla="*/ 336550 h 1470025"/>
              <a:gd name="connsiteX12" fmla="*/ 270840 w 2929966"/>
              <a:gd name="connsiteY12" fmla="*/ 365125 h 1470025"/>
              <a:gd name="connsiteX13" fmla="*/ 356565 w 2929966"/>
              <a:gd name="connsiteY13" fmla="*/ 422275 h 1470025"/>
              <a:gd name="connsiteX14" fmla="*/ 385140 w 2929966"/>
              <a:gd name="connsiteY14" fmla="*/ 441325 h 1470025"/>
              <a:gd name="connsiteX15" fmla="*/ 461340 w 2929966"/>
              <a:gd name="connsiteY15" fmla="*/ 508000 h 1470025"/>
              <a:gd name="connsiteX16" fmla="*/ 528015 w 2929966"/>
              <a:gd name="connsiteY16" fmla="*/ 555625 h 1470025"/>
              <a:gd name="connsiteX17" fmla="*/ 547065 w 2929966"/>
              <a:gd name="connsiteY17" fmla="*/ 584200 h 1470025"/>
              <a:gd name="connsiteX18" fmla="*/ 585165 w 2929966"/>
              <a:gd name="connsiteY18" fmla="*/ 603250 h 1470025"/>
              <a:gd name="connsiteX19" fmla="*/ 642315 w 2929966"/>
              <a:gd name="connsiteY19" fmla="*/ 631825 h 1470025"/>
              <a:gd name="connsiteX20" fmla="*/ 670890 w 2929966"/>
              <a:gd name="connsiteY20" fmla="*/ 660400 h 1470025"/>
              <a:gd name="connsiteX21" fmla="*/ 747090 w 2929966"/>
              <a:gd name="connsiteY21" fmla="*/ 679450 h 1470025"/>
              <a:gd name="connsiteX22" fmla="*/ 823290 w 2929966"/>
              <a:gd name="connsiteY22" fmla="*/ 708025 h 1470025"/>
              <a:gd name="connsiteX23" fmla="*/ 880440 w 2929966"/>
              <a:gd name="connsiteY23" fmla="*/ 755650 h 1470025"/>
              <a:gd name="connsiteX24" fmla="*/ 975690 w 2929966"/>
              <a:gd name="connsiteY24" fmla="*/ 812800 h 1470025"/>
              <a:gd name="connsiteX25" fmla="*/ 1004265 w 2929966"/>
              <a:gd name="connsiteY25" fmla="*/ 831850 h 1470025"/>
              <a:gd name="connsiteX26" fmla="*/ 1032840 w 2929966"/>
              <a:gd name="connsiteY26" fmla="*/ 841375 h 1470025"/>
              <a:gd name="connsiteX27" fmla="*/ 1061415 w 2929966"/>
              <a:gd name="connsiteY27" fmla="*/ 860425 h 1470025"/>
              <a:gd name="connsiteX28" fmla="*/ 1118565 w 2929966"/>
              <a:gd name="connsiteY28" fmla="*/ 879475 h 1470025"/>
              <a:gd name="connsiteX29" fmla="*/ 1194765 w 2929966"/>
              <a:gd name="connsiteY29" fmla="*/ 917575 h 1470025"/>
              <a:gd name="connsiteX30" fmla="*/ 1223340 w 2929966"/>
              <a:gd name="connsiteY30" fmla="*/ 936625 h 1470025"/>
              <a:gd name="connsiteX31" fmla="*/ 1251915 w 2929966"/>
              <a:gd name="connsiteY31" fmla="*/ 946150 h 1470025"/>
              <a:gd name="connsiteX32" fmla="*/ 1280490 w 2929966"/>
              <a:gd name="connsiteY32" fmla="*/ 965200 h 1470025"/>
              <a:gd name="connsiteX33" fmla="*/ 1318590 w 2929966"/>
              <a:gd name="connsiteY33" fmla="*/ 984250 h 1470025"/>
              <a:gd name="connsiteX34" fmla="*/ 1375740 w 2929966"/>
              <a:gd name="connsiteY34" fmla="*/ 1031875 h 1470025"/>
              <a:gd name="connsiteX35" fmla="*/ 1404315 w 2929966"/>
              <a:gd name="connsiteY35" fmla="*/ 1050925 h 1470025"/>
              <a:gd name="connsiteX36" fmla="*/ 1432890 w 2929966"/>
              <a:gd name="connsiteY36" fmla="*/ 1079500 h 1470025"/>
              <a:gd name="connsiteX37" fmla="*/ 1499565 w 2929966"/>
              <a:gd name="connsiteY37" fmla="*/ 1117600 h 1470025"/>
              <a:gd name="connsiteX38" fmla="*/ 1547190 w 2929966"/>
              <a:gd name="connsiteY38" fmla="*/ 1127125 h 1470025"/>
              <a:gd name="connsiteX39" fmla="*/ 1613865 w 2929966"/>
              <a:gd name="connsiteY39" fmla="*/ 1165225 h 1470025"/>
              <a:gd name="connsiteX40" fmla="*/ 1642440 w 2929966"/>
              <a:gd name="connsiteY40" fmla="*/ 1174750 h 1470025"/>
              <a:gd name="connsiteX41" fmla="*/ 1690065 w 2929966"/>
              <a:gd name="connsiteY41" fmla="*/ 1193800 h 1470025"/>
              <a:gd name="connsiteX42" fmla="*/ 1728165 w 2929966"/>
              <a:gd name="connsiteY42" fmla="*/ 1212850 h 1470025"/>
              <a:gd name="connsiteX43" fmla="*/ 1813890 w 2929966"/>
              <a:gd name="connsiteY43" fmla="*/ 1222375 h 1470025"/>
              <a:gd name="connsiteX44" fmla="*/ 1851990 w 2929966"/>
              <a:gd name="connsiteY44" fmla="*/ 1231900 h 1470025"/>
              <a:gd name="connsiteX45" fmla="*/ 1899615 w 2929966"/>
              <a:gd name="connsiteY45" fmla="*/ 1250950 h 1470025"/>
              <a:gd name="connsiteX46" fmla="*/ 2052015 w 2929966"/>
              <a:gd name="connsiteY46" fmla="*/ 1260475 h 1470025"/>
              <a:gd name="connsiteX47" fmla="*/ 2109165 w 2929966"/>
              <a:gd name="connsiteY47" fmla="*/ 1279525 h 1470025"/>
              <a:gd name="connsiteX48" fmla="*/ 2156790 w 2929966"/>
              <a:gd name="connsiteY48" fmla="*/ 1317625 h 1470025"/>
              <a:gd name="connsiteX49" fmla="*/ 2213940 w 2929966"/>
              <a:gd name="connsiteY49" fmla="*/ 1355725 h 1470025"/>
              <a:gd name="connsiteX50" fmla="*/ 2242515 w 2929966"/>
              <a:gd name="connsiteY50" fmla="*/ 1365250 h 1470025"/>
              <a:gd name="connsiteX51" fmla="*/ 2318715 w 2929966"/>
              <a:gd name="connsiteY51" fmla="*/ 1384300 h 1470025"/>
              <a:gd name="connsiteX52" fmla="*/ 2347290 w 2929966"/>
              <a:gd name="connsiteY52" fmla="*/ 1393825 h 1470025"/>
              <a:gd name="connsiteX53" fmla="*/ 2433015 w 2929966"/>
              <a:gd name="connsiteY53" fmla="*/ 1412875 h 1470025"/>
              <a:gd name="connsiteX54" fmla="*/ 2509215 w 2929966"/>
              <a:gd name="connsiteY54" fmla="*/ 1431925 h 1470025"/>
              <a:gd name="connsiteX55" fmla="*/ 2585415 w 2929966"/>
              <a:gd name="connsiteY55" fmla="*/ 1450975 h 1470025"/>
              <a:gd name="connsiteX56" fmla="*/ 2909265 w 2929966"/>
              <a:gd name="connsiteY56" fmla="*/ 1470025 h 1470025"/>
              <a:gd name="connsiteX57" fmla="*/ 2928315 w 2929966"/>
              <a:gd name="connsiteY57" fmla="*/ 1441450 h 1470025"/>
              <a:gd name="connsiteX58" fmla="*/ 2918790 w 2929966"/>
              <a:gd name="connsiteY58" fmla="*/ 1412875 h 1470025"/>
              <a:gd name="connsiteX59" fmla="*/ 2909265 w 2929966"/>
              <a:gd name="connsiteY59" fmla="*/ 1374775 h 1470025"/>
              <a:gd name="connsiteX60" fmla="*/ 2880690 w 2929966"/>
              <a:gd name="connsiteY60" fmla="*/ 1270000 h 1470025"/>
              <a:gd name="connsiteX61" fmla="*/ 2842590 w 2929966"/>
              <a:gd name="connsiteY61" fmla="*/ 1212850 h 1470025"/>
              <a:gd name="connsiteX62" fmla="*/ 2804490 w 2929966"/>
              <a:gd name="connsiteY62" fmla="*/ 1174750 h 1470025"/>
              <a:gd name="connsiteX63" fmla="*/ 2709240 w 2929966"/>
              <a:gd name="connsiteY63" fmla="*/ 1184275 h 1470025"/>
              <a:gd name="connsiteX64" fmla="*/ 2680665 w 2929966"/>
              <a:gd name="connsiteY64" fmla="*/ 1193800 h 1470025"/>
              <a:gd name="connsiteX65" fmla="*/ 2537790 w 2929966"/>
              <a:gd name="connsiteY65" fmla="*/ 1184275 h 1470025"/>
              <a:gd name="connsiteX66" fmla="*/ 2490165 w 2929966"/>
              <a:gd name="connsiteY66" fmla="*/ 1174750 h 1470025"/>
              <a:gd name="connsiteX67" fmla="*/ 2347290 w 2929966"/>
              <a:gd name="connsiteY67" fmla="*/ 1155700 h 1470025"/>
              <a:gd name="connsiteX68" fmla="*/ 2290140 w 2929966"/>
              <a:gd name="connsiteY68" fmla="*/ 1136650 h 1470025"/>
              <a:gd name="connsiteX69" fmla="*/ 2261565 w 2929966"/>
              <a:gd name="connsiteY69" fmla="*/ 1127125 h 1470025"/>
              <a:gd name="connsiteX70" fmla="*/ 2223465 w 2929966"/>
              <a:gd name="connsiteY70" fmla="*/ 1117600 h 1470025"/>
              <a:gd name="connsiteX71" fmla="*/ 2166315 w 2929966"/>
              <a:gd name="connsiteY71" fmla="*/ 1098550 h 1470025"/>
              <a:gd name="connsiteX72" fmla="*/ 2099640 w 2929966"/>
              <a:gd name="connsiteY72" fmla="*/ 1089025 h 1470025"/>
              <a:gd name="connsiteX73" fmla="*/ 2071065 w 2929966"/>
              <a:gd name="connsiteY73" fmla="*/ 1069975 h 1470025"/>
              <a:gd name="connsiteX74" fmla="*/ 1975815 w 2929966"/>
              <a:gd name="connsiteY74" fmla="*/ 1050925 h 1470025"/>
              <a:gd name="connsiteX75" fmla="*/ 1918665 w 2929966"/>
              <a:gd name="connsiteY75" fmla="*/ 1031875 h 1470025"/>
              <a:gd name="connsiteX76" fmla="*/ 1890090 w 2929966"/>
              <a:gd name="connsiteY76" fmla="*/ 1022350 h 1470025"/>
              <a:gd name="connsiteX77" fmla="*/ 1861515 w 2929966"/>
              <a:gd name="connsiteY77" fmla="*/ 1003300 h 1470025"/>
              <a:gd name="connsiteX78" fmla="*/ 1823415 w 2929966"/>
              <a:gd name="connsiteY78" fmla="*/ 993775 h 1470025"/>
              <a:gd name="connsiteX79" fmla="*/ 1794840 w 2929966"/>
              <a:gd name="connsiteY79" fmla="*/ 984250 h 1470025"/>
              <a:gd name="connsiteX80" fmla="*/ 1699590 w 2929966"/>
              <a:gd name="connsiteY80" fmla="*/ 965200 h 1470025"/>
              <a:gd name="connsiteX81" fmla="*/ 1632915 w 2929966"/>
              <a:gd name="connsiteY81" fmla="*/ 946150 h 1470025"/>
              <a:gd name="connsiteX82" fmla="*/ 1566240 w 2929966"/>
              <a:gd name="connsiteY82" fmla="*/ 927100 h 1470025"/>
              <a:gd name="connsiteX83" fmla="*/ 1512845 w 2929966"/>
              <a:gd name="connsiteY83" fmla="*/ 894417 h 1470025"/>
              <a:gd name="connsiteX84" fmla="*/ 1423365 w 2929966"/>
              <a:gd name="connsiteY84" fmla="*/ 879475 h 1470025"/>
              <a:gd name="connsiteX85" fmla="*/ 1394790 w 2929966"/>
              <a:gd name="connsiteY85" fmla="*/ 860425 h 1470025"/>
              <a:gd name="connsiteX86" fmla="*/ 1337640 w 2929966"/>
              <a:gd name="connsiteY86" fmla="*/ 841375 h 1470025"/>
              <a:gd name="connsiteX87" fmla="*/ 1270965 w 2929966"/>
              <a:gd name="connsiteY87" fmla="*/ 812800 h 1470025"/>
              <a:gd name="connsiteX88" fmla="*/ 1242390 w 2929966"/>
              <a:gd name="connsiteY88" fmla="*/ 793750 h 1470025"/>
              <a:gd name="connsiteX89" fmla="*/ 1213815 w 2929966"/>
              <a:gd name="connsiteY89" fmla="*/ 784225 h 1470025"/>
              <a:gd name="connsiteX90" fmla="*/ 1156665 w 2929966"/>
              <a:gd name="connsiteY90" fmla="*/ 746125 h 1470025"/>
              <a:gd name="connsiteX91" fmla="*/ 1128090 w 2929966"/>
              <a:gd name="connsiteY91" fmla="*/ 727075 h 1470025"/>
              <a:gd name="connsiteX92" fmla="*/ 1099515 w 2929966"/>
              <a:gd name="connsiteY92" fmla="*/ 708025 h 1470025"/>
              <a:gd name="connsiteX93" fmla="*/ 1051890 w 2929966"/>
              <a:gd name="connsiteY93" fmla="*/ 669925 h 1470025"/>
              <a:gd name="connsiteX94" fmla="*/ 1032840 w 2929966"/>
              <a:gd name="connsiteY94" fmla="*/ 641350 h 1470025"/>
              <a:gd name="connsiteX95" fmla="*/ 1004265 w 2929966"/>
              <a:gd name="connsiteY95" fmla="*/ 622300 h 1470025"/>
              <a:gd name="connsiteX96" fmla="*/ 956640 w 2929966"/>
              <a:gd name="connsiteY96" fmla="*/ 584200 h 1470025"/>
              <a:gd name="connsiteX97" fmla="*/ 870915 w 2929966"/>
              <a:gd name="connsiteY97" fmla="*/ 536575 h 1470025"/>
              <a:gd name="connsiteX98" fmla="*/ 813765 w 2929966"/>
              <a:gd name="connsiteY98" fmla="*/ 498475 h 1470025"/>
              <a:gd name="connsiteX99" fmla="*/ 728040 w 2929966"/>
              <a:gd name="connsiteY99" fmla="*/ 441325 h 1470025"/>
              <a:gd name="connsiteX100" fmla="*/ 661365 w 2929966"/>
              <a:gd name="connsiteY100" fmla="*/ 403225 h 1470025"/>
              <a:gd name="connsiteX101" fmla="*/ 623265 w 2929966"/>
              <a:gd name="connsiteY101" fmla="*/ 393700 h 1470025"/>
              <a:gd name="connsiteX102" fmla="*/ 585165 w 2929966"/>
              <a:gd name="connsiteY102" fmla="*/ 365125 h 1470025"/>
              <a:gd name="connsiteX103" fmla="*/ 547065 w 2929966"/>
              <a:gd name="connsiteY103" fmla="*/ 346075 h 1470025"/>
              <a:gd name="connsiteX104" fmla="*/ 518490 w 2929966"/>
              <a:gd name="connsiteY104" fmla="*/ 317500 h 1470025"/>
              <a:gd name="connsiteX105" fmla="*/ 489915 w 2929966"/>
              <a:gd name="connsiteY105" fmla="*/ 307975 h 1470025"/>
              <a:gd name="connsiteX106" fmla="*/ 451815 w 2929966"/>
              <a:gd name="connsiteY106" fmla="*/ 288925 h 1470025"/>
              <a:gd name="connsiteX107" fmla="*/ 394665 w 2929966"/>
              <a:gd name="connsiteY107" fmla="*/ 241300 h 1470025"/>
              <a:gd name="connsiteX108" fmla="*/ 366090 w 2929966"/>
              <a:gd name="connsiteY108" fmla="*/ 231775 h 1470025"/>
              <a:gd name="connsiteX109" fmla="*/ 308940 w 2929966"/>
              <a:gd name="connsiteY109" fmla="*/ 174625 h 1470025"/>
              <a:gd name="connsiteX110" fmla="*/ 251790 w 2929966"/>
              <a:gd name="connsiteY110" fmla="*/ 146050 h 1470025"/>
              <a:gd name="connsiteX111" fmla="*/ 194640 w 2929966"/>
              <a:gd name="connsiteY111" fmla="*/ 98425 h 1470025"/>
              <a:gd name="connsiteX112" fmla="*/ 137490 w 2929966"/>
              <a:gd name="connsiteY112" fmla="*/ 41275 h 1470025"/>
              <a:gd name="connsiteX113" fmla="*/ 137490 w 2929966"/>
              <a:gd name="connsiteY113" fmla="*/ 3175 h 1470025"/>
              <a:gd name="connsiteX0" fmla="*/ 137490 w 2929966"/>
              <a:gd name="connsiteY0" fmla="*/ 3175 h 1470025"/>
              <a:gd name="connsiteX1" fmla="*/ 61290 w 2929966"/>
              <a:gd name="connsiteY1" fmla="*/ 22225 h 1470025"/>
              <a:gd name="connsiteX2" fmla="*/ 42240 w 2929966"/>
              <a:gd name="connsiteY2" fmla="*/ 50800 h 1470025"/>
              <a:gd name="connsiteX3" fmla="*/ 13665 w 2929966"/>
              <a:gd name="connsiteY3" fmla="*/ 69850 h 1470025"/>
              <a:gd name="connsiteX4" fmla="*/ 4140 w 2929966"/>
              <a:gd name="connsiteY4" fmla="*/ 107950 h 1470025"/>
              <a:gd name="connsiteX5" fmla="*/ 70815 w 2929966"/>
              <a:gd name="connsiteY5" fmla="*/ 136525 h 1470025"/>
              <a:gd name="connsiteX6" fmla="*/ 99390 w 2929966"/>
              <a:gd name="connsiteY6" fmla="*/ 165100 h 1470025"/>
              <a:gd name="connsiteX7" fmla="*/ 127965 w 2929966"/>
              <a:gd name="connsiteY7" fmla="*/ 184150 h 1470025"/>
              <a:gd name="connsiteX8" fmla="*/ 156540 w 2929966"/>
              <a:gd name="connsiteY8" fmla="*/ 222250 h 1470025"/>
              <a:gd name="connsiteX9" fmla="*/ 185115 w 2929966"/>
              <a:gd name="connsiteY9" fmla="*/ 250825 h 1470025"/>
              <a:gd name="connsiteX10" fmla="*/ 223215 w 2929966"/>
              <a:gd name="connsiteY10" fmla="*/ 307975 h 1470025"/>
              <a:gd name="connsiteX11" fmla="*/ 251790 w 2929966"/>
              <a:gd name="connsiteY11" fmla="*/ 336550 h 1470025"/>
              <a:gd name="connsiteX12" fmla="*/ 270840 w 2929966"/>
              <a:gd name="connsiteY12" fmla="*/ 365125 h 1470025"/>
              <a:gd name="connsiteX13" fmla="*/ 356565 w 2929966"/>
              <a:gd name="connsiteY13" fmla="*/ 422275 h 1470025"/>
              <a:gd name="connsiteX14" fmla="*/ 385140 w 2929966"/>
              <a:gd name="connsiteY14" fmla="*/ 441325 h 1470025"/>
              <a:gd name="connsiteX15" fmla="*/ 461340 w 2929966"/>
              <a:gd name="connsiteY15" fmla="*/ 508000 h 1470025"/>
              <a:gd name="connsiteX16" fmla="*/ 528015 w 2929966"/>
              <a:gd name="connsiteY16" fmla="*/ 555625 h 1470025"/>
              <a:gd name="connsiteX17" fmla="*/ 547065 w 2929966"/>
              <a:gd name="connsiteY17" fmla="*/ 584200 h 1470025"/>
              <a:gd name="connsiteX18" fmla="*/ 585165 w 2929966"/>
              <a:gd name="connsiteY18" fmla="*/ 603250 h 1470025"/>
              <a:gd name="connsiteX19" fmla="*/ 642315 w 2929966"/>
              <a:gd name="connsiteY19" fmla="*/ 631825 h 1470025"/>
              <a:gd name="connsiteX20" fmla="*/ 670890 w 2929966"/>
              <a:gd name="connsiteY20" fmla="*/ 660400 h 1470025"/>
              <a:gd name="connsiteX21" fmla="*/ 747090 w 2929966"/>
              <a:gd name="connsiteY21" fmla="*/ 679450 h 1470025"/>
              <a:gd name="connsiteX22" fmla="*/ 823290 w 2929966"/>
              <a:gd name="connsiteY22" fmla="*/ 708025 h 1470025"/>
              <a:gd name="connsiteX23" fmla="*/ 880440 w 2929966"/>
              <a:gd name="connsiteY23" fmla="*/ 755650 h 1470025"/>
              <a:gd name="connsiteX24" fmla="*/ 975690 w 2929966"/>
              <a:gd name="connsiteY24" fmla="*/ 812800 h 1470025"/>
              <a:gd name="connsiteX25" fmla="*/ 1004265 w 2929966"/>
              <a:gd name="connsiteY25" fmla="*/ 831850 h 1470025"/>
              <a:gd name="connsiteX26" fmla="*/ 1032840 w 2929966"/>
              <a:gd name="connsiteY26" fmla="*/ 841375 h 1470025"/>
              <a:gd name="connsiteX27" fmla="*/ 1061415 w 2929966"/>
              <a:gd name="connsiteY27" fmla="*/ 860425 h 1470025"/>
              <a:gd name="connsiteX28" fmla="*/ 1118565 w 2929966"/>
              <a:gd name="connsiteY28" fmla="*/ 879475 h 1470025"/>
              <a:gd name="connsiteX29" fmla="*/ 1194765 w 2929966"/>
              <a:gd name="connsiteY29" fmla="*/ 917575 h 1470025"/>
              <a:gd name="connsiteX30" fmla="*/ 1223340 w 2929966"/>
              <a:gd name="connsiteY30" fmla="*/ 936625 h 1470025"/>
              <a:gd name="connsiteX31" fmla="*/ 1251915 w 2929966"/>
              <a:gd name="connsiteY31" fmla="*/ 946150 h 1470025"/>
              <a:gd name="connsiteX32" fmla="*/ 1280490 w 2929966"/>
              <a:gd name="connsiteY32" fmla="*/ 965200 h 1470025"/>
              <a:gd name="connsiteX33" fmla="*/ 1318590 w 2929966"/>
              <a:gd name="connsiteY33" fmla="*/ 984250 h 1470025"/>
              <a:gd name="connsiteX34" fmla="*/ 1375740 w 2929966"/>
              <a:gd name="connsiteY34" fmla="*/ 1031875 h 1470025"/>
              <a:gd name="connsiteX35" fmla="*/ 1404315 w 2929966"/>
              <a:gd name="connsiteY35" fmla="*/ 1050925 h 1470025"/>
              <a:gd name="connsiteX36" fmla="*/ 1432890 w 2929966"/>
              <a:gd name="connsiteY36" fmla="*/ 1079500 h 1470025"/>
              <a:gd name="connsiteX37" fmla="*/ 1499565 w 2929966"/>
              <a:gd name="connsiteY37" fmla="*/ 1117600 h 1470025"/>
              <a:gd name="connsiteX38" fmla="*/ 1547190 w 2929966"/>
              <a:gd name="connsiteY38" fmla="*/ 1127125 h 1470025"/>
              <a:gd name="connsiteX39" fmla="*/ 1613865 w 2929966"/>
              <a:gd name="connsiteY39" fmla="*/ 1165225 h 1470025"/>
              <a:gd name="connsiteX40" fmla="*/ 1642440 w 2929966"/>
              <a:gd name="connsiteY40" fmla="*/ 1174750 h 1470025"/>
              <a:gd name="connsiteX41" fmla="*/ 1690065 w 2929966"/>
              <a:gd name="connsiteY41" fmla="*/ 1193800 h 1470025"/>
              <a:gd name="connsiteX42" fmla="*/ 1728165 w 2929966"/>
              <a:gd name="connsiteY42" fmla="*/ 1212850 h 1470025"/>
              <a:gd name="connsiteX43" fmla="*/ 1813890 w 2929966"/>
              <a:gd name="connsiteY43" fmla="*/ 1222375 h 1470025"/>
              <a:gd name="connsiteX44" fmla="*/ 1851990 w 2929966"/>
              <a:gd name="connsiteY44" fmla="*/ 1231900 h 1470025"/>
              <a:gd name="connsiteX45" fmla="*/ 1899615 w 2929966"/>
              <a:gd name="connsiteY45" fmla="*/ 1250950 h 1470025"/>
              <a:gd name="connsiteX46" fmla="*/ 2052015 w 2929966"/>
              <a:gd name="connsiteY46" fmla="*/ 1260475 h 1470025"/>
              <a:gd name="connsiteX47" fmla="*/ 2109165 w 2929966"/>
              <a:gd name="connsiteY47" fmla="*/ 1279525 h 1470025"/>
              <a:gd name="connsiteX48" fmla="*/ 2156790 w 2929966"/>
              <a:gd name="connsiteY48" fmla="*/ 1317625 h 1470025"/>
              <a:gd name="connsiteX49" fmla="*/ 2213940 w 2929966"/>
              <a:gd name="connsiteY49" fmla="*/ 1355725 h 1470025"/>
              <a:gd name="connsiteX50" fmla="*/ 2242515 w 2929966"/>
              <a:gd name="connsiteY50" fmla="*/ 1365250 h 1470025"/>
              <a:gd name="connsiteX51" fmla="*/ 2318715 w 2929966"/>
              <a:gd name="connsiteY51" fmla="*/ 1384300 h 1470025"/>
              <a:gd name="connsiteX52" fmla="*/ 2347290 w 2929966"/>
              <a:gd name="connsiteY52" fmla="*/ 1393825 h 1470025"/>
              <a:gd name="connsiteX53" fmla="*/ 2433015 w 2929966"/>
              <a:gd name="connsiteY53" fmla="*/ 1412875 h 1470025"/>
              <a:gd name="connsiteX54" fmla="*/ 2509215 w 2929966"/>
              <a:gd name="connsiteY54" fmla="*/ 1431925 h 1470025"/>
              <a:gd name="connsiteX55" fmla="*/ 2585415 w 2929966"/>
              <a:gd name="connsiteY55" fmla="*/ 1450975 h 1470025"/>
              <a:gd name="connsiteX56" fmla="*/ 2909265 w 2929966"/>
              <a:gd name="connsiteY56" fmla="*/ 1470025 h 1470025"/>
              <a:gd name="connsiteX57" fmla="*/ 2928315 w 2929966"/>
              <a:gd name="connsiteY57" fmla="*/ 1441450 h 1470025"/>
              <a:gd name="connsiteX58" fmla="*/ 2918790 w 2929966"/>
              <a:gd name="connsiteY58" fmla="*/ 1412875 h 1470025"/>
              <a:gd name="connsiteX59" fmla="*/ 2909265 w 2929966"/>
              <a:gd name="connsiteY59" fmla="*/ 1374775 h 1470025"/>
              <a:gd name="connsiteX60" fmla="*/ 2880690 w 2929966"/>
              <a:gd name="connsiteY60" fmla="*/ 1270000 h 1470025"/>
              <a:gd name="connsiteX61" fmla="*/ 2842590 w 2929966"/>
              <a:gd name="connsiteY61" fmla="*/ 1212850 h 1470025"/>
              <a:gd name="connsiteX62" fmla="*/ 2804490 w 2929966"/>
              <a:gd name="connsiteY62" fmla="*/ 1174750 h 1470025"/>
              <a:gd name="connsiteX63" fmla="*/ 2709240 w 2929966"/>
              <a:gd name="connsiteY63" fmla="*/ 1184275 h 1470025"/>
              <a:gd name="connsiteX64" fmla="*/ 2680665 w 2929966"/>
              <a:gd name="connsiteY64" fmla="*/ 1193800 h 1470025"/>
              <a:gd name="connsiteX65" fmla="*/ 2537790 w 2929966"/>
              <a:gd name="connsiteY65" fmla="*/ 1184275 h 1470025"/>
              <a:gd name="connsiteX66" fmla="*/ 2490165 w 2929966"/>
              <a:gd name="connsiteY66" fmla="*/ 1174750 h 1470025"/>
              <a:gd name="connsiteX67" fmla="*/ 2347290 w 2929966"/>
              <a:gd name="connsiteY67" fmla="*/ 1155700 h 1470025"/>
              <a:gd name="connsiteX68" fmla="*/ 2290140 w 2929966"/>
              <a:gd name="connsiteY68" fmla="*/ 1136650 h 1470025"/>
              <a:gd name="connsiteX69" fmla="*/ 2261565 w 2929966"/>
              <a:gd name="connsiteY69" fmla="*/ 1127125 h 1470025"/>
              <a:gd name="connsiteX70" fmla="*/ 2223465 w 2929966"/>
              <a:gd name="connsiteY70" fmla="*/ 1117600 h 1470025"/>
              <a:gd name="connsiteX71" fmla="*/ 2166315 w 2929966"/>
              <a:gd name="connsiteY71" fmla="*/ 1098550 h 1470025"/>
              <a:gd name="connsiteX72" fmla="*/ 2099640 w 2929966"/>
              <a:gd name="connsiteY72" fmla="*/ 1089025 h 1470025"/>
              <a:gd name="connsiteX73" fmla="*/ 2071065 w 2929966"/>
              <a:gd name="connsiteY73" fmla="*/ 1069975 h 1470025"/>
              <a:gd name="connsiteX74" fmla="*/ 1975815 w 2929966"/>
              <a:gd name="connsiteY74" fmla="*/ 1050925 h 1470025"/>
              <a:gd name="connsiteX75" fmla="*/ 1918665 w 2929966"/>
              <a:gd name="connsiteY75" fmla="*/ 1031875 h 1470025"/>
              <a:gd name="connsiteX76" fmla="*/ 1890090 w 2929966"/>
              <a:gd name="connsiteY76" fmla="*/ 1022350 h 1470025"/>
              <a:gd name="connsiteX77" fmla="*/ 1861515 w 2929966"/>
              <a:gd name="connsiteY77" fmla="*/ 1003300 h 1470025"/>
              <a:gd name="connsiteX78" fmla="*/ 1823415 w 2929966"/>
              <a:gd name="connsiteY78" fmla="*/ 993775 h 1470025"/>
              <a:gd name="connsiteX79" fmla="*/ 1794840 w 2929966"/>
              <a:gd name="connsiteY79" fmla="*/ 984250 h 1470025"/>
              <a:gd name="connsiteX80" fmla="*/ 1699590 w 2929966"/>
              <a:gd name="connsiteY80" fmla="*/ 965200 h 1470025"/>
              <a:gd name="connsiteX81" fmla="*/ 1632915 w 2929966"/>
              <a:gd name="connsiteY81" fmla="*/ 946150 h 1470025"/>
              <a:gd name="connsiteX82" fmla="*/ 1566240 w 2929966"/>
              <a:gd name="connsiteY82" fmla="*/ 927100 h 1470025"/>
              <a:gd name="connsiteX83" fmla="*/ 1512845 w 2929966"/>
              <a:gd name="connsiteY83" fmla="*/ 894417 h 1470025"/>
              <a:gd name="connsiteX84" fmla="*/ 1423365 w 2929966"/>
              <a:gd name="connsiteY84" fmla="*/ 879475 h 1470025"/>
              <a:gd name="connsiteX85" fmla="*/ 1427850 w 2929966"/>
              <a:gd name="connsiteY85" fmla="*/ 859319 h 1470025"/>
              <a:gd name="connsiteX86" fmla="*/ 1337640 w 2929966"/>
              <a:gd name="connsiteY86" fmla="*/ 841375 h 1470025"/>
              <a:gd name="connsiteX87" fmla="*/ 1270965 w 2929966"/>
              <a:gd name="connsiteY87" fmla="*/ 812800 h 1470025"/>
              <a:gd name="connsiteX88" fmla="*/ 1242390 w 2929966"/>
              <a:gd name="connsiteY88" fmla="*/ 793750 h 1470025"/>
              <a:gd name="connsiteX89" fmla="*/ 1213815 w 2929966"/>
              <a:gd name="connsiteY89" fmla="*/ 784225 h 1470025"/>
              <a:gd name="connsiteX90" fmla="*/ 1156665 w 2929966"/>
              <a:gd name="connsiteY90" fmla="*/ 746125 h 1470025"/>
              <a:gd name="connsiteX91" fmla="*/ 1128090 w 2929966"/>
              <a:gd name="connsiteY91" fmla="*/ 727075 h 1470025"/>
              <a:gd name="connsiteX92" fmla="*/ 1099515 w 2929966"/>
              <a:gd name="connsiteY92" fmla="*/ 708025 h 1470025"/>
              <a:gd name="connsiteX93" fmla="*/ 1051890 w 2929966"/>
              <a:gd name="connsiteY93" fmla="*/ 669925 h 1470025"/>
              <a:gd name="connsiteX94" fmla="*/ 1032840 w 2929966"/>
              <a:gd name="connsiteY94" fmla="*/ 641350 h 1470025"/>
              <a:gd name="connsiteX95" fmla="*/ 1004265 w 2929966"/>
              <a:gd name="connsiteY95" fmla="*/ 622300 h 1470025"/>
              <a:gd name="connsiteX96" fmla="*/ 956640 w 2929966"/>
              <a:gd name="connsiteY96" fmla="*/ 584200 h 1470025"/>
              <a:gd name="connsiteX97" fmla="*/ 870915 w 2929966"/>
              <a:gd name="connsiteY97" fmla="*/ 536575 h 1470025"/>
              <a:gd name="connsiteX98" fmla="*/ 813765 w 2929966"/>
              <a:gd name="connsiteY98" fmla="*/ 498475 h 1470025"/>
              <a:gd name="connsiteX99" fmla="*/ 728040 w 2929966"/>
              <a:gd name="connsiteY99" fmla="*/ 441325 h 1470025"/>
              <a:gd name="connsiteX100" fmla="*/ 661365 w 2929966"/>
              <a:gd name="connsiteY100" fmla="*/ 403225 h 1470025"/>
              <a:gd name="connsiteX101" fmla="*/ 623265 w 2929966"/>
              <a:gd name="connsiteY101" fmla="*/ 393700 h 1470025"/>
              <a:gd name="connsiteX102" fmla="*/ 585165 w 2929966"/>
              <a:gd name="connsiteY102" fmla="*/ 365125 h 1470025"/>
              <a:gd name="connsiteX103" fmla="*/ 547065 w 2929966"/>
              <a:gd name="connsiteY103" fmla="*/ 346075 h 1470025"/>
              <a:gd name="connsiteX104" fmla="*/ 518490 w 2929966"/>
              <a:gd name="connsiteY104" fmla="*/ 317500 h 1470025"/>
              <a:gd name="connsiteX105" fmla="*/ 489915 w 2929966"/>
              <a:gd name="connsiteY105" fmla="*/ 307975 h 1470025"/>
              <a:gd name="connsiteX106" fmla="*/ 451815 w 2929966"/>
              <a:gd name="connsiteY106" fmla="*/ 288925 h 1470025"/>
              <a:gd name="connsiteX107" fmla="*/ 394665 w 2929966"/>
              <a:gd name="connsiteY107" fmla="*/ 241300 h 1470025"/>
              <a:gd name="connsiteX108" fmla="*/ 366090 w 2929966"/>
              <a:gd name="connsiteY108" fmla="*/ 231775 h 1470025"/>
              <a:gd name="connsiteX109" fmla="*/ 308940 w 2929966"/>
              <a:gd name="connsiteY109" fmla="*/ 174625 h 1470025"/>
              <a:gd name="connsiteX110" fmla="*/ 251790 w 2929966"/>
              <a:gd name="connsiteY110" fmla="*/ 146050 h 1470025"/>
              <a:gd name="connsiteX111" fmla="*/ 194640 w 2929966"/>
              <a:gd name="connsiteY111" fmla="*/ 98425 h 1470025"/>
              <a:gd name="connsiteX112" fmla="*/ 137490 w 2929966"/>
              <a:gd name="connsiteY112" fmla="*/ 41275 h 1470025"/>
              <a:gd name="connsiteX113" fmla="*/ 137490 w 2929966"/>
              <a:gd name="connsiteY113" fmla="*/ 3175 h 147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929966" h="1470025">
                <a:moveTo>
                  <a:pt x="137490" y="3175"/>
                </a:moveTo>
                <a:cubicBezTo>
                  <a:pt x="124790" y="0"/>
                  <a:pt x="71053" y="14415"/>
                  <a:pt x="61290" y="22225"/>
                </a:cubicBezTo>
                <a:cubicBezTo>
                  <a:pt x="52351" y="29376"/>
                  <a:pt x="50335" y="42705"/>
                  <a:pt x="42240" y="50800"/>
                </a:cubicBezTo>
                <a:cubicBezTo>
                  <a:pt x="34145" y="58895"/>
                  <a:pt x="23190" y="63500"/>
                  <a:pt x="13665" y="69850"/>
                </a:cubicBezTo>
                <a:cubicBezTo>
                  <a:pt x="10490" y="82550"/>
                  <a:pt x="0" y="95531"/>
                  <a:pt x="4140" y="107950"/>
                </a:cubicBezTo>
                <a:cubicBezTo>
                  <a:pt x="10120" y="125890"/>
                  <a:pt x="59903" y="133797"/>
                  <a:pt x="70815" y="136525"/>
                </a:cubicBezTo>
                <a:cubicBezTo>
                  <a:pt x="80340" y="146050"/>
                  <a:pt x="89042" y="156476"/>
                  <a:pt x="99390" y="165100"/>
                </a:cubicBezTo>
                <a:cubicBezTo>
                  <a:pt x="108184" y="172429"/>
                  <a:pt x="119870" y="176055"/>
                  <a:pt x="127965" y="184150"/>
                </a:cubicBezTo>
                <a:cubicBezTo>
                  <a:pt x="139190" y="195375"/>
                  <a:pt x="146209" y="210197"/>
                  <a:pt x="156540" y="222250"/>
                </a:cubicBezTo>
                <a:cubicBezTo>
                  <a:pt x="165306" y="232477"/>
                  <a:pt x="176845" y="240192"/>
                  <a:pt x="185115" y="250825"/>
                </a:cubicBezTo>
                <a:cubicBezTo>
                  <a:pt x="199171" y="268897"/>
                  <a:pt x="207026" y="291786"/>
                  <a:pt x="223215" y="307975"/>
                </a:cubicBezTo>
                <a:cubicBezTo>
                  <a:pt x="232740" y="317500"/>
                  <a:pt x="243166" y="326202"/>
                  <a:pt x="251790" y="336550"/>
                </a:cubicBezTo>
                <a:cubicBezTo>
                  <a:pt x="259119" y="345344"/>
                  <a:pt x="262225" y="357587"/>
                  <a:pt x="270840" y="365125"/>
                </a:cubicBezTo>
                <a:lnTo>
                  <a:pt x="356565" y="422275"/>
                </a:lnTo>
                <a:lnTo>
                  <a:pt x="385140" y="441325"/>
                </a:lnTo>
                <a:cubicBezTo>
                  <a:pt x="439115" y="522288"/>
                  <a:pt x="350215" y="396875"/>
                  <a:pt x="461340" y="508000"/>
                </a:cubicBezTo>
                <a:cubicBezTo>
                  <a:pt x="499955" y="546615"/>
                  <a:pt x="477867" y="530551"/>
                  <a:pt x="528015" y="555625"/>
                </a:cubicBezTo>
                <a:cubicBezTo>
                  <a:pt x="534365" y="565150"/>
                  <a:pt x="538271" y="576871"/>
                  <a:pt x="547065" y="584200"/>
                </a:cubicBezTo>
                <a:cubicBezTo>
                  <a:pt x="557973" y="593290"/>
                  <a:pt x="572837" y="596205"/>
                  <a:pt x="585165" y="603250"/>
                </a:cubicBezTo>
                <a:cubicBezTo>
                  <a:pt x="636866" y="632793"/>
                  <a:pt x="589924" y="614361"/>
                  <a:pt x="642315" y="631825"/>
                </a:cubicBezTo>
                <a:cubicBezTo>
                  <a:pt x="651840" y="641350"/>
                  <a:pt x="658627" y="654826"/>
                  <a:pt x="670890" y="660400"/>
                </a:cubicBezTo>
                <a:cubicBezTo>
                  <a:pt x="694725" y="671234"/>
                  <a:pt x="747090" y="679450"/>
                  <a:pt x="747090" y="679450"/>
                </a:cubicBezTo>
                <a:cubicBezTo>
                  <a:pt x="814103" y="724126"/>
                  <a:pt x="729129" y="672715"/>
                  <a:pt x="823290" y="708025"/>
                </a:cubicBezTo>
                <a:cubicBezTo>
                  <a:pt x="851458" y="718588"/>
                  <a:pt x="857438" y="737759"/>
                  <a:pt x="880440" y="755650"/>
                </a:cubicBezTo>
                <a:cubicBezTo>
                  <a:pt x="944965" y="805836"/>
                  <a:pt x="919865" y="780900"/>
                  <a:pt x="975690" y="812800"/>
                </a:cubicBezTo>
                <a:cubicBezTo>
                  <a:pt x="985629" y="818480"/>
                  <a:pt x="994026" y="826730"/>
                  <a:pt x="1004265" y="831850"/>
                </a:cubicBezTo>
                <a:cubicBezTo>
                  <a:pt x="1013245" y="836340"/>
                  <a:pt x="1023860" y="836885"/>
                  <a:pt x="1032840" y="841375"/>
                </a:cubicBezTo>
                <a:cubicBezTo>
                  <a:pt x="1043079" y="846495"/>
                  <a:pt x="1050954" y="855776"/>
                  <a:pt x="1061415" y="860425"/>
                </a:cubicBezTo>
                <a:cubicBezTo>
                  <a:pt x="1079765" y="868580"/>
                  <a:pt x="1118565" y="879475"/>
                  <a:pt x="1118565" y="879475"/>
                </a:cubicBezTo>
                <a:cubicBezTo>
                  <a:pt x="1203182" y="942938"/>
                  <a:pt x="1111541" y="881908"/>
                  <a:pt x="1194765" y="917575"/>
                </a:cubicBezTo>
                <a:cubicBezTo>
                  <a:pt x="1205287" y="922084"/>
                  <a:pt x="1213101" y="931505"/>
                  <a:pt x="1223340" y="936625"/>
                </a:cubicBezTo>
                <a:cubicBezTo>
                  <a:pt x="1232320" y="941115"/>
                  <a:pt x="1242935" y="941660"/>
                  <a:pt x="1251915" y="946150"/>
                </a:cubicBezTo>
                <a:cubicBezTo>
                  <a:pt x="1262154" y="951270"/>
                  <a:pt x="1270551" y="959520"/>
                  <a:pt x="1280490" y="965200"/>
                </a:cubicBezTo>
                <a:cubicBezTo>
                  <a:pt x="1292818" y="972245"/>
                  <a:pt x="1306262" y="977205"/>
                  <a:pt x="1318590" y="984250"/>
                </a:cubicBezTo>
                <a:cubicBezTo>
                  <a:pt x="1363738" y="1010049"/>
                  <a:pt x="1332758" y="996057"/>
                  <a:pt x="1375740" y="1031875"/>
                </a:cubicBezTo>
                <a:cubicBezTo>
                  <a:pt x="1384534" y="1039204"/>
                  <a:pt x="1395521" y="1043596"/>
                  <a:pt x="1404315" y="1050925"/>
                </a:cubicBezTo>
                <a:cubicBezTo>
                  <a:pt x="1414663" y="1059549"/>
                  <a:pt x="1422542" y="1070876"/>
                  <a:pt x="1432890" y="1079500"/>
                </a:cubicBezTo>
                <a:cubicBezTo>
                  <a:pt x="1446825" y="1091113"/>
                  <a:pt x="1484038" y="1112424"/>
                  <a:pt x="1499565" y="1117600"/>
                </a:cubicBezTo>
                <a:cubicBezTo>
                  <a:pt x="1514924" y="1122720"/>
                  <a:pt x="1531315" y="1123950"/>
                  <a:pt x="1547190" y="1127125"/>
                </a:cubicBezTo>
                <a:cubicBezTo>
                  <a:pt x="1575888" y="1146257"/>
                  <a:pt x="1580028" y="1150723"/>
                  <a:pt x="1613865" y="1165225"/>
                </a:cubicBezTo>
                <a:cubicBezTo>
                  <a:pt x="1623093" y="1169180"/>
                  <a:pt x="1633039" y="1171225"/>
                  <a:pt x="1642440" y="1174750"/>
                </a:cubicBezTo>
                <a:cubicBezTo>
                  <a:pt x="1658449" y="1180753"/>
                  <a:pt x="1674441" y="1186856"/>
                  <a:pt x="1690065" y="1193800"/>
                </a:cubicBezTo>
                <a:cubicBezTo>
                  <a:pt x="1703040" y="1199567"/>
                  <a:pt x="1714330" y="1209657"/>
                  <a:pt x="1728165" y="1212850"/>
                </a:cubicBezTo>
                <a:cubicBezTo>
                  <a:pt x="1756180" y="1219315"/>
                  <a:pt x="1785315" y="1219200"/>
                  <a:pt x="1813890" y="1222375"/>
                </a:cubicBezTo>
                <a:cubicBezTo>
                  <a:pt x="1826590" y="1225550"/>
                  <a:pt x="1839571" y="1227760"/>
                  <a:pt x="1851990" y="1231900"/>
                </a:cubicBezTo>
                <a:cubicBezTo>
                  <a:pt x="1868210" y="1237307"/>
                  <a:pt x="1882689" y="1248532"/>
                  <a:pt x="1899615" y="1250950"/>
                </a:cubicBezTo>
                <a:cubicBezTo>
                  <a:pt x="1950003" y="1258148"/>
                  <a:pt x="2001215" y="1257300"/>
                  <a:pt x="2052015" y="1260475"/>
                </a:cubicBezTo>
                <a:cubicBezTo>
                  <a:pt x="2071065" y="1266825"/>
                  <a:pt x="2098026" y="1262817"/>
                  <a:pt x="2109165" y="1279525"/>
                </a:cubicBezTo>
                <a:cubicBezTo>
                  <a:pt x="2144364" y="1332323"/>
                  <a:pt x="2108076" y="1290562"/>
                  <a:pt x="2156790" y="1317625"/>
                </a:cubicBezTo>
                <a:cubicBezTo>
                  <a:pt x="2176804" y="1328744"/>
                  <a:pt x="2192220" y="1348485"/>
                  <a:pt x="2213940" y="1355725"/>
                </a:cubicBezTo>
                <a:cubicBezTo>
                  <a:pt x="2223465" y="1358900"/>
                  <a:pt x="2232829" y="1362608"/>
                  <a:pt x="2242515" y="1365250"/>
                </a:cubicBezTo>
                <a:cubicBezTo>
                  <a:pt x="2267774" y="1372139"/>
                  <a:pt x="2293877" y="1376021"/>
                  <a:pt x="2318715" y="1384300"/>
                </a:cubicBezTo>
                <a:cubicBezTo>
                  <a:pt x="2328240" y="1387475"/>
                  <a:pt x="2337550" y="1391390"/>
                  <a:pt x="2347290" y="1393825"/>
                </a:cubicBezTo>
                <a:cubicBezTo>
                  <a:pt x="2425856" y="1413467"/>
                  <a:pt x="2364569" y="1393319"/>
                  <a:pt x="2433015" y="1412875"/>
                </a:cubicBezTo>
                <a:cubicBezTo>
                  <a:pt x="2534984" y="1442009"/>
                  <a:pt x="2358166" y="1397068"/>
                  <a:pt x="2509215" y="1431925"/>
                </a:cubicBezTo>
                <a:cubicBezTo>
                  <a:pt x="2534726" y="1437812"/>
                  <a:pt x="2559284" y="1449342"/>
                  <a:pt x="2585415" y="1450975"/>
                </a:cubicBezTo>
                <a:lnTo>
                  <a:pt x="2909265" y="1470025"/>
                </a:lnTo>
                <a:cubicBezTo>
                  <a:pt x="2915615" y="1460500"/>
                  <a:pt x="2926433" y="1452742"/>
                  <a:pt x="2928315" y="1441450"/>
                </a:cubicBezTo>
                <a:cubicBezTo>
                  <a:pt x="2929966" y="1431546"/>
                  <a:pt x="2921548" y="1422529"/>
                  <a:pt x="2918790" y="1412875"/>
                </a:cubicBezTo>
                <a:cubicBezTo>
                  <a:pt x="2915194" y="1400288"/>
                  <a:pt x="2912105" y="1387554"/>
                  <a:pt x="2909265" y="1374775"/>
                </a:cubicBezTo>
                <a:cubicBezTo>
                  <a:pt x="2903301" y="1347937"/>
                  <a:pt x="2895558" y="1292302"/>
                  <a:pt x="2880690" y="1270000"/>
                </a:cubicBezTo>
                <a:cubicBezTo>
                  <a:pt x="2867990" y="1250950"/>
                  <a:pt x="2849830" y="1234570"/>
                  <a:pt x="2842590" y="1212850"/>
                </a:cubicBezTo>
                <a:cubicBezTo>
                  <a:pt x="2829890" y="1174750"/>
                  <a:pt x="2842590" y="1187450"/>
                  <a:pt x="2804490" y="1174750"/>
                </a:cubicBezTo>
                <a:cubicBezTo>
                  <a:pt x="2772740" y="1177925"/>
                  <a:pt x="2740777" y="1179423"/>
                  <a:pt x="2709240" y="1184275"/>
                </a:cubicBezTo>
                <a:cubicBezTo>
                  <a:pt x="2699317" y="1185802"/>
                  <a:pt x="2690705" y="1193800"/>
                  <a:pt x="2680665" y="1193800"/>
                </a:cubicBezTo>
                <a:cubicBezTo>
                  <a:pt x="2632934" y="1193800"/>
                  <a:pt x="2585415" y="1187450"/>
                  <a:pt x="2537790" y="1184275"/>
                </a:cubicBezTo>
                <a:cubicBezTo>
                  <a:pt x="2521915" y="1181100"/>
                  <a:pt x="2506212" y="1176890"/>
                  <a:pt x="2490165" y="1174750"/>
                </a:cubicBezTo>
                <a:cubicBezTo>
                  <a:pt x="2433325" y="1167171"/>
                  <a:pt x="2398542" y="1169678"/>
                  <a:pt x="2347290" y="1155700"/>
                </a:cubicBezTo>
                <a:cubicBezTo>
                  <a:pt x="2327917" y="1150416"/>
                  <a:pt x="2309190" y="1143000"/>
                  <a:pt x="2290140" y="1136650"/>
                </a:cubicBezTo>
                <a:cubicBezTo>
                  <a:pt x="2280615" y="1133475"/>
                  <a:pt x="2271305" y="1129560"/>
                  <a:pt x="2261565" y="1127125"/>
                </a:cubicBezTo>
                <a:cubicBezTo>
                  <a:pt x="2248865" y="1123950"/>
                  <a:pt x="2236004" y="1121362"/>
                  <a:pt x="2223465" y="1117600"/>
                </a:cubicBezTo>
                <a:cubicBezTo>
                  <a:pt x="2204231" y="1111830"/>
                  <a:pt x="2186194" y="1101390"/>
                  <a:pt x="2166315" y="1098550"/>
                </a:cubicBezTo>
                <a:lnTo>
                  <a:pt x="2099640" y="1089025"/>
                </a:lnTo>
                <a:cubicBezTo>
                  <a:pt x="2090115" y="1082675"/>
                  <a:pt x="2081304" y="1075095"/>
                  <a:pt x="2071065" y="1069975"/>
                </a:cubicBezTo>
                <a:cubicBezTo>
                  <a:pt x="2044466" y="1056675"/>
                  <a:pt x="2000386" y="1054435"/>
                  <a:pt x="1975815" y="1050925"/>
                </a:cubicBezTo>
                <a:lnTo>
                  <a:pt x="1918665" y="1031875"/>
                </a:lnTo>
                <a:cubicBezTo>
                  <a:pt x="1909140" y="1028700"/>
                  <a:pt x="1898444" y="1027919"/>
                  <a:pt x="1890090" y="1022350"/>
                </a:cubicBezTo>
                <a:cubicBezTo>
                  <a:pt x="1880565" y="1016000"/>
                  <a:pt x="1872037" y="1007809"/>
                  <a:pt x="1861515" y="1003300"/>
                </a:cubicBezTo>
                <a:cubicBezTo>
                  <a:pt x="1849483" y="998143"/>
                  <a:pt x="1836002" y="997371"/>
                  <a:pt x="1823415" y="993775"/>
                </a:cubicBezTo>
                <a:cubicBezTo>
                  <a:pt x="1813761" y="991017"/>
                  <a:pt x="1804623" y="986508"/>
                  <a:pt x="1794840" y="984250"/>
                </a:cubicBezTo>
                <a:cubicBezTo>
                  <a:pt x="1763290" y="976969"/>
                  <a:pt x="1730307" y="975439"/>
                  <a:pt x="1699590" y="965200"/>
                </a:cubicBezTo>
                <a:cubicBezTo>
                  <a:pt x="1631077" y="942362"/>
                  <a:pt x="1716636" y="970070"/>
                  <a:pt x="1632915" y="946150"/>
                </a:cubicBezTo>
                <a:cubicBezTo>
                  <a:pt x="1577228" y="930239"/>
                  <a:pt x="1633238" y="941988"/>
                  <a:pt x="1566240" y="927100"/>
                </a:cubicBezTo>
                <a:cubicBezTo>
                  <a:pt x="1457409" y="902915"/>
                  <a:pt x="1605763" y="917646"/>
                  <a:pt x="1512845" y="894417"/>
                </a:cubicBezTo>
                <a:cubicBezTo>
                  <a:pt x="1430953" y="839822"/>
                  <a:pt x="1502235" y="918910"/>
                  <a:pt x="1423365" y="879475"/>
                </a:cubicBezTo>
                <a:cubicBezTo>
                  <a:pt x="1413126" y="874355"/>
                  <a:pt x="1438311" y="863968"/>
                  <a:pt x="1427850" y="859319"/>
                </a:cubicBezTo>
                <a:cubicBezTo>
                  <a:pt x="1409500" y="851164"/>
                  <a:pt x="1354348" y="852514"/>
                  <a:pt x="1337640" y="841375"/>
                </a:cubicBezTo>
                <a:cubicBezTo>
                  <a:pt x="1298173" y="815063"/>
                  <a:pt x="1320171" y="825101"/>
                  <a:pt x="1270965" y="812800"/>
                </a:cubicBezTo>
                <a:cubicBezTo>
                  <a:pt x="1261440" y="806450"/>
                  <a:pt x="1252629" y="798870"/>
                  <a:pt x="1242390" y="793750"/>
                </a:cubicBezTo>
                <a:cubicBezTo>
                  <a:pt x="1233410" y="789260"/>
                  <a:pt x="1222592" y="789101"/>
                  <a:pt x="1213815" y="784225"/>
                </a:cubicBezTo>
                <a:cubicBezTo>
                  <a:pt x="1193801" y="773106"/>
                  <a:pt x="1175715" y="758825"/>
                  <a:pt x="1156665" y="746125"/>
                </a:cubicBezTo>
                <a:lnTo>
                  <a:pt x="1128090" y="727075"/>
                </a:lnTo>
                <a:lnTo>
                  <a:pt x="1099515" y="708025"/>
                </a:lnTo>
                <a:cubicBezTo>
                  <a:pt x="1044920" y="626133"/>
                  <a:pt x="1117615" y="722505"/>
                  <a:pt x="1051890" y="669925"/>
                </a:cubicBezTo>
                <a:cubicBezTo>
                  <a:pt x="1042951" y="662774"/>
                  <a:pt x="1040935" y="649445"/>
                  <a:pt x="1032840" y="641350"/>
                </a:cubicBezTo>
                <a:cubicBezTo>
                  <a:pt x="1024745" y="633255"/>
                  <a:pt x="1013790" y="628650"/>
                  <a:pt x="1004265" y="622300"/>
                </a:cubicBezTo>
                <a:cubicBezTo>
                  <a:pt x="969066" y="569502"/>
                  <a:pt x="1005354" y="611263"/>
                  <a:pt x="956640" y="584200"/>
                </a:cubicBezTo>
                <a:cubicBezTo>
                  <a:pt x="858384" y="529613"/>
                  <a:pt x="935573" y="558128"/>
                  <a:pt x="870915" y="536575"/>
                </a:cubicBezTo>
                <a:cubicBezTo>
                  <a:pt x="807499" y="473159"/>
                  <a:pt x="875796" y="532937"/>
                  <a:pt x="813765" y="498475"/>
                </a:cubicBezTo>
                <a:lnTo>
                  <a:pt x="728040" y="441325"/>
                </a:lnTo>
                <a:cubicBezTo>
                  <a:pt x="704353" y="425534"/>
                  <a:pt x="688987" y="413583"/>
                  <a:pt x="661365" y="403225"/>
                </a:cubicBezTo>
                <a:cubicBezTo>
                  <a:pt x="649108" y="398628"/>
                  <a:pt x="635965" y="396875"/>
                  <a:pt x="623265" y="393700"/>
                </a:cubicBezTo>
                <a:cubicBezTo>
                  <a:pt x="610565" y="384175"/>
                  <a:pt x="598627" y="373539"/>
                  <a:pt x="585165" y="365125"/>
                </a:cubicBezTo>
                <a:cubicBezTo>
                  <a:pt x="573124" y="357600"/>
                  <a:pt x="558619" y="354328"/>
                  <a:pt x="547065" y="346075"/>
                </a:cubicBezTo>
                <a:cubicBezTo>
                  <a:pt x="536104" y="338245"/>
                  <a:pt x="529698" y="324972"/>
                  <a:pt x="518490" y="317500"/>
                </a:cubicBezTo>
                <a:cubicBezTo>
                  <a:pt x="510136" y="311931"/>
                  <a:pt x="499143" y="311930"/>
                  <a:pt x="489915" y="307975"/>
                </a:cubicBezTo>
                <a:cubicBezTo>
                  <a:pt x="476864" y="302382"/>
                  <a:pt x="464143" y="295970"/>
                  <a:pt x="451815" y="288925"/>
                </a:cubicBezTo>
                <a:cubicBezTo>
                  <a:pt x="342744" y="226599"/>
                  <a:pt x="512866" y="320101"/>
                  <a:pt x="394665" y="241300"/>
                </a:cubicBezTo>
                <a:cubicBezTo>
                  <a:pt x="386311" y="235731"/>
                  <a:pt x="375615" y="234950"/>
                  <a:pt x="366090" y="231775"/>
                </a:cubicBezTo>
                <a:cubicBezTo>
                  <a:pt x="347040" y="212725"/>
                  <a:pt x="334498" y="183144"/>
                  <a:pt x="308940" y="174625"/>
                </a:cubicBezTo>
                <a:cubicBezTo>
                  <a:pt x="280301" y="165079"/>
                  <a:pt x="276409" y="166566"/>
                  <a:pt x="251790" y="146050"/>
                </a:cubicBezTo>
                <a:cubicBezTo>
                  <a:pt x="178451" y="84934"/>
                  <a:pt x="265586" y="145723"/>
                  <a:pt x="194640" y="98425"/>
                </a:cubicBezTo>
                <a:cubicBezTo>
                  <a:pt x="168333" y="58965"/>
                  <a:pt x="182600" y="73496"/>
                  <a:pt x="137490" y="41275"/>
                </a:cubicBezTo>
                <a:cubicBezTo>
                  <a:pt x="106273" y="18977"/>
                  <a:pt x="150190" y="6350"/>
                  <a:pt x="137490" y="3175"/>
                </a:cubicBezTo>
                <a:close/>
              </a:path>
            </a:pathLst>
          </a:custGeom>
          <a:solidFill>
            <a:srgbClr val="F1A497"/>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Freeform 32"/>
          <p:cNvSpPr/>
          <p:nvPr/>
        </p:nvSpPr>
        <p:spPr>
          <a:xfrm rot="410715">
            <a:off x="3802552" y="1302588"/>
            <a:ext cx="3708383" cy="2147534"/>
          </a:xfrm>
          <a:custGeom>
            <a:avLst/>
            <a:gdLst>
              <a:gd name="connsiteX0" fmla="*/ 137490 w 2929966"/>
              <a:gd name="connsiteY0" fmla="*/ 3175 h 1470025"/>
              <a:gd name="connsiteX1" fmla="*/ 61290 w 2929966"/>
              <a:gd name="connsiteY1" fmla="*/ 22225 h 1470025"/>
              <a:gd name="connsiteX2" fmla="*/ 42240 w 2929966"/>
              <a:gd name="connsiteY2" fmla="*/ 50800 h 1470025"/>
              <a:gd name="connsiteX3" fmla="*/ 13665 w 2929966"/>
              <a:gd name="connsiteY3" fmla="*/ 69850 h 1470025"/>
              <a:gd name="connsiteX4" fmla="*/ 4140 w 2929966"/>
              <a:gd name="connsiteY4" fmla="*/ 107950 h 1470025"/>
              <a:gd name="connsiteX5" fmla="*/ 70815 w 2929966"/>
              <a:gd name="connsiteY5" fmla="*/ 136525 h 1470025"/>
              <a:gd name="connsiteX6" fmla="*/ 99390 w 2929966"/>
              <a:gd name="connsiteY6" fmla="*/ 165100 h 1470025"/>
              <a:gd name="connsiteX7" fmla="*/ 127965 w 2929966"/>
              <a:gd name="connsiteY7" fmla="*/ 184150 h 1470025"/>
              <a:gd name="connsiteX8" fmla="*/ 156540 w 2929966"/>
              <a:gd name="connsiteY8" fmla="*/ 222250 h 1470025"/>
              <a:gd name="connsiteX9" fmla="*/ 185115 w 2929966"/>
              <a:gd name="connsiteY9" fmla="*/ 250825 h 1470025"/>
              <a:gd name="connsiteX10" fmla="*/ 223215 w 2929966"/>
              <a:gd name="connsiteY10" fmla="*/ 307975 h 1470025"/>
              <a:gd name="connsiteX11" fmla="*/ 251790 w 2929966"/>
              <a:gd name="connsiteY11" fmla="*/ 336550 h 1470025"/>
              <a:gd name="connsiteX12" fmla="*/ 270840 w 2929966"/>
              <a:gd name="connsiteY12" fmla="*/ 365125 h 1470025"/>
              <a:gd name="connsiteX13" fmla="*/ 356565 w 2929966"/>
              <a:gd name="connsiteY13" fmla="*/ 422275 h 1470025"/>
              <a:gd name="connsiteX14" fmla="*/ 385140 w 2929966"/>
              <a:gd name="connsiteY14" fmla="*/ 441325 h 1470025"/>
              <a:gd name="connsiteX15" fmla="*/ 461340 w 2929966"/>
              <a:gd name="connsiteY15" fmla="*/ 508000 h 1470025"/>
              <a:gd name="connsiteX16" fmla="*/ 528015 w 2929966"/>
              <a:gd name="connsiteY16" fmla="*/ 555625 h 1470025"/>
              <a:gd name="connsiteX17" fmla="*/ 547065 w 2929966"/>
              <a:gd name="connsiteY17" fmla="*/ 584200 h 1470025"/>
              <a:gd name="connsiteX18" fmla="*/ 585165 w 2929966"/>
              <a:gd name="connsiteY18" fmla="*/ 603250 h 1470025"/>
              <a:gd name="connsiteX19" fmla="*/ 642315 w 2929966"/>
              <a:gd name="connsiteY19" fmla="*/ 631825 h 1470025"/>
              <a:gd name="connsiteX20" fmla="*/ 670890 w 2929966"/>
              <a:gd name="connsiteY20" fmla="*/ 660400 h 1470025"/>
              <a:gd name="connsiteX21" fmla="*/ 747090 w 2929966"/>
              <a:gd name="connsiteY21" fmla="*/ 679450 h 1470025"/>
              <a:gd name="connsiteX22" fmla="*/ 823290 w 2929966"/>
              <a:gd name="connsiteY22" fmla="*/ 708025 h 1470025"/>
              <a:gd name="connsiteX23" fmla="*/ 880440 w 2929966"/>
              <a:gd name="connsiteY23" fmla="*/ 755650 h 1470025"/>
              <a:gd name="connsiteX24" fmla="*/ 975690 w 2929966"/>
              <a:gd name="connsiteY24" fmla="*/ 812800 h 1470025"/>
              <a:gd name="connsiteX25" fmla="*/ 1004265 w 2929966"/>
              <a:gd name="connsiteY25" fmla="*/ 831850 h 1470025"/>
              <a:gd name="connsiteX26" fmla="*/ 1032840 w 2929966"/>
              <a:gd name="connsiteY26" fmla="*/ 841375 h 1470025"/>
              <a:gd name="connsiteX27" fmla="*/ 1061415 w 2929966"/>
              <a:gd name="connsiteY27" fmla="*/ 860425 h 1470025"/>
              <a:gd name="connsiteX28" fmla="*/ 1118565 w 2929966"/>
              <a:gd name="connsiteY28" fmla="*/ 879475 h 1470025"/>
              <a:gd name="connsiteX29" fmla="*/ 1194765 w 2929966"/>
              <a:gd name="connsiteY29" fmla="*/ 917575 h 1470025"/>
              <a:gd name="connsiteX30" fmla="*/ 1223340 w 2929966"/>
              <a:gd name="connsiteY30" fmla="*/ 936625 h 1470025"/>
              <a:gd name="connsiteX31" fmla="*/ 1251915 w 2929966"/>
              <a:gd name="connsiteY31" fmla="*/ 946150 h 1470025"/>
              <a:gd name="connsiteX32" fmla="*/ 1280490 w 2929966"/>
              <a:gd name="connsiteY32" fmla="*/ 965200 h 1470025"/>
              <a:gd name="connsiteX33" fmla="*/ 1318590 w 2929966"/>
              <a:gd name="connsiteY33" fmla="*/ 984250 h 1470025"/>
              <a:gd name="connsiteX34" fmla="*/ 1375740 w 2929966"/>
              <a:gd name="connsiteY34" fmla="*/ 1031875 h 1470025"/>
              <a:gd name="connsiteX35" fmla="*/ 1404315 w 2929966"/>
              <a:gd name="connsiteY35" fmla="*/ 1050925 h 1470025"/>
              <a:gd name="connsiteX36" fmla="*/ 1432890 w 2929966"/>
              <a:gd name="connsiteY36" fmla="*/ 1079500 h 1470025"/>
              <a:gd name="connsiteX37" fmla="*/ 1499565 w 2929966"/>
              <a:gd name="connsiteY37" fmla="*/ 1117600 h 1470025"/>
              <a:gd name="connsiteX38" fmla="*/ 1547190 w 2929966"/>
              <a:gd name="connsiteY38" fmla="*/ 1127125 h 1470025"/>
              <a:gd name="connsiteX39" fmla="*/ 1613865 w 2929966"/>
              <a:gd name="connsiteY39" fmla="*/ 1165225 h 1470025"/>
              <a:gd name="connsiteX40" fmla="*/ 1642440 w 2929966"/>
              <a:gd name="connsiteY40" fmla="*/ 1174750 h 1470025"/>
              <a:gd name="connsiteX41" fmla="*/ 1690065 w 2929966"/>
              <a:gd name="connsiteY41" fmla="*/ 1193800 h 1470025"/>
              <a:gd name="connsiteX42" fmla="*/ 1728165 w 2929966"/>
              <a:gd name="connsiteY42" fmla="*/ 1212850 h 1470025"/>
              <a:gd name="connsiteX43" fmla="*/ 1813890 w 2929966"/>
              <a:gd name="connsiteY43" fmla="*/ 1222375 h 1470025"/>
              <a:gd name="connsiteX44" fmla="*/ 1851990 w 2929966"/>
              <a:gd name="connsiteY44" fmla="*/ 1231900 h 1470025"/>
              <a:gd name="connsiteX45" fmla="*/ 1899615 w 2929966"/>
              <a:gd name="connsiteY45" fmla="*/ 1250950 h 1470025"/>
              <a:gd name="connsiteX46" fmla="*/ 2052015 w 2929966"/>
              <a:gd name="connsiteY46" fmla="*/ 1260475 h 1470025"/>
              <a:gd name="connsiteX47" fmla="*/ 2109165 w 2929966"/>
              <a:gd name="connsiteY47" fmla="*/ 1279525 h 1470025"/>
              <a:gd name="connsiteX48" fmla="*/ 2156790 w 2929966"/>
              <a:gd name="connsiteY48" fmla="*/ 1317625 h 1470025"/>
              <a:gd name="connsiteX49" fmla="*/ 2213940 w 2929966"/>
              <a:gd name="connsiteY49" fmla="*/ 1355725 h 1470025"/>
              <a:gd name="connsiteX50" fmla="*/ 2242515 w 2929966"/>
              <a:gd name="connsiteY50" fmla="*/ 1365250 h 1470025"/>
              <a:gd name="connsiteX51" fmla="*/ 2318715 w 2929966"/>
              <a:gd name="connsiteY51" fmla="*/ 1384300 h 1470025"/>
              <a:gd name="connsiteX52" fmla="*/ 2347290 w 2929966"/>
              <a:gd name="connsiteY52" fmla="*/ 1393825 h 1470025"/>
              <a:gd name="connsiteX53" fmla="*/ 2433015 w 2929966"/>
              <a:gd name="connsiteY53" fmla="*/ 1412875 h 1470025"/>
              <a:gd name="connsiteX54" fmla="*/ 2509215 w 2929966"/>
              <a:gd name="connsiteY54" fmla="*/ 1431925 h 1470025"/>
              <a:gd name="connsiteX55" fmla="*/ 2585415 w 2929966"/>
              <a:gd name="connsiteY55" fmla="*/ 1450975 h 1470025"/>
              <a:gd name="connsiteX56" fmla="*/ 2909265 w 2929966"/>
              <a:gd name="connsiteY56" fmla="*/ 1470025 h 1470025"/>
              <a:gd name="connsiteX57" fmla="*/ 2928315 w 2929966"/>
              <a:gd name="connsiteY57" fmla="*/ 1441450 h 1470025"/>
              <a:gd name="connsiteX58" fmla="*/ 2918790 w 2929966"/>
              <a:gd name="connsiteY58" fmla="*/ 1412875 h 1470025"/>
              <a:gd name="connsiteX59" fmla="*/ 2909265 w 2929966"/>
              <a:gd name="connsiteY59" fmla="*/ 1374775 h 1470025"/>
              <a:gd name="connsiteX60" fmla="*/ 2880690 w 2929966"/>
              <a:gd name="connsiteY60" fmla="*/ 1270000 h 1470025"/>
              <a:gd name="connsiteX61" fmla="*/ 2842590 w 2929966"/>
              <a:gd name="connsiteY61" fmla="*/ 1212850 h 1470025"/>
              <a:gd name="connsiteX62" fmla="*/ 2804490 w 2929966"/>
              <a:gd name="connsiteY62" fmla="*/ 1174750 h 1470025"/>
              <a:gd name="connsiteX63" fmla="*/ 2709240 w 2929966"/>
              <a:gd name="connsiteY63" fmla="*/ 1184275 h 1470025"/>
              <a:gd name="connsiteX64" fmla="*/ 2680665 w 2929966"/>
              <a:gd name="connsiteY64" fmla="*/ 1193800 h 1470025"/>
              <a:gd name="connsiteX65" fmla="*/ 2537790 w 2929966"/>
              <a:gd name="connsiteY65" fmla="*/ 1184275 h 1470025"/>
              <a:gd name="connsiteX66" fmla="*/ 2490165 w 2929966"/>
              <a:gd name="connsiteY66" fmla="*/ 1174750 h 1470025"/>
              <a:gd name="connsiteX67" fmla="*/ 2347290 w 2929966"/>
              <a:gd name="connsiteY67" fmla="*/ 1155700 h 1470025"/>
              <a:gd name="connsiteX68" fmla="*/ 2290140 w 2929966"/>
              <a:gd name="connsiteY68" fmla="*/ 1136650 h 1470025"/>
              <a:gd name="connsiteX69" fmla="*/ 2261565 w 2929966"/>
              <a:gd name="connsiteY69" fmla="*/ 1127125 h 1470025"/>
              <a:gd name="connsiteX70" fmla="*/ 2223465 w 2929966"/>
              <a:gd name="connsiteY70" fmla="*/ 1117600 h 1470025"/>
              <a:gd name="connsiteX71" fmla="*/ 2166315 w 2929966"/>
              <a:gd name="connsiteY71" fmla="*/ 1098550 h 1470025"/>
              <a:gd name="connsiteX72" fmla="*/ 2099640 w 2929966"/>
              <a:gd name="connsiteY72" fmla="*/ 1089025 h 1470025"/>
              <a:gd name="connsiteX73" fmla="*/ 2071065 w 2929966"/>
              <a:gd name="connsiteY73" fmla="*/ 1069975 h 1470025"/>
              <a:gd name="connsiteX74" fmla="*/ 1975815 w 2929966"/>
              <a:gd name="connsiteY74" fmla="*/ 1050925 h 1470025"/>
              <a:gd name="connsiteX75" fmla="*/ 1918665 w 2929966"/>
              <a:gd name="connsiteY75" fmla="*/ 1031875 h 1470025"/>
              <a:gd name="connsiteX76" fmla="*/ 1890090 w 2929966"/>
              <a:gd name="connsiteY76" fmla="*/ 1022350 h 1470025"/>
              <a:gd name="connsiteX77" fmla="*/ 1861515 w 2929966"/>
              <a:gd name="connsiteY77" fmla="*/ 1003300 h 1470025"/>
              <a:gd name="connsiteX78" fmla="*/ 1823415 w 2929966"/>
              <a:gd name="connsiteY78" fmla="*/ 993775 h 1470025"/>
              <a:gd name="connsiteX79" fmla="*/ 1794840 w 2929966"/>
              <a:gd name="connsiteY79" fmla="*/ 984250 h 1470025"/>
              <a:gd name="connsiteX80" fmla="*/ 1699590 w 2929966"/>
              <a:gd name="connsiteY80" fmla="*/ 965200 h 1470025"/>
              <a:gd name="connsiteX81" fmla="*/ 1632915 w 2929966"/>
              <a:gd name="connsiteY81" fmla="*/ 946150 h 1470025"/>
              <a:gd name="connsiteX82" fmla="*/ 1566240 w 2929966"/>
              <a:gd name="connsiteY82" fmla="*/ 927100 h 1470025"/>
              <a:gd name="connsiteX83" fmla="*/ 1480515 w 2929966"/>
              <a:gd name="connsiteY83" fmla="*/ 908050 h 1470025"/>
              <a:gd name="connsiteX84" fmla="*/ 1423365 w 2929966"/>
              <a:gd name="connsiteY84" fmla="*/ 879475 h 1470025"/>
              <a:gd name="connsiteX85" fmla="*/ 1394790 w 2929966"/>
              <a:gd name="connsiteY85" fmla="*/ 860425 h 1470025"/>
              <a:gd name="connsiteX86" fmla="*/ 1337640 w 2929966"/>
              <a:gd name="connsiteY86" fmla="*/ 841375 h 1470025"/>
              <a:gd name="connsiteX87" fmla="*/ 1270965 w 2929966"/>
              <a:gd name="connsiteY87" fmla="*/ 812800 h 1470025"/>
              <a:gd name="connsiteX88" fmla="*/ 1242390 w 2929966"/>
              <a:gd name="connsiteY88" fmla="*/ 793750 h 1470025"/>
              <a:gd name="connsiteX89" fmla="*/ 1213815 w 2929966"/>
              <a:gd name="connsiteY89" fmla="*/ 784225 h 1470025"/>
              <a:gd name="connsiteX90" fmla="*/ 1156665 w 2929966"/>
              <a:gd name="connsiteY90" fmla="*/ 746125 h 1470025"/>
              <a:gd name="connsiteX91" fmla="*/ 1128090 w 2929966"/>
              <a:gd name="connsiteY91" fmla="*/ 727075 h 1470025"/>
              <a:gd name="connsiteX92" fmla="*/ 1099515 w 2929966"/>
              <a:gd name="connsiteY92" fmla="*/ 708025 h 1470025"/>
              <a:gd name="connsiteX93" fmla="*/ 1051890 w 2929966"/>
              <a:gd name="connsiteY93" fmla="*/ 669925 h 1470025"/>
              <a:gd name="connsiteX94" fmla="*/ 1032840 w 2929966"/>
              <a:gd name="connsiteY94" fmla="*/ 641350 h 1470025"/>
              <a:gd name="connsiteX95" fmla="*/ 1004265 w 2929966"/>
              <a:gd name="connsiteY95" fmla="*/ 622300 h 1470025"/>
              <a:gd name="connsiteX96" fmla="*/ 956640 w 2929966"/>
              <a:gd name="connsiteY96" fmla="*/ 584200 h 1470025"/>
              <a:gd name="connsiteX97" fmla="*/ 870915 w 2929966"/>
              <a:gd name="connsiteY97" fmla="*/ 536575 h 1470025"/>
              <a:gd name="connsiteX98" fmla="*/ 813765 w 2929966"/>
              <a:gd name="connsiteY98" fmla="*/ 498475 h 1470025"/>
              <a:gd name="connsiteX99" fmla="*/ 728040 w 2929966"/>
              <a:gd name="connsiteY99" fmla="*/ 441325 h 1470025"/>
              <a:gd name="connsiteX100" fmla="*/ 661365 w 2929966"/>
              <a:gd name="connsiteY100" fmla="*/ 403225 h 1470025"/>
              <a:gd name="connsiteX101" fmla="*/ 623265 w 2929966"/>
              <a:gd name="connsiteY101" fmla="*/ 393700 h 1470025"/>
              <a:gd name="connsiteX102" fmla="*/ 585165 w 2929966"/>
              <a:gd name="connsiteY102" fmla="*/ 365125 h 1470025"/>
              <a:gd name="connsiteX103" fmla="*/ 547065 w 2929966"/>
              <a:gd name="connsiteY103" fmla="*/ 346075 h 1470025"/>
              <a:gd name="connsiteX104" fmla="*/ 518490 w 2929966"/>
              <a:gd name="connsiteY104" fmla="*/ 317500 h 1470025"/>
              <a:gd name="connsiteX105" fmla="*/ 489915 w 2929966"/>
              <a:gd name="connsiteY105" fmla="*/ 307975 h 1470025"/>
              <a:gd name="connsiteX106" fmla="*/ 451815 w 2929966"/>
              <a:gd name="connsiteY106" fmla="*/ 288925 h 1470025"/>
              <a:gd name="connsiteX107" fmla="*/ 394665 w 2929966"/>
              <a:gd name="connsiteY107" fmla="*/ 241300 h 1470025"/>
              <a:gd name="connsiteX108" fmla="*/ 366090 w 2929966"/>
              <a:gd name="connsiteY108" fmla="*/ 231775 h 1470025"/>
              <a:gd name="connsiteX109" fmla="*/ 308940 w 2929966"/>
              <a:gd name="connsiteY109" fmla="*/ 174625 h 1470025"/>
              <a:gd name="connsiteX110" fmla="*/ 251790 w 2929966"/>
              <a:gd name="connsiteY110" fmla="*/ 146050 h 1470025"/>
              <a:gd name="connsiteX111" fmla="*/ 194640 w 2929966"/>
              <a:gd name="connsiteY111" fmla="*/ 98425 h 1470025"/>
              <a:gd name="connsiteX112" fmla="*/ 137490 w 2929966"/>
              <a:gd name="connsiteY112" fmla="*/ 41275 h 1470025"/>
              <a:gd name="connsiteX113" fmla="*/ 137490 w 2929966"/>
              <a:gd name="connsiteY113" fmla="*/ 3175 h 147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929966" h="1470025">
                <a:moveTo>
                  <a:pt x="137490" y="3175"/>
                </a:moveTo>
                <a:cubicBezTo>
                  <a:pt x="124790" y="0"/>
                  <a:pt x="71053" y="14415"/>
                  <a:pt x="61290" y="22225"/>
                </a:cubicBezTo>
                <a:cubicBezTo>
                  <a:pt x="52351" y="29376"/>
                  <a:pt x="50335" y="42705"/>
                  <a:pt x="42240" y="50800"/>
                </a:cubicBezTo>
                <a:cubicBezTo>
                  <a:pt x="34145" y="58895"/>
                  <a:pt x="23190" y="63500"/>
                  <a:pt x="13665" y="69850"/>
                </a:cubicBezTo>
                <a:cubicBezTo>
                  <a:pt x="10490" y="82550"/>
                  <a:pt x="0" y="95531"/>
                  <a:pt x="4140" y="107950"/>
                </a:cubicBezTo>
                <a:cubicBezTo>
                  <a:pt x="10120" y="125890"/>
                  <a:pt x="59903" y="133797"/>
                  <a:pt x="70815" y="136525"/>
                </a:cubicBezTo>
                <a:cubicBezTo>
                  <a:pt x="80340" y="146050"/>
                  <a:pt x="89042" y="156476"/>
                  <a:pt x="99390" y="165100"/>
                </a:cubicBezTo>
                <a:cubicBezTo>
                  <a:pt x="108184" y="172429"/>
                  <a:pt x="119870" y="176055"/>
                  <a:pt x="127965" y="184150"/>
                </a:cubicBezTo>
                <a:cubicBezTo>
                  <a:pt x="139190" y="195375"/>
                  <a:pt x="146209" y="210197"/>
                  <a:pt x="156540" y="222250"/>
                </a:cubicBezTo>
                <a:cubicBezTo>
                  <a:pt x="165306" y="232477"/>
                  <a:pt x="176845" y="240192"/>
                  <a:pt x="185115" y="250825"/>
                </a:cubicBezTo>
                <a:cubicBezTo>
                  <a:pt x="199171" y="268897"/>
                  <a:pt x="207026" y="291786"/>
                  <a:pt x="223215" y="307975"/>
                </a:cubicBezTo>
                <a:cubicBezTo>
                  <a:pt x="232740" y="317500"/>
                  <a:pt x="243166" y="326202"/>
                  <a:pt x="251790" y="336550"/>
                </a:cubicBezTo>
                <a:cubicBezTo>
                  <a:pt x="259119" y="345344"/>
                  <a:pt x="262225" y="357587"/>
                  <a:pt x="270840" y="365125"/>
                </a:cubicBezTo>
                <a:lnTo>
                  <a:pt x="356565" y="422275"/>
                </a:lnTo>
                <a:lnTo>
                  <a:pt x="385140" y="441325"/>
                </a:lnTo>
                <a:cubicBezTo>
                  <a:pt x="439115" y="522288"/>
                  <a:pt x="350215" y="396875"/>
                  <a:pt x="461340" y="508000"/>
                </a:cubicBezTo>
                <a:cubicBezTo>
                  <a:pt x="499955" y="546615"/>
                  <a:pt x="477867" y="530551"/>
                  <a:pt x="528015" y="555625"/>
                </a:cubicBezTo>
                <a:cubicBezTo>
                  <a:pt x="534365" y="565150"/>
                  <a:pt x="538271" y="576871"/>
                  <a:pt x="547065" y="584200"/>
                </a:cubicBezTo>
                <a:cubicBezTo>
                  <a:pt x="557973" y="593290"/>
                  <a:pt x="572837" y="596205"/>
                  <a:pt x="585165" y="603250"/>
                </a:cubicBezTo>
                <a:cubicBezTo>
                  <a:pt x="636866" y="632793"/>
                  <a:pt x="589924" y="614361"/>
                  <a:pt x="642315" y="631825"/>
                </a:cubicBezTo>
                <a:cubicBezTo>
                  <a:pt x="651840" y="641350"/>
                  <a:pt x="658627" y="654826"/>
                  <a:pt x="670890" y="660400"/>
                </a:cubicBezTo>
                <a:cubicBezTo>
                  <a:pt x="694725" y="671234"/>
                  <a:pt x="747090" y="679450"/>
                  <a:pt x="747090" y="679450"/>
                </a:cubicBezTo>
                <a:cubicBezTo>
                  <a:pt x="814103" y="724126"/>
                  <a:pt x="729129" y="672715"/>
                  <a:pt x="823290" y="708025"/>
                </a:cubicBezTo>
                <a:cubicBezTo>
                  <a:pt x="851458" y="718588"/>
                  <a:pt x="857438" y="737759"/>
                  <a:pt x="880440" y="755650"/>
                </a:cubicBezTo>
                <a:cubicBezTo>
                  <a:pt x="944965" y="805836"/>
                  <a:pt x="919865" y="780900"/>
                  <a:pt x="975690" y="812800"/>
                </a:cubicBezTo>
                <a:cubicBezTo>
                  <a:pt x="985629" y="818480"/>
                  <a:pt x="994026" y="826730"/>
                  <a:pt x="1004265" y="831850"/>
                </a:cubicBezTo>
                <a:cubicBezTo>
                  <a:pt x="1013245" y="836340"/>
                  <a:pt x="1023860" y="836885"/>
                  <a:pt x="1032840" y="841375"/>
                </a:cubicBezTo>
                <a:cubicBezTo>
                  <a:pt x="1043079" y="846495"/>
                  <a:pt x="1050954" y="855776"/>
                  <a:pt x="1061415" y="860425"/>
                </a:cubicBezTo>
                <a:cubicBezTo>
                  <a:pt x="1079765" y="868580"/>
                  <a:pt x="1118565" y="879475"/>
                  <a:pt x="1118565" y="879475"/>
                </a:cubicBezTo>
                <a:cubicBezTo>
                  <a:pt x="1203182" y="942938"/>
                  <a:pt x="1111541" y="881908"/>
                  <a:pt x="1194765" y="917575"/>
                </a:cubicBezTo>
                <a:cubicBezTo>
                  <a:pt x="1205287" y="922084"/>
                  <a:pt x="1213101" y="931505"/>
                  <a:pt x="1223340" y="936625"/>
                </a:cubicBezTo>
                <a:cubicBezTo>
                  <a:pt x="1232320" y="941115"/>
                  <a:pt x="1242935" y="941660"/>
                  <a:pt x="1251915" y="946150"/>
                </a:cubicBezTo>
                <a:cubicBezTo>
                  <a:pt x="1262154" y="951270"/>
                  <a:pt x="1270551" y="959520"/>
                  <a:pt x="1280490" y="965200"/>
                </a:cubicBezTo>
                <a:cubicBezTo>
                  <a:pt x="1292818" y="972245"/>
                  <a:pt x="1306262" y="977205"/>
                  <a:pt x="1318590" y="984250"/>
                </a:cubicBezTo>
                <a:cubicBezTo>
                  <a:pt x="1363738" y="1010049"/>
                  <a:pt x="1332758" y="996057"/>
                  <a:pt x="1375740" y="1031875"/>
                </a:cubicBezTo>
                <a:cubicBezTo>
                  <a:pt x="1384534" y="1039204"/>
                  <a:pt x="1395521" y="1043596"/>
                  <a:pt x="1404315" y="1050925"/>
                </a:cubicBezTo>
                <a:cubicBezTo>
                  <a:pt x="1414663" y="1059549"/>
                  <a:pt x="1422542" y="1070876"/>
                  <a:pt x="1432890" y="1079500"/>
                </a:cubicBezTo>
                <a:cubicBezTo>
                  <a:pt x="1446825" y="1091113"/>
                  <a:pt x="1484038" y="1112424"/>
                  <a:pt x="1499565" y="1117600"/>
                </a:cubicBezTo>
                <a:cubicBezTo>
                  <a:pt x="1514924" y="1122720"/>
                  <a:pt x="1531315" y="1123950"/>
                  <a:pt x="1547190" y="1127125"/>
                </a:cubicBezTo>
                <a:cubicBezTo>
                  <a:pt x="1575888" y="1146257"/>
                  <a:pt x="1580028" y="1150723"/>
                  <a:pt x="1613865" y="1165225"/>
                </a:cubicBezTo>
                <a:cubicBezTo>
                  <a:pt x="1623093" y="1169180"/>
                  <a:pt x="1633039" y="1171225"/>
                  <a:pt x="1642440" y="1174750"/>
                </a:cubicBezTo>
                <a:cubicBezTo>
                  <a:pt x="1658449" y="1180753"/>
                  <a:pt x="1674441" y="1186856"/>
                  <a:pt x="1690065" y="1193800"/>
                </a:cubicBezTo>
                <a:cubicBezTo>
                  <a:pt x="1703040" y="1199567"/>
                  <a:pt x="1714330" y="1209657"/>
                  <a:pt x="1728165" y="1212850"/>
                </a:cubicBezTo>
                <a:cubicBezTo>
                  <a:pt x="1756180" y="1219315"/>
                  <a:pt x="1785315" y="1219200"/>
                  <a:pt x="1813890" y="1222375"/>
                </a:cubicBezTo>
                <a:cubicBezTo>
                  <a:pt x="1826590" y="1225550"/>
                  <a:pt x="1839571" y="1227760"/>
                  <a:pt x="1851990" y="1231900"/>
                </a:cubicBezTo>
                <a:cubicBezTo>
                  <a:pt x="1868210" y="1237307"/>
                  <a:pt x="1882689" y="1248532"/>
                  <a:pt x="1899615" y="1250950"/>
                </a:cubicBezTo>
                <a:cubicBezTo>
                  <a:pt x="1950003" y="1258148"/>
                  <a:pt x="2001215" y="1257300"/>
                  <a:pt x="2052015" y="1260475"/>
                </a:cubicBezTo>
                <a:cubicBezTo>
                  <a:pt x="2071065" y="1266825"/>
                  <a:pt x="2098026" y="1262817"/>
                  <a:pt x="2109165" y="1279525"/>
                </a:cubicBezTo>
                <a:cubicBezTo>
                  <a:pt x="2144364" y="1332323"/>
                  <a:pt x="2108076" y="1290562"/>
                  <a:pt x="2156790" y="1317625"/>
                </a:cubicBezTo>
                <a:cubicBezTo>
                  <a:pt x="2176804" y="1328744"/>
                  <a:pt x="2192220" y="1348485"/>
                  <a:pt x="2213940" y="1355725"/>
                </a:cubicBezTo>
                <a:cubicBezTo>
                  <a:pt x="2223465" y="1358900"/>
                  <a:pt x="2232829" y="1362608"/>
                  <a:pt x="2242515" y="1365250"/>
                </a:cubicBezTo>
                <a:cubicBezTo>
                  <a:pt x="2267774" y="1372139"/>
                  <a:pt x="2293877" y="1376021"/>
                  <a:pt x="2318715" y="1384300"/>
                </a:cubicBezTo>
                <a:cubicBezTo>
                  <a:pt x="2328240" y="1387475"/>
                  <a:pt x="2337550" y="1391390"/>
                  <a:pt x="2347290" y="1393825"/>
                </a:cubicBezTo>
                <a:cubicBezTo>
                  <a:pt x="2425856" y="1413467"/>
                  <a:pt x="2364569" y="1393319"/>
                  <a:pt x="2433015" y="1412875"/>
                </a:cubicBezTo>
                <a:cubicBezTo>
                  <a:pt x="2534984" y="1442009"/>
                  <a:pt x="2358166" y="1397068"/>
                  <a:pt x="2509215" y="1431925"/>
                </a:cubicBezTo>
                <a:cubicBezTo>
                  <a:pt x="2534726" y="1437812"/>
                  <a:pt x="2559284" y="1449342"/>
                  <a:pt x="2585415" y="1450975"/>
                </a:cubicBezTo>
                <a:lnTo>
                  <a:pt x="2909265" y="1470025"/>
                </a:lnTo>
                <a:cubicBezTo>
                  <a:pt x="2915615" y="1460500"/>
                  <a:pt x="2926433" y="1452742"/>
                  <a:pt x="2928315" y="1441450"/>
                </a:cubicBezTo>
                <a:cubicBezTo>
                  <a:pt x="2929966" y="1431546"/>
                  <a:pt x="2921548" y="1422529"/>
                  <a:pt x="2918790" y="1412875"/>
                </a:cubicBezTo>
                <a:cubicBezTo>
                  <a:pt x="2915194" y="1400288"/>
                  <a:pt x="2912105" y="1387554"/>
                  <a:pt x="2909265" y="1374775"/>
                </a:cubicBezTo>
                <a:cubicBezTo>
                  <a:pt x="2903301" y="1347937"/>
                  <a:pt x="2895558" y="1292302"/>
                  <a:pt x="2880690" y="1270000"/>
                </a:cubicBezTo>
                <a:cubicBezTo>
                  <a:pt x="2867990" y="1250950"/>
                  <a:pt x="2849830" y="1234570"/>
                  <a:pt x="2842590" y="1212850"/>
                </a:cubicBezTo>
                <a:cubicBezTo>
                  <a:pt x="2829890" y="1174750"/>
                  <a:pt x="2842590" y="1187450"/>
                  <a:pt x="2804490" y="1174750"/>
                </a:cubicBezTo>
                <a:cubicBezTo>
                  <a:pt x="2772740" y="1177925"/>
                  <a:pt x="2740777" y="1179423"/>
                  <a:pt x="2709240" y="1184275"/>
                </a:cubicBezTo>
                <a:cubicBezTo>
                  <a:pt x="2699317" y="1185802"/>
                  <a:pt x="2690705" y="1193800"/>
                  <a:pt x="2680665" y="1193800"/>
                </a:cubicBezTo>
                <a:cubicBezTo>
                  <a:pt x="2632934" y="1193800"/>
                  <a:pt x="2585415" y="1187450"/>
                  <a:pt x="2537790" y="1184275"/>
                </a:cubicBezTo>
                <a:cubicBezTo>
                  <a:pt x="2521915" y="1181100"/>
                  <a:pt x="2506212" y="1176890"/>
                  <a:pt x="2490165" y="1174750"/>
                </a:cubicBezTo>
                <a:cubicBezTo>
                  <a:pt x="2433325" y="1167171"/>
                  <a:pt x="2398542" y="1169678"/>
                  <a:pt x="2347290" y="1155700"/>
                </a:cubicBezTo>
                <a:cubicBezTo>
                  <a:pt x="2327917" y="1150416"/>
                  <a:pt x="2309190" y="1143000"/>
                  <a:pt x="2290140" y="1136650"/>
                </a:cubicBezTo>
                <a:cubicBezTo>
                  <a:pt x="2280615" y="1133475"/>
                  <a:pt x="2271305" y="1129560"/>
                  <a:pt x="2261565" y="1127125"/>
                </a:cubicBezTo>
                <a:cubicBezTo>
                  <a:pt x="2248865" y="1123950"/>
                  <a:pt x="2236004" y="1121362"/>
                  <a:pt x="2223465" y="1117600"/>
                </a:cubicBezTo>
                <a:cubicBezTo>
                  <a:pt x="2204231" y="1111830"/>
                  <a:pt x="2186194" y="1101390"/>
                  <a:pt x="2166315" y="1098550"/>
                </a:cubicBezTo>
                <a:lnTo>
                  <a:pt x="2099640" y="1089025"/>
                </a:lnTo>
                <a:cubicBezTo>
                  <a:pt x="2090115" y="1082675"/>
                  <a:pt x="2081304" y="1075095"/>
                  <a:pt x="2071065" y="1069975"/>
                </a:cubicBezTo>
                <a:cubicBezTo>
                  <a:pt x="2044466" y="1056675"/>
                  <a:pt x="2000386" y="1054435"/>
                  <a:pt x="1975815" y="1050925"/>
                </a:cubicBezTo>
                <a:lnTo>
                  <a:pt x="1918665" y="1031875"/>
                </a:lnTo>
                <a:cubicBezTo>
                  <a:pt x="1909140" y="1028700"/>
                  <a:pt x="1898444" y="1027919"/>
                  <a:pt x="1890090" y="1022350"/>
                </a:cubicBezTo>
                <a:cubicBezTo>
                  <a:pt x="1880565" y="1016000"/>
                  <a:pt x="1872037" y="1007809"/>
                  <a:pt x="1861515" y="1003300"/>
                </a:cubicBezTo>
                <a:cubicBezTo>
                  <a:pt x="1849483" y="998143"/>
                  <a:pt x="1836002" y="997371"/>
                  <a:pt x="1823415" y="993775"/>
                </a:cubicBezTo>
                <a:cubicBezTo>
                  <a:pt x="1813761" y="991017"/>
                  <a:pt x="1804623" y="986508"/>
                  <a:pt x="1794840" y="984250"/>
                </a:cubicBezTo>
                <a:cubicBezTo>
                  <a:pt x="1763290" y="976969"/>
                  <a:pt x="1730307" y="975439"/>
                  <a:pt x="1699590" y="965200"/>
                </a:cubicBezTo>
                <a:cubicBezTo>
                  <a:pt x="1631077" y="942362"/>
                  <a:pt x="1716636" y="970070"/>
                  <a:pt x="1632915" y="946150"/>
                </a:cubicBezTo>
                <a:cubicBezTo>
                  <a:pt x="1577228" y="930239"/>
                  <a:pt x="1633238" y="941988"/>
                  <a:pt x="1566240" y="927100"/>
                </a:cubicBezTo>
                <a:cubicBezTo>
                  <a:pt x="1457409" y="902915"/>
                  <a:pt x="1573433" y="931279"/>
                  <a:pt x="1480515" y="908050"/>
                </a:cubicBezTo>
                <a:cubicBezTo>
                  <a:pt x="1398623" y="853455"/>
                  <a:pt x="1502235" y="918910"/>
                  <a:pt x="1423365" y="879475"/>
                </a:cubicBezTo>
                <a:cubicBezTo>
                  <a:pt x="1413126" y="874355"/>
                  <a:pt x="1405251" y="865074"/>
                  <a:pt x="1394790" y="860425"/>
                </a:cubicBezTo>
                <a:cubicBezTo>
                  <a:pt x="1376440" y="852270"/>
                  <a:pt x="1354348" y="852514"/>
                  <a:pt x="1337640" y="841375"/>
                </a:cubicBezTo>
                <a:cubicBezTo>
                  <a:pt x="1298173" y="815063"/>
                  <a:pt x="1320171" y="825101"/>
                  <a:pt x="1270965" y="812800"/>
                </a:cubicBezTo>
                <a:cubicBezTo>
                  <a:pt x="1261440" y="806450"/>
                  <a:pt x="1252629" y="798870"/>
                  <a:pt x="1242390" y="793750"/>
                </a:cubicBezTo>
                <a:cubicBezTo>
                  <a:pt x="1233410" y="789260"/>
                  <a:pt x="1222592" y="789101"/>
                  <a:pt x="1213815" y="784225"/>
                </a:cubicBezTo>
                <a:cubicBezTo>
                  <a:pt x="1193801" y="773106"/>
                  <a:pt x="1175715" y="758825"/>
                  <a:pt x="1156665" y="746125"/>
                </a:cubicBezTo>
                <a:lnTo>
                  <a:pt x="1128090" y="727075"/>
                </a:lnTo>
                <a:lnTo>
                  <a:pt x="1099515" y="708025"/>
                </a:lnTo>
                <a:cubicBezTo>
                  <a:pt x="1044920" y="626133"/>
                  <a:pt x="1117615" y="722505"/>
                  <a:pt x="1051890" y="669925"/>
                </a:cubicBezTo>
                <a:cubicBezTo>
                  <a:pt x="1042951" y="662774"/>
                  <a:pt x="1040935" y="649445"/>
                  <a:pt x="1032840" y="641350"/>
                </a:cubicBezTo>
                <a:cubicBezTo>
                  <a:pt x="1024745" y="633255"/>
                  <a:pt x="1013790" y="628650"/>
                  <a:pt x="1004265" y="622300"/>
                </a:cubicBezTo>
                <a:cubicBezTo>
                  <a:pt x="969066" y="569502"/>
                  <a:pt x="1005354" y="611263"/>
                  <a:pt x="956640" y="584200"/>
                </a:cubicBezTo>
                <a:cubicBezTo>
                  <a:pt x="858384" y="529613"/>
                  <a:pt x="935573" y="558128"/>
                  <a:pt x="870915" y="536575"/>
                </a:cubicBezTo>
                <a:cubicBezTo>
                  <a:pt x="807499" y="473159"/>
                  <a:pt x="875796" y="532937"/>
                  <a:pt x="813765" y="498475"/>
                </a:cubicBezTo>
                <a:lnTo>
                  <a:pt x="728040" y="441325"/>
                </a:lnTo>
                <a:cubicBezTo>
                  <a:pt x="704353" y="425534"/>
                  <a:pt x="688987" y="413583"/>
                  <a:pt x="661365" y="403225"/>
                </a:cubicBezTo>
                <a:cubicBezTo>
                  <a:pt x="649108" y="398628"/>
                  <a:pt x="635965" y="396875"/>
                  <a:pt x="623265" y="393700"/>
                </a:cubicBezTo>
                <a:cubicBezTo>
                  <a:pt x="610565" y="384175"/>
                  <a:pt x="598627" y="373539"/>
                  <a:pt x="585165" y="365125"/>
                </a:cubicBezTo>
                <a:cubicBezTo>
                  <a:pt x="573124" y="357600"/>
                  <a:pt x="558619" y="354328"/>
                  <a:pt x="547065" y="346075"/>
                </a:cubicBezTo>
                <a:cubicBezTo>
                  <a:pt x="536104" y="338245"/>
                  <a:pt x="529698" y="324972"/>
                  <a:pt x="518490" y="317500"/>
                </a:cubicBezTo>
                <a:cubicBezTo>
                  <a:pt x="510136" y="311931"/>
                  <a:pt x="499143" y="311930"/>
                  <a:pt x="489915" y="307975"/>
                </a:cubicBezTo>
                <a:cubicBezTo>
                  <a:pt x="476864" y="302382"/>
                  <a:pt x="464143" y="295970"/>
                  <a:pt x="451815" y="288925"/>
                </a:cubicBezTo>
                <a:cubicBezTo>
                  <a:pt x="342744" y="226599"/>
                  <a:pt x="512866" y="320101"/>
                  <a:pt x="394665" y="241300"/>
                </a:cubicBezTo>
                <a:cubicBezTo>
                  <a:pt x="386311" y="235731"/>
                  <a:pt x="375615" y="234950"/>
                  <a:pt x="366090" y="231775"/>
                </a:cubicBezTo>
                <a:cubicBezTo>
                  <a:pt x="347040" y="212725"/>
                  <a:pt x="334498" y="183144"/>
                  <a:pt x="308940" y="174625"/>
                </a:cubicBezTo>
                <a:cubicBezTo>
                  <a:pt x="280301" y="165079"/>
                  <a:pt x="276409" y="166566"/>
                  <a:pt x="251790" y="146050"/>
                </a:cubicBezTo>
                <a:cubicBezTo>
                  <a:pt x="178451" y="84934"/>
                  <a:pt x="265586" y="145723"/>
                  <a:pt x="194640" y="98425"/>
                </a:cubicBezTo>
                <a:cubicBezTo>
                  <a:pt x="168333" y="58965"/>
                  <a:pt x="182600" y="73496"/>
                  <a:pt x="137490" y="41275"/>
                </a:cubicBezTo>
                <a:cubicBezTo>
                  <a:pt x="106273" y="18977"/>
                  <a:pt x="150190" y="6350"/>
                  <a:pt x="137490" y="3175"/>
                </a:cubicBezTo>
                <a:close/>
              </a:path>
            </a:pathLst>
          </a:custGeom>
          <a:solidFill>
            <a:srgbClr val="CBA8FA"/>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6" name="Straight Arrow Connector 35"/>
          <p:cNvCxnSpPr>
            <a:stCxn id="32" idx="83"/>
          </p:cNvCxnSpPr>
          <p:nvPr/>
        </p:nvCxnSpPr>
        <p:spPr>
          <a:xfrm flipH="1" flipV="1">
            <a:off x="3344779" y="1636296"/>
            <a:ext cx="2404804" cy="7668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429375" y="1514475"/>
            <a:ext cx="561975" cy="307777"/>
          </a:xfrm>
          <a:prstGeom prst="rect">
            <a:avLst/>
          </a:prstGeom>
          <a:noFill/>
        </p:spPr>
        <p:txBody>
          <a:bodyPr wrap="square" rtlCol="0">
            <a:spAutoFit/>
          </a:bodyPr>
          <a:lstStyle/>
          <a:p>
            <a:endParaRPr lang="en-IN" dirty="0"/>
          </a:p>
        </p:txBody>
      </p:sp>
      <p:sp>
        <p:nvSpPr>
          <p:cNvPr id="41" name="Rectangle 14"/>
          <p:cNvSpPr>
            <a:spLocks noChangeArrowheads="1"/>
          </p:cNvSpPr>
          <p:nvPr/>
        </p:nvSpPr>
        <p:spPr bwMode="auto">
          <a:xfrm>
            <a:off x="6471449" y="1343025"/>
            <a:ext cx="1891502" cy="59055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sz="2400" dirty="0" smtClean="0">
                <a:solidFill>
                  <a:srgbClr val="010706"/>
                </a:solidFill>
                <a:latin typeface="Calibri" pitchFamily="34" charset="0"/>
                <a:cs typeface="Calibri" pitchFamily="34" charset="0"/>
              </a:rPr>
              <a:t>HIMADRI</a:t>
            </a:r>
            <a:endParaRPr lang="en-US" sz="2400" dirty="0">
              <a:solidFill>
                <a:srgbClr val="010706"/>
              </a:solidFill>
              <a:latin typeface="Calibri" pitchFamily="34" charset="0"/>
              <a:cs typeface="Calibri" pitchFamily="34" charset="0"/>
            </a:endParaRPr>
          </a:p>
        </p:txBody>
      </p:sp>
      <p:sp>
        <p:nvSpPr>
          <p:cNvPr id="42" name="Rectangle 14"/>
          <p:cNvSpPr>
            <a:spLocks noChangeArrowheads="1"/>
          </p:cNvSpPr>
          <p:nvPr/>
        </p:nvSpPr>
        <p:spPr bwMode="auto">
          <a:xfrm>
            <a:off x="1066800" y="1376613"/>
            <a:ext cx="2060908" cy="60458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sz="2400" dirty="0" smtClean="0">
                <a:solidFill>
                  <a:srgbClr val="010706"/>
                </a:solidFill>
                <a:latin typeface="Calibri" pitchFamily="34" charset="0"/>
                <a:cs typeface="Calibri" pitchFamily="34" charset="0"/>
              </a:rPr>
              <a:t>HIMACHAL</a:t>
            </a:r>
            <a:endParaRPr lang="en-US" sz="2400" dirty="0">
              <a:solidFill>
                <a:srgbClr val="010706"/>
              </a:solidFill>
              <a:latin typeface="Calibri" pitchFamily="34" charset="0"/>
              <a:cs typeface="Calibri" pitchFamily="34" charset="0"/>
            </a:endParaRPr>
          </a:p>
        </p:txBody>
      </p:sp>
      <p:sp>
        <p:nvSpPr>
          <p:cNvPr id="46" name="Rectangle 14"/>
          <p:cNvSpPr>
            <a:spLocks noChangeArrowheads="1"/>
          </p:cNvSpPr>
          <p:nvPr/>
        </p:nvSpPr>
        <p:spPr bwMode="auto">
          <a:xfrm>
            <a:off x="6461924" y="4332373"/>
            <a:ext cx="1872452" cy="62062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2400" dirty="0" smtClean="0">
                <a:solidFill>
                  <a:srgbClr val="010706"/>
                </a:solidFill>
                <a:latin typeface="Calibri" pitchFamily="34" charset="0"/>
                <a:cs typeface="Calibri" pitchFamily="34" charset="0"/>
              </a:rPr>
              <a:t>SHIWALIK</a:t>
            </a:r>
            <a:endParaRPr lang="en-US" sz="2400" dirty="0">
              <a:solidFill>
                <a:srgbClr val="010706"/>
              </a:solidFill>
              <a:latin typeface="Calibri" pitchFamily="34" charset="0"/>
              <a:cs typeface="Calibri" pitchFamily="34" charset="0"/>
            </a:endParaRPr>
          </a:p>
        </p:txBody>
      </p:sp>
      <p:grpSp>
        <p:nvGrpSpPr>
          <p:cNvPr id="49" name="Group 48"/>
          <p:cNvGrpSpPr/>
          <p:nvPr/>
        </p:nvGrpSpPr>
        <p:grpSpPr>
          <a:xfrm>
            <a:off x="703263" y="4166393"/>
            <a:ext cx="2706687" cy="2204244"/>
            <a:chOff x="703263" y="4166393"/>
            <a:chExt cx="2706687" cy="2204244"/>
          </a:xfrm>
        </p:grpSpPr>
        <p:pic>
          <p:nvPicPr>
            <p:cNvPr id="13321" name="Picture 9" descr="Mount Everest Himalayas"/>
            <p:cNvPicPr>
              <a:picLocks noChangeAspect="1" noChangeArrowheads="1"/>
            </p:cNvPicPr>
            <p:nvPr/>
          </p:nvPicPr>
          <p:blipFill>
            <a:blip r:embed="rId4"/>
            <a:srcRect/>
            <a:stretch>
              <a:fillRect/>
            </a:stretch>
          </p:blipFill>
          <p:spPr bwMode="auto">
            <a:xfrm>
              <a:off x="860425" y="4671848"/>
              <a:ext cx="2549525" cy="1698789"/>
            </a:xfrm>
            <a:prstGeom prst="rect">
              <a:avLst/>
            </a:prstGeom>
            <a:noFill/>
          </p:spPr>
        </p:pic>
        <p:pic>
          <p:nvPicPr>
            <p:cNvPr id="47" name="Picture 9" descr="red"/>
            <p:cNvPicPr>
              <a:picLocks noChangeAspect="1" noChangeArrowheads="1"/>
            </p:cNvPicPr>
            <p:nvPr/>
          </p:nvPicPr>
          <p:blipFill>
            <a:blip r:embed="rId5" cstate="print"/>
            <a:srcRect/>
            <a:stretch>
              <a:fillRect/>
            </a:stretch>
          </p:blipFill>
          <p:spPr bwMode="auto">
            <a:xfrm>
              <a:off x="703263" y="4166393"/>
              <a:ext cx="513862" cy="417513"/>
            </a:xfrm>
            <a:prstGeom prst="rect">
              <a:avLst/>
            </a:prstGeom>
            <a:noFill/>
            <a:ln w="9525">
              <a:noFill/>
              <a:miter lim="800000"/>
              <a:headEnd/>
              <a:tailEnd/>
            </a:ln>
          </p:spPr>
        </p:pic>
        <p:sp>
          <p:nvSpPr>
            <p:cNvPr id="48" name="TextBox 47">
              <a:extLst>
                <a:ext uri="{FF2B5EF4-FFF2-40B4-BE49-F238E27FC236}">
                  <a16:creationId xmlns:a16="http://schemas.microsoft.com/office/drawing/2014/main" xmlns="" id="{A8B63D30-C27B-4A53-A7B7-CB0A3C539315}"/>
                </a:ext>
              </a:extLst>
            </p:cNvPr>
            <p:cNvSpPr txBox="1"/>
            <p:nvPr/>
          </p:nvSpPr>
          <p:spPr>
            <a:xfrm>
              <a:off x="1237455" y="4267199"/>
              <a:ext cx="1591469" cy="307777"/>
            </a:xfrm>
            <a:prstGeom prst="rect">
              <a:avLst/>
            </a:prstGeom>
            <a:noFill/>
            <a:ln>
              <a:solidFill>
                <a:schemeClr val="tx2">
                  <a:lumMod val="75000"/>
                </a:schemeClr>
              </a:solidFill>
            </a:ln>
          </p:spPr>
          <p:txBody>
            <a:bodyPr wrap="square" rtlCol="0">
              <a:spAutoFit/>
            </a:bodyPr>
            <a:lstStyle/>
            <a:p>
              <a:pPr algn="ctr"/>
              <a:r>
                <a:rPr lang="en-US" dirty="0" smtClean="0"/>
                <a:t>Click </a:t>
              </a:r>
              <a:r>
                <a:rPr lang="en-US" dirty="0"/>
                <a:t>the </a:t>
              </a:r>
              <a:r>
                <a:rPr lang="en-US" dirty="0" smtClean="0"/>
                <a:t>Picture</a:t>
              </a:r>
              <a:endParaRPr lang="en-US" dirty="0"/>
            </a:p>
          </p:txBody>
        </p:sp>
      </p:grpSp>
      <p:sp>
        <p:nvSpPr>
          <p:cNvPr id="50" name="Up Ribbon 49"/>
          <p:cNvSpPr/>
          <p:nvPr/>
        </p:nvSpPr>
        <p:spPr>
          <a:xfrm>
            <a:off x="1495425" y="133350"/>
            <a:ext cx="6076950" cy="666749"/>
          </a:xfrm>
          <a:prstGeom prst="ribbon2">
            <a:avLst>
              <a:gd name="adj1" fmla="val 16667"/>
              <a:gd name="adj2" fmla="val 62226"/>
            </a:avLst>
          </a:prstGeom>
          <a:blipFill>
            <a:blip r:embed="rId6"/>
            <a:tile tx="0" ty="0" sx="100000" sy="100000" flip="none" algn="tl"/>
          </a:blipFill>
          <a:ln w="12700"/>
        </p:spPr>
        <p:style>
          <a:lnRef idx="1">
            <a:schemeClr val="dk1"/>
          </a:lnRef>
          <a:fillRef idx="2">
            <a:schemeClr val="dk1"/>
          </a:fillRef>
          <a:effectRef idx="1">
            <a:schemeClr val="dk1"/>
          </a:effectRef>
          <a:fontRef idx="minor">
            <a:schemeClr val="dk1"/>
          </a:fontRef>
        </p:style>
        <p:txBody>
          <a:bodyPr rtlCol="0" anchor="ctr"/>
          <a:lstStyle/>
          <a:p>
            <a:pPr algn="ctr"/>
            <a:r>
              <a:rPr lang="en-US" sz="3600" b="1" dirty="0" smtClean="0">
                <a:latin typeface="Calibri" pitchFamily="34" charset="0"/>
                <a:cs typeface="Calibri" pitchFamily="34" charset="0"/>
              </a:rPr>
              <a:t>Himalayan</a:t>
            </a:r>
            <a:r>
              <a:rPr lang="en-US" sz="3600" dirty="0" smtClean="0">
                <a:latin typeface="Calibri" pitchFamily="34" charset="0"/>
                <a:cs typeface="Calibri" pitchFamily="34" charset="0"/>
              </a:rPr>
              <a:t> </a:t>
            </a:r>
            <a:r>
              <a:rPr lang="en-US" sz="3600" b="1" dirty="0" smtClean="0">
                <a:latin typeface="Calibri" pitchFamily="34" charset="0"/>
                <a:cs typeface="Calibri" pitchFamily="34" charset="0"/>
              </a:rPr>
              <a:t>Range</a:t>
            </a:r>
            <a:endParaRPr lang="en-IN" sz="3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9"/>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left)">
                                      <p:cBhvr>
                                        <p:cTn id="11" dur="1000"/>
                                        <p:tgtEl>
                                          <p:spTgt spid="41"/>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1000"/>
                                        <p:tgtEl>
                                          <p:spTgt spid="32"/>
                                        </p:tgtEl>
                                      </p:cBhvr>
                                    </p:animEffect>
                                  </p:childTnLst>
                                </p:cTn>
                              </p:par>
                            </p:childTnLst>
                          </p:cTn>
                        </p:par>
                        <p:par>
                          <p:cTn id="16" fill="hold">
                            <p:stCondLst>
                              <p:cond delay="3000"/>
                            </p:stCondLst>
                            <p:childTnLst>
                              <p:par>
                                <p:cTn id="17" presetID="22" presetClass="entr" presetSubtype="4"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down)">
                                      <p:cBhvr>
                                        <p:cTn id="19" dur="1000"/>
                                        <p:tgtEl>
                                          <p:spTgt spid="36"/>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right)">
                                      <p:cBhvr>
                                        <p:cTn id="23" dur="1000"/>
                                        <p:tgtEl>
                                          <p:spTgt spid="42"/>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childTnLst>
                                </p:cTn>
                              </p:par>
                            </p:childTnLst>
                          </p:cTn>
                        </p:par>
                        <p:par>
                          <p:cTn id="28" fill="hold">
                            <p:stCondLst>
                              <p:cond delay="6000"/>
                            </p:stCondLst>
                            <p:childTnLst>
                              <p:par>
                                <p:cTn id="29" presetID="22" presetClass="entr" presetSubtype="1"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up)">
                                      <p:cBhvr>
                                        <p:cTn id="31" dur="1000"/>
                                        <p:tgtEl>
                                          <p:spTgt spid="46"/>
                                        </p:tgtEl>
                                      </p:cBhvr>
                                    </p:animEffect>
                                  </p:childTnLst>
                                </p:cTn>
                              </p:par>
                            </p:childTnLst>
                          </p:cTn>
                        </p:par>
                      </p:childTnLst>
                    </p:cTn>
                  </p:par>
                </p:childTnLst>
              </p:cTn>
              <p:nextCondLst>
                <p:cond evt="onClick" delay="0">
                  <p:tgtEl>
                    <p:spTgt spid="49"/>
                  </p:tgtEl>
                </p:cond>
              </p:nextCondLst>
            </p:seq>
          </p:childTnLst>
        </p:cTn>
      </p:par>
    </p:tnLst>
    <p:bldLst>
      <p:bldP spid="31" grpId="0" animBg="1"/>
      <p:bldP spid="32" grpId="0" animBg="1"/>
      <p:bldP spid="33" grpId="0" animBg="1"/>
      <p:bldP spid="41" grpId="0" animBg="1"/>
      <p:bldP spid="42" grpId="0" animBg="1"/>
      <p:bldP spid="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368489" y="1992574"/>
            <a:ext cx="3603010" cy="1200329"/>
            <a:chOff x="368489" y="1992574"/>
            <a:chExt cx="3603010" cy="1200329"/>
          </a:xfrm>
        </p:grpSpPr>
        <p:sp>
          <p:nvSpPr>
            <p:cNvPr id="4" name="Rounded Rectangle 3"/>
            <p:cNvSpPr/>
            <p:nvPr/>
          </p:nvSpPr>
          <p:spPr>
            <a:xfrm>
              <a:off x="368489" y="1992574"/>
              <a:ext cx="3207224" cy="1200329"/>
            </a:xfrm>
            <a:prstGeom prst="roundRect">
              <a:avLst/>
            </a:prstGeom>
            <a:solidFill>
              <a:schemeClr val="accent6">
                <a:lumMod val="40000"/>
                <a:lumOff val="60000"/>
              </a:schemeClr>
            </a:solidFill>
            <a:ln>
              <a:solidFill>
                <a:schemeClr val="accent6">
                  <a:lumMod val="5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extBox 1"/>
            <p:cNvSpPr txBox="1"/>
            <p:nvPr/>
          </p:nvSpPr>
          <p:spPr>
            <a:xfrm>
              <a:off x="518615" y="1992574"/>
              <a:ext cx="3452884" cy="1200329"/>
            </a:xfrm>
            <a:prstGeom prst="rect">
              <a:avLst/>
            </a:prstGeom>
            <a:noFill/>
          </p:spPr>
          <p:txBody>
            <a:bodyPr wrap="square" rtlCol="0">
              <a:spAutoFit/>
            </a:bodyPr>
            <a:lstStyle/>
            <a:p>
              <a:r>
                <a:rPr lang="en-US" sz="2400" b="1" dirty="0" smtClean="0">
                  <a:latin typeface="Calibri" panose="020F0502020204030204" pitchFamily="34" charset="0"/>
                  <a:cs typeface="Calibri" panose="020F0502020204030204" pitchFamily="34" charset="0"/>
                </a:rPr>
                <a:t>Some hills stations </a:t>
              </a:r>
              <a:r>
                <a:rPr lang="en-US" sz="2400" dirty="0" smtClean="0">
                  <a:latin typeface="Calibri" panose="020F0502020204030204" pitchFamily="34" charset="0"/>
                  <a:cs typeface="Calibri" panose="020F0502020204030204" pitchFamily="34" charset="0"/>
                </a:rPr>
                <a:t>located in the Shiwalik range : </a:t>
              </a:r>
              <a:endParaRPr lang="en-IN" sz="2400" dirty="0">
                <a:latin typeface="Calibri" panose="020F0502020204030204" pitchFamily="34" charset="0"/>
                <a:cs typeface="Calibri" panose="020F0502020204030204" pitchFamily="34" charset="0"/>
              </a:endParaRPr>
            </a:p>
          </p:txBody>
        </p:sp>
      </p:grpSp>
      <p:grpSp>
        <p:nvGrpSpPr>
          <p:cNvPr id="21" name="Group 20"/>
          <p:cNvGrpSpPr/>
          <p:nvPr/>
        </p:nvGrpSpPr>
        <p:grpSpPr>
          <a:xfrm>
            <a:off x="4454518" y="1937983"/>
            <a:ext cx="4427909" cy="1289214"/>
            <a:chOff x="4329823" y="1937983"/>
            <a:chExt cx="3927487" cy="1200329"/>
          </a:xfrm>
        </p:grpSpPr>
        <p:sp>
          <p:nvSpPr>
            <p:cNvPr id="6" name="Rounded Rectangle 5"/>
            <p:cNvSpPr/>
            <p:nvPr/>
          </p:nvSpPr>
          <p:spPr>
            <a:xfrm>
              <a:off x="4329823" y="1937983"/>
              <a:ext cx="3539559" cy="1200329"/>
            </a:xfrm>
            <a:prstGeom prst="roundRect">
              <a:avLst/>
            </a:prstGeom>
            <a:solidFill>
              <a:srgbClr val="D6C9FB"/>
            </a:solidFill>
            <a:ln>
              <a:solidFill>
                <a:srgbClr val="7030A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p:cNvSpPr txBox="1"/>
            <p:nvPr/>
          </p:nvSpPr>
          <p:spPr>
            <a:xfrm>
              <a:off x="4517410" y="2177238"/>
              <a:ext cx="3739900" cy="830997"/>
            </a:xfrm>
            <a:prstGeom prst="rect">
              <a:avLst/>
            </a:prstGeom>
            <a:noFill/>
          </p:spPr>
          <p:txBody>
            <a:bodyPr wrap="square" rtlCol="0">
              <a:spAutoFit/>
            </a:bodyPr>
            <a:lstStyle/>
            <a:p>
              <a:r>
                <a:rPr lang="en-US" sz="2400" dirty="0" smtClean="0">
                  <a:latin typeface="Calibri" panose="020F0502020204030204" pitchFamily="34" charset="0"/>
                  <a:cs typeface="Calibri" panose="020F0502020204030204" pitchFamily="34" charset="0"/>
                </a:rPr>
                <a:t>Mussouri, Nanital, Shimla, Darjeeling</a:t>
              </a:r>
              <a:endParaRPr lang="en-IN" sz="2400" dirty="0">
                <a:latin typeface="Calibri" panose="020F0502020204030204" pitchFamily="34" charset="0"/>
                <a:cs typeface="Calibri" panose="020F0502020204030204" pitchFamily="34" charset="0"/>
              </a:endParaRPr>
            </a:p>
          </p:txBody>
        </p:sp>
      </p:grpSp>
      <p:grpSp>
        <p:nvGrpSpPr>
          <p:cNvPr id="22" name="Group 21"/>
          <p:cNvGrpSpPr/>
          <p:nvPr/>
        </p:nvGrpSpPr>
        <p:grpSpPr>
          <a:xfrm>
            <a:off x="368489" y="3521123"/>
            <a:ext cx="3016156" cy="805218"/>
            <a:chOff x="368489" y="3521123"/>
            <a:chExt cx="3016156" cy="805218"/>
          </a:xfrm>
        </p:grpSpPr>
        <p:sp>
          <p:nvSpPr>
            <p:cNvPr id="9" name="Rounded Rectangle 8"/>
            <p:cNvSpPr/>
            <p:nvPr/>
          </p:nvSpPr>
          <p:spPr>
            <a:xfrm>
              <a:off x="368489" y="3521123"/>
              <a:ext cx="3016156" cy="805218"/>
            </a:xfrm>
            <a:prstGeom prst="roundRect">
              <a:avLst/>
            </a:prstGeom>
            <a:solidFill>
              <a:srgbClr val="FFEDA3"/>
            </a:solidFill>
            <a:ln>
              <a:solidFill>
                <a:srgbClr val="FFC0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p:cNvSpPr txBox="1"/>
            <p:nvPr/>
          </p:nvSpPr>
          <p:spPr>
            <a:xfrm>
              <a:off x="518615" y="3679252"/>
              <a:ext cx="2781531" cy="461665"/>
            </a:xfrm>
            <a:prstGeom prst="rect">
              <a:avLst/>
            </a:prstGeom>
            <a:noFill/>
          </p:spPr>
          <p:txBody>
            <a:bodyPr wrap="none" rtlCol="0">
              <a:spAutoFit/>
            </a:bodyPr>
            <a:lstStyle/>
            <a:p>
              <a:r>
                <a:rPr lang="en-US" sz="2400" b="1" dirty="0" smtClean="0">
                  <a:latin typeface="Calibri" panose="020F0502020204030204" pitchFamily="34" charset="0"/>
                  <a:cs typeface="Calibri" panose="020F0502020204030204" pitchFamily="34" charset="0"/>
                </a:rPr>
                <a:t>Himalayan Glaciers </a:t>
              </a:r>
              <a:r>
                <a:rPr lang="en-US" sz="2400" dirty="0" smtClean="0">
                  <a:latin typeface="Calibri" panose="020F0502020204030204" pitchFamily="34" charset="0"/>
                  <a:cs typeface="Calibri" panose="020F0502020204030204" pitchFamily="34" charset="0"/>
                </a:rPr>
                <a:t>:</a:t>
              </a:r>
              <a:endParaRPr lang="en-IN" sz="2400" dirty="0">
                <a:latin typeface="Calibri" panose="020F0502020204030204" pitchFamily="34" charset="0"/>
                <a:cs typeface="Calibri" panose="020F0502020204030204" pitchFamily="34" charset="0"/>
              </a:endParaRPr>
            </a:p>
          </p:txBody>
        </p:sp>
      </p:grpSp>
      <p:grpSp>
        <p:nvGrpSpPr>
          <p:cNvPr id="23" name="Group 22"/>
          <p:cNvGrpSpPr/>
          <p:nvPr/>
        </p:nvGrpSpPr>
        <p:grpSpPr>
          <a:xfrm>
            <a:off x="4330416" y="3351013"/>
            <a:ext cx="4112700" cy="1501505"/>
            <a:chOff x="4329823" y="3532909"/>
            <a:chExt cx="3511850" cy="1175569"/>
          </a:xfrm>
        </p:grpSpPr>
        <p:sp>
          <p:nvSpPr>
            <p:cNvPr id="11" name="Rounded Rectangle 10"/>
            <p:cNvSpPr/>
            <p:nvPr/>
          </p:nvSpPr>
          <p:spPr>
            <a:xfrm>
              <a:off x="4329823" y="3532909"/>
              <a:ext cx="3511850" cy="1175569"/>
            </a:xfrm>
            <a:prstGeom prst="roundRect">
              <a:avLst/>
            </a:prstGeom>
            <a:solidFill>
              <a:srgbClr val="FAC0BC"/>
            </a:solidFill>
            <a:ln>
              <a:solidFill>
                <a:srgbClr val="BC6479"/>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p:cNvSpPr txBox="1"/>
            <p:nvPr/>
          </p:nvSpPr>
          <p:spPr>
            <a:xfrm>
              <a:off x="4480871" y="3581259"/>
              <a:ext cx="3317393" cy="939770"/>
            </a:xfrm>
            <a:prstGeom prst="rect">
              <a:avLst/>
            </a:prstGeom>
            <a:noFill/>
          </p:spPr>
          <p:txBody>
            <a:bodyPr wrap="square" rtlCol="0">
              <a:spAutoFit/>
            </a:bodyPr>
            <a:lstStyle/>
            <a:p>
              <a:pPr lvl="0"/>
              <a:r>
                <a:rPr lang="en-IN" sz="2400" dirty="0">
                  <a:latin typeface="Calibri" panose="020F0502020204030204" pitchFamily="34" charset="0"/>
                  <a:cs typeface="Calibri" panose="020F0502020204030204" pitchFamily="34" charset="0"/>
                </a:rPr>
                <a:t>S</a:t>
              </a:r>
              <a:r>
                <a:rPr lang="en-IN" sz="2400" dirty="0" smtClean="0">
                  <a:latin typeface="Calibri" panose="020F0502020204030204" pitchFamily="34" charset="0"/>
                  <a:cs typeface="Calibri" panose="020F0502020204030204" pitchFamily="34" charset="0"/>
                </a:rPr>
                <a:t>ources </a:t>
              </a:r>
              <a:r>
                <a:rPr lang="en-IN" sz="2400" dirty="0">
                  <a:latin typeface="Calibri" panose="020F0502020204030204" pitchFamily="34" charset="0"/>
                  <a:cs typeface="Calibri" panose="020F0502020204030204" pitchFamily="34" charset="0"/>
                </a:rPr>
                <a:t>to some mighty rivers </a:t>
              </a:r>
              <a:r>
                <a:rPr lang="en-IN" sz="2400" dirty="0" smtClean="0">
                  <a:latin typeface="Calibri" panose="020F0502020204030204" pitchFamily="34" charset="0"/>
                  <a:cs typeface="Calibri" panose="020F0502020204030204" pitchFamily="34" charset="0"/>
                </a:rPr>
                <a:t>–Ganga, Brahmaputra, Indus and </a:t>
              </a:r>
              <a:r>
                <a:rPr lang="en-IN" sz="2400" dirty="0">
                  <a:latin typeface="Calibri" panose="020F0502020204030204" pitchFamily="34" charset="0"/>
                  <a:cs typeface="Calibri" panose="020F0502020204030204" pitchFamily="34" charset="0"/>
                </a:rPr>
                <a:t>their tributaries.</a:t>
              </a:r>
            </a:p>
          </p:txBody>
        </p:sp>
      </p:grpSp>
      <p:grpSp>
        <p:nvGrpSpPr>
          <p:cNvPr id="24" name="Group 23"/>
          <p:cNvGrpSpPr/>
          <p:nvPr/>
        </p:nvGrpSpPr>
        <p:grpSpPr>
          <a:xfrm>
            <a:off x="368489" y="4913194"/>
            <a:ext cx="3016156" cy="1091821"/>
            <a:chOff x="368489" y="4913194"/>
            <a:chExt cx="3016156" cy="1091821"/>
          </a:xfrm>
        </p:grpSpPr>
        <p:sp>
          <p:nvSpPr>
            <p:cNvPr id="19" name="Rounded Rectangle 18"/>
            <p:cNvSpPr/>
            <p:nvPr/>
          </p:nvSpPr>
          <p:spPr>
            <a:xfrm>
              <a:off x="368489" y="4913194"/>
              <a:ext cx="3004363" cy="1091821"/>
            </a:xfrm>
            <a:prstGeom prst="roundRect">
              <a:avLst/>
            </a:prstGeom>
            <a:solidFill>
              <a:srgbClr val="BBE3FB"/>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p:cNvSpPr txBox="1"/>
            <p:nvPr/>
          </p:nvSpPr>
          <p:spPr>
            <a:xfrm>
              <a:off x="750627" y="5036024"/>
              <a:ext cx="2634018" cy="830997"/>
            </a:xfrm>
            <a:prstGeom prst="rect">
              <a:avLst/>
            </a:prstGeom>
            <a:noFill/>
          </p:spPr>
          <p:txBody>
            <a:bodyPr wrap="square" rtlCol="0">
              <a:spAutoFit/>
            </a:bodyPr>
            <a:lstStyle/>
            <a:p>
              <a:r>
                <a:rPr lang="en-US" sz="2400" b="1" dirty="0" smtClean="0">
                  <a:latin typeface="Calibri" panose="020F0502020204030204" pitchFamily="34" charset="0"/>
                  <a:cs typeface="Calibri" panose="020F0502020204030204" pitchFamily="34" charset="0"/>
                </a:rPr>
                <a:t>Himalayan range </a:t>
              </a:r>
              <a:r>
                <a:rPr lang="en-US" sz="2400" b="1" dirty="0">
                  <a:latin typeface="Calibri" panose="020F0502020204030204" pitchFamily="34" charset="0"/>
                  <a:cs typeface="Calibri" panose="020F0502020204030204" pitchFamily="34" charset="0"/>
                </a:rPr>
                <a:t>p</a:t>
              </a:r>
              <a:r>
                <a:rPr lang="en-US" sz="2400" b="1" dirty="0" smtClean="0">
                  <a:latin typeface="Calibri" panose="020F0502020204030204" pitchFamily="34" charset="0"/>
                  <a:cs typeface="Calibri" panose="020F0502020204030204" pitchFamily="34" charset="0"/>
                </a:rPr>
                <a:t>rotect us </a:t>
              </a:r>
              <a:r>
                <a:rPr lang="en-US" sz="2400" dirty="0" smtClean="0">
                  <a:latin typeface="Calibri" panose="020F0502020204030204" pitchFamily="34" charset="0"/>
                  <a:cs typeface="Calibri" panose="020F0502020204030204" pitchFamily="34" charset="0"/>
                </a:rPr>
                <a:t>from :</a:t>
              </a:r>
              <a:endParaRPr lang="en-IN" sz="2400" dirty="0">
                <a:latin typeface="Calibri" panose="020F0502020204030204" pitchFamily="34" charset="0"/>
                <a:cs typeface="Calibri" panose="020F0502020204030204" pitchFamily="34" charset="0"/>
              </a:endParaRPr>
            </a:p>
          </p:txBody>
        </p:sp>
      </p:grpSp>
      <p:grpSp>
        <p:nvGrpSpPr>
          <p:cNvPr id="25" name="Group 24"/>
          <p:cNvGrpSpPr/>
          <p:nvPr/>
        </p:nvGrpSpPr>
        <p:grpSpPr>
          <a:xfrm>
            <a:off x="4314558" y="5036022"/>
            <a:ext cx="3877217" cy="1392487"/>
            <a:chOff x="4189864" y="5036024"/>
            <a:chExt cx="3513259" cy="1264498"/>
          </a:xfrm>
        </p:grpSpPr>
        <p:sp>
          <p:nvSpPr>
            <p:cNvPr id="18" name="Rounded Rectangle 17"/>
            <p:cNvSpPr/>
            <p:nvPr/>
          </p:nvSpPr>
          <p:spPr>
            <a:xfrm>
              <a:off x="4189864" y="5036024"/>
              <a:ext cx="3513259" cy="1119116"/>
            </a:xfrm>
            <a:prstGeom prst="roundRect">
              <a:avLst/>
            </a:prstGeom>
            <a:solidFill>
              <a:srgbClr val="FCBAD2"/>
            </a:solidFill>
            <a:ln>
              <a:solidFill>
                <a:srgbClr val="E6223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p:cNvSpPr txBox="1"/>
            <p:nvPr/>
          </p:nvSpPr>
          <p:spPr>
            <a:xfrm>
              <a:off x="4189864" y="5171981"/>
              <a:ext cx="3513259" cy="1128541"/>
            </a:xfrm>
            <a:prstGeom prst="rect">
              <a:avLst/>
            </a:prstGeom>
            <a:noFill/>
          </p:spPr>
          <p:txBody>
            <a:bodyPr wrap="square" rtlCol="0">
              <a:spAutoFit/>
            </a:bodyPr>
            <a:lstStyle/>
            <a:p>
              <a:pPr lvl="0"/>
              <a:r>
                <a:rPr lang="en-IN" sz="2400" dirty="0">
                  <a:latin typeface="Calibri" panose="020F0502020204030204" pitchFamily="34" charset="0"/>
                  <a:cs typeface="Calibri" panose="020F0502020204030204" pitchFamily="34" charset="0"/>
                </a:rPr>
                <a:t>S</a:t>
              </a:r>
              <a:r>
                <a:rPr lang="en-IN" sz="2400" dirty="0" smtClean="0">
                  <a:latin typeface="Calibri" panose="020F0502020204030204" pitchFamily="34" charset="0"/>
                  <a:cs typeface="Calibri" panose="020F0502020204030204" pitchFamily="34" charset="0"/>
                </a:rPr>
                <a:t>evere </a:t>
              </a:r>
              <a:r>
                <a:rPr lang="en-IN" sz="2400" dirty="0">
                  <a:latin typeface="Calibri" panose="020F0502020204030204" pitchFamily="34" charset="0"/>
                  <a:cs typeface="Calibri" panose="020F0502020204030204" pitchFamily="34" charset="0"/>
                </a:rPr>
                <a:t>cold winds and provides </a:t>
              </a:r>
              <a:r>
                <a:rPr lang="en-IN" sz="2400" dirty="0" smtClean="0">
                  <a:latin typeface="Calibri" panose="020F0502020204030204" pitchFamily="34" charset="0"/>
                  <a:cs typeface="Calibri" panose="020F0502020204030204" pitchFamily="34" charset="0"/>
                </a:rPr>
                <a:t>rich ecosystem</a:t>
              </a:r>
              <a:r>
                <a:rPr lang="en-IN" sz="2400" dirty="0">
                  <a:latin typeface="Calibri" panose="020F0502020204030204" pitchFamily="34" charset="0"/>
                  <a:cs typeface="Calibri" panose="020F0502020204030204" pitchFamily="34" charset="0"/>
                </a:rPr>
                <a:t>.</a:t>
              </a:r>
            </a:p>
            <a:p>
              <a:r>
                <a:rPr lang="en-IN" sz="2400" dirty="0">
                  <a:latin typeface="Calibri" panose="020F0502020204030204" pitchFamily="34" charset="0"/>
                  <a:cs typeface="Calibri" panose="020F0502020204030204" pitchFamily="34" charset="0"/>
                </a:rPr>
                <a:t> </a:t>
              </a:r>
            </a:p>
            <a:p>
              <a:endParaRPr lang="en-IN" dirty="0"/>
            </a:p>
          </p:txBody>
        </p:sp>
      </p:grpSp>
      <p:sp>
        <p:nvSpPr>
          <p:cNvPr id="26" name="Right Arrow 25"/>
          <p:cNvSpPr/>
          <p:nvPr/>
        </p:nvSpPr>
        <p:spPr>
          <a:xfrm>
            <a:off x="3725839" y="2333767"/>
            <a:ext cx="464025" cy="436729"/>
          </a:xfrm>
          <a:prstGeom prst="rightArrow">
            <a:avLst/>
          </a:prstGeom>
          <a:solidFill>
            <a:schemeClr val="bg1">
              <a:lumMod val="8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ight Arrow 27"/>
          <p:cNvSpPr/>
          <p:nvPr/>
        </p:nvSpPr>
        <p:spPr>
          <a:xfrm>
            <a:off x="3625221" y="3768974"/>
            <a:ext cx="464025" cy="436729"/>
          </a:xfrm>
          <a:prstGeom prst="rightArrow">
            <a:avLst/>
          </a:prstGeom>
          <a:solidFill>
            <a:schemeClr val="bg1">
              <a:lumMod val="8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ight Arrow 28"/>
          <p:cNvSpPr/>
          <p:nvPr/>
        </p:nvSpPr>
        <p:spPr>
          <a:xfrm>
            <a:off x="3534770" y="5233157"/>
            <a:ext cx="464025" cy="436729"/>
          </a:xfrm>
          <a:prstGeom prst="rightArrow">
            <a:avLst/>
          </a:prstGeom>
          <a:solidFill>
            <a:schemeClr val="bg1">
              <a:lumMod val="8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ounded Rectangle 29"/>
          <p:cNvSpPr/>
          <p:nvPr/>
        </p:nvSpPr>
        <p:spPr>
          <a:xfrm>
            <a:off x="858977" y="263235"/>
            <a:ext cx="6747163" cy="133003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fontAlgn="base">
              <a:spcBef>
                <a:spcPct val="0"/>
              </a:spcBef>
              <a:spcAft>
                <a:spcPct val="0"/>
              </a:spcAft>
              <a:buClrTx/>
            </a:pPr>
            <a:r>
              <a:rPr lang="en-US" sz="3600" b="1" dirty="0" smtClean="0">
                <a:solidFill>
                  <a:schemeClr val="tx1"/>
                </a:solidFill>
                <a:latin typeface="Calibri" pitchFamily="34" charset="0"/>
                <a:ea typeface="Times New Roman" pitchFamily="18" charset="0"/>
                <a:cs typeface="Times New Roman" pitchFamily="18" charset="0"/>
              </a:rPr>
              <a:t>Important aspects of Himalayan Mountain range in India</a:t>
            </a:r>
            <a:endParaRPr lang="en-US" sz="3600" b="1"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2000"/>
                                        <p:tgtEl>
                                          <p:spTgt spid="20"/>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1500"/>
                                        <p:tgtEl>
                                          <p:spTgt spid="26"/>
                                        </p:tgtEl>
                                      </p:cBhvr>
                                    </p:animEffect>
                                  </p:childTnLst>
                                </p:cTn>
                              </p:par>
                            </p:childTnLst>
                          </p:cTn>
                        </p:par>
                        <p:par>
                          <p:cTn id="12" fill="hold">
                            <p:stCondLst>
                              <p:cond delay="3500"/>
                            </p:stCondLst>
                            <p:childTnLst>
                              <p:par>
                                <p:cTn id="13" presetID="22" presetClass="entr" presetSubtype="1"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2000"/>
                                        <p:tgtEl>
                                          <p:spTgt spid="21"/>
                                        </p:tgtEl>
                                      </p:cBhvr>
                                    </p:animEffect>
                                  </p:childTnLst>
                                </p:cTn>
                              </p:par>
                            </p:childTnLst>
                          </p:cTn>
                        </p:par>
                        <p:par>
                          <p:cTn id="16" fill="hold">
                            <p:stCondLst>
                              <p:cond delay="5500"/>
                            </p:stCondLst>
                            <p:childTnLst>
                              <p:par>
                                <p:cTn id="17" presetID="22" presetClass="entr" presetSubtype="1"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2000"/>
                                        <p:tgtEl>
                                          <p:spTgt spid="22"/>
                                        </p:tgtEl>
                                      </p:cBhvr>
                                    </p:animEffect>
                                  </p:childTnLst>
                                </p:cTn>
                              </p:par>
                            </p:childTnLst>
                          </p:cTn>
                        </p:par>
                        <p:par>
                          <p:cTn id="20" fill="hold">
                            <p:stCondLst>
                              <p:cond delay="7500"/>
                            </p:stCondLst>
                            <p:childTnLst>
                              <p:par>
                                <p:cTn id="21" presetID="22" presetClass="entr" presetSubtype="8"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left)">
                                      <p:cBhvr>
                                        <p:cTn id="23" dur="1500"/>
                                        <p:tgtEl>
                                          <p:spTgt spid="28"/>
                                        </p:tgtEl>
                                      </p:cBhvr>
                                    </p:animEffect>
                                  </p:childTnLst>
                                </p:cTn>
                              </p:par>
                            </p:childTnLst>
                          </p:cTn>
                        </p:par>
                        <p:par>
                          <p:cTn id="24" fill="hold">
                            <p:stCondLst>
                              <p:cond delay="90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2000"/>
                                        <p:tgtEl>
                                          <p:spTgt spid="23"/>
                                        </p:tgtEl>
                                      </p:cBhvr>
                                    </p:animEffect>
                                  </p:childTnLst>
                                </p:cTn>
                              </p:par>
                            </p:childTnLst>
                          </p:cTn>
                        </p:par>
                        <p:par>
                          <p:cTn id="28" fill="hold">
                            <p:stCondLst>
                              <p:cond delay="11000"/>
                            </p:stCondLst>
                            <p:childTnLst>
                              <p:par>
                                <p:cTn id="29" presetID="22" presetClass="entr" presetSubtype="1"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up)">
                                      <p:cBhvr>
                                        <p:cTn id="31" dur="2000"/>
                                        <p:tgtEl>
                                          <p:spTgt spid="24"/>
                                        </p:tgtEl>
                                      </p:cBhvr>
                                    </p:animEffect>
                                  </p:childTnLst>
                                </p:cTn>
                              </p:par>
                            </p:childTnLst>
                          </p:cTn>
                        </p:par>
                        <p:par>
                          <p:cTn id="32" fill="hold">
                            <p:stCondLst>
                              <p:cond delay="13000"/>
                            </p:stCondLst>
                            <p:childTnLst>
                              <p:par>
                                <p:cTn id="33" presetID="2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1500"/>
                                        <p:tgtEl>
                                          <p:spTgt spid="29"/>
                                        </p:tgtEl>
                                      </p:cBhvr>
                                    </p:animEffect>
                                  </p:childTnLst>
                                </p:cTn>
                              </p:par>
                            </p:childTnLst>
                          </p:cTn>
                        </p:par>
                        <p:par>
                          <p:cTn id="36" fill="hold">
                            <p:stCondLst>
                              <p:cond delay="14500"/>
                            </p:stCondLst>
                            <p:childTnLst>
                              <p:par>
                                <p:cTn id="37" presetID="22" presetClass="entr" presetSubtype="1"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up)">
                                      <p:cBhvr>
                                        <p:cTn id="39"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5"/>
          <p:cNvSpPr/>
          <p:nvPr/>
        </p:nvSpPr>
        <p:spPr>
          <a:xfrm>
            <a:off x="2836295" y="-71250"/>
            <a:ext cx="3374500" cy="73089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3600" b="1" i="0" u="none" strike="noStrike" cap="none" dirty="0">
                <a:solidFill>
                  <a:schemeClr val="tx1"/>
                </a:solidFill>
                <a:latin typeface="Calibri"/>
                <a:ea typeface="Calibri"/>
                <a:cs typeface="Calibri"/>
                <a:sym typeface="Calibri"/>
              </a:rPr>
              <a:t>MM Index</a:t>
            </a:r>
            <a:endParaRPr sz="3600" b="1" i="0" u="none" strike="noStrike" cap="none" dirty="0">
              <a:solidFill>
                <a:schemeClr val="tx1"/>
              </a:solidFill>
              <a:latin typeface="Calibri"/>
              <a:ea typeface="Calibri"/>
              <a:cs typeface="Calibri"/>
              <a:sym typeface="Calibri"/>
            </a:endParaRPr>
          </a:p>
        </p:txBody>
      </p:sp>
      <p:graphicFrame>
        <p:nvGraphicFramePr>
          <p:cNvPr id="140" name="Google Shape;140;p15"/>
          <p:cNvGraphicFramePr/>
          <p:nvPr>
            <p:extLst>
              <p:ext uri="{D42A27DB-BD31-4B8C-83A1-F6EECF244321}">
                <p14:modId xmlns:p14="http://schemas.microsoft.com/office/powerpoint/2010/main" val="2905221348"/>
              </p:ext>
            </p:extLst>
          </p:nvPr>
        </p:nvGraphicFramePr>
        <p:xfrm>
          <a:off x="721895" y="761343"/>
          <a:ext cx="7469605" cy="2310623"/>
        </p:xfrm>
        <a:graphic>
          <a:graphicData uri="http://schemas.openxmlformats.org/drawingml/2006/table">
            <a:tbl>
              <a:tblPr>
                <a:tableStyleId>{5C22544A-7EE6-4342-B048-85BDC9FD1C3A}</a:tableStyleId>
              </a:tblPr>
              <a:tblGrid>
                <a:gridCol w="1026694"/>
                <a:gridCol w="1331495"/>
                <a:gridCol w="5111416"/>
              </a:tblGrid>
              <a:tr h="286109">
                <a:tc>
                  <a:txBody>
                    <a:bodyPr/>
                    <a:lstStyle/>
                    <a:p>
                      <a:pPr marL="0" marR="0" lvl="0" indent="0" algn="ctr" rtl="0">
                        <a:lnSpc>
                          <a:spcPct val="100000"/>
                        </a:lnSpc>
                        <a:spcBef>
                          <a:spcPts val="0"/>
                        </a:spcBef>
                        <a:spcAft>
                          <a:spcPts val="0"/>
                        </a:spcAft>
                        <a:buClr>
                          <a:srgbClr val="000000"/>
                        </a:buClr>
                        <a:buSzPts val="1400"/>
                        <a:buFont typeface="Arial"/>
                        <a:buNone/>
                      </a:pPr>
                      <a:r>
                        <a:rPr lang="en-US" sz="1600" b="1" u="none" strike="noStrike" cap="none" dirty="0">
                          <a:solidFill>
                            <a:schemeClr val="bg1"/>
                          </a:solidFill>
                          <a:latin typeface="Calibri" pitchFamily="34" charset="0"/>
                          <a:cs typeface="Calibri" pitchFamily="34" charset="0"/>
                        </a:rPr>
                        <a:t>Slide #</a:t>
                      </a:r>
                      <a:endParaRPr sz="1600" b="1" u="none" strike="noStrike" cap="none" dirty="0">
                        <a:solidFill>
                          <a:schemeClr val="bg1"/>
                        </a:solidFill>
                        <a:latin typeface="Calibri" pitchFamily="34" charset="0"/>
                        <a:cs typeface="Calibri"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600" b="1" u="none" strike="noStrike" cap="none" dirty="0">
                          <a:solidFill>
                            <a:schemeClr val="bg1"/>
                          </a:solidFill>
                          <a:latin typeface="Calibri" pitchFamily="34" charset="0"/>
                          <a:cs typeface="Calibri" pitchFamily="34" charset="0"/>
                        </a:rPr>
                        <a:t>Images</a:t>
                      </a:r>
                      <a:endParaRPr sz="1600" b="1" u="none" strike="noStrike" cap="none" dirty="0">
                        <a:solidFill>
                          <a:schemeClr val="bg1"/>
                        </a:solidFill>
                        <a:latin typeface="Calibri" pitchFamily="34" charset="0"/>
                        <a:cs typeface="Calibri"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600" b="1" u="none" strike="noStrike" cap="none" dirty="0" smtClean="0">
                          <a:solidFill>
                            <a:schemeClr val="bg1"/>
                          </a:solidFill>
                          <a:latin typeface="Calibri" pitchFamily="34" charset="0"/>
                          <a:cs typeface="Calibri" pitchFamily="34" charset="0"/>
                        </a:rPr>
                        <a:t>Source</a:t>
                      </a:r>
                      <a:r>
                        <a:rPr lang="en-US" sz="1600" b="1" u="none" strike="noStrike" cap="none" baseline="0" dirty="0" smtClean="0">
                          <a:solidFill>
                            <a:schemeClr val="bg1"/>
                          </a:solidFill>
                          <a:latin typeface="Calibri" pitchFamily="34" charset="0"/>
                          <a:cs typeface="Calibri" pitchFamily="34" charset="0"/>
                        </a:rPr>
                        <a:t> or Attribution</a:t>
                      </a:r>
                      <a:endParaRPr sz="1600" b="1" u="none" strike="noStrike" cap="none" dirty="0">
                        <a:solidFill>
                          <a:schemeClr val="bg1"/>
                        </a:solidFill>
                        <a:latin typeface="Calibri" pitchFamily="34" charset="0"/>
                        <a:cs typeface="Calibri"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537954">
                <a:tc>
                  <a:txBody>
                    <a:bodyPr/>
                    <a:lstStyle/>
                    <a:p>
                      <a:pPr algn="ctr"/>
                      <a:r>
                        <a:rPr lang="en-US" sz="1000" dirty="0" smtClean="0"/>
                        <a:t>1</a:t>
                      </a:r>
                      <a:endParaRPr lang="en-IN" sz="1000" dirty="0">
                        <a:latin typeface="Calibri" pitchFamily="34" charset="0"/>
                        <a:cs typeface="Calibri" pitchFamily="34" charset="0"/>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400"/>
                        <a:buFont typeface="Arial"/>
                        <a:buNone/>
                      </a:pPr>
                      <a:endParaRPr sz="800" u="none" strike="noStrike" cap="none"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lvl="0" indent="-228600" algn="l" rtl="0">
                        <a:lnSpc>
                          <a:spcPct val="100000"/>
                        </a:lnSpc>
                        <a:spcBef>
                          <a:spcPts val="0"/>
                        </a:spcBef>
                        <a:spcAft>
                          <a:spcPts val="0"/>
                        </a:spcAft>
                        <a:buSzPts val="1400"/>
                        <a:buFont typeface="+mj-lt"/>
                        <a:buNone/>
                      </a:pPr>
                      <a:r>
                        <a:rPr lang="en-IN" b="0" dirty="0" smtClean="0"/>
                        <a:t>https://pixabay.com/photos/nepal-himalaya-himalayas-sky-5044095/</a:t>
                      </a: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1943">
                <a:tc>
                  <a:txBody>
                    <a:bodyPr/>
                    <a:lstStyle/>
                    <a:p>
                      <a:pPr algn="ctr"/>
                      <a:r>
                        <a:rPr lang="en-US" sz="1000" dirty="0" smtClean="0"/>
                        <a:t>3</a:t>
                      </a:r>
                      <a:endParaRPr lang="en-IN" sz="1000" dirty="0">
                        <a:latin typeface="Calibri" pitchFamily="34" charset="0"/>
                        <a:cs typeface="Calibri" pitchFamily="34" charset="0"/>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400"/>
                        <a:buFont typeface="Arial"/>
                        <a:buNone/>
                      </a:pPr>
                      <a:endParaRPr sz="800" u="none" strike="noStrike" cap="none"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smtClean="0">
                          <a:latin typeface="Calibri" pitchFamily="34" charset="0"/>
                          <a:cs typeface="Calibri" pitchFamily="34" charset="0"/>
                        </a:rPr>
                        <a:t>https://pixy.org/5954796/</a:t>
                      </a:r>
                      <a:endParaRPr lang="en-IN" dirty="0">
                        <a:latin typeface="Calibri" pitchFamily="34" charset="0"/>
                        <a:cs typeface="Calibri" pitchFamily="34" charset="0"/>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319">
                <a:tc>
                  <a:txBody>
                    <a:bodyPr/>
                    <a:lstStyle/>
                    <a:p>
                      <a:pPr algn="ctr"/>
                      <a:endParaRPr lang="en-IN" sz="1000" dirty="0">
                        <a:latin typeface="Calibri" pitchFamily="34" charset="0"/>
                        <a:cs typeface="Calibri" pitchFamily="34" charset="0"/>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400"/>
                        <a:buFont typeface="Arial"/>
                        <a:buNone/>
                      </a:pPr>
                      <a:endParaRPr sz="800" u="none" strike="noStrike" cap="none"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4234">
                <a:tc>
                  <a:txBody>
                    <a:bodyPr/>
                    <a:lstStyle/>
                    <a:p>
                      <a:pPr algn="ctr"/>
                      <a:endParaRPr lang="en-IN" sz="1000" dirty="0">
                        <a:latin typeface="Calibri" pitchFamily="34" charset="0"/>
                        <a:cs typeface="Calibri" pitchFamily="34" charset="0"/>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400"/>
                        <a:buFont typeface="Arial"/>
                        <a:buNone/>
                      </a:pPr>
                      <a:endParaRPr sz="800" u="none" strike="noStrike" cap="none"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4" name="Picture 2" descr="mountain, snow, cold, winter, wind, mountainous landforms, sky, atmospheric phenomenon, highland, geological phenomenon, mountain range, ridge, cloud, stratovolcano, hill, massif, fell, atmosphere, volcanic landform, extinct volcano, summit, landscape, hill station, lava dome, mount scenery, meteorological phenomenon, ice cap, alps"/>
          <p:cNvPicPr>
            <a:picLocks noChangeAspect="1" noChangeArrowheads="1"/>
          </p:cNvPicPr>
          <p:nvPr/>
        </p:nvPicPr>
        <p:blipFill>
          <a:blip r:embed="rId3"/>
          <a:srcRect/>
          <a:stretch>
            <a:fillRect/>
          </a:stretch>
        </p:blipFill>
        <p:spPr bwMode="auto">
          <a:xfrm>
            <a:off x="2202471" y="2019869"/>
            <a:ext cx="357186" cy="238124"/>
          </a:xfrm>
          <a:prstGeom prst="rect">
            <a:avLst/>
          </a:prstGeom>
          <a:noFill/>
        </p:spPr>
      </p:pic>
      <p:pic>
        <p:nvPicPr>
          <p:cNvPr id="6" name="Picture 2" descr="Nepal, Himalaya, Himalayas, Sky, Outdoors, Country"/>
          <p:cNvPicPr>
            <a:picLocks noChangeAspect="1" noChangeArrowheads="1"/>
          </p:cNvPicPr>
          <p:nvPr/>
        </p:nvPicPr>
        <p:blipFill>
          <a:blip r:embed="rId4"/>
          <a:srcRect/>
          <a:stretch>
            <a:fillRect/>
          </a:stretch>
        </p:blipFill>
        <p:spPr bwMode="auto">
          <a:xfrm>
            <a:off x="2142699" y="1371600"/>
            <a:ext cx="436728" cy="32754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149</Words>
  <Application>Microsoft Office PowerPoint</Application>
  <PresentationFormat>On-screen Show (4:3)</PresentationFormat>
  <Paragraphs>59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user</cp:lastModifiedBy>
  <cp:revision>177</cp:revision>
  <dcterms:modified xsi:type="dcterms:W3CDTF">2020-10-24T17:46:03Z</dcterms:modified>
</cp:coreProperties>
</file>