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9"/>
  </p:notesMasterIdLst>
  <p:sldIdLst>
    <p:sldId id="256" r:id="rId2"/>
    <p:sldId id="279" r:id="rId3"/>
    <p:sldId id="280" r:id="rId4"/>
    <p:sldId id="283" r:id="rId5"/>
    <p:sldId id="284" r:id="rId6"/>
    <p:sldId id="286" r:id="rId7"/>
    <p:sldId id="267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FFFF99"/>
    <a:srgbClr val="D8CFFD"/>
    <a:srgbClr val="F6928A"/>
    <a:srgbClr val="956FF5"/>
    <a:srgbClr val="D15B5E"/>
    <a:srgbClr val="FBB7C1"/>
    <a:srgbClr val="F9AFA9"/>
    <a:srgbClr val="FDBFC5"/>
    <a:srgbClr val="FD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04DBB1-4143-4DBA-9E09-F4C7C1F037C2}">
  <a:tblStyle styleId="{C204DBB1-4143-4DBA-9E09-F4C7C1F037C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 snapToGrid="0"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3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0B367-0F5B-4761-904D-3C0D0452AE9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23876BA-29FB-438F-B275-D2A22DE6A35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n-US" sz="2800" b="1" dirty="0" smtClean="0">
              <a:latin typeface="Calibri" pitchFamily="34" charset="0"/>
              <a:cs typeface="Calibri" pitchFamily="34" charset="0"/>
            </a:rPr>
            <a:t>            India</a:t>
          </a:r>
          <a:endParaRPr lang="en-IN" sz="2800" b="1" dirty="0">
            <a:latin typeface="Calibri" pitchFamily="34" charset="0"/>
            <a:cs typeface="Calibri" pitchFamily="34" charset="0"/>
          </a:endParaRPr>
        </a:p>
      </dgm:t>
    </dgm:pt>
    <dgm:pt modelId="{51395B56-E25E-4ABD-A09B-9548BCA4811A}" type="parTrans" cxnId="{4D2CFD14-5F80-436F-842E-29413EBFC335}">
      <dgm:prSet/>
      <dgm:spPr/>
      <dgm:t>
        <a:bodyPr/>
        <a:lstStyle/>
        <a:p>
          <a:endParaRPr lang="en-IN"/>
        </a:p>
      </dgm:t>
    </dgm:pt>
    <dgm:pt modelId="{79362777-BDEC-4B1B-BC5B-C6DAAD15B050}" type="sibTrans" cxnId="{4D2CFD14-5F80-436F-842E-29413EBFC335}">
      <dgm:prSet/>
      <dgm:spPr/>
      <dgm:t>
        <a:bodyPr/>
        <a:lstStyle/>
        <a:p>
          <a:endParaRPr lang="en-IN"/>
        </a:p>
      </dgm:t>
    </dgm:pt>
    <dgm:pt modelId="{1EA38559-09B2-4136-AD24-5027B829E84D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STATE</a:t>
          </a:r>
          <a:endParaRPr lang="en-IN" sz="2400" b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90628BC4-A877-4840-8A0C-2D45DE9A9885}" type="parTrans" cxnId="{BEAC67D9-0AAF-4704-A0D5-066199752674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C8EB6E7F-7C52-4E2E-A28D-48E4698DC0BA}" type="sibTrans" cxnId="{BEAC67D9-0AAF-4704-A0D5-066199752674}">
      <dgm:prSet/>
      <dgm:spPr/>
      <dgm:t>
        <a:bodyPr/>
        <a:lstStyle/>
        <a:p>
          <a:endParaRPr lang="en-IN"/>
        </a:p>
      </dgm:t>
    </dgm:pt>
    <dgm:pt modelId="{6FD693C1-DDEE-4D24-95D3-034E459603C0}">
      <dgm:prSet phldrT="[Text]" custT="1"/>
      <dgm:spPr>
        <a:solidFill>
          <a:srgbClr val="FDADB5"/>
        </a:solidFill>
        <a:ln>
          <a:solidFill>
            <a:srgbClr val="F6928A"/>
          </a:solidFill>
        </a:ln>
        <a:scene3d>
          <a:camera prst="orthographicFront"/>
          <a:lightRig rig="threePt" dir="t"/>
        </a:scene3d>
        <a:sp3d z="19050"/>
      </dgm:spPr>
      <dgm:t>
        <a:bodyPr/>
        <a:lstStyle/>
        <a:p>
          <a:r>
            <a:rPr lang="en-US" sz="24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Districts</a:t>
          </a:r>
          <a:endParaRPr lang="en-IN" sz="2400" i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6D0B07B-96CB-40E5-97AF-5FB8CF658226}" type="parTrans" cxnId="{44DFB722-947E-4259-8161-0027E4BF1B96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0AA0286C-94EA-4F07-BF12-D947164C6961}" type="sibTrans" cxnId="{44DFB722-947E-4259-8161-0027E4BF1B96}">
      <dgm:prSet/>
      <dgm:spPr/>
      <dgm:t>
        <a:bodyPr/>
        <a:lstStyle/>
        <a:p>
          <a:endParaRPr lang="en-IN"/>
        </a:p>
      </dgm:t>
    </dgm:pt>
    <dgm:pt modelId="{25A752A2-BF99-46A5-BA89-318515AB2781}">
      <dgm:prSet phldrT="[Text]" custT="1"/>
      <dgm:spPr>
        <a:solidFill>
          <a:srgbClr val="D8CFFD"/>
        </a:solidFill>
        <a:ln>
          <a:solidFill>
            <a:srgbClr val="956FF5"/>
          </a:solidFill>
        </a:ln>
        <a:scene3d>
          <a:camera prst="orthographicFront"/>
          <a:lightRig rig="threePt" dir="t"/>
        </a:scene3d>
        <a:sp3d z="19050"/>
      </dgm:spPr>
      <dgm:t>
        <a:bodyPr/>
        <a:lstStyle/>
        <a:p>
          <a:r>
            <a:rPr lang="en-US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UNION TERRITORIES</a:t>
          </a:r>
          <a:endParaRPr lang="en-IN" sz="2400" b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3137F19-3371-476B-B292-780B13F3EAB7}" type="parTrans" cxnId="{56AB768F-10A7-45AA-8274-C6591E6A5D75}">
      <dgm:prSet/>
      <dgm:spPr>
        <a:ln>
          <a:solidFill>
            <a:schemeClr val="tx1"/>
          </a:solidFill>
        </a:ln>
      </dgm:spPr>
      <dgm:t>
        <a:bodyPr/>
        <a:lstStyle/>
        <a:p>
          <a:endParaRPr lang="en-IN"/>
        </a:p>
      </dgm:t>
    </dgm:pt>
    <dgm:pt modelId="{0CE6B7E5-A622-4B76-BAA9-C00CE6B16C18}" type="sibTrans" cxnId="{56AB768F-10A7-45AA-8274-C6591E6A5D75}">
      <dgm:prSet/>
      <dgm:spPr/>
      <dgm:t>
        <a:bodyPr/>
        <a:lstStyle/>
        <a:p>
          <a:endParaRPr lang="en-IN"/>
        </a:p>
      </dgm:t>
    </dgm:pt>
    <dgm:pt modelId="{A9314EF1-A3F3-4629-9533-6D70E1511A61}" type="pres">
      <dgm:prSet presAssocID="{C680B367-0F5B-4761-904D-3C0D0452AE9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7BCF03F-A51A-409B-9057-CC3B57E6B427}" type="pres">
      <dgm:prSet presAssocID="{323876BA-29FB-438F-B275-D2A22DE6A354}" presName="root1" presStyleCnt="0"/>
      <dgm:spPr/>
    </dgm:pt>
    <dgm:pt modelId="{309C4E01-4A86-4969-9F34-F26C304B7FF7}" type="pres">
      <dgm:prSet presAssocID="{323876BA-29FB-438F-B275-D2A22DE6A35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EEFB5F5-AEFF-46C5-A539-719BDDFF6DFD}" type="pres">
      <dgm:prSet presAssocID="{323876BA-29FB-438F-B275-D2A22DE6A354}" presName="level2hierChild" presStyleCnt="0"/>
      <dgm:spPr/>
    </dgm:pt>
    <dgm:pt modelId="{2EBADE11-9220-4977-AF7A-A8EF5D637836}" type="pres">
      <dgm:prSet presAssocID="{90628BC4-A877-4840-8A0C-2D45DE9A9885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F43B4C19-BCA3-4D52-BEFE-FA3BD60210F7}" type="pres">
      <dgm:prSet presAssocID="{90628BC4-A877-4840-8A0C-2D45DE9A9885}" presName="connTx" presStyleLbl="parChTrans1D2" presStyleIdx="0" presStyleCnt="2"/>
      <dgm:spPr/>
      <dgm:t>
        <a:bodyPr/>
        <a:lstStyle/>
        <a:p>
          <a:endParaRPr lang="en-IN"/>
        </a:p>
      </dgm:t>
    </dgm:pt>
    <dgm:pt modelId="{ECCF106F-D625-40DF-8329-14B04544210B}" type="pres">
      <dgm:prSet presAssocID="{1EA38559-09B2-4136-AD24-5027B829E84D}" presName="root2" presStyleCnt="0"/>
      <dgm:spPr/>
    </dgm:pt>
    <dgm:pt modelId="{7941345D-FEB2-4BC8-A68B-F93EDCC39F0C}" type="pres">
      <dgm:prSet presAssocID="{1EA38559-09B2-4136-AD24-5027B829E84D}" presName="LevelTwoTextNode" presStyleLbl="node2" presStyleIdx="0" presStyleCnt="2" custScaleX="103129" custScaleY="112231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IN"/>
        </a:p>
      </dgm:t>
    </dgm:pt>
    <dgm:pt modelId="{C593A0E0-7E98-4164-9D35-87CECE245F40}" type="pres">
      <dgm:prSet presAssocID="{1EA38559-09B2-4136-AD24-5027B829E84D}" presName="level3hierChild" presStyleCnt="0"/>
      <dgm:spPr/>
    </dgm:pt>
    <dgm:pt modelId="{004A0521-85EA-467F-B351-3A1814662146}" type="pres">
      <dgm:prSet presAssocID="{66D0B07B-96CB-40E5-97AF-5FB8CF658226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82CB5AB3-ADC9-41A0-9B4A-71B3E9E10AF3}" type="pres">
      <dgm:prSet presAssocID="{66D0B07B-96CB-40E5-97AF-5FB8CF658226}" presName="connTx" presStyleLbl="parChTrans1D3" presStyleIdx="0" presStyleCnt="1"/>
      <dgm:spPr/>
      <dgm:t>
        <a:bodyPr/>
        <a:lstStyle/>
        <a:p>
          <a:endParaRPr lang="en-IN"/>
        </a:p>
      </dgm:t>
    </dgm:pt>
    <dgm:pt modelId="{962B80D0-3B8A-4C89-9978-3AC6B51256D8}" type="pres">
      <dgm:prSet presAssocID="{6FD693C1-DDEE-4D24-95D3-034E459603C0}" presName="root2" presStyleCnt="0"/>
      <dgm:spPr/>
    </dgm:pt>
    <dgm:pt modelId="{8FC946A0-F44C-41AC-BDC5-09B5AF08D647}" type="pres">
      <dgm:prSet presAssocID="{6FD693C1-DDEE-4D24-95D3-034E459603C0}" presName="LevelTwoTextNode" presStyleLbl="node3" presStyleIdx="0" presStyleCnt="1" custScaleY="111576" custLinFactNeighborX="-843" custLinFactNeighborY="76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25813D1-C5BB-481E-88D4-78A4B099679F}" type="pres">
      <dgm:prSet presAssocID="{6FD693C1-DDEE-4D24-95D3-034E459603C0}" presName="level3hierChild" presStyleCnt="0"/>
      <dgm:spPr/>
    </dgm:pt>
    <dgm:pt modelId="{C6996658-54F8-496B-B474-57518C4BE3B7}" type="pres">
      <dgm:prSet presAssocID="{73137F19-3371-476B-B292-780B13F3EAB7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2C0F9D53-37D6-4229-BE0E-A662B1794B13}" type="pres">
      <dgm:prSet presAssocID="{73137F19-3371-476B-B292-780B13F3EAB7}" presName="connTx" presStyleLbl="parChTrans1D2" presStyleIdx="1" presStyleCnt="2"/>
      <dgm:spPr/>
      <dgm:t>
        <a:bodyPr/>
        <a:lstStyle/>
        <a:p>
          <a:endParaRPr lang="en-IN"/>
        </a:p>
      </dgm:t>
    </dgm:pt>
    <dgm:pt modelId="{447872F4-AEC0-46A3-A584-A24C9477330F}" type="pres">
      <dgm:prSet presAssocID="{25A752A2-BF99-46A5-BA89-318515AB2781}" presName="root2" presStyleCnt="0"/>
      <dgm:spPr/>
    </dgm:pt>
    <dgm:pt modelId="{ADE2BFC1-AC36-4950-862A-93D6BB31BC71}" type="pres">
      <dgm:prSet presAssocID="{25A752A2-BF99-46A5-BA89-318515AB2781}" presName="LevelTwoTextNode" presStyleLbl="node2" presStyleIdx="1" presStyleCnt="2" custScaleX="106255" custScaleY="122779" custLinFactNeighborX="-619" custLinFactNeighborY="2885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BEAE8FE-1680-4C4F-947D-E9EF7ADE5719}" type="pres">
      <dgm:prSet presAssocID="{25A752A2-BF99-46A5-BA89-318515AB2781}" presName="level3hierChild" presStyleCnt="0"/>
      <dgm:spPr/>
    </dgm:pt>
  </dgm:ptLst>
  <dgm:cxnLst>
    <dgm:cxn modelId="{B2BA8304-0F0C-4F18-B51C-F90D781C35BB}" type="presOf" srcId="{90628BC4-A877-4840-8A0C-2D45DE9A9885}" destId="{2EBADE11-9220-4977-AF7A-A8EF5D637836}" srcOrd="0" destOrd="0" presId="urn:microsoft.com/office/officeart/2005/8/layout/hierarchy2"/>
    <dgm:cxn modelId="{CABBC674-224A-4DA3-8526-68F6153B6A6C}" type="presOf" srcId="{C680B367-0F5B-4761-904D-3C0D0452AE9D}" destId="{A9314EF1-A3F3-4629-9533-6D70E1511A61}" srcOrd="0" destOrd="0" presId="urn:microsoft.com/office/officeart/2005/8/layout/hierarchy2"/>
    <dgm:cxn modelId="{9D61110C-2311-46C9-9FE6-6119F4D06552}" type="presOf" srcId="{73137F19-3371-476B-B292-780B13F3EAB7}" destId="{2C0F9D53-37D6-4229-BE0E-A662B1794B13}" srcOrd="1" destOrd="0" presId="urn:microsoft.com/office/officeart/2005/8/layout/hierarchy2"/>
    <dgm:cxn modelId="{C2949CFE-D75B-4028-A70B-A44D892F3298}" type="presOf" srcId="{1EA38559-09B2-4136-AD24-5027B829E84D}" destId="{7941345D-FEB2-4BC8-A68B-F93EDCC39F0C}" srcOrd="0" destOrd="0" presId="urn:microsoft.com/office/officeart/2005/8/layout/hierarchy2"/>
    <dgm:cxn modelId="{44DFB722-947E-4259-8161-0027E4BF1B96}" srcId="{1EA38559-09B2-4136-AD24-5027B829E84D}" destId="{6FD693C1-DDEE-4D24-95D3-034E459603C0}" srcOrd="0" destOrd="0" parTransId="{66D0B07B-96CB-40E5-97AF-5FB8CF658226}" sibTransId="{0AA0286C-94EA-4F07-BF12-D947164C6961}"/>
    <dgm:cxn modelId="{4D2CFD14-5F80-436F-842E-29413EBFC335}" srcId="{C680B367-0F5B-4761-904D-3C0D0452AE9D}" destId="{323876BA-29FB-438F-B275-D2A22DE6A354}" srcOrd="0" destOrd="0" parTransId="{51395B56-E25E-4ABD-A09B-9548BCA4811A}" sibTransId="{79362777-BDEC-4B1B-BC5B-C6DAAD15B050}"/>
    <dgm:cxn modelId="{74E1B9F7-4548-445F-BB6E-F2DFD54CB5F1}" type="presOf" srcId="{6FD693C1-DDEE-4D24-95D3-034E459603C0}" destId="{8FC946A0-F44C-41AC-BDC5-09B5AF08D647}" srcOrd="0" destOrd="0" presId="urn:microsoft.com/office/officeart/2005/8/layout/hierarchy2"/>
    <dgm:cxn modelId="{D960A193-0E41-4BBB-B0CF-A858DD3672CF}" type="presOf" srcId="{73137F19-3371-476B-B292-780B13F3EAB7}" destId="{C6996658-54F8-496B-B474-57518C4BE3B7}" srcOrd="0" destOrd="0" presId="urn:microsoft.com/office/officeart/2005/8/layout/hierarchy2"/>
    <dgm:cxn modelId="{B48B5022-F88F-4D60-9BEE-0EC6282B0685}" type="presOf" srcId="{66D0B07B-96CB-40E5-97AF-5FB8CF658226}" destId="{82CB5AB3-ADC9-41A0-9B4A-71B3E9E10AF3}" srcOrd="1" destOrd="0" presId="urn:microsoft.com/office/officeart/2005/8/layout/hierarchy2"/>
    <dgm:cxn modelId="{74EC5F6F-505B-4B5F-8B9F-8C58A83BEC0E}" type="presOf" srcId="{323876BA-29FB-438F-B275-D2A22DE6A354}" destId="{309C4E01-4A86-4969-9F34-F26C304B7FF7}" srcOrd="0" destOrd="0" presId="urn:microsoft.com/office/officeart/2005/8/layout/hierarchy2"/>
    <dgm:cxn modelId="{22186AF0-61B7-4B00-88C7-08975DB528A9}" type="presOf" srcId="{25A752A2-BF99-46A5-BA89-318515AB2781}" destId="{ADE2BFC1-AC36-4950-862A-93D6BB31BC71}" srcOrd="0" destOrd="0" presId="urn:microsoft.com/office/officeart/2005/8/layout/hierarchy2"/>
    <dgm:cxn modelId="{8920FC25-8D79-4234-A8FF-BAD42F25BA58}" type="presOf" srcId="{90628BC4-A877-4840-8A0C-2D45DE9A9885}" destId="{F43B4C19-BCA3-4D52-BEFE-FA3BD60210F7}" srcOrd="1" destOrd="0" presId="urn:microsoft.com/office/officeart/2005/8/layout/hierarchy2"/>
    <dgm:cxn modelId="{56AB768F-10A7-45AA-8274-C6591E6A5D75}" srcId="{323876BA-29FB-438F-B275-D2A22DE6A354}" destId="{25A752A2-BF99-46A5-BA89-318515AB2781}" srcOrd="1" destOrd="0" parTransId="{73137F19-3371-476B-B292-780B13F3EAB7}" sibTransId="{0CE6B7E5-A622-4B76-BAA9-C00CE6B16C18}"/>
    <dgm:cxn modelId="{85309503-D3B3-4C30-BED6-CD5333FF3460}" type="presOf" srcId="{66D0B07B-96CB-40E5-97AF-5FB8CF658226}" destId="{004A0521-85EA-467F-B351-3A1814662146}" srcOrd="0" destOrd="0" presId="urn:microsoft.com/office/officeart/2005/8/layout/hierarchy2"/>
    <dgm:cxn modelId="{BEAC67D9-0AAF-4704-A0D5-066199752674}" srcId="{323876BA-29FB-438F-B275-D2A22DE6A354}" destId="{1EA38559-09B2-4136-AD24-5027B829E84D}" srcOrd="0" destOrd="0" parTransId="{90628BC4-A877-4840-8A0C-2D45DE9A9885}" sibTransId="{C8EB6E7F-7C52-4E2E-A28D-48E4698DC0BA}"/>
    <dgm:cxn modelId="{1D850206-843C-4FF5-B5E4-60C25F629D24}" type="presParOf" srcId="{A9314EF1-A3F3-4629-9533-6D70E1511A61}" destId="{A7BCF03F-A51A-409B-9057-CC3B57E6B427}" srcOrd="0" destOrd="0" presId="urn:microsoft.com/office/officeart/2005/8/layout/hierarchy2"/>
    <dgm:cxn modelId="{34165FCE-1EE8-4EB3-92A6-E5280292C9A3}" type="presParOf" srcId="{A7BCF03F-A51A-409B-9057-CC3B57E6B427}" destId="{309C4E01-4A86-4969-9F34-F26C304B7FF7}" srcOrd="0" destOrd="0" presId="urn:microsoft.com/office/officeart/2005/8/layout/hierarchy2"/>
    <dgm:cxn modelId="{9AD8A4B0-7BE2-40AE-8227-C11E2B5B1F84}" type="presParOf" srcId="{A7BCF03F-A51A-409B-9057-CC3B57E6B427}" destId="{9EEFB5F5-AEFF-46C5-A539-719BDDFF6DFD}" srcOrd="1" destOrd="0" presId="urn:microsoft.com/office/officeart/2005/8/layout/hierarchy2"/>
    <dgm:cxn modelId="{A1A1B3F0-8746-4F34-B578-11F76BD8A0F9}" type="presParOf" srcId="{9EEFB5F5-AEFF-46C5-A539-719BDDFF6DFD}" destId="{2EBADE11-9220-4977-AF7A-A8EF5D637836}" srcOrd="0" destOrd="0" presId="urn:microsoft.com/office/officeart/2005/8/layout/hierarchy2"/>
    <dgm:cxn modelId="{45E4F1F8-F725-4CBD-A157-E05D53AA3298}" type="presParOf" srcId="{2EBADE11-9220-4977-AF7A-A8EF5D637836}" destId="{F43B4C19-BCA3-4D52-BEFE-FA3BD60210F7}" srcOrd="0" destOrd="0" presId="urn:microsoft.com/office/officeart/2005/8/layout/hierarchy2"/>
    <dgm:cxn modelId="{9DC5F48F-982B-4AEB-BFF2-F398564A0E73}" type="presParOf" srcId="{9EEFB5F5-AEFF-46C5-A539-719BDDFF6DFD}" destId="{ECCF106F-D625-40DF-8329-14B04544210B}" srcOrd="1" destOrd="0" presId="urn:microsoft.com/office/officeart/2005/8/layout/hierarchy2"/>
    <dgm:cxn modelId="{236F7F95-B67D-4192-8376-4861F06740FF}" type="presParOf" srcId="{ECCF106F-D625-40DF-8329-14B04544210B}" destId="{7941345D-FEB2-4BC8-A68B-F93EDCC39F0C}" srcOrd="0" destOrd="0" presId="urn:microsoft.com/office/officeart/2005/8/layout/hierarchy2"/>
    <dgm:cxn modelId="{D3A978F4-232A-4679-93AE-B3A2749FAA18}" type="presParOf" srcId="{ECCF106F-D625-40DF-8329-14B04544210B}" destId="{C593A0E0-7E98-4164-9D35-87CECE245F40}" srcOrd="1" destOrd="0" presId="urn:microsoft.com/office/officeart/2005/8/layout/hierarchy2"/>
    <dgm:cxn modelId="{DCF77B4D-4095-4260-B937-C51D038F38A4}" type="presParOf" srcId="{C593A0E0-7E98-4164-9D35-87CECE245F40}" destId="{004A0521-85EA-467F-B351-3A1814662146}" srcOrd="0" destOrd="0" presId="urn:microsoft.com/office/officeart/2005/8/layout/hierarchy2"/>
    <dgm:cxn modelId="{9BD3A067-B3F7-4730-8616-BAEC8D2C0188}" type="presParOf" srcId="{004A0521-85EA-467F-B351-3A1814662146}" destId="{82CB5AB3-ADC9-41A0-9B4A-71B3E9E10AF3}" srcOrd="0" destOrd="0" presId="urn:microsoft.com/office/officeart/2005/8/layout/hierarchy2"/>
    <dgm:cxn modelId="{E5E060E1-2B18-417B-957B-292D45E879F7}" type="presParOf" srcId="{C593A0E0-7E98-4164-9D35-87CECE245F40}" destId="{962B80D0-3B8A-4C89-9978-3AC6B51256D8}" srcOrd="1" destOrd="0" presId="urn:microsoft.com/office/officeart/2005/8/layout/hierarchy2"/>
    <dgm:cxn modelId="{BAE353BD-9327-46AA-B5F9-632FECDDFE1B}" type="presParOf" srcId="{962B80D0-3B8A-4C89-9978-3AC6B51256D8}" destId="{8FC946A0-F44C-41AC-BDC5-09B5AF08D647}" srcOrd="0" destOrd="0" presId="urn:microsoft.com/office/officeart/2005/8/layout/hierarchy2"/>
    <dgm:cxn modelId="{444DC945-8A25-404A-BB58-B7941FA02357}" type="presParOf" srcId="{962B80D0-3B8A-4C89-9978-3AC6B51256D8}" destId="{B25813D1-C5BB-481E-88D4-78A4B099679F}" srcOrd="1" destOrd="0" presId="urn:microsoft.com/office/officeart/2005/8/layout/hierarchy2"/>
    <dgm:cxn modelId="{4CC83E5D-F366-4468-A17E-88B749C73614}" type="presParOf" srcId="{9EEFB5F5-AEFF-46C5-A539-719BDDFF6DFD}" destId="{C6996658-54F8-496B-B474-57518C4BE3B7}" srcOrd="2" destOrd="0" presId="urn:microsoft.com/office/officeart/2005/8/layout/hierarchy2"/>
    <dgm:cxn modelId="{AE269019-1D8A-4725-A0CF-5BBD2E239A2F}" type="presParOf" srcId="{C6996658-54F8-496B-B474-57518C4BE3B7}" destId="{2C0F9D53-37D6-4229-BE0E-A662B1794B13}" srcOrd="0" destOrd="0" presId="urn:microsoft.com/office/officeart/2005/8/layout/hierarchy2"/>
    <dgm:cxn modelId="{32F41C05-83A3-405A-A7B1-4986A26CE8FC}" type="presParOf" srcId="{9EEFB5F5-AEFF-46C5-A539-719BDDFF6DFD}" destId="{447872F4-AEC0-46A3-A584-A24C9477330F}" srcOrd="3" destOrd="0" presId="urn:microsoft.com/office/officeart/2005/8/layout/hierarchy2"/>
    <dgm:cxn modelId="{7383B31C-4752-4B04-AB6C-0BFA4A7C1349}" type="presParOf" srcId="{447872F4-AEC0-46A3-A584-A24C9477330F}" destId="{ADE2BFC1-AC36-4950-862A-93D6BB31BC71}" srcOrd="0" destOrd="0" presId="urn:microsoft.com/office/officeart/2005/8/layout/hierarchy2"/>
    <dgm:cxn modelId="{F6659315-90F0-45B1-A85F-3E2A1097BAA1}" type="presParOf" srcId="{447872F4-AEC0-46A3-A584-A24C9477330F}" destId="{3BEAE8FE-1680-4C4F-947D-E9EF7ADE57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713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b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" name="Google Shape;2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70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IN" sz="1200" b="0" i="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73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b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98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b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4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SSSVV Gallery</a:t>
            </a:r>
            <a:endParaRPr lang="en-IN" b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53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N/A</a:t>
            </a:r>
            <a:endParaRPr lang="en-I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IN" sz="1200" b="0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sz="1200" b="0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Multimedia Objects (Image/audio/ Video/Animation) used in this slide –</a:t>
            </a:r>
            <a:r>
              <a:rPr lang="en-IN" sz="1200" b="1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200" b="0" i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SSSVV Gallery</a:t>
            </a:r>
            <a:endParaRPr lang="en-IN" b="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4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65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isathyasaividyavahini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isathyasaividyavahini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>
            <a:hlinkClick r:id="rId2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Arial"/>
                <a:ea typeface="Arial"/>
                <a:cs typeface="Arial"/>
                <a:sym typeface="Arial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ALL</a:t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16" name="Google Shape;16;p2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FB3B69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7674D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08000"/>
            </a:solidFill>
            <a:ln>
              <a:noFill/>
            </a:ln>
            <a:effectLst>
              <a:reflection stA="50000" endA="300" endPos="90000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682020" y="0"/>
              <a:ext cx="0" cy="814025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651981"/>
              <a:ext cx="828291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48636" y="218977"/>
              <a:ext cx="0" cy="633131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96227" y="712914"/>
              <a:ext cx="676124" cy="0"/>
            </a:xfrm>
            <a:prstGeom prst="straightConnector1">
              <a:avLst/>
            </a:prstGeom>
            <a:noFill/>
            <a:ln w="12700" cap="flat" cmpd="sng">
              <a:solidFill>
                <a:srgbClr val="FE6E2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>
            <a:hlinkClick r:id="rId2"/>
          </p:cNvPr>
          <p:cNvSpPr/>
          <p:nvPr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©www.srisathyasaividyavahini.org</a:t>
            </a:r>
            <a:endParaRPr sz="1100" b="1" i="0" u="none" strike="noStrike" cap="none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1090" y="52321"/>
            <a:ext cx="967390" cy="93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2807" y="565940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8149" y="1983180"/>
            <a:ext cx="7232073" cy="30044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alibri" pitchFamily="34" charset="0"/>
                <a:cs typeface="Calibri" pitchFamily="34" charset="0"/>
              </a:rPr>
              <a:t>States </a:t>
            </a:r>
          </a:p>
          <a:p>
            <a:pPr algn="ctr"/>
            <a:r>
              <a:rPr lang="en-US" sz="5400" dirty="0" smtClean="0">
                <a:latin typeface="Calibri" pitchFamily="34" charset="0"/>
                <a:cs typeface="Calibri" pitchFamily="34" charset="0"/>
              </a:rPr>
              <a:t>and </a:t>
            </a:r>
          </a:p>
          <a:p>
            <a:pPr algn="ctr"/>
            <a:r>
              <a:rPr lang="en-US" sz="5400" dirty="0" smtClean="0">
                <a:latin typeface="Calibri" pitchFamily="34" charset="0"/>
                <a:cs typeface="Calibri" pitchFamily="34" charset="0"/>
              </a:rPr>
              <a:t>Union Territories of India</a:t>
            </a:r>
            <a:endParaRPr lang="en-IN" sz="5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6278713"/>
              </p:ext>
            </p:extLst>
          </p:nvPr>
        </p:nvGraphicFramePr>
        <p:xfrm>
          <a:off x="914400" y="1396999"/>
          <a:ext cx="7243948" cy="437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196447" y="3467596"/>
            <a:ext cx="0" cy="409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Alternate Process 8"/>
          <p:cNvSpPr/>
          <p:nvPr/>
        </p:nvSpPr>
        <p:spPr>
          <a:xfrm>
            <a:off x="6121730" y="3815935"/>
            <a:ext cx="2034638" cy="1175659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Sub-Divisions &amp; </a:t>
            </a:r>
          </a:p>
          <a:p>
            <a:pPr lvl="0" algn="ctr"/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Blocks</a:t>
            </a:r>
            <a:endParaRPr lang="en-IN" sz="24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389888" y="87782"/>
            <a:ext cx="6342279" cy="782727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Administrative Division in India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61027" y="5078679"/>
            <a:ext cx="0" cy="474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71565" y="5552902"/>
            <a:ext cx="1778924" cy="864523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Districts</a:t>
            </a:r>
            <a:endParaRPr lang="en-IN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512" y="3129902"/>
            <a:ext cx="889822" cy="90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9C4E01-4A86-4969-9F34-F26C304B7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309C4E01-4A86-4969-9F34-F26C304B7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BADE11-9220-4977-AF7A-A8EF5D637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2EBADE11-9220-4977-AF7A-A8EF5D637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41345D-FEB2-4BC8-A68B-F93EDCC39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7941345D-FEB2-4BC8-A68B-F93EDCC39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96658-54F8-496B-B474-57518C4BE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C6996658-54F8-496B-B474-57518C4BE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2BFC1-AC36-4950-862A-93D6BB31B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ADE2BFC1-AC36-4950-862A-93D6BB31B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4A0521-85EA-467F-B351-3A1814662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004A0521-85EA-467F-B351-3A1814662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C946A0-F44C-41AC-BDC5-09B5AF08D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8FC946A0-F44C-41AC-BDC5-09B5AF08D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281" y="1083187"/>
            <a:ext cx="71964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dirty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India has been divided into administrative divisions for sake of smooth governance.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1797267" y="2475186"/>
            <a:ext cx="6337740" cy="993227"/>
          </a:xfrm>
          <a:prstGeom prst="accentBorderCallout1">
            <a:avLst>
              <a:gd name="adj1" fmla="val 18750"/>
              <a:gd name="adj2" fmla="val -8333"/>
              <a:gd name="adj3" fmla="val 57612"/>
              <a:gd name="adj4" fmla="val -133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India has been divided into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28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states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1760482" y="3967656"/>
            <a:ext cx="6374525" cy="951186"/>
          </a:xfrm>
          <a:prstGeom prst="accentBorderCallout1">
            <a:avLst>
              <a:gd name="adj1" fmla="val 18750"/>
              <a:gd name="adj2" fmla="val -8333"/>
              <a:gd name="adj3" fmla="val 51377"/>
              <a:gd name="adj4" fmla="val -135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68288" lvl="0" indent="-268288" algn="just">
              <a:buFont typeface="Arial" pitchFamily="34" charset="0"/>
              <a:buChar char="•"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States are further divided into districts and subdivisions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1818291" y="5349765"/>
            <a:ext cx="6316716" cy="977462"/>
          </a:xfrm>
          <a:prstGeom prst="accentBorderCallout1">
            <a:avLst>
              <a:gd name="adj1" fmla="val 18750"/>
              <a:gd name="adj2" fmla="val -8333"/>
              <a:gd name="adj3" fmla="val 53926"/>
              <a:gd name="adj4" fmla="val -14677"/>
            </a:avLst>
          </a:prstGeom>
          <a:solidFill>
            <a:srgbClr val="FDBFC5"/>
          </a:solidFill>
          <a:ln>
            <a:solidFill>
              <a:srgbClr val="F9AFA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   9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union territories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89888" y="87782"/>
            <a:ext cx="6342279" cy="782727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Administrative Division in India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7088726">
            <a:off x="5560702" y="3589895"/>
            <a:ext cx="2257808" cy="1980906"/>
            <a:chOff x="3125492" y="3941485"/>
            <a:chExt cx="2905130" cy="2357454"/>
          </a:xfrm>
        </p:grpSpPr>
        <p:sp>
          <p:nvSpPr>
            <p:cNvPr id="3" name="Teardrop 2"/>
            <p:cNvSpPr/>
            <p:nvPr/>
          </p:nvSpPr>
          <p:spPr>
            <a:xfrm rot="18807871">
              <a:off x="3431563" y="3941485"/>
              <a:ext cx="2357454" cy="2357454"/>
            </a:xfrm>
            <a:prstGeom prst="teardrop">
              <a:avLst>
                <a:gd name="adj" fmla="val 8478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5492" y="4424371"/>
              <a:ext cx="2905130" cy="186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Andaman </a:t>
              </a:r>
            </a:p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&amp;</a:t>
              </a:r>
            </a:p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Nicobar</a:t>
              </a:r>
            </a:p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Islands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 rot="155632">
            <a:off x="3436678" y="827303"/>
            <a:ext cx="1942165" cy="2058084"/>
            <a:chOff x="3281307" y="524949"/>
            <a:chExt cx="2357454" cy="2357454"/>
          </a:xfrm>
        </p:grpSpPr>
        <p:sp>
          <p:nvSpPr>
            <p:cNvPr id="6" name="Teardrop 5"/>
            <p:cNvSpPr/>
            <p:nvPr/>
          </p:nvSpPr>
          <p:spPr>
            <a:xfrm rot="8018807">
              <a:off x="3281307" y="524949"/>
              <a:ext cx="2357454" cy="2357454"/>
            </a:xfrm>
            <a:prstGeom prst="teardrop">
              <a:avLst>
                <a:gd name="adj" fmla="val 9235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" name="TextBox 6"/>
            <p:cNvSpPr txBox="1"/>
            <p:nvPr/>
          </p:nvSpPr>
          <p:spPr>
            <a:xfrm rot="21444368">
              <a:off x="3898939" y="935498"/>
              <a:ext cx="1111423" cy="95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Delhi</a:t>
              </a:r>
            </a:p>
            <a:p>
              <a:pPr algn="ctr"/>
              <a:r>
                <a:rPr lang="en-US" sz="2400" b="1" dirty="0" smtClean="0">
                  <a:latin typeface="Calibri" pitchFamily="34" charset="0"/>
                  <a:cs typeface="Calibri" pitchFamily="34" charset="0"/>
                </a:rPr>
                <a:t>(NCR)</a:t>
              </a:r>
              <a:endParaRPr lang="en-IN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 rot="2791325">
            <a:off x="1550563" y="1198206"/>
            <a:ext cx="2067812" cy="2092531"/>
            <a:chOff x="1830007" y="2181513"/>
            <a:chExt cx="2357454" cy="2357454"/>
          </a:xfrm>
        </p:grpSpPr>
        <p:sp>
          <p:nvSpPr>
            <p:cNvPr id="12" name="Teardrop 11"/>
            <p:cNvSpPr/>
            <p:nvPr/>
          </p:nvSpPr>
          <p:spPr>
            <a:xfrm rot="2580000">
              <a:off x="1830007" y="2181513"/>
              <a:ext cx="2357454" cy="2357454"/>
            </a:xfrm>
            <a:prstGeom prst="teardrop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2759" y="2662746"/>
              <a:ext cx="1694697" cy="159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Daman </a:t>
              </a:r>
            </a:p>
            <a:p>
              <a:pPr lvl="0"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&amp; </a:t>
              </a:r>
            </a:p>
            <a:p>
              <a:pPr lvl="0" algn="ctr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Diu</a:t>
              </a:r>
              <a:endParaRPr lang="en-I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14"/>
          <p:cNvGrpSpPr/>
          <p:nvPr/>
        </p:nvGrpSpPr>
        <p:grpSpPr>
          <a:xfrm rot="11709804">
            <a:off x="1207988" y="2811601"/>
            <a:ext cx="1667054" cy="1818523"/>
            <a:chOff x="5043341" y="2185829"/>
            <a:chExt cx="2357454" cy="2357454"/>
          </a:xfrm>
        </p:grpSpPr>
        <p:sp>
          <p:nvSpPr>
            <p:cNvPr id="16" name="Teardrop 15"/>
            <p:cNvSpPr/>
            <p:nvPr/>
          </p:nvSpPr>
          <p:spPr>
            <a:xfrm rot="13335273">
              <a:off x="5043341" y="2185829"/>
              <a:ext cx="2357454" cy="2357454"/>
            </a:xfrm>
            <a:prstGeom prst="teardrop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 rot="10788832">
              <a:off x="5971238" y="3061261"/>
              <a:ext cx="1072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Ladakh</a:t>
              </a:r>
              <a:endParaRPr lang="en-IN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 rot="212198">
            <a:off x="5596404" y="1884035"/>
            <a:ext cx="1965904" cy="1934714"/>
            <a:chOff x="5283291" y="876255"/>
            <a:chExt cx="1805523" cy="1764510"/>
          </a:xfrm>
        </p:grpSpPr>
        <p:sp>
          <p:nvSpPr>
            <p:cNvPr id="9" name="Teardrop 8"/>
            <p:cNvSpPr/>
            <p:nvPr/>
          </p:nvSpPr>
          <p:spPr>
            <a:xfrm rot="9900882">
              <a:off x="5283291" y="876255"/>
              <a:ext cx="1805523" cy="1764510"/>
            </a:xfrm>
            <a:prstGeom prst="teardrop">
              <a:avLst>
                <a:gd name="adj" fmla="val 9631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TextBox 24"/>
            <p:cNvSpPr txBox="1"/>
            <p:nvPr/>
          </p:nvSpPr>
          <p:spPr>
            <a:xfrm rot="18617436">
              <a:off x="5523532" y="1578955"/>
              <a:ext cx="154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Puducherry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32"/>
          <p:cNvGrpSpPr/>
          <p:nvPr/>
        </p:nvGrpSpPr>
        <p:grpSpPr>
          <a:xfrm rot="1283580">
            <a:off x="5025801" y="1083093"/>
            <a:ext cx="1805523" cy="1764510"/>
            <a:chOff x="8448902" y="4391215"/>
            <a:chExt cx="1805523" cy="1764510"/>
          </a:xfrm>
        </p:grpSpPr>
        <p:sp>
          <p:nvSpPr>
            <p:cNvPr id="29" name="Teardrop 28"/>
            <p:cNvSpPr/>
            <p:nvPr/>
          </p:nvSpPr>
          <p:spPr>
            <a:xfrm rot="9900882">
              <a:off x="8448902" y="4391215"/>
              <a:ext cx="1805523" cy="1764510"/>
            </a:xfrm>
            <a:prstGeom prst="teardrop">
              <a:avLst>
                <a:gd name="adj" fmla="val 9631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 rot="17680108">
              <a:off x="8729403" y="4710096"/>
              <a:ext cx="1272278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Jammu &amp; Kashmir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33"/>
          <p:cNvGrpSpPr/>
          <p:nvPr/>
        </p:nvGrpSpPr>
        <p:grpSpPr>
          <a:xfrm rot="11974584">
            <a:off x="1283395" y="4133121"/>
            <a:ext cx="2149718" cy="1764510"/>
            <a:chOff x="8832081" y="4165994"/>
            <a:chExt cx="1879595" cy="1764510"/>
          </a:xfrm>
        </p:grpSpPr>
        <p:sp>
          <p:nvSpPr>
            <p:cNvPr id="35" name="Teardrop 34"/>
            <p:cNvSpPr/>
            <p:nvPr/>
          </p:nvSpPr>
          <p:spPr>
            <a:xfrm rot="9900882">
              <a:off x="8888339" y="4165994"/>
              <a:ext cx="1805523" cy="1764510"/>
            </a:xfrm>
            <a:prstGeom prst="teardrop">
              <a:avLst>
                <a:gd name="adj" fmla="val 9631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 rot="8412755">
              <a:off x="8832081" y="4875050"/>
              <a:ext cx="187959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1900" dirty="0" smtClean="0"/>
                <a:t>L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akshadweep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 rot="11610447">
            <a:off x="2773916" y="4707607"/>
            <a:ext cx="2015182" cy="1947782"/>
            <a:chOff x="3236615" y="519601"/>
            <a:chExt cx="2496352" cy="2555349"/>
          </a:xfrm>
        </p:grpSpPr>
        <p:sp>
          <p:nvSpPr>
            <p:cNvPr id="38" name="Teardrop 37"/>
            <p:cNvSpPr/>
            <p:nvPr/>
          </p:nvSpPr>
          <p:spPr>
            <a:xfrm rot="8018807">
              <a:off x="3216738" y="618549"/>
              <a:ext cx="2555349" cy="2357453"/>
            </a:xfrm>
            <a:prstGeom prst="teardrop">
              <a:avLst>
                <a:gd name="adj" fmla="val 92359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0958625">
              <a:off x="3236615" y="1180393"/>
              <a:ext cx="2496352" cy="157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Dadra </a:t>
              </a:r>
            </a:p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and </a:t>
              </a:r>
            </a:p>
            <a:p>
              <a:pPr lvl="0" algn="ctr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Nagar Haveli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rot="20945893">
            <a:off x="4501536" y="4518453"/>
            <a:ext cx="2018317" cy="2081900"/>
            <a:chOff x="4841688" y="4433983"/>
            <a:chExt cx="1858988" cy="1753897"/>
          </a:xfrm>
        </p:grpSpPr>
        <p:sp>
          <p:nvSpPr>
            <p:cNvPr id="44" name="Teardrop 43"/>
            <p:cNvSpPr/>
            <p:nvPr/>
          </p:nvSpPr>
          <p:spPr>
            <a:xfrm rot="17226789">
              <a:off x="4770103" y="4505568"/>
              <a:ext cx="1753897" cy="1610727"/>
            </a:xfrm>
            <a:prstGeom prst="teardrop">
              <a:avLst>
                <a:gd name="adj" fmla="val 9631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TextBox 45"/>
            <p:cNvSpPr txBox="1"/>
            <p:nvPr/>
          </p:nvSpPr>
          <p:spPr>
            <a:xfrm rot="20802414">
              <a:off x="4919431" y="5153239"/>
              <a:ext cx="178124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Chandigarh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2721934" y="2371794"/>
            <a:ext cx="3294993" cy="2774730"/>
          </a:xfrm>
          <a:prstGeom prst="ellipse">
            <a:avLst/>
          </a:prstGeom>
          <a:solidFill>
            <a:srgbClr val="FBB7C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Union Territories</a:t>
            </a:r>
            <a:endParaRPr lang="en-IN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Horizontal Scroll 32"/>
          <p:cNvSpPr/>
          <p:nvPr/>
        </p:nvSpPr>
        <p:spPr>
          <a:xfrm>
            <a:off x="1389888" y="65837"/>
            <a:ext cx="6342279" cy="782727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Union Territories of India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628505" y="965616"/>
            <a:ext cx="6355435" cy="5435184"/>
            <a:chOff x="1628505" y="965616"/>
            <a:chExt cx="6355435" cy="54351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505" y="965616"/>
              <a:ext cx="6136498" cy="543518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193532" y="965616"/>
              <a:ext cx="1790408" cy="249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" name="Flowchart: Process 2"/>
          <p:cNvSpPr/>
          <p:nvPr/>
        </p:nvSpPr>
        <p:spPr>
          <a:xfrm>
            <a:off x="1068779" y="1828800"/>
            <a:ext cx="314696" cy="252000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IN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389888" y="65837"/>
            <a:ext cx="6342279" cy="782727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Union Territories of India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6754" y="122167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Ladakh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1292" y="1849967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DELHI (NCR)</a:t>
            </a:r>
            <a:endParaRPr lang="en-IN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968" y="1412743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Jammu &amp; Kashmir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5100" y="1967019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Chandigarh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418" y="3624238"/>
            <a:ext cx="2173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Dadra &amp; Nagar Haveli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8773" y="434145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Dam &amp; Diu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381" y="5505311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Lakshadweep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9839" y="4629885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Puducherry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9408" y="5374582"/>
            <a:ext cx="228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Andaman &amp; Nicobar Island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040" y="879894"/>
            <a:ext cx="4938970" cy="554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Horizontal Scroll 42"/>
          <p:cNvSpPr/>
          <p:nvPr/>
        </p:nvSpPr>
        <p:spPr>
          <a:xfrm>
            <a:off x="1060702" y="0"/>
            <a:ext cx="7007962" cy="797356"/>
          </a:xfrm>
          <a:prstGeom prst="horizontalScroll">
            <a:avLst/>
          </a:prstGeom>
          <a:solidFill>
            <a:schemeClr val="tx2">
              <a:lumMod val="1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States and number of Districts India</a:t>
            </a:r>
            <a:endParaRPr lang="en-IN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/>
          <p:nvPr/>
        </p:nvSpPr>
        <p:spPr>
          <a:xfrm>
            <a:off x="2836295" y="-71250"/>
            <a:ext cx="3374500" cy="73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MM Index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0" name="Google Shape;140;p15"/>
          <p:cNvGraphicFramePr/>
          <p:nvPr>
            <p:extLst>
              <p:ext uri="{D42A27DB-BD31-4B8C-83A1-F6EECF244321}">
                <p14:modId xmlns:p14="http://schemas.microsoft.com/office/powerpoint/2010/main" val="438478573"/>
              </p:ext>
            </p:extLst>
          </p:nvPr>
        </p:nvGraphicFramePr>
        <p:xfrm>
          <a:off x="701157" y="817352"/>
          <a:ext cx="7469605" cy="338307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26694"/>
                <a:gridCol w="1331495"/>
                <a:gridCol w="5111416"/>
              </a:tblGrid>
              <a:tr h="2861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Slide #</a:t>
                      </a:r>
                      <a:endParaRPr sz="1200" u="none" strike="noStrike" cap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Images</a:t>
                      </a:r>
                      <a:endParaRPr sz="1200" u="none" strike="noStrike" cap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200" u="none" strike="noStrike" cap="none" dirty="0" smtClean="0"/>
                        <a:t>Source</a:t>
                      </a:r>
                      <a:r>
                        <a:rPr lang="en-US" sz="1200" u="none" strike="noStrike" cap="none" baseline="0" dirty="0" smtClean="0"/>
                        <a:t> or Attribution</a:t>
                      </a:r>
                      <a:endParaRPr sz="1200" u="none" strike="noStrike" cap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IN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SSSVV Gallery – Keyword (India Map)</a:t>
                      </a:r>
                    </a:p>
                    <a:p>
                      <a:endParaRPr lang="en-US" dirty="0" smtClean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4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N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SSSVV Gallery – Keyword (India Map)</a:t>
                      </a:r>
                    </a:p>
                    <a:p>
                      <a:endParaRPr lang="en-IN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N" dirty="0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8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8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SSSVV Gallery – Keyword (India Map)</a:t>
                      </a:r>
                    </a:p>
                    <a:p>
                      <a:endParaRPr lang="en-IN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8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87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45" y="1831415"/>
            <a:ext cx="347768" cy="41088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694" y="2468758"/>
            <a:ext cx="433077" cy="4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349" y="1320835"/>
            <a:ext cx="390422" cy="396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208</Words>
  <Application>Microsoft Office PowerPoint</Application>
  <PresentationFormat>On-screen Show (4:3)</PresentationFormat>
  <Paragraphs>89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SSSVV</dc:creator>
  <cp:lastModifiedBy>user</cp:lastModifiedBy>
  <cp:revision>142</cp:revision>
  <dcterms:modified xsi:type="dcterms:W3CDTF">2020-10-21T10:10:15Z</dcterms:modified>
</cp:coreProperties>
</file>