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7" r:id="rId3"/>
    <p:sldId id="266" r:id="rId4"/>
    <p:sldId id="272" r:id="rId5"/>
    <p:sldId id="267" r:id="rId6"/>
    <p:sldId id="268" r:id="rId7"/>
    <p:sldId id="269" r:id="rId8"/>
    <p:sldId id="270" r:id="rId9"/>
    <p:sldId id="273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53" autoAdjust="0"/>
    <p:restoredTop sz="90860" autoAdjust="0"/>
  </p:normalViewPr>
  <p:slideViewPr>
    <p:cSldViewPr>
      <p:cViewPr>
        <p:scale>
          <a:sx n="71" d="100"/>
          <a:sy n="71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398F4-68C7-45DD-917F-850F0F97DF8C}" type="datetimeFigureOut">
              <a:rPr lang="en-IN" smtClean="0"/>
              <a:pPr/>
              <a:t>14-11-2020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D701E-2B11-4C64-8620-9E97557E8B0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22372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–N/A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N/A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–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Test:  https://pixabay.com/illustrations/test-clock-deadline-time-period-361512/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7232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on “ Answer” for the correct answer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Mountain: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sz="1200" i="0" u="none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https://pixabay.com/photos/mount-everest-himalayas-nuptse-276995/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16476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–Click on “ Click for Answer” for the right answer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N/A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N/A</a:t>
            </a:r>
            <a:endParaRPr lang="en-IN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3</a:t>
            </a:fld>
            <a:endParaRPr lang="en-I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–Click on “ Click for Answer” for the right answer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N/A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N/A</a:t>
            </a:r>
            <a:endParaRPr lang="en-IN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4</a:t>
            </a:fld>
            <a:endParaRPr lang="en-I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–Please click on “ Click here to reveal the answer” 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N/A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Map: SSSVV Gallery</a:t>
            </a:r>
            <a:endParaRPr lang="en-IN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5</a:t>
            </a:fld>
            <a:endParaRPr lang="en-I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 click on “ Click here to reveal the answer” 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N/A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Map: SSSVV Gallery</a:t>
            </a:r>
            <a:endParaRPr lang="en-IN" b="0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6</a:t>
            </a:fld>
            <a:endParaRPr lang="en-I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on “ Answer” for the correct answer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N/A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Alluvial Soil: </a:t>
            </a:r>
            <a:r>
              <a:rPr lang="en-IN" dirty="0" smtClean="0"/>
              <a:t>https://pixabay.com/photos/earth-soil-arable-field-312794/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7</a:t>
            </a:fld>
            <a:endParaRPr lang="en-I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on “ Answer” for the correct answer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N/A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Coral: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dirty="0" smtClean="0"/>
              <a:t>https://pixabay.com/photos/coral-leather-coral-polyps-2775067/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8</a:t>
            </a:fld>
            <a:endParaRPr lang="en-I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10</a:t>
            </a:fld>
            <a:endParaRPr lang="en-I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Asset Title (Size 54)</a:t>
            </a:r>
            <a:endParaRPr lang="en-IN" dirty="0"/>
          </a:p>
        </p:txBody>
      </p:sp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0" y="0"/>
            <a:ext cx="873125" cy="852488"/>
            <a:chOff x="0" y="0"/>
            <a:chExt cx="872351" cy="85210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71855" y="79223"/>
              <a:ext cx="228600" cy="228600"/>
            </a:xfrm>
            <a:prstGeom prst="round2DiagRect">
              <a:avLst/>
            </a:prstGeom>
            <a:solidFill>
              <a:srgbClr val="00B0F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I</a:t>
              </a: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376655" y="79223"/>
              <a:ext cx="228600" cy="228600"/>
            </a:xfrm>
            <a:prstGeom prst="round2DiagRect">
              <a:avLst/>
            </a:prstGeom>
            <a:solidFill>
              <a:srgbClr val="FB3B69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I</a:t>
              </a:r>
            </a:p>
          </p:txBody>
        </p:sp>
        <p:sp>
          <p:nvSpPr>
            <p:cNvPr id="10" name="Round Diagonal Corner Rectangle 9"/>
            <p:cNvSpPr/>
            <p:nvPr/>
          </p:nvSpPr>
          <p:spPr>
            <a:xfrm>
              <a:off x="65362" y="392172"/>
              <a:ext cx="228600" cy="228600"/>
            </a:xfrm>
            <a:prstGeom prst="round2Diag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E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>
              <a:off x="370162" y="392172"/>
              <a:ext cx="228600" cy="228600"/>
            </a:xfrm>
            <a:prstGeom prst="round2DiagRect">
              <a:avLst/>
            </a:prstGeom>
            <a:solidFill>
              <a:srgbClr val="00800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P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82020" y="0"/>
              <a:ext cx="0" cy="814025"/>
            </a:xfrm>
            <a:prstGeom prst="line">
              <a:avLst/>
            </a:prstGeom>
            <a:ln w="12700">
              <a:solidFill>
                <a:srgbClr val="FE6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51981"/>
              <a:ext cx="828291" cy="0"/>
            </a:xfrm>
            <a:prstGeom prst="line">
              <a:avLst/>
            </a:prstGeom>
            <a:ln w="12700">
              <a:solidFill>
                <a:srgbClr val="FE6E2E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48636" y="218977"/>
              <a:ext cx="0" cy="633131"/>
            </a:xfrm>
            <a:prstGeom prst="line">
              <a:avLst/>
            </a:prstGeom>
            <a:ln w="12700">
              <a:solidFill>
                <a:srgbClr val="FE6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6227" y="712914"/>
              <a:ext cx="676124" cy="0"/>
            </a:xfrm>
            <a:prstGeom prst="line">
              <a:avLst/>
            </a:prstGeom>
            <a:ln w="12700">
              <a:solidFill>
                <a:srgbClr val="FE6E2E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 userDrawn="1"/>
        </p:nvSpPr>
        <p:spPr>
          <a:xfrm>
            <a:off x="5726764" y="6509319"/>
            <a:ext cx="3350443" cy="412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8482B"/>
                </a:solidFill>
              </a:rPr>
              <a:t>Integral Education</a:t>
            </a:r>
            <a:r>
              <a:rPr lang="en-US" sz="1400" dirty="0" smtClean="0">
                <a:solidFill>
                  <a:srgbClr val="08482B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FOR  </a:t>
            </a:r>
            <a:r>
              <a:rPr lang="en-US" sz="1400" b="1" dirty="0">
                <a:solidFill>
                  <a:srgbClr val="C00000"/>
                </a:solidFill>
              </a:rPr>
              <a:t>ALL, </a:t>
            </a:r>
            <a:r>
              <a:rPr lang="en-US" sz="1400" b="1" dirty="0">
                <a:solidFill>
                  <a:srgbClr val="002060"/>
                </a:solidFill>
              </a:rPr>
              <a:t>BY</a:t>
            </a:r>
            <a:r>
              <a:rPr lang="en-US" sz="1400" b="1" dirty="0">
                <a:solidFill>
                  <a:srgbClr val="C00000"/>
                </a:solidFill>
              </a:rPr>
              <a:t> ALL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807" y="55434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126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 smtClean="0"/>
              <a:t>Slide Title (Size 36)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Sub Title (Size 32) Second level (Size 28) Third level (Size 24)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 (Size 28)</a:t>
            </a:r>
          </a:p>
          <a:p>
            <a:pPr lvl="2"/>
            <a:r>
              <a:rPr lang="en-US" dirty="0" smtClean="0"/>
              <a:t>Third level (Size 24)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931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 smtClean="0"/>
              <a:t>MM Index</a:t>
            </a:r>
            <a:endParaRPr lang="en-IN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1145411247"/>
              </p:ext>
            </p:extLst>
          </p:nvPr>
        </p:nvGraphicFramePr>
        <p:xfrm>
          <a:off x="457200" y="1397000"/>
          <a:ext cx="8229600" cy="485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295400"/>
                <a:gridCol w="6019800"/>
              </a:tblGrid>
              <a:tr h="6930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Slide#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Thumbnail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Source and Attribution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3057"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3057"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3057"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3057"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3057"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3057"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1069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risathyasaividyavahini.org/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90" y="52321"/>
            <a:ext cx="967390" cy="938279"/>
          </a:xfrm>
          <a:prstGeom prst="rect">
            <a:avLst/>
          </a:prstGeom>
        </p:spPr>
      </p:pic>
      <p:sp>
        <p:nvSpPr>
          <p:cNvPr id="4" name="Rectangle 3">
            <a:hlinkClick r:id="rId6"/>
          </p:cNvPr>
          <p:cNvSpPr/>
          <p:nvPr userDrawn="1"/>
        </p:nvSpPr>
        <p:spPr>
          <a:xfrm>
            <a:off x="-304800" y="6488113"/>
            <a:ext cx="2762250" cy="3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©www.srisathyasaividyavahini.org</a:t>
            </a:r>
            <a:endParaRPr lang="en-US" sz="110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197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pixabay.com/illustrations/test-clock-deadline-time-period-361512/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photos/coral-leather-coral-polyps-2775067/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pixabay.com/photos/earth-soil-arable-field-312794/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s://pixabay.com/photos/mount-everest-himalayas-nuptse-276995/" TargetMode="External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est, Clock, Deadline, Time, Period, Aptitude Tes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8842" y="3329607"/>
            <a:ext cx="3528392" cy="352839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32" y="1428736"/>
            <a:ext cx="9144000" cy="175432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IN" sz="5400" b="1" dirty="0" smtClean="0"/>
              <a:t>Let us revise – </a:t>
            </a:r>
          </a:p>
          <a:p>
            <a:pPr algn="ctr"/>
            <a:r>
              <a:rPr lang="en-IN" sz="5400" b="1" dirty="0" smtClean="0"/>
              <a:t>India's Physiographic Divisions!</a:t>
            </a:r>
            <a:endParaRPr lang="en-IN" sz="5400" b="1" dirty="0"/>
          </a:p>
        </p:txBody>
      </p:sp>
    </p:spTree>
    <p:extLst>
      <p:ext uri="{BB962C8B-B14F-4D97-AF65-F5344CB8AC3E}">
        <p14:creationId xmlns="" xmlns:p14="http://schemas.microsoft.com/office/powerpoint/2010/main" val="22507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3929090" cy="7254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3600" baseline="0"/>
            </a:lvl1pPr>
          </a:lstStyle>
          <a:p>
            <a:r>
              <a:rPr lang="en-US" b="1" dirty="0" smtClean="0"/>
              <a:t>MM Index</a:t>
            </a:r>
            <a:endParaRPr lang="en-IN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75994199"/>
              </p:ext>
            </p:extLst>
          </p:nvPr>
        </p:nvGraphicFramePr>
        <p:xfrm>
          <a:off x="457200" y="1397001"/>
          <a:ext cx="8229600" cy="44529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14400"/>
                <a:gridCol w="1295400"/>
                <a:gridCol w="6019800"/>
              </a:tblGrid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Slide#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Thumbnail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 and Attribution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6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https://pixabay.com/illustrations/test-clock-deadline-time-period-361512/</a:t>
                      </a:r>
                      <a:endParaRPr lang="en-US" sz="14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https://pixabay.com/photos/mount-everest-himalayas-nuptse-276995/</a:t>
                      </a:r>
                      <a:endParaRPr lang="en-IN" sz="140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i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SSSVV Gallery( Keyword- Map of India)</a:t>
                      </a:r>
                    </a:p>
                    <a:p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OC_chandranidebhaumik@gmail.com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SSSVV Gallery( Keyword- Map of India)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solidFill>
                            <a:schemeClr val="tx1"/>
                          </a:solidFill>
                        </a:rPr>
                        <a:t>OC_chandranidebhaumik@gmail.com</a:t>
                      </a:r>
                    </a:p>
                    <a:p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hlinkClick r:id="rId5"/>
                        </a:rPr>
                        <a:t>https://pixabay.com/photos/earth-soil-arable-field-312794/</a:t>
                      </a:r>
                      <a:endParaRPr lang="en-IN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hlinkClick r:id="rId6"/>
                        </a:rPr>
                        <a:t>https://pixabay.com/photos/coral-leather-coral-polyps-2775067/</a:t>
                      </a:r>
                      <a:endParaRPr lang="en-IN" sz="1400" dirty="0" smtClean="0"/>
                    </a:p>
                    <a:p>
                      <a:endParaRPr lang="en-IN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2643182"/>
            <a:ext cx="500066" cy="357189"/>
          </a:xfrm>
          <a:prstGeom prst="rect">
            <a:avLst/>
          </a:prstGeom>
        </p:spPr>
      </p:pic>
      <p:pic>
        <p:nvPicPr>
          <p:cNvPr id="10" name="Picture 3" descr="Earth, Soil, Arable, Field, Agricultur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4572008"/>
            <a:ext cx="430780" cy="357190"/>
          </a:xfrm>
          <a:prstGeom prst="rect">
            <a:avLst/>
          </a:prstGeom>
          <a:noFill/>
        </p:spPr>
      </p:pic>
      <p:pic>
        <p:nvPicPr>
          <p:cNvPr id="11" name="Picture 5" descr="Coral, Leather Coral, Polyps, Disc Anemone, Se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4258" y="5286388"/>
            <a:ext cx="450288" cy="357190"/>
          </a:xfrm>
          <a:prstGeom prst="rect">
            <a:avLst/>
          </a:prstGeom>
          <a:noFill/>
        </p:spPr>
      </p:pic>
      <p:pic>
        <p:nvPicPr>
          <p:cNvPr id="12" name="Picture 2" descr="Test, Clock, Deadline, Time, Period, Aptitude Tes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480" y="2143116"/>
            <a:ext cx="500066" cy="307412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3175236"/>
            <a:ext cx="666516" cy="53951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Picture 12"/>
          <p:cNvPicPr/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8" y="3929066"/>
            <a:ext cx="500066" cy="4286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56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57430"/>
            <a:ext cx="6264696" cy="188213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851920" y="6021288"/>
            <a:ext cx="1440160" cy="43204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Answer</a:t>
            </a:r>
            <a:endParaRPr lang="en-IN" sz="2400" b="1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043608" y="4293096"/>
            <a:ext cx="712879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The picture shows a mountain. </a:t>
            </a:r>
          </a:p>
          <a:p>
            <a:pPr marL="266700" marR="0" lvl="0" indent="-26670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This physical feature is found in the northernmost physiographic division of India.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472" y="829559"/>
            <a:ext cx="7456912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Q1. Look at the picture below and identify the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physical feature. In which part of Indian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physiography do you find it?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5984" y="142852"/>
            <a:ext cx="4071966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Observe &amp; Answer 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24944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4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143240" y="6000768"/>
            <a:ext cx="2571768" cy="50006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3" y="2075629"/>
            <a:ext cx="735811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spcBef>
                <a:spcPts val="3000"/>
              </a:spcBef>
              <a:buFont typeface="+mj-lt"/>
              <a:buAutoNum type="arabicPeriod"/>
            </a:pPr>
            <a:r>
              <a:rPr lang="en-IN" sz="2400" dirty="0" smtClean="0"/>
              <a:t>Peninsula is a piece of land surrounded by water on all sides.</a:t>
            </a:r>
          </a:p>
          <a:p>
            <a:pPr marL="457200" lvl="0" indent="-457200">
              <a:spcBef>
                <a:spcPts val="3000"/>
              </a:spcBef>
              <a:buFont typeface="+mj-lt"/>
              <a:buAutoNum type="arabicPeriod"/>
            </a:pPr>
            <a:endParaRPr lang="en-IN" sz="2400" dirty="0" smtClean="0"/>
          </a:p>
          <a:p>
            <a:pPr marL="457200" lvl="0" indent="-457200">
              <a:spcBef>
                <a:spcPts val="3000"/>
              </a:spcBef>
              <a:buFont typeface="+mj-lt"/>
              <a:buAutoNum type="arabicPeriod"/>
            </a:pPr>
            <a:r>
              <a:rPr lang="en-IN" sz="2400" dirty="0" smtClean="0"/>
              <a:t>Desert occupies the union territory of Jammu and Kashmir.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58" y="976954"/>
            <a:ext cx="766703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Q2. State whether the following are True 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or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False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6000768"/>
            <a:ext cx="2786082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Click for Answer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57356" y="71414"/>
            <a:ext cx="5072098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Identify the statements </a:t>
            </a:r>
            <a:endParaRPr lang="en-US" sz="3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143768" y="2643182"/>
            <a:ext cx="1071570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False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000232" y="3314642"/>
            <a:ext cx="628654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sz="2000" dirty="0" smtClean="0"/>
              <a:t>Peninsula is a piece of land surrounded by water on 3 sides</a:t>
            </a:r>
            <a:r>
              <a:rPr lang="en-US" sz="2000" dirty="0" smtClean="0">
                <a:cs typeface="Calibri" pitchFamily="34" charset="0"/>
              </a:rPr>
              <a:t> </a:t>
            </a:r>
            <a:endParaRPr lang="en-US" sz="2000" dirty="0"/>
          </a:p>
        </p:txBody>
      </p:sp>
      <p:sp>
        <p:nvSpPr>
          <p:cNvPr id="15" name="Rounded Rectangle 14"/>
          <p:cNvSpPr/>
          <p:nvPr/>
        </p:nvSpPr>
        <p:spPr>
          <a:xfrm>
            <a:off x="7143768" y="4500570"/>
            <a:ext cx="1071570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False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286248" y="5202808"/>
            <a:ext cx="40005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dirty="0" smtClean="0"/>
              <a:t>Desert occupies the state of Rajasthan</a:t>
            </a:r>
            <a:endParaRPr lang="en-IN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143240" y="6215082"/>
            <a:ext cx="2571768" cy="50006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1500174"/>
            <a:ext cx="7373391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ts val="3000"/>
              </a:spcBef>
            </a:pPr>
            <a:r>
              <a:rPr lang="en-IN" sz="2400" dirty="0" smtClean="0"/>
              <a:t>3.    A tributary discharges all its water into a main river.</a:t>
            </a:r>
          </a:p>
          <a:p>
            <a:pPr marL="457200" lvl="0" indent="-457200">
              <a:spcBef>
                <a:spcPts val="3000"/>
              </a:spcBef>
            </a:pPr>
            <a:endParaRPr lang="en-IN" sz="2400" dirty="0" smtClean="0"/>
          </a:p>
          <a:p>
            <a:pPr marL="457200" lvl="0" indent="-457200">
              <a:spcBef>
                <a:spcPts val="3000"/>
              </a:spcBef>
              <a:buAutoNum type="arabicPeriod" startAt="4"/>
            </a:pPr>
            <a:r>
              <a:rPr lang="en-IN" sz="2400" dirty="0" smtClean="0"/>
              <a:t>Vindhya is an important range of </a:t>
            </a:r>
            <a:r>
              <a:rPr lang="en-IN" sz="2400" smtClean="0"/>
              <a:t>the Siwalik.</a:t>
            </a:r>
            <a:endParaRPr lang="en-IN" sz="2400" dirty="0" smtClean="0"/>
          </a:p>
          <a:p>
            <a:pPr marL="457200" lvl="0" indent="-457200">
              <a:spcBef>
                <a:spcPts val="3000"/>
              </a:spcBef>
              <a:buAutoNum type="arabicPeriod" startAt="4"/>
            </a:pPr>
            <a:endParaRPr lang="en-IN" sz="2400" dirty="0" smtClean="0"/>
          </a:p>
          <a:p>
            <a:pPr marL="457200" lvl="0" indent="-457200">
              <a:spcBef>
                <a:spcPts val="3000"/>
              </a:spcBef>
            </a:pPr>
            <a:endParaRPr lang="en-IN" sz="2400" dirty="0" smtClean="0"/>
          </a:p>
          <a:p>
            <a:pPr marL="457200" indent="-457200">
              <a:spcBef>
                <a:spcPts val="3000"/>
              </a:spcBef>
              <a:buAutoNum type="arabicPeriod" startAt="5"/>
            </a:pPr>
            <a:r>
              <a:rPr lang="en-IN" sz="2400" dirty="0" smtClean="0"/>
              <a:t>Eastern coastal plains are much broader than western coastal plains.</a:t>
            </a:r>
          </a:p>
          <a:p>
            <a:pPr marL="457200" lvl="0" indent="-457200">
              <a:spcBef>
                <a:spcPts val="3000"/>
              </a:spcBef>
            </a:pPr>
            <a:endParaRPr lang="en-IN" sz="24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58" y="857232"/>
            <a:ext cx="766703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Q2. State whether the following are True 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or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False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6191928"/>
            <a:ext cx="2571768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Click for Answer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57356" y="71414"/>
            <a:ext cx="5072098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Identify the statements </a:t>
            </a:r>
            <a:endParaRPr lang="en-US" sz="3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7143768" y="2214554"/>
            <a:ext cx="1071570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True 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7143768" y="5786454"/>
            <a:ext cx="1071570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True  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7143768" y="3643314"/>
            <a:ext cx="1071570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False   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1714480" y="4429132"/>
            <a:ext cx="642942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sz="2000" dirty="0" smtClean="0"/>
              <a:t>Vindhya is an important range of the Peninsular Plateau</a:t>
            </a:r>
            <a:endParaRPr lang="en-IN" sz="2000" dirty="0"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286" y="1650901"/>
            <a:ext cx="4392488" cy="37463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D2FFCE5-753C-4A26-98E0-B01DEE16535E}"/>
              </a:ext>
            </a:extLst>
          </p:cNvPr>
          <p:cNvSpPr txBox="1"/>
          <p:nvPr/>
        </p:nvSpPr>
        <p:spPr>
          <a:xfrm>
            <a:off x="2786050" y="6191928"/>
            <a:ext cx="4857784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Click here to reveal the </a:t>
            </a:r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nswer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4704256">
            <a:off x="3500070" y="4125347"/>
            <a:ext cx="167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Western Ghats</a:t>
            </a:r>
            <a:endParaRPr lang="en-IN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604601">
            <a:off x="3803988" y="3163471"/>
            <a:ext cx="106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Narmada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8978263">
            <a:off x="3753454" y="2615848"/>
            <a:ext cx="106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Chambal</a:t>
            </a:r>
            <a:endParaRPr lang="en-IN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29622" y="3825999"/>
            <a:ext cx="1224136" cy="3261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2621310" y="3811141"/>
            <a:ext cx="1152128" cy="25412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059832" y="5282999"/>
            <a:ext cx="151216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Lakshadweep Islands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596" y="834078"/>
            <a:ext cx="759978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Q3. In an outline map of India show the following:</a:t>
            </a:r>
            <a:endParaRPr lang="en-US" sz="28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1392873"/>
            <a:ext cx="25003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/>
              <a:t>a) Western Ghats</a:t>
            </a:r>
          </a:p>
          <a:p>
            <a:pPr marL="457200" indent="-457200">
              <a:buAutoNum type="alphaLcParenR"/>
            </a:pPr>
            <a:endParaRPr lang="en-US" sz="2400" dirty="0" smtClean="0"/>
          </a:p>
          <a:p>
            <a:r>
              <a:rPr lang="en-US" sz="2400" dirty="0" smtClean="0"/>
              <a:t>b) Narmada</a:t>
            </a:r>
          </a:p>
          <a:p>
            <a:endParaRPr lang="en-US" sz="2400" dirty="0" smtClean="0"/>
          </a:p>
          <a:p>
            <a:r>
              <a:rPr lang="en-US" sz="2400" dirty="0" smtClean="0"/>
              <a:t>c) Chambal</a:t>
            </a:r>
          </a:p>
          <a:p>
            <a:endParaRPr lang="en-US" sz="2400" dirty="0" smtClean="0"/>
          </a:p>
          <a:p>
            <a:r>
              <a:rPr lang="en-US" sz="2400" dirty="0" smtClean="0"/>
              <a:t>d) Lakshadweep </a:t>
            </a:r>
          </a:p>
          <a:p>
            <a:r>
              <a:rPr lang="en-US" sz="2400" dirty="0" smtClean="0"/>
              <a:t>    Islands</a:t>
            </a:r>
          </a:p>
          <a:p>
            <a:endParaRPr lang="en-US" sz="2400" dirty="0" smtClean="0"/>
          </a:p>
          <a:p>
            <a:r>
              <a:rPr lang="en-US" sz="2400" dirty="0" smtClean="0"/>
              <a:t>e) Arabian Sea </a:t>
            </a:r>
          </a:p>
          <a:p>
            <a:r>
              <a:rPr lang="en-US" sz="2400" dirty="0" smtClean="0"/>
              <a:t>    and Bay of   </a:t>
            </a:r>
          </a:p>
          <a:p>
            <a:r>
              <a:rPr lang="en-US" sz="2400" dirty="0" smtClean="0"/>
              <a:t>    Bengal 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71802" y="400050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43636" y="413123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286116" y="71414"/>
            <a:ext cx="2286016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Map work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0" grpId="1" animBg="1"/>
      <p:bldP spid="11" grpId="0" animBg="1"/>
      <p:bldP spid="256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033" y="1700808"/>
            <a:ext cx="4363913" cy="432048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043289" y="3284980"/>
            <a:ext cx="3995936" cy="768747"/>
            <a:chOff x="4794317" y="3531377"/>
            <a:chExt cx="3377667" cy="660667"/>
          </a:xfrm>
        </p:grpSpPr>
        <p:sp>
          <p:nvSpPr>
            <p:cNvPr id="26625" name="Rectangle 1"/>
            <p:cNvSpPr>
              <a:spLocks noChangeArrowheads="1"/>
            </p:cNvSpPr>
            <p:nvPr/>
          </p:nvSpPr>
          <p:spPr bwMode="auto">
            <a:xfrm>
              <a:off x="5795720" y="3795286"/>
              <a:ext cx="2376264" cy="396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Northern Plains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Straight Arrow Connector 7"/>
            <p:cNvCxnSpPr>
              <a:endCxn id="26625" idx="1"/>
            </p:cNvCxnSpPr>
            <p:nvPr/>
          </p:nvCxnSpPr>
          <p:spPr>
            <a:xfrm>
              <a:off x="4794317" y="3531377"/>
              <a:ext cx="1001403" cy="462286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539233" y="4053830"/>
            <a:ext cx="4162548" cy="537190"/>
            <a:chOff x="4324652" y="3603388"/>
            <a:chExt cx="3518500" cy="461665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324652" y="3850925"/>
              <a:ext cx="1080120" cy="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26" name="Rectangle 2"/>
            <p:cNvSpPr>
              <a:spLocks noChangeArrowheads="1"/>
            </p:cNvSpPr>
            <p:nvPr/>
          </p:nvSpPr>
          <p:spPr bwMode="auto">
            <a:xfrm>
              <a:off x="5359384" y="3603388"/>
              <a:ext cx="2483768" cy="4616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Peninsular plateau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10840" y="2924944"/>
            <a:ext cx="2468529" cy="553267"/>
            <a:chOff x="832005" y="2960280"/>
            <a:chExt cx="2086588" cy="475481"/>
          </a:xfrm>
        </p:grpSpPr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832005" y="2960280"/>
              <a:ext cx="1907257" cy="47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Indian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 Desert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2414537" y="3207817"/>
              <a:ext cx="504056" cy="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722809" y="4293097"/>
            <a:ext cx="3096344" cy="830997"/>
            <a:chOff x="633105" y="4337921"/>
            <a:chExt cx="2617263" cy="714164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2580836" y="4647342"/>
              <a:ext cx="669532" cy="0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27" name="Rectangle 3"/>
            <p:cNvSpPr>
              <a:spLocks noChangeArrowheads="1"/>
            </p:cNvSpPr>
            <p:nvPr/>
          </p:nvSpPr>
          <p:spPr bwMode="auto">
            <a:xfrm>
              <a:off x="633105" y="4337921"/>
              <a:ext cx="2016224" cy="71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Western Coastal Plain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000100" y="642918"/>
            <a:ext cx="678661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Q4. In the map of India below, identify the </a:t>
            </a:r>
          </a:p>
          <a:p>
            <a:r>
              <a:rPr lang="en-IN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specified physiographic divisions</a:t>
            </a:r>
            <a:endParaRPr lang="en-IN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D2FFCE5-753C-4A26-98E0-B01DEE16535E}"/>
              </a:ext>
            </a:extLst>
          </p:cNvPr>
          <p:cNvSpPr txBox="1"/>
          <p:nvPr/>
        </p:nvSpPr>
        <p:spPr>
          <a:xfrm>
            <a:off x="2643174" y="6215082"/>
            <a:ext cx="4929222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Click here to reveal the </a:t>
            </a:r>
            <a:r>
              <a:rPr lang="en-US" sz="2800" dirty="0" smtClean="0">
                <a:solidFill>
                  <a:schemeClr val="bg1"/>
                </a:solidFill>
              </a:rPr>
              <a:t>Answer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286116" y="71438"/>
            <a:ext cx="2286016" cy="5000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Map work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99592" y="995306"/>
            <a:ext cx="7344816" cy="286232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ts val="2400"/>
              </a:spcBef>
              <a:spcAft>
                <a:spcPct val="0"/>
              </a:spcAft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   </a:t>
            </a:r>
          </a:p>
          <a:p>
            <a:pPr lvl="0" algn="just" fontAlgn="base">
              <a:spcBef>
                <a:spcPts val="24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   The northern plains of India. </a:t>
            </a:r>
          </a:p>
          <a:p>
            <a:pPr marL="447675" lvl="0" indent="-447675" algn="just" fontAlgn="base">
              <a:spcBef>
                <a:spcPts val="24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Alluvial soils are extremely fertile and are useful for cultivation of crops.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60534" y="6283100"/>
            <a:ext cx="1440160" cy="43204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Answer</a:t>
            </a:r>
            <a:endParaRPr lang="en-IN" sz="2400" b="1" dirty="0"/>
          </a:p>
        </p:txBody>
      </p:sp>
      <p:pic>
        <p:nvPicPr>
          <p:cNvPr id="27651" name="Picture 3" descr="Earth, Soil, Arable, Field, Agricul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965971"/>
            <a:ext cx="2808312" cy="210623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42910" y="1046133"/>
            <a:ext cx="740871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Q5. In which Physiographic division of India do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we find alluvial deposits? How is it helpful?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42976" y="214290"/>
            <a:ext cx="6500858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Answer in one or two sentences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99592" y="2014357"/>
            <a:ext cx="73448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ts val="1200"/>
              </a:spcBef>
            </a:pPr>
            <a:r>
              <a:rPr lang="en-IN" sz="2400" dirty="0" smtClean="0"/>
              <a:t>Marine living organisms turns to coral (Skeletons) which           accumulates in a heap and turns into islands.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1" name="Picture 5" descr="Coral, Leather Coral, Polyps, Disc Anemone, S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218275"/>
            <a:ext cx="3959425" cy="2639617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3851920" y="6021288"/>
            <a:ext cx="1440160" cy="43204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Answer</a:t>
            </a:r>
            <a:endParaRPr lang="en-IN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971600" y="903257"/>
            <a:ext cx="698477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Q6. How has Lakshadweep turned into a coral island?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14414" y="214290"/>
            <a:ext cx="6500858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Answer in one or two sentences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Answer Briefly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29058" y="6072206"/>
            <a:ext cx="1440160" cy="43204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Answer</a:t>
            </a:r>
            <a:endParaRPr lang="en-IN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3120940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400" dirty="0" smtClean="0"/>
              <a:t>The formation of the peninsular plateau is directly related to the flow of lava which solidified to form the peninsular plateau.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400" dirty="0" smtClean="0"/>
              <a:t>The volcanic rocks which formed from solidification made the plateau hard and rocky.</a:t>
            </a:r>
            <a:endParaRPr lang="en-IN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1214414" y="214290"/>
            <a:ext cx="6500858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Answer in one or two sentences </a:t>
            </a:r>
            <a:endParaRPr lang="en-US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357158" y="1214422"/>
            <a:ext cx="7858180" cy="13573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800" b="1" dirty="0" smtClean="0"/>
              <a:t>Q7. Why is the peninsular plateau region hard and</a:t>
            </a:r>
          </a:p>
          <a:p>
            <a:r>
              <a:rPr lang="en-IN" sz="2800" b="1" dirty="0" smtClean="0"/>
              <a:t>        rocky in nature? How is this nature of the  </a:t>
            </a:r>
          </a:p>
          <a:p>
            <a:r>
              <a:rPr lang="en-IN" sz="2800" b="1" dirty="0" smtClean="0"/>
              <a:t>        physiographic related to its formation?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706</Words>
  <Application>Microsoft Office PowerPoint</Application>
  <PresentationFormat>On-screen Show (4:3)</PresentationFormat>
  <Paragraphs>155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Answer Briefly</vt:lpstr>
      <vt:lpstr>MM Index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keshaba</dc:creator>
  <cp:lastModifiedBy>RAJ</cp:lastModifiedBy>
  <cp:revision>109</cp:revision>
  <dcterms:created xsi:type="dcterms:W3CDTF">2018-12-16T04:20:25Z</dcterms:created>
  <dcterms:modified xsi:type="dcterms:W3CDTF">2020-11-14T11:50:18Z</dcterms:modified>
</cp:coreProperties>
</file>