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9" r:id="rId4"/>
    <p:sldId id="270" r:id="rId5"/>
    <p:sldId id="26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000"/>
    <a:srgbClr val="FF93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49821" autoAdjust="0"/>
  </p:normalViewPr>
  <p:slideViewPr>
    <p:cSldViewPr>
      <p:cViewPr varScale="1">
        <p:scale>
          <a:sx n="69" d="100"/>
          <a:sy n="69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magnet-horseshoe-attraction-attract-41167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Setting for the activity</a:t>
            </a:r>
            <a:r>
              <a:rPr lang="en-US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Indoor/Outdoor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of activity</a:t>
            </a:r>
            <a:r>
              <a:rPr lang="en-US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Individual / Group (depending upon the availability of the resource materials like magnets) Give a set (2-4) students a magnet each.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 smtClean="0"/>
              <a:t>Images 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 smtClean="0"/>
              <a:t> </a:t>
            </a:r>
            <a:r>
              <a:rPr lang="en-IN" b="0" dirty="0" smtClean="0"/>
              <a:t>Tap</a:t>
            </a:r>
            <a:r>
              <a:rPr lang="en-IN" b="1" dirty="0" smtClean="0"/>
              <a:t> : </a:t>
            </a:r>
            <a:r>
              <a:rPr lang="en-IN" b="0" dirty="0" smtClean="0"/>
              <a:t>https://pixabay.com/photos/plumbing-water-pipe-plumbing-pipes-1002110</a:t>
            </a:r>
            <a:r>
              <a:rPr lang="en-IN" b="1" dirty="0" smtClean="0"/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Magnet - </a:t>
            </a:r>
            <a:r>
              <a:rPr lang="en-IN" sz="12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https://pixabay.com/vectors/magnet-horseshoe-attraction-attract-41167/</a:t>
            </a:r>
            <a:endParaRPr lang="en-IN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Stapler – SSSVV Gallery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non-magnetic material – SSSVV Gallery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Procedure: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Divide the class into three or four smaller groups.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 the students to make a list of magnetic things and non- magnetic things in the whole school.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students would be given the magnets in one period and the observations reported in the next period. Students are instructed to record their observations as shown below.</a:t>
            </a:r>
            <a:endParaRPr lang="en-IN" dirty="0" smtClean="0"/>
          </a:p>
          <a:p>
            <a:endParaRPr lang="en-IN" dirty="0" smtClean="0"/>
          </a:p>
          <a:p>
            <a:r>
              <a:rPr lang="en-IN" b="1" u="sng" dirty="0" smtClean="0"/>
              <a:t>Instruction</a:t>
            </a:r>
            <a:r>
              <a:rPr lang="en-IN" b="1" u="sng" baseline="0" dirty="0" smtClean="0"/>
              <a:t> to the teacher</a:t>
            </a:r>
            <a:r>
              <a:rPr lang="en-IN" b="1" u="sng" dirty="0" smtClean="0"/>
              <a:t>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Discipline should be maintained during the whole activity.</a:t>
            </a:r>
            <a:endParaRPr lang="x-non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 should be equally distributed depending on the availability. All the students have to be engaged during the activity.</a:t>
            </a:r>
            <a:endParaRPr lang="x-non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could list as many things as possible.</a:t>
            </a:r>
            <a:endParaRPr lang="x-non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Image source: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Lady</a:t>
            </a:r>
            <a:r>
              <a:rPr lang="en-US" b="0" baseline="0" dirty="0" smtClean="0"/>
              <a:t> – SSSVV Gallery</a:t>
            </a:r>
            <a:endParaRPr lang="en-IN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Image source: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Lady</a:t>
            </a:r>
            <a:r>
              <a:rPr lang="en-US" b="0" baseline="0" dirty="0" smtClean="0"/>
              <a:t> – SSSVV Gallery</a:t>
            </a:r>
            <a:endParaRPr lang="en-I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Students </a:t>
            </a:r>
            <a:r>
              <a:rPr lang="en-IN" dirty="0"/>
              <a:t>: https://pixabay.com/illustrations/school-children-desks-school-4321808</a:t>
            </a:r>
            <a:r>
              <a:rPr lang="en-IN" dirty="0" smtClean="0"/>
              <a:t>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476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4767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6180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xmlns="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magnet-horseshoe-attraction-attract-41167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2650" y="2967335"/>
            <a:ext cx="48387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MAGNETISM</a:t>
            </a:r>
            <a:endParaRPr lang="en-US" sz="5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2DE691C-6863-0B46-B18F-A9A4156148A7}"/>
              </a:ext>
            </a:extLst>
          </p:cNvPr>
          <p:cNvSpPr txBox="1"/>
          <p:nvPr/>
        </p:nvSpPr>
        <p:spPr>
          <a:xfrm>
            <a:off x="2971800" y="76200"/>
            <a:ext cx="32575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MAGNETISM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BA99D6C-1977-3E40-A3AB-A6273066CBC7}"/>
              </a:ext>
            </a:extLst>
          </p:cNvPr>
          <p:cNvSpPr txBox="1"/>
          <p:nvPr/>
        </p:nvSpPr>
        <p:spPr>
          <a:xfrm>
            <a:off x="838200" y="990600"/>
            <a:ext cx="9144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x-none" sz="2800" smtClean="0">
                <a:latin typeface="Calibri" panose="020F0502020204030204" pitchFamily="34" charset="0"/>
                <a:cs typeface="Calibri" panose="020F0502020204030204" pitchFamily="34" charset="0"/>
              </a:rPr>
              <a:t>Aim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x-non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C134F5-EC0A-DC40-97A0-449B908F80CF}"/>
              </a:ext>
            </a:extLst>
          </p:cNvPr>
          <p:cNvSpPr txBox="1"/>
          <p:nvPr/>
        </p:nvSpPr>
        <p:spPr>
          <a:xfrm>
            <a:off x="1219200" y="1600200"/>
            <a:ext cx="6705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Finding out Magnetic and Non-magnetic things in the whole school.</a:t>
            </a:r>
            <a:endParaRPr lang="x-non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 descr="magnetic_SubStanceS_20180825_20639242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46" y="4038600"/>
            <a:ext cx="149955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26163" y="3058180"/>
            <a:ext cx="355578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Resources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equired: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3" descr="Stationary_Stapler_pinS_Stapler_pinS_toolS_Simple_machine_20170504_20367646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3892" y="4038600"/>
            <a:ext cx="149830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Magnet, Horseshoe, Attraction, Attract, Metal">
            <a:extLst>
              <a:ext uri="{FF2B5EF4-FFF2-40B4-BE49-F238E27FC236}">
                <a16:creationId xmlns:a16="http://schemas.microsoft.com/office/drawing/2014/main" xmlns="" id="{E5D9B322-B26B-4941-8822-243F5E6C9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4241" y="4038600"/>
            <a:ext cx="161035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lumbing, Water, Pipe, Plumbing Pipes, Repair, Tap">
            <a:extLst>
              <a:ext uri="{FF2B5EF4-FFF2-40B4-BE49-F238E27FC236}">
                <a16:creationId xmlns:a16="http://schemas.microsoft.com/office/drawing/2014/main" xmlns="" id="{5FC50919-9ADF-EB44-87A3-21EBD0D13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3041" y="4038600"/>
            <a:ext cx="176275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9325789"/>
              </p:ext>
            </p:extLst>
          </p:nvPr>
        </p:nvGraphicFramePr>
        <p:xfrm>
          <a:off x="1447800" y="2457650"/>
          <a:ext cx="6553200" cy="3409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1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8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64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62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Sl. No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Materials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Magnetic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Non-Magnetic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35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35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35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518097"/>
                  </a:ext>
                </a:extLst>
              </a:tr>
              <a:tr h="51735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735320"/>
                  </a:ext>
                </a:extLst>
              </a:tr>
              <a:tr h="51735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9E7D30-D5B2-AB4F-9DD8-37A89EB59A40}"/>
              </a:ext>
            </a:extLst>
          </p:cNvPr>
          <p:cNvSpPr txBox="1"/>
          <p:nvPr/>
        </p:nvSpPr>
        <p:spPr>
          <a:xfrm>
            <a:off x="2981325" y="152400"/>
            <a:ext cx="318134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picture containing shirt&#10;&#10;Description automatically generated">
            <a:extLst>
              <a:ext uri="{FF2B5EF4-FFF2-40B4-BE49-F238E27FC236}">
                <a16:creationId xmlns:a16="http://schemas.microsoft.com/office/drawing/2014/main" xmlns="" id="{AED1AE78-AFFD-C848-9D09-1EB6C3653F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927" r="7359"/>
          <a:stretch>
            <a:fillRect/>
          </a:stretch>
        </p:blipFill>
        <p:spPr>
          <a:xfrm>
            <a:off x="381000" y="944880"/>
            <a:ext cx="1066800" cy="21031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5DC6B56-34E9-DE4E-A102-68BDC5DAD47A}"/>
              </a:ext>
            </a:extLst>
          </p:cNvPr>
          <p:cNvSpPr txBox="1"/>
          <p:nvPr/>
        </p:nvSpPr>
        <p:spPr>
          <a:xfrm>
            <a:off x="1447800" y="1226403"/>
            <a:ext cx="6705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x-none" sz="2400" smtClean="0">
                <a:latin typeface="Calibri" panose="020F0502020204030204" pitchFamily="34" charset="0"/>
                <a:cs typeface="Calibri" panose="020F0502020204030204" pitchFamily="34" charset="0"/>
              </a:rPr>
              <a:t>ith </a:t>
            </a:r>
            <a:r>
              <a:rPr lang="x-none" sz="2400">
                <a:latin typeface="Calibri" panose="020F0502020204030204" pitchFamily="34" charset="0"/>
                <a:cs typeface="Calibri" panose="020F0502020204030204" pitchFamily="34" charset="0"/>
              </a:rPr>
              <a:t>given </a:t>
            </a:r>
            <a:r>
              <a:rPr lang="x-none" sz="2400" smtClean="0">
                <a:latin typeface="Calibri" panose="020F0502020204030204" pitchFamily="34" charset="0"/>
                <a:cs typeface="Calibri" panose="020F0502020204030204" pitchFamily="34" charset="0"/>
              </a:rPr>
              <a:t>objects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x-none" sz="24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observe and </a:t>
            </a:r>
            <a:r>
              <a:rPr lang="x-none" sz="2400">
                <a:latin typeface="Calibri" panose="020F0502020204030204" pitchFamily="34" charset="0"/>
                <a:cs typeface="Calibri" panose="020F0502020204030204" pitchFamily="34" charset="0"/>
              </a:rPr>
              <a:t>write </a:t>
            </a:r>
            <a:r>
              <a:rPr lang="x-none" sz="2400" smtClean="0"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x-none" sz="2400" smtClean="0">
                <a:latin typeface="Calibri" panose="020F0502020204030204" pitchFamily="34" charset="0"/>
                <a:cs typeface="Calibri" panose="020F0502020204030204" pitchFamily="34" charset="0"/>
              </a:rPr>
              <a:t>findings </a:t>
            </a: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in the below table.</a:t>
            </a:r>
          </a:p>
        </p:txBody>
      </p:sp>
    </p:spTree>
    <p:extLst>
      <p:ext uri="{BB962C8B-B14F-4D97-AF65-F5344CB8AC3E}">
        <p14:creationId xmlns:p14="http://schemas.microsoft.com/office/powerpoint/2010/main" xmlns="" val="154791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59523" y="1701675"/>
            <a:ext cx="6770077" cy="830997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 activity helps to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things are magnetic and non-magnetic.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0400" y="76200"/>
            <a:ext cx="2743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pic>
        <p:nvPicPr>
          <p:cNvPr id="4" name="Picture 3" descr="A picture containing shirt&#10;&#10;Description automatically generated">
            <a:extLst>
              <a:ext uri="{FF2B5EF4-FFF2-40B4-BE49-F238E27FC236}">
                <a16:creationId xmlns:a16="http://schemas.microsoft.com/office/drawing/2014/main" xmlns="" id="{A99357FD-8918-C44B-B747-4075C917D3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1143000"/>
            <a:ext cx="1459523" cy="1948348"/>
          </a:xfrm>
          <a:prstGeom prst="rect">
            <a:avLst/>
          </a:prstGeom>
        </p:spPr>
      </p:pic>
      <p:pic>
        <p:nvPicPr>
          <p:cNvPr id="2050" name="Picture 2" descr="School Children, Desks, School, Classroom, Teacher">
            <a:extLst>
              <a:ext uri="{FF2B5EF4-FFF2-40B4-BE49-F238E27FC236}">
                <a16:creationId xmlns:a16="http://schemas.microsoft.com/office/drawing/2014/main" xmlns="" id="{26F1426A-5B21-4348-AAC9-97C1D04BC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124200"/>
            <a:ext cx="5105400" cy="25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298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EB4258-E193-BC40-9224-38C84BF4C87B}"/>
              </a:ext>
            </a:extLst>
          </p:cNvPr>
          <p:cNvSpPr txBox="1"/>
          <p:nvPr/>
        </p:nvSpPr>
        <p:spPr>
          <a:xfrm>
            <a:off x="2971800" y="76200"/>
            <a:ext cx="318134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MAGNETISM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33C2CEA-A220-0A41-8993-C5C668500BC5}"/>
              </a:ext>
            </a:extLst>
          </p:cNvPr>
          <p:cNvSpPr txBox="1"/>
          <p:nvPr/>
        </p:nvSpPr>
        <p:spPr>
          <a:xfrm>
            <a:off x="943708" y="1143000"/>
            <a:ext cx="599049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b="1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1. </a:t>
            </a:r>
            <a:r>
              <a:rPr lang="en-US" sz="2400" b="1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Why </a:t>
            </a: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have you been given a magnet</a:t>
            </a:r>
            <a:r>
              <a:rPr lang="en-US" sz="2400" b="1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?</a:t>
            </a:r>
            <a:endParaRPr lang="en-US" sz="2400" b="1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761B32-9A44-C648-A11E-358FDE36C6AD}"/>
              </a:ext>
            </a:extLst>
          </p:cNvPr>
          <p:cNvSpPr txBox="1"/>
          <p:nvPr/>
        </p:nvSpPr>
        <p:spPr>
          <a:xfrm>
            <a:off x="2209800" y="1836003"/>
            <a:ext cx="6019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 can separate Iron objects from other materials because magnet attracts Iron.</a:t>
            </a:r>
            <a:endParaRPr lang="x-non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CBD17E-2137-1F47-9719-D8AA7529487A}"/>
              </a:ext>
            </a:extLst>
          </p:cNvPr>
          <p:cNvSpPr txBox="1"/>
          <p:nvPr/>
        </p:nvSpPr>
        <p:spPr>
          <a:xfrm>
            <a:off x="914401" y="1900535"/>
            <a:ext cx="1143000" cy="461665"/>
          </a:xfrm>
          <a:prstGeom prst="rect">
            <a:avLst/>
          </a:prstGeom>
          <a:solidFill>
            <a:srgbClr val="FF0000">
              <a:alpha val="76078"/>
            </a:srgbClr>
          </a:solidFill>
          <a:ln w="19050">
            <a:solidFill>
              <a:srgbClr val="C0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x-none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Answer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0F973F4-A637-904C-ABBF-D68479867A2B}"/>
              </a:ext>
            </a:extLst>
          </p:cNvPr>
          <p:cNvSpPr txBox="1"/>
          <p:nvPr/>
        </p:nvSpPr>
        <p:spPr>
          <a:xfrm>
            <a:off x="914400" y="3881735"/>
            <a:ext cx="599049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b="1" dirty="0" smtClean="0">
                <a:latin typeface="Calibri" panose="020F0502020204030204" pitchFamily="34" charset="0"/>
                <a:ea typeface="Arial" panose="020B0604020202020204" pitchFamily="34" charset="0"/>
              </a:rPr>
              <a:t>2. Name </a:t>
            </a: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</a:rPr>
              <a:t>some non- magnetic materials?</a:t>
            </a:r>
            <a:endParaRPr lang="x-non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129CC4F-9AB5-0349-B44B-B3F6F0C27473}"/>
              </a:ext>
            </a:extLst>
          </p:cNvPr>
          <p:cNvSpPr txBox="1"/>
          <p:nvPr/>
        </p:nvSpPr>
        <p:spPr>
          <a:xfrm>
            <a:off x="2362200" y="4563070"/>
            <a:ext cx="53340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</a:rPr>
              <a:t>Wood, Glass, Copper, Brass etc</a:t>
            </a:r>
            <a:r>
              <a:rPr lang="en-US" sz="2400" dirty="0" smtClean="0"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x-none"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0DE4090-3975-FD47-AFC8-99C752B5333F}"/>
              </a:ext>
            </a:extLst>
          </p:cNvPr>
          <p:cNvSpPr txBox="1"/>
          <p:nvPr/>
        </p:nvSpPr>
        <p:spPr>
          <a:xfrm>
            <a:off x="914400" y="4567535"/>
            <a:ext cx="1295400" cy="461665"/>
          </a:xfrm>
          <a:prstGeom prst="rect">
            <a:avLst/>
          </a:prstGeom>
          <a:solidFill>
            <a:srgbClr val="FF0000">
              <a:alpha val="76078"/>
            </a:srgbClr>
          </a:solidFill>
          <a:ln w="19050">
            <a:solidFill>
              <a:srgbClr val="C0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x-none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xmlns="" val="363711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2286000" cy="66039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MM Index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8335746"/>
              </p:ext>
            </p:extLst>
          </p:nvPr>
        </p:nvGraphicFramePr>
        <p:xfrm>
          <a:off x="228600" y="1397209"/>
          <a:ext cx="8229600" cy="219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862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Slide#</a:t>
                      </a:r>
                      <a:endParaRPr lang="en-IN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Thumbnail</a:t>
                      </a:r>
                      <a:endParaRPr lang="en-IN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 and Attribution</a:t>
                      </a:r>
                      <a:endParaRPr lang="en-IN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05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Tap</a:t>
                      </a:r>
                      <a:r>
                        <a:rPr lang="en-IN" sz="105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en-IN" sz="105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https://</a:t>
                      </a:r>
                      <a:r>
                        <a:rPr lang="en-IN" sz="105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pixabay.com</a:t>
                      </a:r>
                      <a:r>
                        <a:rPr lang="en-IN" sz="105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/photos/plumbing-water-pipe-plumbing-pipes-1002110</a:t>
                      </a:r>
                      <a:endParaRPr lang="en-IN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https://pixabay.com/vectors/magnet-horseshoe-attraction-attract-41167/</a:t>
                      </a:r>
                      <a:endParaRPr lang="en-IN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IN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IN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https://</a:t>
                      </a:r>
                      <a:r>
                        <a:rPr lang="en-IN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pixabay.com</a:t>
                      </a:r>
                      <a:r>
                        <a:rPr lang="en-IN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/illustrations/school-children-desks-school-4321808/</a:t>
                      </a:r>
                      <a:endParaRPr lang="en-IN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026" name="Picture 2" descr="Magnet, Horseshoe, Attraction, Attract, Metal">
            <a:extLst>
              <a:ext uri="{FF2B5EF4-FFF2-40B4-BE49-F238E27FC236}">
                <a16:creationId xmlns:a16="http://schemas.microsoft.com/office/drawing/2014/main" xmlns="" id="{238D6CF3-FB75-4B4D-AFFF-4FDFEEAAA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63090"/>
            <a:ext cx="304800" cy="3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Plumbing, Water, Pipe, Plumbing Pipes, Repair, Tap">
            <a:extLst>
              <a:ext uri="{FF2B5EF4-FFF2-40B4-BE49-F238E27FC236}">
                <a16:creationId xmlns:a16="http://schemas.microsoft.com/office/drawing/2014/main" xmlns="" id="{9824F5A8-0591-044D-BE8D-AA6075F96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7125" y="2105890"/>
            <a:ext cx="299053" cy="31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School Children, Desks, School, Classroom, Teacher">
            <a:extLst>
              <a:ext uri="{FF2B5EF4-FFF2-40B4-BE49-F238E27FC236}">
                <a16:creationId xmlns:a16="http://schemas.microsoft.com/office/drawing/2014/main" xmlns="" id="{8C04DD88-3600-C247-93DA-BEFB3384B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571326" cy="28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82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318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MM Index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SSSVV</cp:lastModifiedBy>
  <cp:revision>47</cp:revision>
  <dcterms:created xsi:type="dcterms:W3CDTF">2018-12-16T04:20:25Z</dcterms:created>
  <dcterms:modified xsi:type="dcterms:W3CDTF">2020-11-12T09:49:27Z</dcterms:modified>
</cp:coreProperties>
</file>