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>
        <p:scale>
          <a:sx n="82" d="100"/>
          <a:sy n="82" d="100"/>
        </p:scale>
        <p:origin x="-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t>25-03-2021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324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8482B"/>
                </a:solidFill>
              </a:rPr>
              <a:t>Integral Education</a:t>
            </a:r>
            <a:r>
              <a:rPr lang="en-US" sz="1400" dirty="0" smtClean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 (Size 28)</a:t>
            </a:r>
          </a:p>
          <a:p>
            <a:pPr lvl="2"/>
            <a:r>
              <a:rPr lang="en-US" dirty="0" smtClean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Index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411247"/>
              </p:ext>
            </p:extLst>
          </p:nvPr>
        </p:nvGraphicFramePr>
        <p:xfrm>
          <a:off x="457200" y="13970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6019800"/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4" name="Rectangle 3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  <a:endParaRPr lang="en-US" sz="11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2898775"/>
          </a:xfrm>
        </p:spPr>
        <p:txBody>
          <a:bodyPr/>
          <a:lstStyle/>
          <a:p>
            <a:r>
              <a:rPr lang="en-IN" b="1" dirty="0" smtClean="0"/>
              <a:t>Practice Sheet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90600" y="3886200"/>
            <a:ext cx="9144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1600200"/>
            <a:ext cx="9144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IDENTIFY THE SMALLEST INTEGER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71500" indent="-571500">
              <a:buAutoNum type="romanLcParenR"/>
            </a:pPr>
            <a:r>
              <a:rPr lang="en-US" dirty="0" smtClean="0"/>
              <a:t>– 21 , -</a:t>
            </a:r>
            <a:r>
              <a:rPr lang="en-US" dirty="0"/>
              <a:t>2, - 5, 7, 8, 23, -</a:t>
            </a:r>
            <a:r>
              <a:rPr lang="en-US" dirty="0" smtClean="0"/>
              <a:t>15</a:t>
            </a:r>
          </a:p>
          <a:p>
            <a:endParaRPr lang="en-US" dirty="0"/>
          </a:p>
          <a:p>
            <a:pPr marL="571500" indent="-571500">
              <a:buAutoNum type="romanLcParenR"/>
            </a:pP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ii)  – 37   , </a:t>
            </a:r>
            <a:r>
              <a:rPr lang="en-US" dirty="0"/>
              <a:t>- 8, 7, - 19, 4, 2, -</a:t>
            </a:r>
            <a:r>
              <a:rPr lang="en-US" dirty="0" smtClean="0"/>
              <a:t>11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3657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05400" y="1905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IDENTIFY THE BIGGEST INTEGER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3992563"/>
          </a:xfrm>
        </p:spPr>
        <p:txBody>
          <a:bodyPr/>
          <a:lstStyle/>
          <a:p>
            <a:endParaRPr lang="en-US" dirty="0"/>
          </a:p>
          <a:p>
            <a:pPr marL="571500" indent="-571500">
              <a:buAutoNum type="romanLcParenR"/>
            </a:pPr>
            <a:r>
              <a:rPr lang="en-US" dirty="0" smtClean="0"/>
              <a:t>- </a:t>
            </a:r>
            <a:r>
              <a:rPr lang="en-US" dirty="0"/>
              <a:t>3, 4, - 7, 8, 0, - 11, - 21, </a:t>
            </a:r>
            <a:r>
              <a:rPr lang="en-US" dirty="0" smtClean="0"/>
              <a:t>46</a:t>
            </a:r>
          </a:p>
          <a:p>
            <a:pPr marL="571500" indent="-571500">
              <a:buAutoNum type="romanLcParenR"/>
            </a:pPr>
            <a:endParaRPr lang="en-US" dirty="0"/>
          </a:p>
          <a:p>
            <a:endParaRPr lang="en-US" dirty="0"/>
          </a:p>
          <a:p>
            <a:r>
              <a:rPr lang="en-US" dirty="0"/>
              <a:t>ii</a:t>
            </a:r>
            <a:r>
              <a:rPr lang="en-US" dirty="0" smtClean="0"/>
              <a:t>) 23 , </a:t>
            </a:r>
            <a:r>
              <a:rPr lang="en-US" dirty="0"/>
              <a:t>- 37, 14, 0, -8, 9, - 19, 16, -43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901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FIND THE ADDITIVE INVERSE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229600" cy="1371600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. Find the sum of 26 and additive inverse of 27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Ans. 26+(-27)=(-1)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54872"/>
              </p:ext>
            </p:extLst>
          </p:nvPr>
        </p:nvGraphicFramePr>
        <p:xfrm>
          <a:off x="1524000" y="1402080"/>
          <a:ext cx="4419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-26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371600"/>
            <a:ext cx="4848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a.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35208"/>
              </p:ext>
            </p:extLst>
          </p:nvPr>
        </p:nvGraphicFramePr>
        <p:xfrm>
          <a:off x="1524000" y="2209800"/>
          <a:ext cx="4419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-46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-78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26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FIND THE ADDITIVE INVERSE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401638" indent="-346075"/>
            <a:r>
              <a:rPr lang="en-US" dirty="0" smtClean="0"/>
              <a:t>c</a:t>
            </a:r>
            <a:r>
              <a:rPr lang="en-US" dirty="0"/>
              <a:t>. If additive inverse of 17 is subtracted from 48, what number do you get</a:t>
            </a:r>
            <a:r>
              <a:rPr lang="en-US" dirty="0" smtClean="0"/>
              <a:t>?</a:t>
            </a:r>
          </a:p>
          <a:p>
            <a:pPr marL="401638" indent="-346075"/>
            <a:r>
              <a:rPr lang="en-US" dirty="0" smtClean="0"/>
              <a:t>    Ans. 48-(-17)=65</a:t>
            </a:r>
            <a:endParaRPr lang="en-US" dirty="0"/>
          </a:p>
          <a:p>
            <a:pPr marL="401638" indent="-346075"/>
            <a:r>
              <a:rPr lang="en-US" dirty="0"/>
              <a:t>d. Consider the number 35 on the number line. Move to the right by 3 places and then move to the right by 7 places. Now move to the left by 11 places. What is the final number</a:t>
            </a:r>
            <a:r>
              <a:rPr lang="en-US" dirty="0" smtClean="0"/>
              <a:t>?</a:t>
            </a:r>
          </a:p>
          <a:p>
            <a:pPr marL="401638" indent="-346075"/>
            <a:r>
              <a:rPr lang="en-US" dirty="0" smtClean="0"/>
              <a:t>    Ans. 35+3+7-11=34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9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SUBTRACT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514350" lvl="0" indent="-514350">
              <a:buAutoNum type="alphaUcPeriod"/>
            </a:pPr>
            <a:r>
              <a:rPr lang="en-US" dirty="0" smtClean="0"/>
              <a:t>549 </a:t>
            </a:r>
            <a:r>
              <a:rPr lang="en-US" dirty="0"/>
              <a:t>– (-306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      Ans. 855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B. 549 </a:t>
            </a:r>
            <a:r>
              <a:rPr lang="en-US" dirty="0"/>
              <a:t>– 504   </a:t>
            </a:r>
            <a:endParaRPr lang="en-US" dirty="0" smtClean="0"/>
          </a:p>
          <a:p>
            <a:pPr lvl="0"/>
            <a:r>
              <a:rPr lang="en-US" dirty="0" smtClean="0"/>
              <a:t>     Ans. 45 </a:t>
            </a:r>
            <a:r>
              <a:rPr lang="en-US" dirty="0"/>
              <a:t> 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C. -</a:t>
            </a:r>
            <a:r>
              <a:rPr lang="en-US" dirty="0"/>
              <a:t>549 – (-210) </a:t>
            </a:r>
            <a:endParaRPr lang="en-US" dirty="0" smtClean="0"/>
          </a:p>
          <a:p>
            <a:pPr lvl="0"/>
            <a:r>
              <a:rPr lang="en-US" dirty="0" smtClean="0"/>
              <a:t>     Ans. -339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EVALUATE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92563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sum of two integers is -337. If one of them is 250, find the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 Ans. -587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.  250 </a:t>
            </a:r>
            <a:r>
              <a:rPr lang="en-US" dirty="0"/>
              <a:t>+ (-130) – 50   </a:t>
            </a:r>
            <a:endParaRPr lang="en-US" dirty="0" smtClean="0"/>
          </a:p>
          <a:p>
            <a:r>
              <a:rPr lang="en-US" dirty="0" smtClean="0"/>
              <a:t>     Ans.  70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smtClean="0"/>
              <a:t> 280 </a:t>
            </a:r>
            <a:r>
              <a:rPr lang="en-US" dirty="0"/>
              <a:t>+ (-150) – (-110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Ans. 240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792162"/>
          </a:xfrm>
        </p:spPr>
        <p:txBody>
          <a:bodyPr/>
          <a:lstStyle/>
          <a:p>
            <a:r>
              <a:rPr lang="en-IN" b="1" dirty="0" smtClean="0"/>
              <a:t>SOLVE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92563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A </a:t>
            </a:r>
            <a:r>
              <a:rPr lang="en-US" dirty="0"/>
              <a:t>man gained </a:t>
            </a:r>
            <a:r>
              <a:rPr lang="en-US" dirty="0" err="1" smtClean="0"/>
              <a:t>Rs</a:t>
            </a:r>
            <a:r>
              <a:rPr lang="en-US" dirty="0" smtClean="0"/>
              <a:t> 1,500 </a:t>
            </a:r>
            <a:r>
              <a:rPr lang="en-US" dirty="0"/>
              <a:t>in one transaction and lost Rs1,756 in another transaction what was his final gain or loss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     Ans. 1500 + (-1756) = (-256)</a:t>
            </a:r>
            <a:endParaRPr lang="en-US" dirty="0"/>
          </a:p>
          <a:p>
            <a:r>
              <a:rPr lang="en-US" dirty="0" smtClean="0"/>
              <a:t>b. From </a:t>
            </a:r>
            <a:r>
              <a:rPr lang="en-US" dirty="0"/>
              <a:t>the sum of -38 and -12 subtract -</a:t>
            </a:r>
            <a:r>
              <a:rPr lang="en-US" dirty="0" smtClean="0"/>
              <a:t>18</a:t>
            </a:r>
          </a:p>
          <a:p>
            <a:r>
              <a:rPr lang="en-US" dirty="0" smtClean="0"/>
              <a:t>     Ans. (-38) + (-12) - (18) = (-32)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8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94522"/>
              </p:ext>
            </p:extLst>
          </p:nvPr>
        </p:nvGraphicFramePr>
        <p:xfrm>
          <a:off x="457200" y="1397001"/>
          <a:ext cx="8229600" cy="335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6019800"/>
              </a:tblGrid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1286">
                <a:tc>
                  <a:txBody>
                    <a:bodyPr/>
                    <a:lstStyle/>
                    <a:p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1286">
                <a:tc>
                  <a:txBody>
                    <a:bodyPr/>
                    <a:lstStyle/>
                    <a:p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1286">
                <a:tc>
                  <a:txBody>
                    <a:bodyPr/>
                    <a:lstStyle/>
                    <a:p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1286">
                <a:tc>
                  <a:txBody>
                    <a:bodyPr/>
                    <a:lstStyle/>
                    <a:p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2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591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Practice Sheet</vt:lpstr>
      <vt:lpstr>IDENTIFY THE SMALLEST INTEGER</vt:lpstr>
      <vt:lpstr>IDENTIFY THE BIGGEST INTEGER</vt:lpstr>
      <vt:lpstr>FIND THE ADDITIVE INVERSE</vt:lpstr>
      <vt:lpstr>FIND THE ADDITIVE INVERSE</vt:lpstr>
      <vt:lpstr>SUBTRACT</vt:lpstr>
      <vt:lpstr>EVALUATE</vt:lpstr>
      <vt:lpstr>SOLVE</vt:lpstr>
      <vt:lpstr>MM Index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mnivas@yahoo.com</cp:lastModifiedBy>
  <cp:revision>34</cp:revision>
  <dcterms:created xsi:type="dcterms:W3CDTF">2018-12-16T04:20:25Z</dcterms:created>
  <dcterms:modified xsi:type="dcterms:W3CDTF">2021-03-25T10:18:31Z</dcterms:modified>
</cp:coreProperties>
</file>