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4" r:id="rId3"/>
    <p:sldId id="260" r:id="rId4"/>
    <p:sldId id="263" r:id="rId5"/>
    <p:sldId id="261" r:id="rId6"/>
    <p:sldId id="262"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1"/>
    <a:srgbClr val="B80000"/>
    <a:srgbClr val="92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81107" autoAdjust="0"/>
  </p:normalViewPr>
  <p:slideViewPr>
    <p:cSldViewPr>
      <p:cViewPr varScale="1">
        <p:scale>
          <a:sx n="61" d="100"/>
          <a:sy n="61" d="100"/>
        </p:scale>
        <p:origin x="188"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67B49-2D08-43F4-B671-8A1A49B964F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79A63D8-0EA7-469D-ADC8-694E32F4D207}">
      <dgm:prSet phldrT="[Text]" custT="1"/>
      <dgm:spPr/>
      <dgm:t>
        <a:bodyPr/>
        <a:lstStyle/>
        <a:p>
          <a:r>
            <a:rPr lang="en-US" sz="2400" dirty="0"/>
            <a:t>Noun is a naming word</a:t>
          </a:r>
        </a:p>
      </dgm:t>
    </dgm:pt>
    <dgm:pt modelId="{6BD06D99-1ECE-40FB-92A9-B236E5D23B26}" type="parTrans" cxnId="{BCBF7D9B-5568-42CA-BF9B-07849988BBF4}">
      <dgm:prSet/>
      <dgm:spPr/>
      <dgm:t>
        <a:bodyPr/>
        <a:lstStyle/>
        <a:p>
          <a:endParaRPr lang="en-US"/>
        </a:p>
      </dgm:t>
    </dgm:pt>
    <dgm:pt modelId="{DE3BDD50-28D7-473E-B626-9CD55EBCEA04}" type="sibTrans" cxnId="{BCBF7D9B-5568-42CA-BF9B-07849988BBF4}">
      <dgm:prSet/>
      <dgm:spPr/>
      <dgm:t>
        <a:bodyPr/>
        <a:lstStyle/>
        <a:p>
          <a:endParaRPr lang="en-US"/>
        </a:p>
      </dgm:t>
    </dgm:pt>
    <dgm:pt modelId="{82265ED8-7E9F-40FF-B47B-235F29C6140F}">
      <dgm:prSet phldrT="[Text]" custT="1"/>
      <dgm:spPr>
        <a:solidFill>
          <a:srgbClr val="B80000"/>
        </a:solidFill>
      </dgm:spPr>
      <dgm:t>
        <a:bodyPr/>
        <a:lstStyle/>
        <a:p>
          <a:r>
            <a:rPr lang="en-US" sz="2400" dirty="0"/>
            <a:t>Names</a:t>
          </a:r>
        </a:p>
      </dgm:t>
    </dgm:pt>
    <dgm:pt modelId="{B5F97258-0921-4011-869D-25042F28460C}" type="parTrans" cxnId="{76169CCB-2DB2-4B59-95B2-0A973DB33034}">
      <dgm:prSet custT="1"/>
      <dgm:spPr/>
      <dgm:t>
        <a:bodyPr/>
        <a:lstStyle/>
        <a:p>
          <a:endParaRPr lang="en-US" sz="2400"/>
        </a:p>
      </dgm:t>
    </dgm:pt>
    <dgm:pt modelId="{AA9D610D-29A3-478F-8721-261921249057}" type="sibTrans" cxnId="{76169CCB-2DB2-4B59-95B2-0A973DB33034}">
      <dgm:prSet/>
      <dgm:spPr/>
      <dgm:t>
        <a:bodyPr/>
        <a:lstStyle/>
        <a:p>
          <a:endParaRPr lang="en-US"/>
        </a:p>
      </dgm:t>
    </dgm:pt>
    <dgm:pt modelId="{9CDCB04A-0584-44BF-B9A7-FA1ED8C85E01}">
      <dgm:prSet phldrT="[Text]" custT="1"/>
      <dgm:spPr>
        <a:solidFill>
          <a:srgbClr val="B80000"/>
        </a:solidFill>
      </dgm:spPr>
      <dgm:t>
        <a:bodyPr/>
        <a:lstStyle/>
        <a:p>
          <a:r>
            <a:rPr lang="en-US" sz="2400" dirty="0"/>
            <a:t>Person</a:t>
          </a:r>
        </a:p>
      </dgm:t>
    </dgm:pt>
    <dgm:pt modelId="{7723713A-595F-468E-9F23-491E55B70CEC}" type="parTrans" cxnId="{6FE68197-DFA7-4CD4-86B9-17051B5CC064}">
      <dgm:prSet custT="1"/>
      <dgm:spPr/>
      <dgm:t>
        <a:bodyPr/>
        <a:lstStyle/>
        <a:p>
          <a:endParaRPr lang="en-US" sz="2400"/>
        </a:p>
      </dgm:t>
    </dgm:pt>
    <dgm:pt modelId="{6485D113-2BC4-49BF-8D11-72F292D93AD4}" type="sibTrans" cxnId="{6FE68197-DFA7-4CD4-86B9-17051B5CC064}">
      <dgm:prSet/>
      <dgm:spPr/>
      <dgm:t>
        <a:bodyPr/>
        <a:lstStyle/>
        <a:p>
          <a:endParaRPr lang="en-US"/>
        </a:p>
      </dgm:t>
    </dgm:pt>
    <dgm:pt modelId="{C03B76FD-CD60-4449-97E6-957D0E530D2E}">
      <dgm:prSet phldrT="[Text]" custT="1"/>
      <dgm:spPr>
        <a:solidFill>
          <a:srgbClr val="B80000"/>
        </a:solidFill>
      </dgm:spPr>
      <dgm:t>
        <a:bodyPr/>
        <a:lstStyle/>
        <a:p>
          <a:r>
            <a:rPr lang="en-US" sz="2400" dirty="0"/>
            <a:t>Thing</a:t>
          </a:r>
        </a:p>
      </dgm:t>
    </dgm:pt>
    <dgm:pt modelId="{3E7F9EF2-1D3E-4E8E-9D61-D68425D623E6}" type="parTrans" cxnId="{654B6BF3-4D01-4240-8E1C-6D9B856DB62B}">
      <dgm:prSet custT="1"/>
      <dgm:spPr/>
      <dgm:t>
        <a:bodyPr/>
        <a:lstStyle/>
        <a:p>
          <a:endParaRPr lang="en-US" sz="2400"/>
        </a:p>
      </dgm:t>
    </dgm:pt>
    <dgm:pt modelId="{1355D1AA-B23F-4EBF-9E47-466DD43BAC4D}" type="sibTrans" cxnId="{654B6BF3-4D01-4240-8E1C-6D9B856DB62B}">
      <dgm:prSet/>
      <dgm:spPr/>
      <dgm:t>
        <a:bodyPr/>
        <a:lstStyle/>
        <a:p>
          <a:endParaRPr lang="en-US"/>
        </a:p>
      </dgm:t>
    </dgm:pt>
    <dgm:pt modelId="{207E9678-030F-4BC2-ACFA-9A8D54C7D468}">
      <dgm:prSet phldrT="[Text]" custT="1"/>
      <dgm:spPr>
        <a:solidFill>
          <a:srgbClr val="FFFF81"/>
        </a:solidFill>
      </dgm:spPr>
      <dgm:t>
        <a:bodyPr/>
        <a:lstStyle/>
        <a:p>
          <a:r>
            <a:rPr lang="en-US" sz="2400" dirty="0">
              <a:solidFill>
                <a:schemeClr val="tx1"/>
              </a:solidFill>
            </a:rPr>
            <a:t>Answers the question</a:t>
          </a:r>
        </a:p>
      </dgm:t>
    </dgm:pt>
    <dgm:pt modelId="{0909EAF5-B935-40DE-A848-F64CE4906D25}" type="parTrans" cxnId="{CD75D5A2-602A-4E9A-9768-B07CFB729953}">
      <dgm:prSet custT="1"/>
      <dgm:spPr/>
      <dgm:t>
        <a:bodyPr/>
        <a:lstStyle/>
        <a:p>
          <a:endParaRPr lang="en-US" sz="2400"/>
        </a:p>
      </dgm:t>
    </dgm:pt>
    <dgm:pt modelId="{C3109F72-2104-4672-8341-43A44AD20DAA}" type="sibTrans" cxnId="{CD75D5A2-602A-4E9A-9768-B07CFB729953}">
      <dgm:prSet/>
      <dgm:spPr/>
      <dgm:t>
        <a:bodyPr/>
        <a:lstStyle/>
        <a:p>
          <a:endParaRPr lang="en-US"/>
        </a:p>
      </dgm:t>
    </dgm:pt>
    <dgm:pt modelId="{4A686DF7-43CE-4FAA-AAC2-DF342C13BF22}">
      <dgm:prSet phldrT="[Text]" custT="1"/>
      <dgm:spPr>
        <a:solidFill>
          <a:srgbClr val="FFFF81"/>
        </a:solidFill>
      </dgm:spPr>
      <dgm:t>
        <a:bodyPr/>
        <a:lstStyle/>
        <a:p>
          <a:r>
            <a:rPr lang="en-US" sz="2400" dirty="0">
              <a:solidFill>
                <a:schemeClr val="tx1"/>
              </a:solidFill>
            </a:rPr>
            <a:t>What?</a:t>
          </a:r>
        </a:p>
      </dgm:t>
    </dgm:pt>
    <dgm:pt modelId="{A5A25D60-9EAD-482B-824C-A832A3EA9601}" type="parTrans" cxnId="{F62D4EF8-8793-4ED3-AE9D-3A0A5FB4E88D}">
      <dgm:prSet custT="1"/>
      <dgm:spPr/>
      <dgm:t>
        <a:bodyPr/>
        <a:lstStyle/>
        <a:p>
          <a:endParaRPr lang="en-US" sz="2400"/>
        </a:p>
      </dgm:t>
    </dgm:pt>
    <dgm:pt modelId="{D12C3C34-D8A9-4BF5-BB3D-2CACA9E91BFE}" type="sibTrans" cxnId="{F62D4EF8-8793-4ED3-AE9D-3A0A5FB4E88D}">
      <dgm:prSet/>
      <dgm:spPr/>
      <dgm:t>
        <a:bodyPr/>
        <a:lstStyle/>
        <a:p>
          <a:endParaRPr lang="en-US"/>
        </a:p>
      </dgm:t>
    </dgm:pt>
    <dgm:pt modelId="{3D47B7A8-FAD1-4E19-8B83-51923E6F6840}">
      <dgm:prSet custT="1"/>
      <dgm:spPr>
        <a:solidFill>
          <a:srgbClr val="B80000"/>
        </a:solidFill>
      </dgm:spPr>
      <dgm:t>
        <a:bodyPr/>
        <a:lstStyle/>
        <a:p>
          <a:r>
            <a:rPr lang="en-US" sz="2400" dirty="0"/>
            <a:t>Place</a:t>
          </a:r>
        </a:p>
      </dgm:t>
    </dgm:pt>
    <dgm:pt modelId="{CB6984BF-DC27-4766-9449-B48904CA0D59}" type="parTrans" cxnId="{EA85A795-3BA9-4BAB-A3B8-0EDF717E16BA}">
      <dgm:prSet custT="1"/>
      <dgm:spPr/>
      <dgm:t>
        <a:bodyPr/>
        <a:lstStyle/>
        <a:p>
          <a:endParaRPr lang="en-US" sz="2400"/>
        </a:p>
      </dgm:t>
    </dgm:pt>
    <dgm:pt modelId="{DE398DF5-09A5-4407-B6E0-944D136E2AD0}" type="sibTrans" cxnId="{EA85A795-3BA9-4BAB-A3B8-0EDF717E16BA}">
      <dgm:prSet/>
      <dgm:spPr/>
      <dgm:t>
        <a:bodyPr/>
        <a:lstStyle/>
        <a:p>
          <a:endParaRPr lang="en-US"/>
        </a:p>
      </dgm:t>
    </dgm:pt>
    <dgm:pt modelId="{C0BF0909-C653-4E34-8005-0DE8F0E65109}">
      <dgm:prSet custT="1"/>
      <dgm:spPr>
        <a:solidFill>
          <a:srgbClr val="B80000"/>
        </a:solidFill>
      </dgm:spPr>
      <dgm:t>
        <a:bodyPr/>
        <a:lstStyle/>
        <a:p>
          <a:r>
            <a:rPr lang="en-US" sz="2400" dirty="0"/>
            <a:t>Animal</a:t>
          </a:r>
        </a:p>
      </dgm:t>
    </dgm:pt>
    <dgm:pt modelId="{7B83A881-275E-4097-8C96-4F393235563F}" type="parTrans" cxnId="{A2AC0E34-1263-49F9-808C-3FCB5291B2F7}">
      <dgm:prSet custT="1"/>
      <dgm:spPr/>
      <dgm:t>
        <a:bodyPr/>
        <a:lstStyle/>
        <a:p>
          <a:endParaRPr lang="en-US" sz="2400"/>
        </a:p>
      </dgm:t>
    </dgm:pt>
    <dgm:pt modelId="{8FCA3F27-8E6B-421E-BAEE-E811CCD4C1A8}" type="sibTrans" cxnId="{A2AC0E34-1263-49F9-808C-3FCB5291B2F7}">
      <dgm:prSet/>
      <dgm:spPr/>
      <dgm:t>
        <a:bodyPr/>
        <a:lstStyle/>
        <a:p>
          <a:endParaRPr lang="en-US"/>
        </a:p>
      </dgm:t>
    </dgm:pt>
    <dgm:pt modelId="{198A8E92-B049-4CD1-A6D0-3F203D59C62C}">
      <dgm:prSet custT="1"/>
      <dgm:spPr>
        <a:solidFill>
          <a:srgbClr val="FFFF81"/>
        </a:solidFill>
      </dgm:spPr>
      <dgm:t>
        <a:bodyPr/>
        <a:lstStyle/>
        <a:p>
          <a:r>
            <a:rPr lang="en-US" sz="2400">
              <a:solidFill>
                <a:schemeClr val="tx1"/>
              </a:solidFill>
            </a:rPr>
            <a:t>Who?</a:t>
          </a:r>
          <a:endParaRPr lang="en-US" sz="2400" dirty="0">
            <a:solidFill>
              <a:schemeClr val="tx1"/>
            </a:solidFill>
          </a:endParaRPr>
        </a:p>
      </dgm:t>
    </dgm:pt>
    <dgm:pt modelId="{833CEDA0-9454-48ED-9023-5F69440F1D65}" type="parTrans" cxnId="{D00C9B35-3E52-49D1-B756-4006A9CBC389}">
      <dgm:prSet custT="1"/>
      <dgm:spPr/>
      <dgm:t>
        <a:bodyPr/>
        <a:lstStyle/>
        <a:p>
          <a:endParaRPr lang="en-US" sz="2400"/>
        </a:p>
      </dgm:t>
    </dgm:pt>
    <dgm:pt modelId="{CDC8F08C-E4D1-4CAD-8D24-FFBA3F887AE5}" type="sibTrans" cxnId="{D00C9B35-3E52-49D1-B756-4006A9CBC389}">
      <dgm:prSet/>
      <dgm:spPr/>
      <dgm:t>
        <a:bodyPr/>
        <a:lstStyle/>
        <a:p>
          <a:endParaRPr lang="en-US"/>
        </a:p>
      </dgm:t>
    </dgm:pt>
    <dgm:pt modelId="{560D31F8-9F8A-4F8B-BD9A-3515EB5688C5}" type="pres">
      <dgm:prSet presAssocID="{FC567B49-2D08-43F4-B671-8A1A49B964FD}" presName="diagram" presStyleCnt="0">
        <dgm:presLayoutVars>
          <dgm:chPref val="1"/>
          <dgm:dir/>
          <dgm:animOne val="branch"/>
          <dgm:animLvl val="lvl"/>
          <dgm:resizeHandles val="exact"/>
        </dgm:presLayoutVars>
      </dgm:prSet>
      <dgm:spPr/>
    </dgm:pt>
    <dgm:pt modelId="{8FC390BE-52DE-410F-9EEF-7F5A160EEDA3}" type="pres">
      <dgm:prSet presAssocID="{279A63D8-0EA7-469D-ADC8-694E32F4D207}" presName="root1" presStyleCnt="0"/>
      <dgm:spPr/>
    </dgm:pt>
    <dgm:pt modelId="{D243220C-D2ED-4E8F-B951-02A080BDC225}" type="pres">
      <dgm:prSet presAssocID="{279A63D8-0EA7-469D-ADC8-694E32F4D207}" presName="LevelOneTextNode" presStyleLbl="node0" presStyleIdx="0" presStyleCnt="1" custScaleX="121000">
        <dgm:presLayoutVars>
          <dgm:chPref val="3"/>
        </dgm:presLayoutVars>
      </dgm:prSet>
      <dgm:spPr/>
    </dgm:pt>
    <dgm:pt modelId="{488907A1-862F-40D3-B3FF-E6D744C07E52}" type="pres">
      <dgm:prSet presAssocID="{279A63D8-0EA7-469D-ADC8-694E32F4D207}" presName="level2hierChild" presStyleCnt="0"/>
      <dgm:spPr/>
    </dgm:pt>
    <dgm:pt modelId="{ED947C88-223B-4F1A-833F-367FDA699475}" type="pres">
      <dgm:prSet presAssocID="{B5F97258-0921-4011-869D-25042F28460C}" presName="conn2-1" presStyleLbl="parChTrans1D2" presStyleIdx="0" presStyleCnt="2"/>
      <dgm:spPr/>
    </dgm:pt>
    <dgm:pt modelId="{85B872A9-A2F3-4D4A-9752-568F6E92370D}" type="pres">
      <dgm:prSet presAssocID="{B5F97258-0921-4011-869D-25042F28460C}" presName="connTx" presStyleLbl="parChTrans1D2" presStyleIdx="0" presStyleCnt="2"/>
      <dgm:spPr/>
    </dgm:pt>
    <dgm:pt modelId="{07B2E14A-C72E-4685-8AEB-57E171F64FC3}" type="pres">
      <dgm:prSet presAssocID="{82265ED8-7E9F-40FF-B47B-235F29C6140F}" presName="root2" presStyleCnt="0"/>
      <dgm:spPr/>
    </dgm:pt>
    <dgm:pt modelId="{814D9259-70B6-487D-9B2F-482AA1D6C9E2}" type="pres">
      <dgm:prSet presAssocID="{82265ED8-7E9F-40FF-B47B-235F29C6140F}" presName="LevelTwoTextNode" presStyleLbl="node2" presStyleIdx="0" presStyleCnt="2">
        <dgm:presLayoutVars>
          <dgm:chPref val="3"/>
        </dgm:presLayoutVars>
      </dgm:prSet>
      <dgm:spPr/>
    </dgm:pt>
    <dgm:pt modelId="{7DC29E33-2B5D-458D-BCA4-DFCE4B13046B}" type="pres">
      <dgm:prSet presAssocID="{82265ED8-7E9F-40FF-B47B-235F29C6140F}" presName="level3hierChild" presStyleCnt="0"/>
      <dgm:spPr/>
    </dgm:pt>
    <dgm:pt modelId="{6A5911AB-56F5-414D-9315-555CCF5B029F}" type="pres">
      <dgm:prSet presAssocID="{7723713A-595F-468E-9F23-491E55B70CEC}" presName="conn2-1" presStyleLbl="parChTrans1D3" presStyleIdx="0" presStyleCnt="6"/>
      <dgm:spPr/>
    </dgm:pt>
    <dgm:pt modelId="{91B82B1B-507E-4465-ABA9-304097F5DB53}" type="pres">
      <dgm:prSet presAssocID="{7723713A-595F-468E-9F23-491E55B70CEC}" presName="connTx" presStyleLbl="parChTrans1D3" presStyleIdx="0" presStyleCnt="6"/>
      <dgm:spPr/>
    </dgm:pt>
    <dgm:pt modelId="{37C15300-AE63-4594-B172-ED322241EEFD}" type="pres">
      <dgm:prSet presAssocID="{9CDCB04A-0584-44BF-B9A7-FA1ED8C85E01}" presName="root2" presStyleCnt="0"/>
      <dgm:spPr/>
    </dgm:pt>
    <dgm:pt modelId="{A049BF68-94B6-48EF-B4B6-D452E67B3FA4}" type="pres">
      <dgm:prSet presAssocID="{9CDCB04A-0584-44BF-B9A7-FA1ED8C85E01}" presName="LevelTwoTextNode" presStyleLbl="node3" presStyleIdx="0" presStyleCnt="6">
        <dgm:presLayoutVars>
          <dgm:chPref val="3"/>
        </dgm:presLayoutVars>
      </dgm:prSet>
      <dgm:spPr/>
    </dgm:pt>
    <dgm:pt modelId="{C497FA1F-BAFD-444E-8099-AEA04123686E}" type="pres">
      <dgm:prSet presAssocID="{9CDCB04A-0584-44BF-B9A7-FA1ED8C85E01}" presName="level3hierChild" presStyleCnt="0"/>
      <dgm:spPr/>
    </dgm:pt>
    <dgm:pt modelId="{146937EC-AB48-4A93-B715-150E3F60629E}" type="pres">
      <dgm:prSet presAssocID="{CB6984BF-DC27-4766-9449-B48904CA0D59}" presName="conn2-1" presStyleLbl="parChTrans1D3" presStyleIdx="1" presStyleCnt="6"/>
      <dgm:spPr/>
    </dgm:pt>
    <dgm:pt modelId="{89E4F988-D83A-4D94-8C37-1DD20F5EEF02}" type="pres">
      <dgm:prSet presAssocID="{CB6984BF-DC27-4766-9449-B48904CA0D59}" presName="connTx" presStyleLbl="parChTrans1D3" presStyleIdx="1" presStyleCnt="6"/>
      <dgm:spPr/>
    </dgm:pt>
    <dgm:pt modelId="{D0A227DA-F1EE-467F-9328-C5830818DCDF}" type="pres">
      <dgm:prSet presAssocID="{3D47B7A8-FAD1-4E19-8B83-51923E6F6840}" presName="root2" presStyleCnt="0"/>
      <dgm:spPr/>
    </dgm:pt>
    <dgm:pt modelId="{7FA0027F-D14C-4CFD-AF9B-D9CEE8D0B7BA}" type="pres">
      <dgm:prSet presAssocID="{3D47B7A8-FAD1-4E19-8B83-51923E6F6840}" presName="LevelTwoTextNode" presStyleLbl="node3" presStyleIdx="1" presStyleCnt="6">
        <dgm:presLayoutVars>
          <dgm:chPref val="3"/>
        </dgm:presLayoutVars>
      </dgm:prSet>
      <dgm:spPr/>
    </dgm:pt>
    <dgm:pt modelId="{C76AD2ED-024D-4698-B8BC-90D6008B3129}" type="pres">
      <dgm:prSet presAssocID="{3D47B7A8-FAD1-4E19-8B83-51923E6F6840}" presName="level3hierChild" presStyleCnt="0"/>
      <dgm:spPr/>
    </dgm:pt>
    <dgm:pt modelId="{EC44713A-FCDB-4877-9C92-BADE51E71EFE}" type="pres">
      <dgm:prSet presAssocID="{7B83A881-275E-4097-8C96-4F393235563F}" presName="conn2-1" presStyleLbl="parChTrans1D3" presStyleIdx="2" presStyleCnt="6"/>
      <dgm:spPr/>
    </dgm:pt>
    <dgm:pt modelId="{CCD8BCA7-09B6-4D4C-9C75-E093B6782622}" type="pres">
      <dgm:prSet presAssocID="{7B83A881-275E-4097-8C96-4F393235563F}" presName="connTx" presStyleLbl="parChTrans1D3" presStyleIdx="2" presStyleCnt="6"/>
      <dgm:spPr/>
    </dgm:pt>
    <dgm:pt modelId="{26BDEEF2-B641-426A-BFAD-17229E2E9075}" type="pres">
      <dgm:prSet presAssocID="{C0BF0909-C653-4E34-8005-0DE8F0E65109}" presName="root2" presStyleCnt="0"/>
      <dgm:spPr/>
    </dgm:pt>
    <dgm:pt modelId="{50E41994-EC1A-4644-8778-1DB31275F1A7}" type="pres">
      <dgm:prSet presAssocID="{C0BF0909-C653-4E34-8005-0DE8F0E65109}" presName="LevelTwoTextNode" presStyleLbl="node3" presStyleIdx="2" presStyleCnt="6">
        <dgm:presLayoutVars>
          <dgm:chPref val="3"/>
        </dgm:presLayoutVars>
      </dgm:prSet>
      <dgm:spPr/>
    </dgm:pt>
    <dgm:pt modelId="{9598AEDD-B28D-440C-A242-16E7C1910E4E}" type="pres">
      <dgm:prSet presAssocID="{C0BF0909-C653-4E34-8005-0DE8F0E65109}" presName="level3hierChild" presStyleCnt="0"/>
      <dgm:spPr/>
    </dgm:pt>
    <dgm:pt modelId="{E0FAC2A2-7BEC-4990-A154-CEEF42498A06}" type="pres">
      <dgm:prSet presAssocID="{3E7F9EF2-1D3E-4E8E-9D61-D68425D623E6}" presName="conn2-1" presStyleLbl="parChTrans1D3" presStyleIdx="3" presStyleCnt="6"/>
      <dgm:spPr/>
    </dgm:pt>
    <dgm:pt modelId="{27BB2FF1-6B65-42E9-9D2D-18D305DC860C}" type="pres">
      <dgm:prSet presAssocID="{3E7F9EF2-1D3E-4E8E-9D61-D68425D623E6}" presName="connTx" presStyleLbl="parChTrans1D3" presStyleIdx="3" presStyleCnt="6"/>
      <dgm:spPr/>
    </dgm:pt>
    <dgm:pt modelId="{4CE9BBE9-A73E-4250-ACCC-D58D18CC55BD}" type="pres">
      <dgm:prSet presAssocID="{C03B76FD-CD60-4449-97E6-957D0E530D2E}" presName="root2" presStyleCnt="0"/>
      <dgm:spPr/>
    </dgm:pt>
    <dgm:pt modelId="{78C990BC-85A1-437C-90A5-A4BF14C1FDD7}" type="pres">
      <dgm:prSet presAssocID="{C03B76FD-CD60-4449-97E6-957D0E530D2E}" presName="LevelTwoTextNode" presStyleLbl="node3" presStyleIdx="3" presStyleCnt="6">
        <dgm:presLayoutVars>
          <dgm:chPref val="3"/>
        </dgm:presLayoutVars>
      </dgm:prSet>
      <dgm:spPr/>
    </dgm:pt>
    <dgm:pt modelId="{5B678774-80E9-4378-B00C-EA6CA6E3FD69}" type="pres">
      <dgm:prSet presAssocID="{C03B76FD-CD60-4449-97E6-957D0E530D2E}" presName="level3hierChild" presStyleCnt="0"/>
      <dgm:spPr/>
    </dgm:pt>
    <dgm:pt modelId="{D5573722-5976-4666-9455-E9F7D703AA27}" type="pres">
      <dgm:prSet presAssocID="{0909EAF5-B935-40DE-A848-F64CE4906D25}" presName="conn2-1" presStyleLbl="parChTrans1D2" presStyleIdx="1" presStyleCnt="2"/>
      <dgm:spPr/>
    </dgm:pt>
    <dgm:pt modelId="{2F4C87F5-42C6-4C7F-B67D-8C989F640BDF}" type="pres">
      <dgm:prSet presAssocID="{0909EAF5-B935-40DE-A848-F64CE4906D25}" presName="connTx" presStyleLbl="parChTrans1D2" presStyleIdx="1" presStyleCnt="2"/>
      <dgm:spPr/>
    </dgm:pt>
    <dgm:pt modelId="{49B0AE57-4AAF-46FD-912C-7D996D5E4ADF}" type="pres">
      <dgm:prSet presAssocID="{207E9678-030F-4BC2-ACFA-9A8D54C7D468}" presName="root2" presStyleCnt="0"/>
      <dgm:spPr/>
    </dgm:pt>
    <dgm:pt modelId="{0E7CC202-52BD-4F26-A24C-4547078C255B}" type="pres">
      <dgm:prSet presAssocID="{207E9678-030F-4BC2-ACFA-9A8D54C7D468}" presName="LevelTwoTextNode" presStyleLbl="node2" presStyleIdx="1" presStyleCnt="2">
        <dgm:presLayoutVars>
          <dgm:chPref val="3"/>
        </dgm:presLayoutVars>
      </dgm:prSet>
      <dgm:spPr/>
    </dgm:pt>
    <dgm:pt modelId="{55C543FD-070A-4576-A6F7-CA261127567B}" type="pres">
      <dgm:prSet presAssocID="{207E9678-030F-4BC2-ACFA-9A8D54C7D468}" presName="level3hierChild" presStyleCnt="0"/>
      <dgm:spPr/>
    </dgm:pt>
    <dgm:pt modelId="{3D15A47D-0D88-4D5B-B96B-DC258BBBFA2F}" type="pres">
      <dgm:prSet presAssocID="{A5A25D60-9EAD-482B-824C-A832A3EA9601}" presName="conn2-1" presStyleLbl="parChTrans1D3" presStyleIdx="4" presStyleCnt="6"/>
      <dgm:spPr/>
    </dgm:pt>
    <dgm:pt modelId="{1106B45C-2314-4C8B-B9F4-64A09A840D0A}" type="pres">
      <dgm:prSet presAssocID="{A5A25D60-9EAD-482B-824C-A832A3EA9601}" presName="connTx" presStyleLbl="parChTrans1D3" presStyleIdx="4" presStyleCnt="6"/>
      <dgm:spPr/>
    </dgm:pt>
    <dgm:pt modelId="{3B94E95F-5E73-4AC3-A7F4-0A771DD5A0C5}" type="pres">
      <dgm:prSet presAssocID="{4A686DF7-43CE-4FAA-AAC2-DF342C13BF22}" presName="root2" presStyleCnt="0"/>
      <dgm:spPr/>
    </dgm:pt>
    <dgm:pt modelId="{AB731D07-D203-450A-B303-E0027F53FEB1}" type="pres">
      <dgm:prSet presAssocID="{4A686DF7-43CE-4FAA-AAC2-DF342C13BF22}" presName="LevelTwoTextNode" presStyleLbl="node3" presStyleIdx="4" presStyleCnt="6">
        <dgm:presLayoutVars>
          <dgm:chPref val="3"/>
        </dgm:presLayoutVars>
      </dgm:prSet>
      <dgm:spPr/>
    </dgm:pt>
    <dgm:pt modelId="{64DFBE25-52CF-4114-9B43-B1C801273CFE}" type="pres">
      <dgm:prSet presAssocID="{4A686DF7-43CE-4FAA-AAC2-DF342C13BF22}" presName="level3hierChild" presStyleCnt="0"/>
      <dgm:spPr/>
    </dgm:pt>
    <dgm:pt modelId="{2BEA1A07-CA9A-4675-9CF8-3C0FCAA422BF}" type="pres">
      <dgm:prSet presAssocID="{833CEDA0-9454-48ED-9023-5F69440F1D65}" presName="conn2-1" presStyleLbl="parChTrans1D3" presStyleIdx="5" presStyleCnt="6"/>
      <dgm:spPr/>
    </dgm:pt>
    <dgm:pt modelId="{28DF1F77-C8E5-4C4F-8179-CE44F6121B4A}" type="pres">
      <dgm:prSet presAssocID="{833CEDA0-9454-48ED-9023-5F69440F1D65}" presName="connTx" presStyleLbl="parChTrans1D3" presStyleIdx="5" presStyleCnt="6"/>
      <dgm:spPr/>
    </dgm:pt>
    <dgm:pt modelId="{DE80C745-0897-4BCD-A247-29322454151A}" type="pres">
      <dgm:prSet presAssocID="{198A8E92-B049-4CD1-A6D0-3F203D59C62C}" presName="root2" presStyleCnt="0"/>
      <dgm:spPr/>
    </dgm:pt>
    <dgm:pt modelId="{8AC37BB4-44A6-4EC0-A1B5-8D9BBEE4AA9B}" type="pres">
      <dgm:prSet presAssocID="{198A8E92-B049-4CD1-A6D0-3F203D59C62C}" presName="LevelTwoTextNode" presStyleLbl="node3" presStyleIdx="5" presStyleCnt="6">
        <dgm:presLayoutVars>
          <dgm:chPref val="3"/>
        </dgm:presLayoutVars>
      </dgm:prSet>
      <dgm:spPr/>
    </dgm:pt>
    <dgm:pt modelId="{C9F79FE8-73E2-47DC-B5D4-7D8AE3BBE86C}" type="pres">
      <dgm:prSet presAssocID="{198A8E92-B049-4CD1-A6D0-3F203D59C62C}" presName="level3hierChild" presStyleCnt="0"/>
      <dgm:spPr/>
    </dgm:pt>
  </dgm:ptLst>
  <dgm:cxnLst>
    <dgm:cxn modelId="{58220100-5083-4F6F-8BB5-E95AC463215A}" type="presOf" srcId="{4A686DF7-43CE-4FAA-AAC2-DF342C13BF22}" destId="{AB731D07-D203-450A-B303-E0027F53FEB1}" srcOrd="0" destOrd="0" presId="urn:microsoft.com/office/officeart/2005/8/layout/hierarchy2"/>
    <dgm:cxn modelId="{79522A0C-5136-405D-817F-7F108518F47F}" type="presOf" srcId="{0909EAF5-B935-40DE-A848-F64CE4906D25}" destId="{D5573722-5976-4666-9455-E9F7D703AA27}" srcOrd="0" destOrd="0" presId="urn:microsoft.com/office/officeart/2005/8/layout/hierarchy2"/>
    <dgm:cxn modelId="{120DA112-1988-4B70-B166-66132B0EBE15}" type="presOf" srcId="{A5A25D60-9EAD-482B-824C-A832A3EA9601}" destId="{3D15A47D-0D88-4D5B-B96B-DC258BBBFA2F}" srcOrd="0" destOrd="0" presId="urn:microsoft.com/office/officeart/2005/8/layout/hierarchy2"/>
    <dgm:cxn modelId="{5668DA1D-C9FA-4E91-9CCE-7427DEAADF78}" type="presOf" srcId="{B5F97258-0921-4011-869D-25042F28460C}" destId="{ED947C88-223B-4F1A-833F-367FDA699475}" srcOrd="0" destOrd="0" presId="urn:microsoft.com/office/officeart/2005/8/layout/hierarchy2"/>
    <dgm:cxn modelId="{BEC88023-C2FE-4BDB-8C89-AF2C9C8F9CFF}" type="presOf" srcId="{7723713A-595F-468E-9F23-491E55B70CEC}" destId="{91B82B1B-507E-4465-ABA9-304097F5DB53}" srcOrd="1" destOrd="0" presId="urn:microsoft.com/office/officeart/2005/8/layout/hierarchy2"/>
    <dgm:cxn modelId="{B134F324-3E53-4281-8C69-95300AADC173}" type="presOf" srcId="{B5F97258-0921-4011-869D-25042F28460C}" destId="{85B872A9-A2F3-4D4A-9752-568F6E92370D}" srcOrd="1" destOrd="0" presId="urn:microsoft.com/office/officeart/2005/8/layout/hierarchy2"/>
    <dgm:cxn modelId="{CBBE3B2B-2782-40BD-8BB8-A2D8EA9E834B}" type="presOf" srcId="{7B83A881-275E-4097-8C96-4F393235563F}" destId="{EC44713A-FCDB-4877-9C92-BADE51E71EFE}" srcOrd="0" destOrd="0" presId="urn:microsoft.com/office/officeart/2005/8/layout/hierarchy2"/>
    <dgm:cxn modelId="{7E762733-FA30-4786-9472-C2FEE9971446}" type="presOf" srcId="{3D47B7A8-FAD1-4E19-8B83-51923E6F6840}" destId="{7FA0027F-D14C-4CFD-AF9B-D9CEE8D0B7BA}" srcOrd="0" destOrd="0" presId="urn:microsoft.com/office/officeart/2005/8/layout/hierarchy2"/>
    <dgm:cxn modelId="{A2AC0E34-1263-49F9-808C-3FCB5291B2F7}" srcId="{82265ED8-7E9F-40FF-B47B-235F29C6140F}" destId="{C0BF0909-C653-4E34-8005-0DE8F0E65109}" srcOrd="2" destOrd="0" parTransId="{7B83A881-275E-4097-8C96-4F393235563F}" sibTransId="{8FCA3F27-8E6B-421E-BAEE-E811CCD4C1A8}"/>
    <dgm:cxn modelId="{D00C9B35-3E52-49D1-B756-4006A9CBC389}" srcId="{207E9678-030F-4BC2-ACFA-9A8D54C7D468}" destId="{198A8E92-B049-4CD1-A6D0-3F203D59C62C}" srcOrd="1" destOrd="0" parTransId="{833CEDA0-9454-48ED-9023-5F69440F1D65}" sibTransId="{CDC8F08C-E4D1-4CAD-8D24-FFBA3F887AE5}"/>
    <dgm:cxn modelId="{3CCA5E37-EB1E-44EA-9F35-6955523E1317}" type="presOf" srcId="{C0BF0909-C653-4E34-8005-0DE8F0E65109}" destId="{50E41994-EC1A-4644-8778-1DB31275F1A7}" srcOrd="0" destOrd="0" presId="urn:microsoft.com/office/officeart/2005/8/layout/hierarchy2"/>
    <dgm:cxn modelId="{351E8D3D-C00F-437F-B49D-F7C2E5C9D4E3}" type="presOf" srcId="{7723713A-595F-468E-9F23-491E55B70CEC}" destId="{6A5911AB-56F5-414D-9315-555CCF5B029F}" srcOrd="0" destOrd="0" presId="urn:microsoft.com/office/officeart/2005/8/layout/hierarchy2"/>
    <dgm:cxn modelId="{B1883864-8DD6-4F63-9793-B3ED1F772CCF}" type="presOf" srcId="{A5A25D60-9EAD-482B-824C-A832A3EA9601}" destId="{1106B45C-2314-4C8B-B9F4-64A09A840D0A}" srcOrd="1" destOrd="0" presId="urn:microsoft.com/office/officeart/2005/8/layout/hierarchy2"/>
    <dgm:cxn modelId="{57B11F4A-25FC-4BCF-A5AE-BDA94C52C6F0}" type="presOf" srcId="{207E9678-030F-4BC2-ACFA-9A8D54C7D468}" destId="{0E7CC202-52BD-4F26-A24C-4547078C255B}" srcOrd="0" destOrd="0" presId="urn:microsoft.com/office/officeart/2005/8/layout/hierarchy2"/>
    <dgm:cxn modelId="{16C18A6A-6D77-46B2-BA96-9B531A9184C7}" type="presOf" srcId="{C03B76FD-CD60-4449-97E6-957D0E530D2E}" destId="{78C990BC-85A1-437C-90A5-A4BF14C1FDD7}" srcOrd="0" destOrd="0" presId="urn:microsoft.com/office/officeart/2005/8/layout/hierarchy2"/>
    <dgm:cxn modelId="{ED55554C-60B3-45EE-B6A7-706626E9696A}" type="presOf" srcId="{FC567B49-2D08-43F4-B671-8A1A49B964FD}" destId="{560D31F8-9F8A-4F8B-BD9A-3515EB5688C5}" srcOrd="0" destOrd="0" presId="urn:microsoft.com/office/officeart/2005/8/layout/hierarchy2"/>
    <dgm:cxn modelId="{1D83EC70-AA3D-4052-9A04-E0E2DC0E80DB}" type="presOf" srcId="{CB6984BF-DC27-4766-9449-B48904CA0D59}" destId="{89E4F988-D83A-4D94-8C37-1DD20F5EEF02}" srcOrd="1" destOrd="0" presId="urn:microsoft.com/office/officeart/2005/8/layout/hierarchy2"/>
    <dgm:cxn modelId="{97A3CE79-B956-488A-B2F1-D32088DA5D4F}" type="presOf" srcId="{0909EAF5-B935-40DE-A848-F64CE4906D25}" destId="{2F4C87F5-42C6-4C7F-B67D-8C989F640BDF}" srcOrd="1" destOrd="0" presId="urn:microsoft.com/office/officeart/2005/8/layout/hierarchy2"/>
    <dgm:cxn modelId="{A3A9F05A-CE9E-4D88-9216-DACAD06F37BD}" type="presOf" srcId="{9CDCB04A-0584-44BF-B9A7-FA1ED8C85E01}" destId="{A049BF68-94B6-48EF-B4B6-D452E67B3FA4}" srcOrd="0" destOrd="0" presId="urn:microsoft.com/office/officeart/2005/8/layout/hierarchy2"/>
    <dgm:cxn modelId="{C0BA597E-896C-4033-8CAD-E1CD9B1406A1}" type="presOf" srcId="{CB6984BF-DC27-4766-9449-B48904CA0D59}" destId="{146937EC-AB48-4A93-B715-150E3F60629E}" srcOrd="0" destOrd="0" presId="urn:microsoft.com/office/officeart/2005/8/layout/hierarchy2"/>
    <dgm:cxn modelId="{C953C485-3489-4902-B072-9EDBDA377EC4}" type="presOf" srcId="{833CEDA0-9454-48ED-9023-5F69440F1D65}" destId="{2BEA1A07-CA9A-4675-9CF8-3C0FCAA422BF}" srcOrd="0" destOrd="0" presId="urn:microsoft.com/office/officeart/2005/8/layout/hierarchy2"/>
    <dgm:cxn modelId="{8FD11294-658C-4A6F-8F50-215359FAC178}" type="presOf" srcId="{3E7F9EF2-1D3E-4E8E-9D61-D68425D623E6}" destId="{E0FAC2A2-7BEC-4990-A154-CEEF42498A06}" srcOrd="0" destOrd="0" presId="urn:microsoft.com/office/officeart/2005/8/layout/hierarchy2"/>
    <dgm:cxn modelId="{EA85A795-3BA9-4BAB-A3B8-0EDF717E16BA}" srcId="{82265ED8-7E9F-40FF-B47B-235F29C6140F}" destId="{3D47B7A8-FAD1-4E19-8B83-51923E6F6840}" srcOrd="1" destOrd="0" parTransId="{CB6984BF-DC27-4766-9449-B48904CA0D59}" sibTransId="{DE398DF5-09A5-4407-B6E0-944D136E2AD0}"/>
    <dgm:cxn modelId="{6FE68197-DFA7-4CD4-86B9-17051B5CC064}" srcId="{82265ED8-7E9F-40FF-B47B-235F29C6140F}" destId="{9CDCB04A-0584-44BF-B9A7-FA1ED8C85E01}" srcOrd="0" destOrd="0" parTransId="{7723713A-595F-468E-9F23-491E55B70CEC}" sibTransId="{6485D113-2BC4-49BF-8D11-72F292D93AD4}"/>
    <dgm:cxn modelId="{AC2B2199-551D-48DE-942E-C37DB4F94A0C}" type="presOf" srcId="{279A63D8-0EA7-469D-ADC8-694E32F4D207}" destId="{D243220C-D2ED-4E8F-B951-02A080BDC225}" srcOrd="0" destOrd="0" presId="urn:microsoft.com/office/officeart/2005/8/layout/hierarchy2"/>
    <dgm:cxn modelId="{BCBF7D9B-5568-42CA-BF9B-07849988BBF4}" srcId="{FC567B49-2D08-43F4-B671-8A1A49B964FD}" destId="{279A63D8-0EA7-469D-ADC8-694E32F4D207}" srcOrd="0" destOrd="0" parTransId="{6BD06D99-1ECE-40FB-92A9-B236E5D23B26}" sibTransId="{DE3BDD50-28D7-473E-B626-9CD55EBCEA04}"/>
    <dgm:cxn modelId="{CD75D5A2-602A-4E9A-9768-B07CFB729953}" srcId="{279A63D8-0EA7-469D-ADC8-694E32F4D207}" destId="{207E9678-030F-4BC2-ACFA-9A8D54C7D468}" srcOrd="1" destOrd="0" parTransId="{0909EAF5-B935-40DE-A848-F64CE4906D25}" sibTransId="{C3109F72-2104-4672-8341-43A44AD20DAA}"/>
    <dgm:cxn modelId="{7D18FFAB-F3F2-4007-9578-0C4D56B8E61A}" type="presOf" srcId="{82265ED8-7E9F-40FF-B47B-235F29C6140F}" destId="{814D9259-70B6-487D-9B2F-482AA1D6C9E2}" srcOrd="0" destOrd="0" presId="urn:microsoft.com/office/officeart/2005/8/layout/hierarchy2"/>
    <dgm:cxn modelId="{B28A98AD-8F57-4ABE-9AA6-EF3B6C242089}" type="presOf" srcId="{198A8E92-B049-4CD1-A6D0-3F203D59C62C}" destId="{8AC37BB4-44A6-4EC0-A1B5-8D9BBEE4AA9B}" srcOrd="0" destOrd="0" presId="urn:microsoft.com/office/officeart/2005/8/layout/hierarchy2"/>
    <dgm:cxn modelId="{BE8CA4B6-8CA3-47CE-B96E-99843D98A469}" type="presOf" srcId="{833CEDA0-9454-48ED-9023-5F69440F1D65}" destId="{28DF1F77-C8E5-4C4F-8179-CE44F6121B4A}" srcOrd="1" destOrd="0" presId="urn:microsoft.com/office/officeart/2005/8/layout/hierarchy2"/>
    <dgm:cxn modelId="{76169CCB-2DB2-4B59-95B2-0A973DB33034}" srcId="{279A63D8-0EA7-469D-ADC8-694E32F4D207}" destId="{82265ED8-7E9F-40FF-B47B-235F29C6140F}" srcOrd="0" destOrd="0" parTransId="{B5F97258-0921-4011-869D-25042F28460C}" sibTransId="{AA9D610D-29A3-478F-8721-261921249057}"/>
    <dgm:cxn modelId="{7260F1DA-1BCC-4660-8F23-AD40CF03E8AD}" type="presOf" srcId="{3E7F9EF2-1D3E-4E8E-9D61-D68425D623E6}" destId="{27BB2FF1-6B65-42E9-9D2D-18D305DC860C}" srcOrd="1" destOrd="0" presId="urn:microsoft.com/office/officeart/2005/8/layout/hierarchy2"/>
    <dgm:cxn modelId="{0A4E7ADD-E522-4EDF-8B90-17F6E10CF4B3}" type="presOf" srcId="{7B83A881-275E-4097-8C96-4F393235563F}" destId="{CCD8BCA7-09B6-4D4C-9C75-E093B6782622}" srcOrd="1" destOrd="0" presId="urn:microsoft.com/office/officeart/2005/8/layout/hierarchy2"/>
    <dgm:cxn modelId="{654B6BF3-4D01-4240-8E1C-6D9B856DB62B}" srcId="{82265ED8-7E9F-40FF-B47B-235F29C6140F}" destId="{C03B76FD-CD60-4449-97E6-957D0E530D2E}" srcOrd="3" destOrd="0" parTransId="{3E7F9EF2-1D3E-4E8E-9D61-D68425D623E6}" sibTransId="{1355D1AA-B23F-4EBF-9E47-466DD43BAC4D}"/>
    <dgm:cxn modelId="{F62D4EF8-8793-4ED3-AE9D-3A0A5FB4E88D}" srcId="{207E9678-030F-4BC2-ACFA-9A8D54C7D468}" destId="{4A686DF7-43CE-4FAA-AAC2-DF342C13BF22}" srcOrd="0" destOrd="0" parTransId="{A5A25D60-9EAD-482B-824C-A832A3EA9601}" sibTransId="{D12C3C34-D8A9-4BF5-BB3D-2CACA9E91BFE}"/>
    <dgm:cxn modelId="{116E9745-BCF8-4D9C-B75F-676AE26E437A}" type="presParOf" srcId="{560D31F8-9F8A-4F8B-BD9A-3515EB5688C5}" destId="{8FC390BE-52DE-410F-9EEF-7F5A160EEDA3}" srcOrd="0" destOrd="0" presId="urn:microsoft.com/office/officeart/2005/8/layout/hierarchy2"/>
    <dgm:cxn modelId="{DC399296-18B6-4D50-ACB7-5D4D2530EAE9}" type="presParOf" srcId="{8FC390BE-52DE-410F-9EEF-7F5A160EEDA3}" destId="{D243220C-D2ED-4E8F-B951-02A080BDC225}" srcOrd="0" destOrd="0" presId="urn:microsoft.com/office/officeart/2005/8/layout/hierarchy2"/>
    <dgm:cxn modelId="{BFAD3D9C-8C20-456F-8CB0-4FD4A5D08E70}" type="presParOf" srcId="{8FC390BE-52DE-410F-9EEF-7F5A160EEDA3}" destId="{488907A1-862F-40D3-B3FF-E6D744C07E52}" srcOrd="1" destOrd="0" presId="urn:microsoft.com/office/officeart/2005/8/layout/hierarchy2"/>
    <dgm:cxn modelId="{90A425AB-7BB6-45B9-BC4E-3C1F8216027D}" type="presParOf" srcId="{488907A1-862F-40D3-B3FF-E6D744C07E52}" destId="{ED947C88-223B-4F1A-833F-367FDA699475}" srcOrd="0" destOrd="0" presId="urn:microsoft.com/office/officeart/2005/8/layout/hierarchy2"/>
    <dgm:cxn modelId="{7CFC0E0F-1FA9-4A6D-8C1B-527B96C37C3F}" type="presParOf" srcId="{ED947C88-223B-4F1A-833F-367FDA699475}" destId="{85B872A9-A2F3-4D4A-9752-568F6E92370D}" srcOrd="0" destOrd="0" presId="urn:microsoft.com/office/officeart/2005/8/layout/hierarchy2"/>
    <dgm:cxn modelId="{D30462E4-7213-453E-90E8-68DF8DE8782D}" type="presParOf" srcId="{488907A1-862F-40D3-B3FF-E6D744C07E52}" destId="{07B2E14A-C72E-4685-8AEB-57E171F64FC3}" srcOrd="1" destOrd="0" presId="urn:microsoft.com/office/officeart/2005/8/layout/hierarchy2"/>
    <dgm:cxn modelId="{1EB006E2-226F-4B2F-8948-7E9579B0616D}" type="presParOf" srcId="{07B2E14A-C72E-4685-8AEB-57E171F64FC3}" destId="{814D9259-70B6-487D-9B2F-482AA1D6C9E2}" srcOrd="0" destOrd="0" presId="urn:microsoft.com/office/officeart/2005/8/layout/hierarchy2"/>
    <dgm:cxn modelId="{E12DA6E7-9817-4176-AEC0-EC34B58DEA44}" type="presParOf" srcId="{07B2E14A-C72E-4685-8AEB-57E171F64FC3}" destId="{7DC29E33-2B5D-458D-BCA4-DFCE4B13046B}" srcOrd="1" destOrd="0" presId="urn:microsoft.com/office/officeart/2005/8/layout/hierarchy2"/>
    <dgm:cxn modelId="{18043124-9F46-4B8F-9003-F6CB29275B75}" type="presParOf" srcId="{7DC29E33-2B5D-458D-BCA4-DFCE4B13046B}" destId="{6A5911AB-56F5-414D-9315-555CCF5B029F}" srcOrd="0" destOrd="0" presId="urn:microsoft.com/office/officeart/2005/8/layout/hierarchy2"/>
    <dgm:cxn modelId="{88A4CEB7-6314-4150-B9D1-035F2C2BDA96}" type="presParOf" srcId="{6A5911AB-56F5-414D-9315-555CCF5B029F}" destId="{91B82B1B-507E-4465-ABA9-304097F5DB53}" srcOrd="0" destOrd="0" presId="urn:microsoft.com/office/officeart/2005/8/layout/hierarchy2"/>
    <dgm:cxn modelId="{510FA815-D313-4A82-B2AC-A97F9784311F}" type="presParOf" srcId="{7DC29E33-2B5D-458D-BCA4-DFCE4B13046B}" destId="{37C15300-AE63-4594-B172-ED322241EEFD}" srcOrd="1" destOrd="0" presId="urn:microsoft.com/office/officeart/2005/8/layout/hierarchy2"/>
    <dgm:cxn modelId="{A84DE34E-6F47-4268-8212-BB9C4E59F3CD}" type="presParOf" srcId="{37C15300-AE63-4594-B172-ED322241EEFD}" destId="{A049BF68-94B6-48EF-B4B6-D452E67B3FA4}" srcOrd="0" destOrd="0" presId="urn:microsoft.com/office/officeart/2005/8/layout/hierarchy2"/>
    <dgm:cxn modelId="{BC0A3B9B-3C25-43F4-BA6D-B30DB70FB15C}" type="presParOf" srcId="{37C15300-AE63-4594-B172-ED322241EEFD}" destId="{C497FA1F-BAFD-444E-8099-AEA04123686E}" srcOrd="1" destOrd="0" presId="urn:microsoft.com/office/officeart/2005/8/layout/hierarchy2"/>
    <dgm:cxn modelId="{3CA281CA-832A-4242-AC1A-183917A916D9}" type="presParOf" srcId="{7DC29E33-2B5D-458D-BCA4-DFCE4B13046B}" destId="{146937EC-AB48-4A93-B715-150E3F60629E}" srcOrd="2" destOrd="0" presId="urn:microsoft.com/office/officeart/2005/8/layout/hierarchy2"/>
    <dgm:cxn modelId="{00D7EA83-422F-4655-9CC6-476FB1BF1692}" type="presParOf" srcId="{146937EC-AB48-4A93-B715-150E3F60629E}" destId="{89E4F988-D83A-4D94-8C37-1DD20F5EEF02}" srcOrd="0" destOrd="0" presId="urn:microsoft.com/office/officeart/2005/8/layout/hierarchy2"/>
    <dgm:cxn modelId="{8E0C963F-104B-495C-97E3-AFBB6BDFFC22}" type="presParOf" srcId="{7DC29E33-2B5D-458D-BCA4-DFCE4B13046B}" destId="{D0A227DA-F1EE-467F-9328-C5830818DCDF}" srcOrd="3" destOrd="0" presId="urn:microsoft.com/office/officeart/2005/8/layout/hierarchy2"/>
    <dgm:cxn modelId="{F0E1A13D-6846-4FA6-A2A7-1579D719D945}" type="presParOf" srcId="{D0A227DA-F1EE-467F-9328-C5830818DCDF}" destId="{7FA0027F-D14C-4CFD-AF9B-D9CEE8D0B7BA}" srcOrd="0" destOrd="0" presId="urn:microsoft.com/office/officeart/2005/8/layout/hierarchy2"/>
    <dgm:cxn modelId="{49E56551-D915-4639-982A-C5C05A89D89F}" type="presParOf" srcId="{D0A227DA-F1EE-467F-9328-C5830818DCDF}" destId="{C76AD2ED-024D-4698-B8BC-90D6008B3129}" srcOrd="1" destOrd="0" presId="urn:microsoft.com/office/officeart/2005/8/layout/hierarchy2"/>
    <dgm:cxn modelId="{E4271D80-3C27-4D9A-9BF6-09819349214F}" type="presParOf" srcId="{7DC29E33-2B5D-458D-BCA4-DFCE4B13046B}" destId="{EC44713A-FCDB-4877-9C92-BADE51E71EFE}" srcOrd="4" destOrd="0" presId="urn:microsoft.com/office/officeart/2005/8/layout/hierarchy2"/>
    <dgm:cxn modelId="{434B81BF-F5FE-4331-814E-B9D52969F91F}" type="presParOf" srcId="{EC44713A-FCDB-4877-9C92-BADE51E71EFE}" destId="{CCD8BCA7-09B6-4D4C-9C75-E093B6782622}" srcOrd="0" destOrd="0" presId="urn:microsoft.com/office/officeart/2005/8/layout/hierarchy2"/>
    <dgm:cxn modelId="{07CCF47B-BD84-4A6B-A79F-73A7493F5D3B}" type="presParOf" srcId="{7DC29E33-2B5D-458D-BCA4-DFCE4B13046B}" destId="{26BDEEF2-B641-426A-BFAD-17229E2E9075}" srcOrd="5" destOrd="0" presId="urn:microsoft.com/office/officeart/2005/8/layout/hierarchy2"/>
    <dgm:cxn modelId="{D068B702-61EB-4AA1-BF5A-6307A4A9AAAD}" type="presParOf" srcId="{26BDEEF2-B641-426A-BFAD-17229E2E9075}" destId="{50E41994-EC1A-4644-8778-1DB31275F1A7}" srcOrd="0" destOrd="0" presId="urn:microsoft.com/office/officeart/2005/8/layout/hierarchy2"/>
    <dgm:cxn modelId="{2EFF6617-5D34-464F-B179-D14066FF4B45}" type="presParOf" srcId="{26BDEEF2-B641-426A-BFAD-17229E2E9075}" destId="{9598AEDD-B28D-440C-A242-16E7C1910E4E}" srcOrd="1" destOrd="0" presId="urn:microsoft.com/office/officeart/2005/8/layout/hierarchy2"/>
    <dgm:cxn modelId="{75973222-DC50-4618-AA9D-5F08E9EE1AC0}" type="presParOf" srcId="{7DC29E33-2B5D-458D-BCA4-DFCE4B13046B}" destId="{E0FAC2A2-7BEC-4990-A154-CEEF42498A06}" srcOrd="6" destOrd="0" presId="urn:microsoft.com/office/officeart/2005/8/layout/hierarchy2"/>
    <dgm:cxn modelId="{FFDBBF7E-5289-46E1-AA43-C395D8A59B4C}" type="presParOf" srcId="{E0FAC2A2-7BEC-4990-A154-CEEF42498A06}" destId="{27BB2FF1-6B65-42E9-9D2D-18D305DC860C}" srcOrd="0" destOrd="0" presId="urn:microsoft.com/office/officeart/2005/8/layout/hierarchy2"/>
    <dgm:cxn modelId="{74DD2893-E082-4A15-8AAD-D565B4224DFB}" type="presParOf" srcId="{7DC29E33-2B5D-458D-BCA4-DFCE4B13046B}" destId="{4CE9BBE9-A73E-4250-ACCC-D58D18CC55BD}" srcOrd="7" destOrd="0" presId="urn:microsoft.com/office/officeart/2005/8/layout/hierarchy2"/>
    <dgm:cxn modelId="{8BBBA59B-4555-4841-95DB-91CDF59DF6F3}" type="presParOf" srcId="{4CE9BBE9-A73E-4250-ACCC-D58D18CC55BD}" destId="{78C990BC-85A1-437C-90A5-A4BF14C1FDD7}" srcOrd="0" destOrd="0" presId="urn:microsoft.com/office/officeart/2005/8/layout/hierarchy2"/>
    <dgm:cxn modelId="{0E180169-66E1-49A9-8F4A-B82DC56F1CB8}" type="presParOf" srcId="{4CE9BBE9-A73E-4250-ACCC-D58D18CC55BD}" destId="{5B678774-80E9-4378-B00C-EA6CA6E3FD69}" srcOrd="1" destOrd="0" presId="urn:microsoft.com/office/officeart/2005/8/layout/hierarchy2"/>
    <dgm:cxn modelId="{94F88C41-33A5-484F-9B8D-2F668F3508A3}" type="presParOf" srcId="{488907A1-862F-40D3-B3FF-E6D744C07E52}" destId="{D5573722-5976-4666-9455-E9F7D703AA27}" srcOrd="2" destOrd="0" presId="urn:microsoft.com/office/officeart/2005/8/layout/hierarchy2"/>
    <dgm:cxn modelId="{0C8F81E1-3C13-4355-BECD-B0C8CDC69F28}" type="presParOf" srcId="{D5573722-5976-4666-9455-E9F7D703AA27}" destId="{2F4C87F5-42C6-4C7F-B67D-8C989F640BDF}" srcOrd="0" destOrd="0" presId="urn:microsoft.com/office/officeart/2005/8/layout/hierarchy2"/>
    <dgm:cxn modelId="{583389A2-F100-4596-B03F-60AEF9F6E82C}" type="presParOf" srcId="{488907A1-862F-40D3-B3FF-E6D744C07E52}" destId="{49B0AE57-4AAF-46FD-912C-7D996D5E4ADF}" srcOrd="3" destOrd="0" presId="urn:microsoft.com/office/officeart/2005/8/layout/hierarchy2"/>
    <dgm:cxn modelId="{7EB4A4ED-B694-4EF8-A6FC-1B4E92785792}" type="presParOf" srcId="{49B0AE57-4AAF-46FD-912C-7D996D5E4ADF}" destId="{0E7CC202-52BD-4F26-A24C-4547078C255B}" srcOrd="0" destOrd="0" presId="urn:microsoft.com/office/officeart/2005/8/layout/hierarchy2"/>
    <dgm:cxn modelId="{6C2A2F90-9D83-43CC-8DA3-CC26CF12B73E}" type="presParOf" srcId="{49B0AE57-4AAF-46FD-912C-7D996D5E4ADF}" destId="{55C543FD-070A-4576-A6F7-CA261127567B}" srcOrd="1" destOrd="0" presId="urn:microsoft.com/office/officeart/2005/8/layout/hierarchy2"/>
    <dgm:cxn modelId="{BF564ED1-83EB-45D5-AAD1-C84010F67981}" type="presParOf" srcId="{55C543FD-070A-4576-A6F7-CA261127567B}" destId="{3D15A47D-0D88-4D5B-B96B-DC258BBBFA2F}" srcOrd="0" destOrd="0" presId="urn:microsoft.com/office/officeart/2005/8/layout/hierarchy2"/>
    <dgm:cxn modelId="{D98DACFC-7E44-4C74-AF49-2C75750A9F78}" type="presParOf" srcId="{3D15A47D-0D88-4D5B-B96B-DC258BBBFA2F}" destId="{1106B45C-2314-4C8B-B9F4-64A09A840D0A}" srcOrd="0" destOrd="0" presId="urn:microsoft.com/office/officeart/2005/8/layout/hierarchy2"/>
    <dgm:cxn modelId="{B7BBD687-40DE-41C6-8AB4-9B032ECFAB7F}" type="presParOf" srcId="{55C543FD-070A-4576-A6F7-CA261127567B}" destId="{3B94E95F-5E73-4AC3-A7F4-0A771DD5A0C5}" srcOrd="1" destOrd="0" presId="urn:microsoft.com/office/officeart/2005/8/layout/hierarchy2"/>
    <dgm:cxn modelId="{A479E005-DD79-4121-B76E-8940FBDD89EA}" type="presParOf" srcId="{3B94E95F-5E73-4AC3-A7F4-0A771DD5A0C5}" destId="{AB731D07-D203-450A-B303-E0027F53FEB1}" srcOrd="0" destOrd="0" presId="urn:microsoft.com/office/officeart/2005/8/layout/hierarchy2"/>
    <dgm:cxn modelId="{706E4D90-86DA-4123-AAC6-2DD3BC4B9B84}" type="presParOf" srcId="{3B94E95F-5E73-4AC3-A7F4-0A771DD5A0C5}" destId="{64DFBE25-52CF-4114-9B43-B1C801273CFE}" srcOrd="1" destOrd="0" presId="urn:microsoft.com/office/officeart/2005/8/layout/hierarchy2"/>
    <dgm:cxn modelId="{20651BC2-7622-4876-B8D4-436D1774DB24}" type="presParOf" srcId="{55C543FD-070A-4576-A6F7-CA261127567B}" destId="{2BEA1A07-CA9A-4675-9CF8-3C0FCAA422BF}" srcOrd="2" destOrd="0" presId="urn:microsoft.com/office/officeart/2005/8/layout/hierarchy2"/>
    <dgm:cxn modelId="{CC273A78-D598-417C-BD52-D0BA62E50A25}" type="presParOf" srcId="{2BEA1A07-CA9A-4675-9CF8-3C0FCAA422BF}" destId="{28DF1F77-C8E5-4C4F-8179-CE44F6121B4A}" srcOrd="0" destOrd="0" presId="urn:microsoft.com/office/officeart/2005/8/layout/hierarchy2"/>
    <dgm:cxn modelId="{3F63C1C3-A9BB-4713-BD23-6024056C139F}" type="presParOf" srcId="{55C543FD-070A-4576-A6F7-CA261127567B}" destId="{DE80C745-0897-4BCD-A247-29322454151A}" srcOrd="3" destOrd="0" presId="urn:microsoft.com/office/officeart/2005/8/layout/hierarchy2"/>
    <dgm:cxn modelId="{08B57473-37A3-4FD9-A863-9D469AC0A2E8}" type="presParOf" srcId="{DE80C745-0897-4BCD-A247-29322454151A}" destId="{8AC37BB4-44A6-4EC0-A1B5-8D9BBEE4AA9B}" srcOrd="0" destOrd="0" presId="urn:microsoft.com/office/officeart/2005/8/layout/hierarchy2"/>
    <dgm:cxn modelId="{6107E57D-4311-4663-AF6D-459A3D7AB003}" type="presParOf" srcId="{DE80C745-0897-4BCD-A247-29322454151A}" destId="{C9F79FE8-73E2-47DC-B5D4-7D8AE3BBE86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3220C-D2ED-4E8F-B951-02A080BDC225}">
      <dsp:nvSpPr>
        <dsp:cNvPr id="0" name=""/>
        <dsp:cNvSpPr/>
      </dsp:nvSpPr>
      <dsp:spPr>
        <a:xfrm>
          <a:off x="852372" y="2769401"/>
          <a:ext cx="1938189" cy="80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Noun is a naming word</a:t>
          </a:r>
        </a:p>
      </dsp:txBody>
      <dsp:txXfrm>
        <a:off x="875830" y="2792859"/>
        <a:ext cx="1891273" cy="753988"/>
      </dsp:txXfrm>
    </dsp:sp>
    <dsp:sp modelId="{ED947C88-223B-4F1A-833F-367FDA699475}">
      <dsp:nvSpPr>
        <dsp:cNvPr id="0" name=""/>
        <dsp:cNvSpPr/>
      </dsp:nvSpPr>
      <dsp:spPr>
        <a:xfrm rot="17692822">
          <a:off x="2349471" y="2465770"/>
          <a:ext cx="1522903" cy="26604"/>
        </a:xfrm>
        <a:custGeom>
          <a:avLst/>
          <a:gdLst/>
          <a:ahLst/>
          <a:cxnLst/>
          <a:rect l="0" t="0" r="0" b="0"/>
          <a:pathLst>
            <a:path>
              <a:moveTo>
                <a:pt x="0" y="13302"/>
              </a:moveTo>
              <a:lnTo>
                <a:pt x="1522903"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72850" y="2441000"/>
        <a:ext cx="76145" cy="76145"/>
      </dsp:txXfrm>
    </dsp:sp>
    <dsp:sp modelId="{814D9259-70B6-487D-9B2F-482AA1D6C9E2}">
      <dsp:nvSpPr>
        <dsp:cNvPr id="0" name=""/>
        <dsp:cNvSpPr/>
      </dsp:nvSpPr>
      <dsp:spPr>
        <a:xfrm>
          <a:off x="3431285" y="1387840"/>
          <a:ext cx="1601809" cy="800904"/>
        </a:xfrm>
        <a:prstGeom prst="roundRect">
          <a:avLst>
            <a:gd name="adj" fmla="val 10000"/>
          </a:avLst>
        </a:prstGeom>
        <a:solidFill>
          <a:srgbClr val="B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Names</a:t>
          </a:r>
        </a:p>
      </dsp:txBody>
      <dsp:txXfrm>
        <a:off x="3454743" y="1411298"/>
        <a:ext cx="1554893" cy="753988"/>
      </dsp:txXfrm>
    </dsp:sp>
    <dsp:sp modelId="{6A5911AB-56F5-414D-9315-555CCF5B029F}">
      <dsp:nvSpPr>
        <dsp:cNvPr id="0" name=""/>
        <dsp:cNvSpPr/>
      </dsp:nvSpPr>
      <dsp:spPr>
        <a:xfrm rot="17692822">
          <a:off x="4592004" y="1084210"/>
          <a:ext cx="1522903" cy="26604"/>
        </a:xfrm>
        <a:custGeom>
          <a:avLst/>
          <a:gdLst/>
          <a:ahLst/>
          <a:cxnLst/>
          <a:rect l="0" t="0" r="0" b="0"/>
          <a:pathLst>
            <a:path>
              <a:moveTo>
                <a:pt x="0" y="13302"/>
              </a:moveTo>
              <a:lnTo>
                <a:pt x="1522903" y="13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15383" y="1059440"/>
        <a:ext cx="76145" cy="76145"/>
      </dsp:txXfrm>
    </dsp:sp>
    <dsp:sp modelId="{A049BF68-94B6-48EF-B4B6-D452E67B3FA4}">
      <dsp:nvSpPr>
        <dsp:cNvPr id="0" name=""/>
        <dsp:cNvSpPr/>
      </dsp:nvSpPr>
      <dsp:spPr>
        <a:xfrm>
          <a:off x="5673818" y="6280"/>
          <a:ext cx="1601809" cy="800904"/>
        </a:xfrm>
        <a:prstGeom prst="roundRect">
          <a:avLst>
            <a:gd name="adj" fmla="val 10000"/>
          </a:avLst>
        </a:prstGeom>
        <a:solidFill>
          <a:srgbClr val="B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Person</a:t>
          </a:r>
        </a:p>
      </dsp:txBody>
      <dsp:txXfrm>
        <a:off x="5697276" y="29738"/>
        <a:ext cx="1554893" cy="753988"/>
      </dsp:txXfrm>
    </dsp:sp>
    <dsp:sp modelId="{146937EC-AB48-4A93-B715-150E3F60629E}">
      <dsp:nvSpPr>
        <dsp:cNvPr id="0" name=""/>
        <dsp:cNvSpPr/>
      </dsp:nvSpPr>
      <dsp:spPr>
        <a:xfrm rot="19457599">
          <a:off x="4958929" y="1544730"/>
          <a:ext cx="789053" cy="26604"/>
        </a:xfrm>
        <a:custGeom>
          <a:avLst/>
          <a:gdLst/>
          <a:ahLst/>
          <a:cxnLst/>
          <a:rect l="0" t="0" r="0" b="0"/>
          <a:pathLst>
            <a:path>
              <a:moveTo>
                <a:pt x="0" y="13302"/>
              </a:moveTo>
              <a:lnTo>
                <a:pt x="789053" y="13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33730" y="1538306"/>
        <a:ext cx="39452" cy="39452"/>
      </dsp:txXfrm>
    </dsp:sp>
    <dsp:sp modelId="{7FA0027F-D14C-4CFD-AF9B-D9CEE8D0B7BA}">
      <dsp:nvSpPr>
        <dsp:cNvPr id="0" name=""/>
        <dsp:cNvSpPr/>
      </dsp:nvSpPr>
      <dsp:spPr>
        <a:xfrm>
          <a:off x="5673818" y="927320"/>
          <a:ext cx="1601809" cy="800904"/>
        </a:xfrm>
        <a:prstGeom prst="roundRect">
          <a:avLst>
            <a:gd name="adj" fmla="val 10000"/>
          </a:avLst>
        </a:prstGeom>
        <a:solidFill>
          <a:srgbClr val="B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Place</a:t>
          </a:r>
        </a:p>
      </dsp:txBody>
      <dsp:txXfrm>
        <a:off x="5697276" y="950778"/>
        <a:ext cx="1554893" cy="753988"/>
      </dsp:txXfrm>
    </dsp:sp>
    <dsp:sp modelId="{EC44713A-FCDB-4877-9C92-BADE51E71EFE}">
      <dsp:nvSpPr>
        <dsp:cNvPr id="0" name=""/>
        <dsp:cNvSpPr/>
      </dsp:nvSpPr>
      <dsp:spPr>
        <a:xfrm rot="2142401">
          <a:off x="4958929" y="2005250"/>
          <a:ext cx="789053" cy="26604"/>
        </a:xfrm>
        <a:custGeom>
          <a:avLst/>
          <a:gdLst/>
          <a:ahLst/>
          <a:cxnLst/>
          <a:rect l="0" t="0" r="0" b="0"/>
          <a:pathLst>
            <a:path>
              <a:moveTo>
                <a:pt x="0" y="13302"/>
              </a:moveTo>
              <a:lnTo>
                <a:pt x="789053" y="13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33730" y="1998826"/>
        <a:ext cx="39452" cy="39452"/>
      </dsp:txXfrm>
    </dsp:sp>
    <dsp:sp modelId="{50E41994-EC1A-4644-8778-1DB31275F1A7}">
      <dsp:nvSpPr>
        <dsp:cNvPr id="0" name=""/>
        <dsp:cNvSpPr/>
      </dsp:nvSpPr>
      <dsp:spPr>
        <a:xfrm>
          <a:off x="5673818" y="1848360"/>
          <a:ext cx="1601809" cy="800904"/>
        </a:xfrm>
        <a:prstGeom prst="roundRect">
          <a:avLst>
            <a:gd name="adj" fmla="val 10000"/>
          </a:avLst>
        </a:prstGeom>
        <a:solidFill>
          <a:srgbClr val="B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Animal</a:t>
          </a:r>
        </a:p>
      </dsp:txBody>
      <dsp:txXfrm>
        <a:off x="5697276" y="1871818"/>
        <a:ext cx="1554893" cy="753988"/>
      </dsp:txXfrm>
    </dsp:sp>
    <dsp:sp modelId="{E0FAC2A2-7BEC-4990-A154-CEEF42498A06}">
      <dsp:nvSpPr>
        <dsp:cNvPr id="0" name=""/>
        <dsp:cNvSpPr/>
      </dsp:nvSpPr>
      <dsp:spPr>
        <a:xfrm rot="3907178">
          <a:off x="4592004" y="2465770"/>
          <a:ext cx="1522903" cy="26604"/>
        </a:xfrm>
        <a:custGeom>
          <a:avLst/>
          <a:gdLst/>
          <a:ahLst/>
          <a:cxnLst/>
          <a:rect l="0" t="0" r="0" b="0"/>
          <a:pathLst>
            <a:path>
              <a:moveTo>
                <a:pt x="0" y="13302"/>
              </a:moveTo>
              <a:lnTo>
                <a:pt x="1522903" y="13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15383" y="2441000"/>
        <a:ext cx="76145" cy="76145"/>
      </dsp:txXfrm>
    </dsp:sp>
    <dsp:sp modelId="{78C990BC-85A1-437C-90A5-A4BF14C1FDD7}">
      <dsp:nvSpPr>
        <dsp:cNvPr id="0" name=""/>
        <dsp:cNvSpPr/>
      </dsp:nvSpPr>
      <dsp:spPr>
        <a:xfrm>
          <a:off x="5673818" y="2769401"/>
          <a:ext cx="1601809" cy="800904"/>
        </a:xfrm>
        <a:prstGeom prst="roundRect">
          <a:avLst>
            <a:gd name="adj" fmla="val 10000"/>
          </a:avLst>
        </a:prstGeom>
        <a:solidFill>
          <a:srgbClr val="B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Thing</a:t>
          </a:r>
        </a:p>
      </dsp:txBody>
      <dsp:txXfrm>
        <a:off x="5697276" y="2792859"/>
        <a:ext cx="1554893" cy="753988"/>
      </dsp:txXfrm>
    </dsp:sp>
    <dsp:sp modelId="{D5573722-5976-4666-9455-E9F7D703AA27}">
      <dsp:nvSpPr>
        <dsp:cNvPr id="0" name=""/>
        <dsp:cNvSpPr/>
      </dsp:nvSpPr>
      <dsp:spPr>
        <a:xfrm rot="3907178">
          <a:off x="2349471" y="3847331"/>
          <a:ext cx="1522903" cy="26604"/>
        </a:xfrm>
        <a:custGeom>
          <a:avLst/>
          <a:gdLst/>
          <a:ahLst/>
          <a:cxnLst/>
          <a:rect l="0" t="0" r="0" b="0"/>
          <a:pathLst>
            <a:path>
              <a:moveTo>
                <a:pt x="0" y="13302"/>
              </a:moveTo>
              <a:lnTo>
                <a:pt x="1522903"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72850" y="3822561"/>
        <a:ext cx="76145" cy="76145"/>
      </dsp:txXfrm>
    </dsp:sp>
    <dsp:sp modelId="{0E7CC202-52BD-4F26-A24C-4547078C255B}">
      <dsp:nvSpPr>
        <dsp:cNvPr id="0" name=""/>
        <dsp:cNvSpPr/>
      </dsp:nvSpPr>
      <dsp:spPr>
        <a:xfrm>
          <a:off x="3431285" y="4150961"/>
          <a:ext cx="1601809" cy="800904"/>
        </a:xfrm>
        <a:prstGeom prst="roundRect">
          <a:avLst>
            <a:gd name="adj" fmla="val 10000"/>
          </a:avLst>
        </a:prstGeom>
        <a:solidFill>
          <a:srgbClr val="FFFF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Answers the question</a:t>
          </a:r>
        </a:p>
      </dsp:txBody>
      <dsp:txXfrm>
        <a:off x="3454743" y="4174419"/>
        <a:ext cx="1554893" cy="753988"/>
      </dsp:txXfrm>
    </dsp:sp>
    <dsp:sp modelId="{3D15A47D-0D88-4D5B-B96B-DC258BBBFA2F}">
      <dsp:nvSpPr>
        <dsp:cNvPr id="0" name=""/>
        <dsp:cNvSpPr/>
      </dsp:nvSpPr>
      <dsp:spPr>
        <a:xfrm rot="19457599">
          <a:off x="4958929" y="4307851"/>
          <a:ext cx="789053" cy="26604"/>
        </a:xfrm>
        <a:custGeom>
          <a:avLst/>
          <a:gdLst/>
          <a:ahLst/>
          <a:cxnLst/>
          <a:rect l="0" t="0" r="0" b="0"/>
          <a:pathLst>
            <a:path>
              <a:moveTo>
                <a:pt x="0" y="13302"/>
              </a:moveTo>
              <a:lnTo>
                <a:pt x="789053" y="13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33730" y="4301427"/>
        <a:ext cx="39452" cy="39452"/>
      </dsp:txXfrm>
    </dsp:sp>
    <dsp:sp modelId="{AB731D07-D203-450A-B303-E0027F53FEB1}">
      <dsp:nvSpPr>
        <dsp:cNvPr id="0" name=""/>
        <dsp:cNvSpPr/>
      </dsp:nvSpPr>
      <dsp:spPr>
        <a:xfrm>
          <a:off x="5673818" y="3690441"/>
          <a:ext cx="1601809" cy="800904"/>
        </a:xfrm>
        <a:prstGeom prst="roundRect">
          <a:avLst>
            <a:gd name="adj" fmla="val 10000"/>
          </a:avLst>
        </a:prstGeom>
        <a:solidFill>
          <a:srgbClr val="FFFF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What?</a:t>
          </a:r>
        </a:p>
      </dsp:txBody>
      <dsp:txXfrm>
        <a:off x="5697276" y="3713899"/>
        <a:ext cx="1554893" cy="753988"/>
      </dsp:txXfrm>
    </dsp:sp>
    <dsp:sp modelId="{2BEA1A07-CA9A-4675-9CF8-3C0FCAA422BF}">
      <dsp:nvSpPr>
        <dsp:cNvPr id="0" name=""/>
        <dsp:cNvSpPr/>
      </dsp:nvSpPr>
      <dsp:spPr>
        <a:xfrm rot="2142401">
          <a:off x="4958929" y="4768371"/>
          <a:ext cx="789053" cy="26604"/>
        </a:xfrm>
        <a:custGeom>
          <a:avLst/>
          <a:gdLst/>
          <a:ahLst/>
          <a:cxnLst/>
          <a:rect l="0" t="0" r="0" b="0"/>
          <a:pathLst>
            <a:path>
              <a:moveTo>
                <a:pt x="0" y="13302"/>
              </a:moveTo>
              <a:lnTo>
                <a:pt x="789053" y="13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33730" y="4761947"/>
        <a:ext cx="39452" cy="39452"/>
      </dsp:txXfrm>
    </dsp:sp>
    <dsp:sp modelId="{8AC37BB4-44A6-4EC0-A1B5-8D9BBEE4AA9B}">
      <dsp:nvSpPr>
        <dsp:cNvPr id="0" name=""/>
        <dsp:cNvSpPr/>
      </dsp:nvSpPr>
      <dsp:spPr>
        <a:xfrm>
          <a:off x="5673818" y="4611482"/>
          <a:ext cx="1601809" cy="800904"/>
        </a:xfrm>
        <a:prstGeom prst="roundRect">
          <a:avLst>
            <a:gd name="adj" fmla="val 10000"/>
          </a:avLst>
        </a:prstGeom>
        <a:solidFill>
          <a:srgbClr val="FFFF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Who?</a:t>
          </a:r>
          <a:endParaRPr lang="en-US" sz="2400" kern="1200" dirty="0">
            <a:solidFill>
              <a:schemeClr val="tx1"/>
            </a:solidFill>
          </a:endParaRPr>
        </a:p>
      </dsp:txBody>
      <dsp:txXfrm>
        <a:off x="5697276" y="4634940"/>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2/7/2022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&lt;black board&gt; &lt;https://</a:t>
            </a:r>
            <a:r>
              <a:rPr lang="en-IN" dirty="0" err="1"/>
              <a:t>pixabay.com</a:t>
            </a:r>
            <a:r>
              <a:rPr lang="en-IN" dirty="0"/>
              <a:t>/illustrations/blackboard-board-school-chalkboard-5639925/&gt;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297071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&lt;Girl&gt;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/photos/school-indian-school-school-dress-3760340/&gt;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&lt;Driver&gt;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/photos/driver-man-old-adult-tuk-tuk-taxi-5083584/ &gt;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&lt;Lawyer&gt;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/vectors/comic-characters-crime-justice-law-2025788/&gt;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&lt;Boy&gt;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/vectors/boy-kid-child-cartoon-teen-happy-2025729/&gt;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&lt;Doctor&gt;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/illustrations/doctor-laptop-office-medical-male-3212067/&gt;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&lt;Indian lady&gt;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/photos/women-indian-female-mother-woman-4419735/ &gt;</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60815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&lt;School&gt;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/illustrations/school-students-children-board-4527712/ &gt;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&lt;India&gt;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/illustrations/map-india-country-geography-5505725/ &gt;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&lt;Asia&gt;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/vectors/map-asia-continent-rotated-307197/ &gt;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&lt;temple&gt;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/photos/brihadishvara-temple-thanjavur-2358280/&gt;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&lt;Playground&gt;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/illustrations/park-play-slide-children-4257026/&gt;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&lt;Library&gt;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/photos/library-reading-room-books-spine-3776935/&gt;</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406898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&lt;Fish&gt;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/vectors/fish-bubbles-silhouette-eye-look-305723/&gt;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&lt;Elephant&gt;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/illustrations/elephant-cartoon-cute-wildlife-3985060/&gt;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&lt;Butterfly&gt;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/illustrations/butterfly-blue-clip-art-insect-2778480/&gt;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&lt;Duck&gt;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/illustrations/duck-animal-vector-easter-5217739/&gt;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&lt;Ant&gt;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/photos/ant-ants-insect-nature-wildlife-3036843/ &gt;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&lt;Parrot&gt;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/illustrations/bird-parrots-wildlife-animal-3987385/ &gt;</a:t>
            </a:r>
            <a:endParaRPr lang="en-US" dirty="0"/>
          </a:p>
          <a:p>
            <a:pPr marL="228600" lvl="0" indent="-152400" algn="l" rtl="0">
              <a:spcBef>
                <a:spcPts val="0"/>
              </a:spcBef>
              <a:spcAft>
                <a:spcPts val="0"/>
              </a:spcAft>
              <a:buClr>
                <a:schemeClr val="dk1"/>
              </a:buClr>
              <a:buSzPts val="1200"/>
              <a:buFont typeface="Calibri"/>
              <a:buNone/>
            </a:pPr>
            <a:endParaRPr lang="en-US" sz="1200" b="0" i="1" dirty="0">
              <a:solidFill>
                <a:schemeClr val="dk1"/>
              </a:solidFill>
              <a:latin typeface="+mn-lt"/>
              <a:ea typeface="Calibri"/>
              <a:cs typeface="Calibri"/>
              <a:sym typeface="Calibri"/>
            </a:endParaRP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300128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&lt;Flowers&gt;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/vectors/clip-art-flor-flora-flower-nature-2026797/ &gt;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&lt;Chair&gt;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/illustrations/furniture-chair-back-seats-vector-2315966/&gt;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&lt;Bag&gt;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/illustrations/school-bag-schoolbag-backpack-4308691/&gt;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&lt;Trees&gt;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/illustrations/clipart-tree-green-nature-wood-3419895/&gt;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&lt;Bowl of fruits&gt;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/illustrations/fruit-basket-bowl-cool-cherries-5004282/&gt;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&lt;Bottle&gt;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/illustrations/water-bottle-water-plastic-bottle-3927420/&gt;</a:t>
            </a:r>
            <a:endParaRPr lang="en-US" dirty="0"/>
          </a:p>
          <a:p>
            <a:pPr marL="228600" lvl="0" indent="-152400" algn="l" rtl="0">
              <a:spcBef>
                <a:spcPts val="0"/>
              </a:spcBef>
              <a:spcAft>
                <a:spcPts val="0"/>
              </a:spcAft>
              <a:buClr>
                <a:schemeClr val="dk1"/>
              </a:buClr>
              <a:buSzPts val="1200"/>
              <a:buFont typeface="Calibri"/>
              <a:buNone/>
            </a:pPr>
            <a:endParaRPr lang="en-US" sz="1200" b="0" i="1" dirty="0">
              <a:solidFill>
                <a:schemeClr val="dk1"/>
              </a:solidFill>
              <a:latin typeface="+mn-lt"/>
              <a:ea typeface="Calibri"/>
              <a:cs typeface="Calibri"/>
              <a:sym typeface="Calibri"/>
            </a:endParaRP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9944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3" Type="http://schemas.openxmlformats.org/officeDocument/2006/relationships/hyperlink" Target="https://pixabay.com/photos/brihadishvara-temple-thanjavur-2358280/" TargetMode="External"/><Relationship Id="rId18" Type="http://schemas.openxmlformats.org/officeDocument/2006/relationships/hyperlink" Target="https://pixabay.com/illustrations/butterfly-blue-clip-art-insect-2778480/" TargetMode="External"/><Relationship Id="rId26" Type="http://schemas.openxmlformats.org/officeDocument/2006/relationships/hyperlink" Target="https://pixabay.com/illustrations/fruit-basket-bowl-cool-cherries-5004282/" TargetMode="External"/><Relationship Id="rId39" Type="http://schemas.openxmlformats.org/officeDocument/2006/relationships/image" Target="../media/image15.jpg"/><Relationship Id="rId21" Type="http://schemas.openxmlformats.org/officeDocument/2006/relationships/hyperlink" Target="https://pixabay.com/illustrations/bird-parrots-wildlife-animal-3987385/" TargetMode="External"/><Relationship Id="rId34" Type="http://schemas.openxmlformats.org/officeDocument/2006/relationships/image" Target="../media/image10.jpg"/><Relationship Id="rId42" Type="http://schemas.openxmlformats.org/officeDocument/2006/relationships/image" Target="../media/image18.png"/><Relationship Id="rId47" Type="http://schemas.openxmlformats.org/officeDocument/2006/relationships/image" Target="../media/image23.png"/><Relationship Id="rId50" Type="http://schemas.openxmlformats.org/officeDocument/2006/relationships/image" Target="../media/image26.png"/><Relationship Id="rId7" Type="http://schemas.openxmlformats.org/officeDocument/2006/relationships/hyperlink" Target="https://pixabay.com/vectors/boy-kid-child-cartoon-teen-happy-2025729/" TargetMode="External"/><Relationship Id="rId2" Type="http://schemas.openxmlformats.org/officeDocument/2006/relationships/notesSlide" Target="../notesSlides/notesSlide7.xml"/><Relationship Id="rId16" Type="http://schemas.openxmlformats.org/officeDocument/2006/relationships/hyperlink" Target="https://pixabay.com/vectors/fish-bubbles-silhouette-eye-look-305723/" TargetMode="External"/><Relationship Id="rId29" Type="http://schemas.openxmlformats.org/officeDocument/2006/relationships/image" Target="../media/image5.png"/><Relationship Id="rId11" Type="http://schemas.openxmlformats.org/officeDocument/2006/relationships/hyperlink" Target="https://pixabay.com/illustrations/map-india-country-geography-5505725/" TargetMode="External"/><Relationship Id="rId24" Type="http://schemas.openxmlformats.org/officeDocument/2006/relationships/hyperlink" Target="https://pixabay.com/illustrations/school-bag-schoolbag-backpack-4308691/" TargetMode="External"/><Relationship Id="rId32" Type="http://schemas.openxmlformats.org/officeDocument/2006/relationships/image" Target="../media/image8.jpg"/><Relationship Id="rId37" Type="http://schemas.openxmlformats.org/officeDocument/2006/relationships/image" Target="../media/image13.png"/><Relationship Id="rId40" Type="http://schemas.openxmlformats.org/officeDocument/2006/relationships/image" Target="../media/image16.jpg"/><Relationship Id="rId45" Type="http://schemas.openxmlformats.org/officeDocument/2006/relationships/image" Target="../media/image21.png"/><Relationship Id="rId5" Type="http://schemas.openxmlformats.org/officeDocument/2006/relationships/hyperlink" Target="https://pixabay.com/photos/driver-man-old-adult-tuk-tuk-taxi-5083584/" TargetMode="External"/><Relationship Id="rId15" Type="http://schemas.openxmlformats.org/officeDocument/2006/relationships/hyperlink" Target="https://pixabay.com/photos/library-reading-room-books-spine-3776935/" TargetMode="External"/><Relationship Id="rId23" Type="http://schemas.openxmlformats.org/officeDocument/2006/relationships/hyperlink" Target="https://pixabay.com/illustrations/furniture-chair-back-seats-vector-2315966/" TargetMode="External"/><Relationship Id="rId28" Type="http://schemas.openxmlformats.org/officeDocument/2006/relationships/image" Target="../media/image29.jpeg"/><Relationship Id="rId36" Type="http://schemas.openxmlformats.org/officeDocument/2006/relationships/image" Target="../media/image12.png"/><Relationship Id="rId49" Type="http://schemas.openxmlformats.org/officeDocument/2006/relationships/image" Target="../media/image25.png"/><Relationship Id="rId10" Type="http://schemas.openxmlformats.org/officeDocument/2006/relationships/hyperlink" Target="https://pixabay.com/illustrations/school-students-children-board-4527712/" TargetMode="External"/><Relationship Id="rId19" Type="http://schemas.openxmlformats.org/officeDocument/2006/relationships/hyperlink" Target="https://pixabay.com/illustrations/duck-animal-vector-easter-5217739/" TargetMode="External"/><Relationship Id="rId31" Type="http://schemas.openxmlformats.org/officeDocument/2006/relationships/image" Target="../media/image7.jpg"/><Relationship Id="rId44" Type="http://schemas.openxmlformats.org/officeDocument/2006/relationships/image" Target="../media/image20.png"/><Relationship Id="rId52" Type="http://schemas.openxmlformats.org/officeDocument/2006/relationships/image" Target="../media/image28.png"/><Relationship Id="rId4" Type="http://schemas.openxmlformats.org/officeDocument/2006/relationships/hyperlink" Target="https://pixabay.com/photos/school-indian-school-school-dress-3760340/" TargetMode="External"/><Relationship Id="rId9" Type="http://schemas.openxmlformats.org/officeDocument/2006/relationships/hyperlink" Target="https://pixabay.com/photos/women-indian-female-mother-woman-4419735/" TargetMode="External"/><Relationship Id="rId14" Type="http://schemas.openxmlformats.org/officeDocument/2006/relationships/hyperlink" Target="https://pixabay.com/illustrations/park-play-slide-children-4257026/" TargetMode="External"/><Relationship Id="rId22" Type="http://schemas.openxmlformats.org/officeDocument/2006/relationships/hyperlink" Target="https://pixabay.com/vectors/clip-art-flor-flora-flower-nature-2026797/" TargetMode="External"/><Relationship Id="rId27" Type="http://schemas.openxmlformats.org/officeDocument/2006/relationships/hyperlink" Target="https://pixabay.com/illustrations/water-bottle-water-plastic-bottle-3927420/" TargetMode="External"/><Relationship Id="rId30" Type="http://schemas.openxmlformats.org/officeDocument/2006/relationships/image" Target="../media/image6.png"/><Relationship Id="rId35" Type="http://schemas.openxmlformats.org/officeDocument/2006/relationships/image" Target="../media/image11.jpg"/><Relationship Id="rId43" Type="http://schemas.openxmlformats.org/officeDocument/2006/relationships/image" Target="../media/image19.png"/><Relationship Id="rId48" Type="http://schemas.openxmlformats.org/officeDocument/2006/relationships/image" Target="../media/image24.png"/><Relationship Id="rId8" Type="http://schemas.openxmlformats.org/officeDocument/2006/relationships/hyperlink" Target="https://pixabay.com/illustrations/doctor-laptop-office-medical-male-3212067/" TargetMode="External"/><Relationship Id="rId51" Type="http://schemas.openxmlformats.org/officeDocument/2006/relationships/image" Target="../media/image27.jpg"/><Relationship Id="rId3" Type="http://schemas.openxmlformats.org/officeDocument/2006/relationships/hyperlink" Target="https://pixabay.com/illustrations/blackboard-board-school-chalkboard-5639925/" TargetMode="External"/><Relationship Id="rId12" Type="http://schemas.openxmlformats.org/officeDocument/2006/relationships/hyperlink" Target="https://pixabay.com/vectors/map-asia-continent-rotated-307197/" TargetMode="External"/><Relationship Id="rId17" Type="http://schemas.openxmlformats.org/officeDocument/2006/relationships/hyperlink" Target="https://pixabay.com/illustrations/elephant-cartoon-cute-wildlife-3985060/" TargetMode="External"/><Relationship Id="rId25" Type="http://schemas.openxmlformats.org/officeDocument/2006/relationships/hyperlink" Target="https://pixabay.com/illustrations/clipart-tree-green-nature-wood-3419895/" TargetMode="External"/><Relationship Id="rId33" Type="http://schemas.openxmlformats.org/officeDocument/2006/relationships/image" Target="../media/image9.jpg"/><Relationship Id="rId38" Type="http://schemas.openxmlformats.org/officeDocument/2006/relationships/image" Target="../media/image14.png"/><Relationship Id="rId46" Type="http://schemas.openxmlformats.org/officeDocument/2006/relationships/image" Target="../media/image22.jpg"/><Relationship Id="rId20" Type="http://schemas.openxmlformats.org/officeDocument/2006/relationships/hyperlink" Target="https://pixabay.com/photos/ant-ants-insect-nature-wildlife-3036843/" TargetMode="External"/><Relationship Id="rId41"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pixabay.com/vectors/comic-characters-crime-justice-law-202578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halkboard on a wall&#10;&#10;Description automatically generated with low confidence">
            <a:extLst>
              <a:ext uri="{FF2B5EF4-FFF2-40B4-BE49-F238E27FC236}">
                <a16:creationId xmlns:a16="http://schemas.microsoft.com/office/drawing/2014/main" id="{55839BF7-9250-2F45-AE94-CE2B9F85B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739" y="404664"/>
            <a:ext cx="6818522" cy="4530875"/>
          </a:xfrm>
          <a:prstGeom prst="rect">
            <a:avLst/>
          </a:prstGeom>
        </p:spPr>
      </p:pic>
      <p:sp>
        <p:nvSpPr>
          <p:cNvPr id="5" name="Google Shape;35;p1">
            <a:extLst>
              <a:ext uri="{FF2B5EF4-FFF2-40B4-BE49-F238E27FC236}">
                <a16:creationId xmlns:a16="http://schemas.microsoft.com/office/drawing/2014/main" id="{9AA543F4-D063-3348-A68E-A0C56A49EBF8}"/>
              </a:ext>
            </a:extLst>
          </p:cNvPr>
          <p:cNvSpPr txBox="1">
            <a:spLocks/>
          </p:cNvSpPr>
          <p:nvPr/>
        </p:nvSpPr>
        <p:spPr>
          <a:xfrm>
            <a:off x="3732600" y="1643083"/>
            <a:ext cx="4726800" cy="2054036"/>
          </a:xfrm>
          <a:prstGeom prst="rect">
            <a:avLst/>
          </a:prstGeom>
          <a:noFill/>
          <a:ln>
            <a:noFill/>
          </a:ln>
        </p:spPr>
        <p:txBody>
          <a:bodyPr spcFirstLastPara="1" wrap="square" lIns="91425" tIns="45700" rIns="91425" bIns="45700" anchor="t" anchorCtr="0">
            <a:noAutofit/>
          </a:bodyPr>
          <a:lstStyle>
            <a:lvl1pPr algn="ctr" defTabSz="914400" rtl="0" eaLnBrk="1" latinLnBrk="0" hangingPunct="1">
              <a:spcBef>
                <a:spcPct val="0"/>
              </a:spcBef>
              <a:buNone/>
              <a:defRPr sz="5400" kern="1200">
                <a:solidFill>
                  <a:schemeClr val="tx1"/>
                </a:solidFill>
                <a:latin typeface="+mj-lt"/>
                <a:ea typeface="+mj-ea"/>
                <a:cs typeface="+mj-cs"/>
              </a:defRPr>
            </a:lvl1pPr>
          </a:lstStyle>
          <a:p>
            <a:pPr>
              <a:spcBef>
                <a:spcPts val="0"/>
              </a:spcBef>
              <a:buClr>
                <a:schemeClr val="dk1"/>
              </a:buClr>
              <a:buSzPts val="5400"/>
              <a:buFont typeface="Calibri"/>
              <a:buNone/>
            </a:pPr>
            <a:r>
              <a:rPr lang="en-US" b="1" i="1" dirty="0">
                <a:solidFill>
                  <a:schemeClr val="bg1"/>
                </a:solidFill>
              </a:rPr>
              <a:t>Introduction </a:t>
            </a:r>
          </a:p>
          <a:p>
            <a:pPr>
              <a:spcBef>
                <a:spcPts val="0"/>
              </a:spcBef>
              <a:buClr>
                <a:schemeClr val="dk1"/>
              </a:buClr>
              <a:buSzPts val="5400"/>
              <a:buFont typeface="Calibri"/>
              <a:buNone/>
            </a:pPr>
            <a:r>
              <a:rPr lang="en-US" b="1" i="1" dirty="0">
                <a:solidFill>
                  <a:schemeClr val="bg1"/>
                </a:solidFill>
              </a:rPr>
              <a:t>To Nouns</a:t>
            </a:r>
            <a:endParaRPr lang="en-US"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9C83CD2B-0147-4FB7-8F16-CE59E40F876A}"/>
              </a:ext>
            </a:extLst>
          </p:cNvPr>
          <p:cNvSpPr/>
          <p:nvPr/>
        </p:nvSpPr>
        <p:spPr>
          <a:xfrm>
            <a:off x="2711624" y="116632"/>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3600" u="sng" dirty="0">
                <a:solidFill>
                  <a:schemeClr val="tx1"/>
                </a:solidFill>
              </a:rPr>
              <a:t>Noun</a:t>
            </a:r>
          </a:p>
        </p:txBody>
      </p:sp>
      <p:graphicFrame>
        <p:nvGraphicFramePr>
          <p:cNvPr id="19" name="Diagram 18">
            <a:extLst>
              <a:ext uri="{FF2B5EF4-FFF2-40B4-BE49-F238E27FC236}">
                <a16:creationId xmlns:a16="http://schemas.microsoft.com/office/drawing/2014/main" id="{48FC8D97-60E9-4105-B401-F304B01347DC}"/>
              </a:ext>
            </a:extLst>
          </p:cNvPr>
          <p:cNvGraphicFramePr/>
          <p:nvPr>
            <p:extLst>
              <p:ext uri="{D42A27DB-BD31-4B8C-83A1-F6EECF244321}">
                <p14:modId xmlns:p14="http://schemas.microsoft.com/office/powerpoint/2010/main" val="2018555828"/>
              </p:ext>
            </p:extLst>
          </p:nvPr>
        </p:nvGraphicFramePr>
        <p:xfrm>
          <a:off x="2032000" y="10527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03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graphicEl>
                                              <a:dgm id="{D243220C-D2ED-4E8F-B951-02A080BDC225}"/>
                                            </p:graphicEl>
                                          </p:spTgt>
                                        </p:tgtEl>
                                        <p:attrNameLst>
                                          <p:attrName>style.visibility</p:attrName>
                                        </p:attrNameLst>
                                      </p:cBhvr>
                                      <p:to>
                                        <p:strVal val="visible"/>
                                      </p:to>
                                    </p:set>
                                    <p:animEffect transition="in" filter="wipe(left)">
                                      <p:cBhvr>
                                        <p:cTn id="7" dur="1000"/>
                                        <p:tgtEl>
                                          <p:spTgt spid="19">
                                            <p:graphicEl>
                                              <a:dgm id="{D243220C-D2ED-4E8F-B951-02A080BDC22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graphicEl>
                                              <a:dgm id="{ED947C88-223B-4F1A-833F-367FDA699475}"/>
                                            </p:graphicEl>
                                          </p:spTgt>
                                        </p:tgtEl>
                                        <p:attrNameLst>
                                          <p:attrName>style.visibility</p:attrName>
                                        </p:attrNameLst>
                                      </p:cBhvr>
                                      <p:to>
                                        <p:strVal val="visible"/>
                                      </p:to>
                                    </p:set>
                                    <p:animEffect transition="in" filter="wipe(left)">
                                      <p:cBhvr>
                                        <p:cTn id="12" dur="1000"/>
                                        <p:tgtEl>
                                          <p:spTgt spid="19">
                                            <p:graphicEl>
                                              <a:dgm id="{ED947C88-223B-4F1A-833F-367FDA699475}"/>
                                            </p:graphic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9">
                                            <p:graphicEl>
                                              <a:dgm id="{814D9259-70B6-487D-9B2F-482AA1D6C9E2}"/>
                                            </p:graphicEl>
                                          </p:spTgt>
                                        </p:tgtEl>
                                        <p:attrNameLst>
                                          <p:attrName>style.visibility</p:attrName>
                                        </p:attrNameLst>
                                      </p:cBhvr>
                                      <p:to>
                                        <p:strVal val="visible"/>
                                      </p:to>
                                    </p:set>
                                    <p:animEffect transition="in" filter="wipe(left)">
                                      <p:cBhvr>
                                        <p:cTn id="16" dur="1000"/>
                                        <p:tgtEl>
                                          <p:spTgt spid="19">
                                            <p:graphicEl>
                                              <a:dgm id="{814D9259-70B6-487D-9B2F-482AA1D6C9E2}"/>
                                            </p:graphic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9">
                                            <p:graphicEl>
                                              <a:dgm id="{6A5911AB-56F5-414D-9315-555CCF5B029F}"/>
                                            </p:graphicEl>
                                          </p:spTgt>
                                        </p:tgtEl>
                                        <p:attrNameLst>
                                          <p:attrName>style.visibility</p:attrName>
                                        </p:attrNameLst>
                                      </p:cBhvr>
                                      <p:to>
                                        <p:strVal val="visible"/>
                                      </p:to>
                                    </p:set>
                                    <p:animEffect transition="in" filter="wipe(left)">
                                      <p:cBhvr>
                                        <p:cTn id="20" dur="1000"/>
                                        <p:tgtEl>
                                          <p:spTgt spid="19">
                                            <p:graphicEl>
                                              <a:dgm id="{6A5911AB-56F5-414D-9315-555CCF5B029F}"/>
                                            </p:graphic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9">
                                            <p:graphicEl>
                                              <a:dgm id="{A049BF68-94B6-48EF-B4B6-D452E67B3FA4}"/>
                                            </p:graphicEl>
                                          </p:spTgt>
                                        </p:tgtEl>
                                        <p:attrNameLst>
                                          <p:attrName>style.visibility</p:attrName>
                                        </p:attrNameLst>
                                      </p:cBhvr>
                                      <p:to>
                                        <p:strVal val="visible"/>
                                      </p:to>
                                    </p:set>
                                    <p:animEffect transition="in" filter="wipe(left)">
                                      <p:cBhvr>
                                        <p:cTn id="24" dur="1000"/>
                                        <p:tgtEl>
                                          <p:spTgt spid="19">
                                            <p:graphicEl>
                                              <a:dgm id="{A049BF68-94B6-48EF-B4B6-D452E67B3FA4}"/>
                                            </p:graphicEl>
                                          </p:spTgt>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9">
                                            <p:graphicEl>
                                              <a:dgm id="{146937EC-AB48-4A93-B715-150E3F60629E}"/>
                                            </p:graphicEl>
                                          </p:spTgt>
                                        </p:tgtEl>
                                        <p:attrNameLst>
                                          <p:attrName>style.visibility</p:attrName>
                                        </p:attrNameLst>
                                      </p:cBhvr>
                                      <p:to>
                                        <p:strVal val="visible"/>
                                      </p:to>
                                    </p:set>
                                    <p:animEffect transition="in" filter="wipe(left)">
                                      <p:cBhvr>
                                        <p:cTn id="28" dur="1000"/>
                                        <p:tgtEl>
                                          <p:spTgt spid="19">
                                            <p:graphicEl>
                                              <a:dgm id="{146937EC-AB48-4A93-B715-150E3F60629E}"/>
                                            </p:graphicEl>
                                          </p:spTgt>
                                        </p:tgtEl>
                                      </p:cBhvr>
                                    </p:animEffect>
                                  </p:childTnLst>
                                </p:cTn>
                              </p:par>
                            </p:childTnLst>
                          </p:cTn>
                        </p:par>
                        <p:par>
                          <p:cTn id="29" fill="hold">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19">
                                            <p:graphicEl>
                                              <a:dgm id="{7FA0027F-D14C-4CFD-AF9B-D9CEE8D0B7BA}"/>
                                            </p:graphicEl>
                                          </p:spTgt>
                                        </p:tgtEl>
                                        <p:attrNameLst>
                                          <p:attrName>style.visibility</p:attrName>
                                        </p:attrNameLst>
                                      </p:cBhvr>
                                      <p:to>
                                        <p:strVal val="visible"/>
                                      </p:to>
                                    </p:set>
                                    <p:animEffect transition="in" filter="wipe(left)">
                                      <p:cBhvr>
                                        <p:cTn id="32" dur="1000"/>
                                        <p:tgtEl>
                                          <p:spTgt spid="19">
                                            <p:graphicEl>
                                              <a:dgm id="{7FA0027F-D14C-4CFD-AF9B-D9CEE8D0B7BA}"/>
                                            </p:graphicEl>
                                          </p:spTgt>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9">
                                            <p:graphicEl>
                                              <a:dgm id="{EC44713A-FCDB-4877-9C92-BADE51E71EFE}"/>
                                            </p:graphicEl>
                                          </p:spTgt>
                                        </p:tgtEl>
                                        <p:attrNameLst>
                                          <p:attrName>style.visibility</p:attrName>
                                        </p:attrNameLst>
                                      </p:cBhvr>
                                      <p:to>
                                        <p:strVal val="visible"/>
                                      </p:to>
                                    </p:set>
                                    <p:animEffect transition="in" filter="wipe(left)">
                                      <p:cBhvr>
                                        <p:cTn id="36" dur="1000"/>
                                        <p:tgtEl>
                                          <p:spTgt spid="19">
                                            <p:graphicEl>
                                              <a:dgm id="{EC44713A-FCDB-4877-9C92-BADE51E71EFE}"/>
                                            </p:graphicEl>
                                          </p:spTgt>
                                        </p:tgtEl>
                                      </p:cBhvr>
                                    </p:animEffect>
                                  </p:childTnLst>
                                </p:cTn>
                              </p:par>
                            </p:childTnLst>
                          </p:cTn>
                        </p:par>
                        <p:par>
                          <p:cTn id="37" fill="hold">
                            <p:stCondLst>
                              <p:cond delay="7000"/>
                            </p:stCondLst>
                            <p:childTnLst>
                              <p:par>
                                <p:cTn id="38" presetID="22" presetClass="entr" presetSubtype="8" fill="hold" grpId="0" nodeType="afterEffect">
                                  <p:stCondLst>
                                    <p:cond delay="0"/>
                                  </p:stCondLst>
                                  <p:childTnLst>
                                    <p:set>
                                      <p:cBhvr>
                                        <p:cTn id="39" dur="1" fill="hold">
                                          <p:stCondLst>
                                            <p:cond delay="0"/>
                                          </p:stCondLst>
                                        </p:cTn>
                                        <p:tgtEl>
                                          <p:spTgt spid="19">
                                            <p:graphicEl>
                                              <a:dgm id="{50E41994-EC1A-4644-8778-1DB31275F1A7}"/>
                                            </p:graphicEl>
                                          </p:spTgt>
                                        </p:tgtEl>
                                        <p:attrNameLst>
                                          <p:attrName>style.visibility</p:attrName>
                                        </p:attrNameLst>
                                      </p:cBhvr>
                                      <p:to>
                                        <p:strVal val="visible"/>
                                      </p:to>
                                    </p:set>
                                    <p:animEffect transition="in" filter="wipe(left)">
                                      <p:cBhvr>
                                        <p:cTn id="40" dur="1000"/>
                                        <p:tgtEl>
                                          <p:spTgt spid="19">
                                            <p:graphicEl>
                                              <a:dgm id="{50E41994-EC1A-4644-8778-1DB31275F1A7}"/>
                                            </p:graphicEl>
                                          </p:spTgt>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19">
                                            <p:graphicEl>
                                              <a:dgm id="{E0FAC2A2-7BEC-4990-A154-CEEF42498A06}"/>
                                            </p:graphicEl>
                                          </p:spTgt>
                                        </p:tgtEl>
                                        <p:attrNameLst>
                                          <p:attrName>style.visibility</p:attrName>
                                        </p:attrNameLst>
                                      </p:cBhvr>
                                      <p:to>
                                        <p:strVal val="visible"/>
                                      </p:to>
                                    </p:set>
                                    <p:animEffect transition="in" filter="wipe(left)">
                                      <p:cBhvr>
                                        <p:cTn id="44" dur="1000"/>
                                        <p:tgtEl>
                                          <p:spTgt spid="19">
                                            <p:graphicEl>
                                              <a:dgm id="{E0FAC2A2-7BEC-4990-A154-CEEF42498A06}"/>
                                            </p:graphicEl>
                                          </p:spTgt>
                                        </p:tgtEl>
                                      </p:cBhvr>
                                    </p:animEffect>
                                  </p:childTnLst>
                                </p:cTn>
                              </p:par>
                            </p:childTnLst>
                          </p:cTn>
                        </p:par>
                        <p:par>
                          <p:cTn id="45" fill="hold">
                            <p:stCondLst>
                              <p:cond delay="9000"/>
                            </p:stCondLst>
                            <p:childTnLst>
                              <p:par>
                                <p:cTn id="46" presetID="22" presetClass="entr" presetSubtype="8" fill="hold" grpId="0" nodeType="afterEffect">
                                  <p:stCondLst>
                                    <p:cond delay="0"/>
                                  </p:stCondLst>
                                  <p:childTnLst>
                                    <p:set>
                                      <p:cBhvr>
                                        <p:cTn id="47" dur="1" fill="hold">
                                          <p:stCondLst>
                                            <p:cond delay="0"/>
                                          </p:stCondLst>
                                        </p:cTn>
                                        <p:tgtEl>
                                          <p:spTgt spid="19">
                                            <p:graphicEl>
                                              <a:dgm id="{78C990BC-85A1-437C-90A5-A4BF14C1FDD7}"/>
                                            </p:graphicEl>
                                          </p:spTgt>
                                        </p:tgtEl>
                                        <p:attrNameLst>
                                          <p:attrName>style.visibility</p:attrName>
                                        </p:attrNameLst>
                                      </p:cBhvr>
                                      <p:to>
                                        <p:strVal val="visible"/>
                                      </p:to>
                                    </p:set>
                                    <p:animEffect transition="in" filter="wipe(left)">
                                      <p:cBhvr>
                                        <p:cTn id="48" dur="1000"/>
                                        <p:tgtEl>
                                          <p:spTgt spid="19">
                                            <p:graphicEl>
                                              <a:dgm id="{78C990BC-85A1-437C-90A5-A4BF14C1FDD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
                                            <p:graphicEl>
                                              <a:dgm id="{D5573722-5976-4666-9455-E9F7D703AA27}"/>
                                            </p:graphicEl>
                                          </p:spTgt>
                                        </p:tgtEl>
                                        <p:attrNameLst>
                                          <p:attrName>style.visibility</p:attrName>
                                        </p:attrNameLst>
                                      </p:cBhvr>
                                      <p:to>
                                        <p:strVal val="visible"/>
                                      </p:to>
                                    </p:set>
                                    <p:animEffect transition="in" filter="wipe(left)">
                                      <p:cBhvr>
                                        <p:cTn id="53" dur="1000"/>
                                        <p:tgtEl>
                                          <p:spTgt spid="19">
                                            <p:graphicEl>
                                              <a:dgm id="{D5573722-5976-4666-9455-E9F7D703AA27}"/>
                                            </p:graphic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9">
                                            <p:graphicEl>
                                              <a:dgm id="{0E7CC202-52BD-4F26-A24C-4547078C255B}"/>
                                            </p:graphicEl>
                                          </p:spTgt>
                                        </p:tgtEl>
                                        <p:attrNameLst>
                                          <p:attrName>style.visibility</p:attrName>
                                        </p:attrNameLst>
                                      </p:cBhvr>
                                      <p:to>
                                        <p:strVal val="visible"/>
                                      </p:to>
                                    </p:set>
                                    <p:animEffect transition="in" filter="wipe(left)">
                                      <p:cBhvr>
                                        <p:cTn id="57" dur="1000"/>
                                        <p:tgtEl>
                                          <p:spTgt spid="19">
                                            <p:graphicEl>
                                              <a:dgm id="{0E7CC202-52BD-4F26-A24C-4547078C255B}"/>
                                            </p:graphicEl>
                                          </p:spTgt>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19">
                                            <p:graphicEl>
                                              <a:dgm id="{3D15A47D-0D88-4D5B-B96B-DC258BBBFA2F}"/>
                                            </p:graphicEl>
                                          </p:spTgt>
                                        </p:tgtEl>
                                        <p:attrNameLst>
                                          <p:attrName>style.visibility</p:attrName>
                                        </p:attrNameLst>
                                      </p:cBhvr>
                                      <p:to>
                                        <p:strVal val="visible"/>
                                      </p:to>
                                    </p:set>
                                    <p:animEffect transition="in" filter="wipe(left)">
                                      <p:cBhvr>
                                        <p:cTn id="61" dur="1000"/>
                                        <p:tgtEl>
                                          <p:spTgt spid="19">
                                            <p:graphicEl>
                                              <a:dgm id="{3D15A47D-0D88-4D5B-B96B-DC258BBBFA2F}"/>
                                            </p:graphicEl>
                                          </p:spTgt>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9">
                                            <p:graphicEl>
                                              <a:dgm id="{AB731D07-D203-450A-B303-E0027F53FEB1}"/>
                                            </p:graphicEl>
                                          </p:spTgt>
                                        </p:tgtEl>
                                        <p:attrNameLst>
                                          <p:attrName>style.visibility</p:attrName>
                                        </p:attrNameLst>
                                      </p:cBhvr>
                                      <p:to>
                                        <p:strVal val="visible"/>
                                      </p:to>
                                    </p:set>
                                    <p:animEffect transition="in" filter="wipe(left)">
                                      <p:cBhvr>
                                        <p:cTn id="65" dur="1000"/>
                                        <p:tgtEl>
                                          <p:spTgt spid="19">
                                            <p:graphicEl>
                                              <a:dgm id="{AB731D07-D203-450A-B303-E0027F53FEB1}"/>
                                            </p:graphicEl>
                                          </p:spTgt>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19">
                                            <p:graphicEl>
                                              <a:dgm id="{2BEA1A07-CA9A-4675-9CF8-3C0FCAA422BF}"/>
                                            </p:graphicEl>
                                          </p:spTgt>
                                        </p:tgtEl>
                                        <p:attrNameLst>
                                          <p:attrName>style.visibility</p:attrName>
                                        </p:attrNameLst>
                                      </p:cBhvr>
                                      <p:to>
                                        <p:strVal val="visible"/>
                                      </p:to>
                                    </p:set>
                                    <p:animEffect transition="in" filter="wipe(left)">
                                      <p:cBhvr>
                                        <p:cTn id="69" dur="1000"/>
                                        <p:tgtEl>
                                          <p:spTgt spid="19">
                                            <p:graphicEl>
                                              <a:dgm id="{2BEA1A07-CA9A-4675-9CF8-3C0FCAA422BF}"/>
                                            </p:graphicEl>
                                          </p:spTgt>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19">
                                            <p:graphicEl>
                                              <a:dgm id="{8AC37BB4-44A6-4EC0-A1B5-8D9BBEE4AA9B}"/>
                                            </p:graphicEl>
                                          </p:spTgt>
                                        </p:tgtEl>
                                        <p:attrNameLst>
                                          <p:attrName>style.visibility</p:attrName>
                                        </p:attrNameLst>
                                      </p:cBhvr>
                                      <p:to>
                                        <p:strVal val="visible"/>
                                      </p:to>
                                    </p:set>
                                    <p:animEffect transition="in" filter="wipe(left)">
                                      <p:cBhvr>
                                        <p:cTn id="73" dur="1000"/>
                                        <p:tgtEl>
                                          <p:spTgt spid="19">
                                            <p:graphicEl>
                                              <a:dgm id="{8AC37BB4-44A6-4EC0-A1B5-8D9BBEE4AA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9E385EE-06E9-488A-B7A5-3E63A77C6C6F}"/>
              </a:ext>
            </a:extLst>
          </p:cNvPr>
          <p:cNvGrpSpPr/>
          <p:nvPr/>
        </p:nvGrpSpPr>
        <p:grpSpPr>
          <a:xfrm>
            <a:off x="9580102" y="1124744"/>
            <a:ext cx="1431665" cy="2358842"/>
            <a:chOff x="9580102" y="1124744"/>
            <a:chExt cx="1431665" cy="2358842"/>
          </a:xfrm>
        </p:grpSpPr>
        <p:sp>
          <p:nvSpPr>
            <p:cNvPr id="6" name="Google Shape;65;p3">
              <a:extLst>
                <a:ext uri="{FF2B5EF4-FFF2-40B4-BE49-F238E27FC236}">
                  <a16:creationId xmlns:a16="http://schemas.microsoft.com/office/drawing/2014/main" id="{5FBB6910-BF8A-A145-BA98-A5AEE26AA218}"/>
                </a:ext>
              </a:extLst>
            </p:cNvPr>
            <p:cNvSpPr txBox="1"/>
            <p:nvPr/>
          </p:nvSpPr>
          <p:spPr>
            <a:xfrm>
              <a:off x="9771816" y="3021921"/>
              <a:ext cx="1048236"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lawyer</a:t>
              </a:r>
              <a:endParaRPr b="1" dirty="0"/>
            </a:p>
          </p:txBody>
        </p:sp>
        <p:pic>
          <p:nvPicPr>
            <p:cNvPr id="10" name="Google Shape;69;p3" descr="Icon&#10;&#10;Description automatically generated">
              <a:extLst>
                <a:ext uri="{FF2B5EF4-FFF2-40B4-BE49-F238E27FC236}">
                  <a16:creationId xmlns:a16="http://schemas.microsoft.com/office/drawing/2014/main" id="{EAF46EF1-B3B4-1140-9801-5ED106C8DD94}"/>
                </a:ext>
              </a:extLst>
            </p:cNvPr>
            <p:cNvPicPr preferRelativeResize="0"/>
            <p:nvPr/>
          </p:nvPicPr>
          <p:blipFill rotWithShape="1">
            <a:blip r:embed="rId3">
              <a:alphaModFix/>
            </a:blip>
            <a:srcRect/>
            <a:stretch/>
          </p:blipFill>
          <p:spPr>
            <a:xfrm>
              <a:off x="9580102" y="1124744"/>
              <a:ext cx="1431665" cy="1602762"/>
            </a:xfrm>
            <a:prstGeom prst="rect">
              <a:avLst/>
            </a:prstGeom>
            <a:noFill/>
            <a:ln>
              <a:noFill/>
            </a:ln>
          </p:spPr>
        </p:pic>
      </p:grpSp>
      <p:grpSp>
        <p:nvGrpSpPr>
          <p:cNvPr id="28" name="Group 27">
            <a:extLst>
              <a:ext uri="{FF2B5EF4-FFF2-40B4-BE49-F238E27FC236}">
                <a16:creationId xmlns:a16="http://schemas.microsoft.com/office/drawing/2014/main" id="{BFCEF5B6-36FF-4E48-8FF8-89FFA69EB3CA}"/>
              </a:ext>
            </a:extLst>
          </p:cNvPr>
          <p:cNvGrpSpPr/>
          <p:nvPr/>
        </p:nvGrpSpPr>
        <p:grpSpPr>
          <a:xfrm>
            <a:off x="1285896" y="3683912"/>
            <a:ext cx="1330524" cy="2786931"/>
            <a:chOff x="1285896" y="3683912"/>
            <a:chExt cx="1330524" cy="2786931"/>
          </a:xfrm>
        </p:grpSpPr>
        <p:sp>
          <p:nvSpPr>
            <p:cNvPr id="7" name="Google Shape;66;p3">
              <a:extLst>
                <a:ext uri="{FF2B5EF4-FFF2-40B4-BE49-F238E27FC236}">
                  <a16:creationId xmlns:a16="http://schemas.microsoft.com/office/drawing/2014/main" id="{E6A0AAA9-B0C1-1A46-AD7E-36AC6107624C}"/>
                </a:ext>
              </a:extLst>
            </p:cNvPr>
            <p:cNvSpPr txBox="1"/>
            <p:nvPr/>
          </p:nvSpPr>
          <p:spPr>
            <a:xfrm>
              <a:off x="1443648" y="6009178"/>
              <a:ext cx="1015021"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chemeClr val="dk2"/>
                  </a:solidFill>
                  <a:latin typeface="Calibri"/>
                  <a:ea typeface="Calibri"/>
                  <a:cs typeface="Calibri"/>
                  <a:sym typeface="Calibri"/>
                </a:rPr>
                <a:t>Manoj</a:t>
              </a:r>
              <a:endParaRPr b="1" dirty="0"/>
            </a:p>
          </p:txBody>
        </p:sp>
        <p:pic>
          <p:nvPicPr>
            <p:cNvPr id="11" name="Google Shape;70;p3" descr="A picture containing toy, clock&#10;&#10;Description automatically generated">
              <a:extLst>
                <a:ext uri="{FF2B5EF4-FFF2-40B4-BE49-F238E27FC236}">
                  <a16:creationId xmlns:a16="http://schemas.microsoft.com/office/drawing/2014/main" id="{E19A86FF-9667-D247-82B0-24FF42093D61}"/>
                </a:ext>
              </a:extLst>
            </p:cNvPr>
            <p:cNvPicPr preferRelativeResize="0"/>
            <p:nvPr/>
          </p:nvPicPr>
          <p:blipFill rotWithShape="1">
            <a:blip r:embed="rId4">
              <a:alphaModFix/>
            </a:blip>
            <a:srcRect/>
            <a:stretch/>
          </p:blipFill>
          <p:spPr>
            <a:xfrm>
              <a:off x="1285896" y="3683912"/>
              <a:ext cx="1330524" cy="2032304"/>
            </a:xfrm>
            <a:prstGeom prst="rect">
              <a:avLst/>
            </a:prstGeom>
            <a:noFill/>
            <a:ln>
              <a:noFill/>
            </a:ln>
          </p:spPr>
        </p:pic>
      </p:grpSp>
      <p:grpSp>
        <p:nvGrpSpPr>
          <p:cNvPr id="27" name="Group 26">
            <a:extLst>
              <a:ext uri="{FF2B5EF4-FFF2-40B4-BE49-F238E27FC236}">
                <a16:creationId xmlns:a16="http://schemas.microsoft.com/office/drawing/2014/main" id="{1835DB10-CF58-4CD6-ABC3-4D6A5E4EBCAD}"/>
              </a:ext>
            </a:extLst>
          </p:cNvPr>
          <p:cNvGrpSpPr/>
          <p:nvPr/>
        </p:nvGrpSpPr>
        <p:grpSpPr>
          <a:xfrm>
            <a:off x="1055440" y="1193121"/>
            <a:ext cx="1791436" cy="2290465"/>
            <a:chOff x="1055440" y="1193121"/>
            <a:chExt cx="1791436" cy="2290465"/>
          </a:xfrm>
        </p:grpSpPr>
        <p:sp>
          <p:nvSpPr>
            <p:cNvPr id="4" name="Google Shape;63;p3">
              <a:extLst>
                <a:ext uri="{FF2B5EF4-FFF2-40B4-BE49-F238E27FC236}">
                  <a16:creationId xmlns:a16="http://schemas.microsoft.com/office/drawing/2014/main" id="{A4E2F31A-8192-D047-A3D6-6FB6ED490984}"/>
                </a:ext>
              </a:extLst>
            </p:cNvPr>
            <p:cNvSpPr txBox="1"/>
            <p:nvPr/>
          </p:nvSpPr>
          <p:spPr>
            <a:xfrm>
              <a:off x="1656045" y="3021921"/>
              <a:ext cx="590226"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girl</a:t>
              </a:r>
              <a:endParaRPr b="1" dirty="0"/>
            </a:p>
          </p:txBody>
        </p:sp>
        <p:pic>
          <p:nvPicPr>
            <p:cNvPr id="12" name="Google Shape;71;p3" descr="A person posing for the camera&#10;&#10;Description automatically generated">
              <a:extLst>
                <a:ext uri="{FF2B5EF4-FFF2-40B4-BE49-F238E27FC236}">
                  <a16:creationId xmlns:a16="http://schemas.microsoft.com/office/drawing/2014/main" id="{1B18AF3F-383E-0F4B-995C-196412713863}"/>
                </a:ext>
              </a:extLst>
            </p:cNvPr>
            <p:cNvPicPr preferRelativeResize="0"/>
            <p:nvPr/>
          </p:nvPicPr>
          <p:blipFill rotWithShape="1">
            <a:blip r:embed="rId5">
              <a:alphaModFix/>
            </a:blip>
            <a:srcRect/>
            <a:stretch/>
          </p:blipFill>
          <p:spPr>
            <a:xfrm>
              <a:off x="1055440" y="1193121"/>
              <a:ext cx="1791436" cy="1727056"/>
            </a:xfrm>
            <a:prstGeom prst="rect">
              <a:avLst/>
            </a:prstGeom>
            <a:noFill/>
            <a:ln>
              <a:noFill/>
            </a:ln>
          </p:spPr>
        </p:pic>
      </p:grpSp>
      <p:grpSp>
        <p:nvGrpSpPr>
          <p:cNvPr id="26" name="Group 25">
            <a:extLst>
              <a:ext uri="{FF2B5EF4-FFF2-40B4-BE49-F238E27FC236}">
                <a16:creationId xmlns:a16="http://schemas.microsoft.com/office/drawing/2014/main" id="{B975C643-27F0-4A5E-BA99-D601257B2272}"/>
              </a:ext>
            </a:extLst>
          </p:cNvPr>
          <p:cNvGrpSpPr/>
          <p:nvPr/>
        </p:nvGrpSpPr>
        <p:grpSpPr>
          <a:xfrm>
            <a:off x="5193795" y="1193121"/>
            <a:ext cx="1794848" cy="2290465"/>
            <a:chOff x="5193795" y="1193121"/>
            <a:chExt cx="1794848" cy="2290465"/>
          </a:xfrm>
        </p:grpSpPr>
        <p:sp>
          <p:nvSpPr>
            <p:cNvPr id="5" name="Google Shape;64;p3">
              <a:extLst>
                <a:ext uri="{FF2B5EF4-FFF2-40B4-BE49-F238E27FC236}">
                  <a16:creationId xmlns:a16="http://schemas.microsoft.com/office/drawing/2014/main" id="{1E50AD64-0964-5A4D-B3BA-E7FEB5F285C1}"/>
                </a:ext>
              </a:extLst>
            </p:cNvPr>
            <p:cNvSpPr txBox="1"/>
            <p:nvPr/>
          </p:nvSpPr>
          <p:spPr>
            <a:xfrm>
              <a:off x="5616474" y="3021921"/>
              <a:ext cx="949491"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driver</a:t>
              </a:r>
              <a:endParaRPr b="1" dirty="0"/>
            </a:p>
          </p:txBody>
        </p:sp>
        <p:pic>
          <p:nvPicPr>
            <p:cNvPr id="13" name="Google Shape;72;p3" descr="A person riding on the back of a truck&#10;&#10;Description automatically generated">
              <a:extLst>
                <a:ext uri="{FF2B5EF4-FFF2-40B4-BE49-F238E27FC236}">
                  <a16:creationId xmlns:a16="http://schemas.microsoft.com/office/drawing/2014/main" id="{F8F5AA76-FC80-EE49-B1AD-22997852EA0E}"/>
                </a:ext>
              </a:extLst>
            </p:cNvPr>
            <p:cNvPicPr preferRelativeResize="0"/>
            <p:nvPr/>
          </p:nvPicPr>
          <p:blipFill rotWithShape="1">
            <a:blip r:embed="rId6">
              <a:alphaModFix/>
            </a:blip>
            <a:srcRect/>
            <a:stretch/>
          </p:blipFill>
          <p:spPr>
            <a:xfrm>
              <a:off x="5193795" y="1193121"/>
              <a:ext cx="1794848" cy="1727056"/>
            </a:xfrm>
            <a:prstGeom prst="rect">
              <a:avLst/>
            </a:prstGeom>
            <a:noFill/>
            <a:ln>
              <a:noFill/>
            </a:ln>
          </p:spPr>
        </p:pic>
      </p:grpSp>
      <p:grpSp>
        <p:nvGrpSpPr>
          <p:cNvPr id="29" name="Group 28">
            <a:extLst>
              <a:ext uri="{FF2B5EF4-FFF2-40B4-BE49-F238E27FC236}">
                <a16:creationId xmlns:a16="http://schemas.microsoft.com/office/drawing/2014/main" id="{2FE72755-CA7C-4C2D-B76F-74B93D9182A8}"/>
              </a:ext>
            </a:extLst>
          </p:cNvPr>
          <p:cNvGrpSpPr/>
          <p:nvPr/>
        </p:nvGrpSpPr>
        <p:grpSpPr>
          <a:xfrm>
            <a:off x="5193795" y="3910867"/>
            <a:ext cx="1794848" cy="2559976"/>
            <a:chOff x="5193795" y="3910867"/>
            <a:chExt cx="1794848" cy="2559976"/>
          </a:xfrm>
        </p:grpSpPr>
        <p:sp>
          <p:nvSpPr>
            <p:cNvPr id="8" name="Google Shape;67;p3">
              <a:extLst>
                <a:ext uri="{FF2B5EF4-FFF2-40B4-BE49-F238E27FC236}">
                  <a16:creationId xmlns:a16="http://schemas.microsoft.com/office/drawing/2014/main" id="{A54E9664-1ED8-F645-A6E2-78AADF0AF21C}"/>
                </a:ext>
              </a:extLst>
            </p:cNvPr>
            <p:cNvSpPr txBox="1"/>
            <p:nvPr/>
          </p:nvSpPr>
          <p:spPr>
            <a:xfrm>
              <a:off x="5570884" y="6009178"/>
              <a:ext cx="104067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chemeClr val="dk2"/>
                  </a:solidFill>
                  <a:latin typeface="Calibri"/>
                  <a:ea typeface="Calibri"/>
                  <a:cs typeface="Calibri"/>
                  <a:sym typeface="Calibri"/>
                </a:rPr>
                <a:t>Dr Rao</a:t>
              </a:r>
              <a:endParaRPr b="1" dirty="0"/>
            </a:p>
          </p:txBody>
        </p:sp>
        <p:pic>
          <p:nvPicPr>
            <p:cNvPr id="14" name="Google Shape;73;p3" descr="A picture containing graphical user interface&#10;&#10;Description automatically generated">
              <a:extLst>
                <a:ext uri="{FF2B5EF4-FFF2-40B4-BE49-F238E27FC236}">
                  <a16:creationId xmlns:a16="http://schemas.microsoft.com/office/drawing/2014/main" id="{08DFA981-5346-4E42-A0E8-0381D1E567FE}"/>
                </a:ext>
              </a:extLst>
            </p:cNvPr>
            <p:cNvPicPr preferRelativeResize="0"/>
            <p:nvPr/>
          </p:nvPicPr>
          <p:blipFill rotWithShape="1">
            <a:blip r:embed="rId7">
              <a:alphaModFix/>
            </a:blip>
            <a:srcRect t="21111"/>
            <a:stretch/>
          </p:blipFill>
          <p:spPr>
            <a:xfrm>
              <a:off x="5193795" y="3910867"/>
              <a:ext cx="1794848" cy="1805349"/>
            </a:xfrm>
            <a:prstGeom prst="rect">
              <a:avLst/>
            </a:prstGeom>
            <a:noFill/>
            <a:ln>
              <a:noFill/>
            </a:ln>
          </p:spPr>
        </p:pic>
      </p:grpSp>
      <p:grpSp>
        <p:nvGrpSpPr>
          <p:cNvPr id="24" name="Group 23">
            <a:extLst>
              <a:ext uri="{FF2B5EF4-FFF2-40B4-BE49-F238E27FC236}">
                <a16:creationId xmlns:a16="http://schemas.microsoft.com/office/drawing/2014/main" id="{C042286B-0554-4948-ADE5-D6A4FAF7472A}"/>
              </a:ext>
            </a:extLst>
          </p:cNvPr>
          <p:cNvGrpSpPr/>
          <p:nvPr/>
        </p:nvGrpSpPr>
        <p:grpSpPr>
          <a:xfrm>
            <a:off x="9408368" y="3778001"/>
            <a:ext cx="1775133" cy="2692842"/>
            <a:chOff x="9408368" y="3778001"/>
            <a:chExt cx="1775133" cy="2692842"/>
          </a:xfrm>
        </p:grpSpPr>
        <p:sp>
          <p:nvSpPr>
            <p:cNvPr id="9" name="Google Shape;68;p3">
              <a:extLst>
                <a:ext uri="{FF2B5EF4-FFF2-40B4-BE49-F238E27FC236}">
                  <a16:creationId xmlns:a16="http://schemas.microsoft.com/office/drawing/2014/main" id="{A3B00692-AAC2-4848-A518-420071ABFB59}"/>
                </a:ext>
              </a:extLst>
            </p:cNvPr>
            <p:cNvSpPr txBox="1"/>
            <p:nvPr/>
          </p:nvSpPr>
          <p:spPr>
            <a:xfrm>
              <a:off x="9485808" y="6004499"/>
              <a:ext cx="1620252" cy="4663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err="1">
                  <a:solidFill>
                    <a:schemeClr val="dk2"/>
                  </a:solidFill>
                  <a:latin typeface="Calibri"/>
                  <a:ea typeface="Calibri"/>
                  <a:cs typeface="Calibri"/>
                  <a:sym typeface="Calibri"/>
                </a:rPr>
                <a:t>Mrs</a:t>
              </a:r>
              <a:r>
                <a:rPr lang="en-US" sz="2400" b="1" dirty="0">
                  <a:solidFill>
                    <a:schemeClr val="dk2"/>
                  </a:solidFill>
                  <a:latin typeface="Calibri"/>
                  <a:ea typeface="Calibri"/>
                  <a:cs typeface="Calibri"/>
                  <a:sym typeface="Calibri"/>
                </a:rPr>
                <a:t> Kusum</a:t>
              </a:r>
              <a:endParaRPr b="1" dirty="0"/>
            </a:p>
          </p:txBody>
        </p:sp>
        <p:pic>
          <p:nvPicPr>
            <p:cNvPr id="15" name="Google Shape;74;p3" descr="A person sitting on a bench&#10;&#10;Description automatically generated">
              <a:extLst>
                <a:ext uri="{FF2B5EF4-FFF2-40B4-BE49-F238E27FC236}">
                  <a16:creationId xmlns:a16="http://schemas.microsoft.com/office/drawing/2014/main" id="{3686F000-3CAD-A042-ABFF-7C48D6AB404D}"/>
                </a:ext>
              </a:extLst>
            </p:cNvPr>
            <p:cNvPicPr preferRelativeResize="0"/>
            <p:nvPr/>
          </p:nvPicPr>
          <p:blipFill rotWithShape="1">
            <a:blip r:embed="rId8">
              <a:alphaModFix/>
            </a:blip>
            <a:srcRect t="17980"/>
            <a:stretch/>
          </p:blipFill>
          <p:spPr>
            <a:xfrm>
              <a:off x="9408368" y="3778001"/>
              <a:ext cx="1775133" cy="2082461"/>
            </a:xfrm>
            <a:prstGeom prst="rect">
              <a:avLst/>
            </a:prstGeom>
            <a:noFill/>
            <a:ln>
              <a:noFill/>
            </a:ln>
          </p:spPr>
        </p:pic>
      </p:grpSp>
      <p:sp>
        <p:nvSpPr>
          <p:cNvPr id="16" name="Freeform: Shape 15">
            <a:extLst>
              <a:ext uri="{FF2B5EF4-FFF2-40B4-BE49-F238E27FC236}">
                <a16:creationId xmlns:a16="http://schemas.microsoft.com/office/drawing/2014/main" id="{7E81ECD1-EB41-46BA-B142-D484DDDD55E9}"/>
              </a:ext>
            </a:extLst>
          </p:cNvPr>
          <p:cNvSpPr/>
          <p:nvPr/>
        </p:nvSpPr>
        <p:spPr>
          <a:xfrm>
            <a:off x="2711624" y="116632"/>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3600" u="sng" dirty="0">
                <a:solidFill>
                  <a:schemeClr val="tx1"/>
                </a:solidFill>
              </a:rPr>
              <a:t>Person</a:t>
            </a:r>
          </a:p>
        </p:txBody>
      </p:sp>
    </p:spTree>
    <p:extLst>
      <p:ext uri="{BB962C8B-B14F-4D97-AF65-F5344CB8AC3E}">
        <p14:creationId xmlns:p14="http://schemas.microsoft.com/office/powerpoint/2010/main" val="322865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p:tgtEl>
                                          <p:spTgt spid="27"/>
                                        </p:tgtEl>
                                        <p:attrNameLst>
                                          <p:attrName>ppt_x</p:attrName>
                                        </p:attrNameLst>
                                      </p:cBhvr>
                                      <p:tavLst>
                                        <p:tav tm="0">
                                          <p:val>
                                            <p:strVal val="#ppt_x-#ppt_w*1.125000"/>
                                          </p:val>
                                        </p:tav>
                                        <p:tav tm="100000">
                                          <p:val>
                                            <p:strVal val="#ppt_x"/>
                                          </p:val>
                                        </p:tav>
                                      </p:tavLst>
                                    </p:anim>
                                    <p:animEffect transition="in" filter="wipe(right)">
                                      <p:cBhvr>
                                        <p:cTn id="8" dur="1000"/>
                                        <p:tgtEl>
                                          <p:spTgt spid="27"/>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000"/>
                                        <p:tgtEl>
                                          <p:spTgt spid="26"/>
                                        </p:tgtEl>
                                        <p:attrNameLst>
                                          <p:attrName>ppt_x</p:attrName>
                                        </p:attrNameLst>
                                      </p:cBhvr>
                                      <p:tavLst>
                                        <p:tav tm="0">
                                          <p:val>
                                            <p:strVal val="#ppt_x-#ppt_w*1.125000"/>
                                          </p:val>
                                        </p:tav>
                                        <p:tav tm="100000">
                                          <p:val>
                                            <p:strVal val="#ppt_x"/>
                                          </p:val>
                                        </p:tav>
                                      </p:tavLst>
                                    </p:anim>
                                    <p:animEffect transition="in" filter="wipe(right)">
                                      <p:cBhvr>
                                        <p:cTn id="13" dur="1000"/>
                                        <p:tgtEl>
                                          <p:spTgt spid="26"/>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p:tgtEl>
                                          <p:spTgt spid="25"/>
                                        </p:tgtEl>
                                        <p:attrNameLst>
                                          <p:attrName>ppt_x</p:attrName>
                                        </p:attrNameLst>
                                      </p:cBhvr>
                                      <p:tavLst>
                                        <p:tav tm="0">
                                          <p:val>
                                            <p:strVal val="#ppt_x-#ppt_w*1.125000"/>
                                          </p:val>
                                        </p:tav>
                                        <p:tav tm="100000">
                                          <p:val>
                                            <p:strVal val="#ppt_x"/>
                                          </p:val>
                                        </p:tav>
                                      </p:tavLst>
                                    </p:anim>
                                    <p:animEffect transition="in" filter="wipe(right)">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p:tgtEl>
                                          <p:spTgt spid="28"/>
                                        </p:tgtEl>
                                        <p:attrNameLst>
                                          <p:attrName>ppt_x</p:attrName>
                                        </p:attrNameLst>
                                      </p:cBhvr>
                                      <p:tavLst>
                                        <p:tav tm="0">
                                          <p:val>
                                            <p:strVal val="#ppt_x-#ppt_w*1.125000"/>
                                          </p:val>
                                        </p:tav>
                                        <p:tav tm="100000">
                                          <p:val>
                                            <p:strVal val="#ppt_x"/>
                                          </p:val>
                                        </p:tav>
                                      </p:tavLst>
                                    </p:anim>
                                    <p:animEffect transition="in" filter="wipe(right)">
                                      <p:cBhvr>
                                        <p:cTn id="24" dur="1000"/>
                                        <p:tgtEl>
                                          <p:spTgt spid="28"/>
                                        </p:tgtEl>
                                      </p:cBhvr>
                                    </p:animEffect>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p:tgtEl>
                                          <p:spTgt spid="29"/>
                                        </p:tgtEl>
                                        <p:attrNameLst>
                                          <p:attrName>ppt_x</p:attrName>
                                        </p:attrNameLst>
                                      </p:cBhvr>
                                      <p:tavLst>
                                        <p:tav tm="0">
                                          <p:val>
                                            <p:strVal val="#ppt_x-#ppt_w*1.125000"/>
                                          </p:val>
                                        </p:tav>
                                        <p:tav tm="100000">
                                          <p:val>
                                            <p:strVal val="#ppt_x"/>
                                          </p:val>
                                        </p:tav>
                                      </p:tavLst>
                                    </p:anim>
                                    <p:animEffect transition="in" filter="wipe(right)">
                                      <p:cBhvr>
                                        <p:cTn id="29" dur="1000"/>
                                        <p:tgtEl>
                                          <p:spTgt spid="29"/>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p:tgtEl>
                                          <p:spTgt spid="24"/>
                                        </p:tgtEl>
                                        <p:attrNameLst>
                                          <p:attrName>ppt_x</p:attrName>
                                        </p:attrNameLst>
                                      </p:cBhvr>
                                      <p:tavLst>
                                        <p:tav tm="0">
                                          <p:val>
                                            <p:strVal val="#ppt_x-#ppt_w*1.125000"/>
                                          </p:val>
                                        </p:tav>
                                        <p:tav tm="100000">
                                          <p:val>
                                            <p:strVal val="#ppt_x"/>
                                          </p:val>
                                        </p:tav>
                                      </p:tavLst>
                                    </p:anim>
                                    <p:animEffect transition="in" filter="wipe(right)">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5451E5E-1C1D-4E61-BD10-DAE723B9F0C6}"/>
              </a:ext>
            </a:extLst>
          </p:cNvPr>
          <p:cNvGrpSpPr/>
          <p:nvPr/>
        </p:nvGrpSpPr>
        <p:grpSpPr>
          <a:xfrm>
            <a:off x="805171" y="1162856"/>
            <a:ext cx="2142168" cy="2330998"/>
            <a:chOff x="805171" y="1162856"/>
            <a:chExt cx="2142168" cy="2330998"/>
          </a:xfrm>
        </p:grpSpPr>
        <p:sp>
          <p:nvSpPr>
            <p:cNvPr id="4" name="Google Shape;90;p4">
              <a:extLst>
                <a:ext uri="{FF2B5EF4-FFF2-40B4-BE49-F238E27FC236}">
                  <a16:creationId xmlns:a16="http://schemas.microsoft.com/office/drawing/2014/main" id="{62F19A7B-94C2-D24B-9237-89983B2CEE32}"/>
                </a:ext>
              </a:extLst>
            </p:cNvPr>
            <p:cNvSpPr txBox="1"/>
            <p:nvPr/>
          </p:nvSpPr>
          <p:spPr>
            <a:xfrm>
              <a:off x="1370348" y="3027510"/>
              <a:ext cx="1011815" cy="4663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school</a:t>
              </a:r>
              <a:endParaRPr b="1" dirty="0">
                <a:solidFill>
                  <a:srgbClr val="002060"/>
                </a:solidFill>
              </a:endParaRPr>
            </a:p>
          </p:txBody>
        </p:sp>
        <p:pic>
          <p:nvPicPr>
            <p:cNvPr id="10" name="Google Shape;96;p4" descr="A picture containing room, colorful, bedroom&#10;&#10;Description automatically generated">
              <a:extLst>
                <a:ext uri="{FF2B5EF4-FFF2-40B4-BE49-F238E27FC236}">
                  <a16:creationId xmlns:a16="http://schemas.microsoft.com/office/drawing/2014/main" id="{2FABF6FA-DE9F-8948-BDA5-DF5C33C4DB4B}"/>
                </a:ext>
              </a:extLst>
            </p:cNvPr>
            <p:cNvPicPr preferRelativeResize="0"/>
            <p:nvPr/>
          </p:nvPicPr>
          <p:blipFill rotWithShape="1">
            <a:blip r:embed="rId3">
              <a:alphaModFix/>
            </a:blip>
            <a:srcRect/>
            <a:stretch/>
          </p:blipFill>
          <p:spPr>
            <a:xfrm>
              <a:off x="805171" y="1162856"/>
              <a:ext cx="2142168" cy="1799479"/>
            </a:xfrm>
            <a:prstGeom prst="rect">
              <a:avLst/>
            </a:prstGeom>
            <a:noFill/>
            <a:ln>
              <a:noFill/>
            </a:ln>
          </p:spPr>
        </p:pic>
      </p:grpSp>
      <p:grpSp>
        <p:nvGrpSpPr>
          <p:cNvPr id="14" name="Group 13">
            <a:extLst>
              <a:ext uri="{FF2B5EF4-FFF2-40B4-BE49-F238E27FC236}">
                <a16:creationId xmlns:a16="http://schemas.microsoft.com/office/drawing/2014/main" id="{880512F5-AFBF-48D7-A53F-EC23705E6FD5}"/>
              </a:ext>
            </a:extLst>
          </p:cNvPr>
          <p:cNvGrpSpPr/>
          <p:nvPr/>
        </p:nvGrpSpPr>
        <p:grpSpPr>
          <a:xfrm>
            <a:off x="5237031" y="1162856"/>
            <a:ext cx="1757988" cy="2330998"/>
            <a:chOff x="5237031" y="1162856"/>
            <a:chExt cx="1757988" cy="2330998"/>
          </a:xfrm>
        </p:grpSpPr>
        <p:sp>
          <p:nvSpPr>
            <p:cNvPr id="5" name="Google Shape;91;p4">
              <a:extLst>
                <a:ext uri="{FF2B5EF4-FFF2-40B4-BE49-F238E27FC236}">
                  <a16:creationId xmlns:a16="http://schemas.microsoft.com/office/drawing/2014/main" id="{C0052898-48CD-F94B-85F5-C33D278776C2}"/>
                </a:ext>
              </a:extLst>
            </p:cNvPr>
            <p:cNvSpPr txBox="1"/>
            <p:nvPr/>
          </p:nvSpPr>
          <p:spPr>
            <a:xfrm>
              <a:off x="5674141" y="3027510"/>
              <a:ext cx="883768" cy="4663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India</a:t>
              </a:r>
              <a:endParaRPr b="1" dirty="0">
                <a:solidFill>
                  <a:srgbClr val="002060"/>
                </a:solidFill>
              </a:endParaRPr>
            </a:p>
          </p:txBody>
        </p:sp>
        <p:pic>
          <p:nvPicPr>
            <p:cNvPr id="13" name="Google Shape;99;p4" descr="Map&#10;&#10;Description automatically generated">
              <a:extLst>
                <a:ext uri="{FF2B5EF4-FFF2-40B4-BE49-F238E27FC236}">
                  <a16:creationId xmlns:a16="http://schemas.microsoft.com/office/drawing/2014/main" id="{601CA3A4-A563-7C40-959D-82E29C3F8276}"/>
                </a:ext>
              </a:extLst>
            </p:cNvPr>
            <p:cNvPicPr preferRelativeResize="0"/>
            <p:nvPr/>
          </p:nvPicPr>
          <p:blipFill rotWithShape="1">
            <a:blip r:embed="rId4">
              <a:alphaModFix/>
            </a:blip>
            <a:srcRect l="15313" t="3401" r="12813" b="6098"/>
            <a:stretch/>
          </p:blipFill>
          <p:spPr>
            <a:xfrm>
              <a:off x="5237031" y="1162856"/>
              <a:ext cx="1757988" cy="1843498"/>
            </a:xfrm>
            <a:prstGeom prst="rect">
              <a:avLst/>
            </a:prstGeom>
            <a:noFill/>
            <a:ln>
              <a:noFill/>
            </a:ln>
          </p:spPr>
        </p:pic>
      </p:grpSp>
      <p:grpSp>
        <p:nvGrpSpPr>
          <p:cNvPr id="22" name="Group 21">
            <a:extLst>
              <a:ext uri="{FF2B5EF4-FFF2-40B4-BE49-F238E27FC236}">
                <a16:creationId xmlns:a16="http://schemas.microsoft.com/office/drawing/2014/main" id="{9EDD80C2-A1C3-42BA-B191-DC4D53AB80C1}"/>
              </a:ext>
            </a:extLst>
          </p:cNvPr>
          <p:cNvGrpSpPr/>
          <p:nvPr/>
        </p:nvGrpSpPr>
        <p:grpSpPr>
          <a:xfrm>
            <a:off x="8893251" y="1162856"/>
            <a:ext cx="2378707" cy="2400828"/>
            <a:chOff x="4926672" y="3764476"/>
            <a:chExt cx="2378707" cy="2400828"/>
          </a:xfrm>
        </p:grpSpPr>
        <p:sp>
          <p:nvSpPr>
            <p:cNvPr id="8" name="Google Shape;94;p4">
              <a:extLst>
                <a:ext uri="{FF2B5EF4-FFF2-40B4-BE49-F238E27FC236}">
                  <a16:creationId xmlns:a16="http://schemas.microsoft.com/office/drawing/2014/main" id="{D53D5445-FF4D-1248-B87F-C695C90717B7}"/>
                </a:ext>
              </a:extLst>
            </p:cNvPr>
            <p:cNvSpPr txBox="1"/>
            <p:nvPr/>
          </p:nvSpPr>
          <p:spPr>
            <a:xfrm>
              <a:off x="5730567" y="5698960"/>
              <a:ext cx="770916" cy="4663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Asia</a:t>
              </a:r>
              <a:endParaRPr b="1" dirty="0">
                <a:solidFill>
                  <a:srgbClr val="002060"/>
                </a:solidFill>
              </a:endParaRPr>
            </a:p>
          </p:txBody>
        </p:sp>
        <p:pic>
          <p:nvPicPr>
            <p:cNvPr id="16" name="Google Shape;102;p4" descr="Map&#10;&#10;Description automatically generated">
              <a:extLst>
                <a:ext uri="{FF2B5EF4-FFF2-40B4-BE49-F238E27FC236}">
                  <a16:creationId xmlns:a16="http://schemas.microsoft.com/office/drawing/2014/main" id="{382EDA25-FD10-634D-AEC5-F866224FEC78}"/>
                </a:ext>
              </a:extLst>
            </p:cNvPr>
            <p:cNvPicPr preferRelativeResize="0"/>
            <p:nvPr/>
          </p:nvPicPr>
          <p:blipFill rotWithShape="1">
            <a:blip r:embed="rId5">
              <a:alphaModFix/>
            </a:blip>
            <a:srcRect/>
            <a:stretch/>
          </p:blipFill>
          <p:spPr>
            <a:xfrm>
              <a:off x="4926672" y="3764476"/>
              <a:ext cx="2378707" cy="1843498"/>
            </a:xfrm>
            <a:prstGeom prst="rect">
              <a:avLst/>
            </a:prstGeom>
            <a:noFill/>
            <a:ln>
              <a:noFill/>
            </a:ln>
          </p:spPr>
        </p:pic>
      </p:grpSp>
      <p:grpSp>
        <p:nvGrpSpPr>
          <p:cNvPr id="23" name="Group 22">
            <a:extLst>
              <a:ext uri="{FF2B5EF4-FFF2-40B4-BE49-F238E27FC236}">
                <a16:creationId xmlns:a16="http://schemas.microsoft.com/office/drawing/2014/main" id="{54CDE443-0047-4CBC-8F8E-32AAD2DAE237}"/>
              </a:ext>
            </a:extLst>
          </p:cNvPr>
          <p:cNvGrpSpPr/>
          <p:nvPr/>
        </p:nvGrpSpPr>
        <p:grpSpPr>
          <a:xfrm>
            <a:off x="767408" y="4109686"/>
            <a:ext cx="2217695" cy="2087019"/>
            <a:chOff x="767408" y="4078285"/>
            <a:chExt cx="2217695" cy="2087019"/>
          </a:xfrm>
        </p:grpSpPr>
        <p:sp>
          <p:nvSpPr>
            <p:cNvPr id="7" name="Google Shape;93;p4">
              <a:extLst>
                <a:ext uri="{FF2B5EF4-FFF2-40B4-BE49-F238E27FC236}">
                  <a16:creationId xmlns:a16="http://schemas.microsoft.com/office/drawing/2014/main" id="{0F969707-F033-A144-B222-F47B4A789953}"/>
                </a:ext>
              </a:extLst>
            </p:cNvPr>
            <p:cNvSpPr txBox="1"/>
            <p:nvPr/>
          </p:nvSpPr>
          <p:spPr>
            <a:xfrm>
              <a:off x="1004196" y="5698960"/>
              <a:ext cx="1744118" cy="4663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playground</a:t>
              </a:r>
              <a:endParaRPr b="1" dirty="0">
                <a:solidFill>
                  <a:srgbClr val="002060"/>
                </a:solidFill>
              </a:endParaRPr>
            </a:p>
          </p:txBody>
        </p:sp>
        <p:pic>
          <p:nvPicPr>
            <p:cNvPr id="19" name="Google Shape;105;p4" descr="A picture containing diagram&#10;&#10;Description automatically generated">
              <a:extLst>
                <a:ext uri="{FF2B5EF4-FFF2-40B4-BE49-F238E27FC236}">
                  <a16:creationId xmlns:a16="http://schemas.microsoft.com/office/drawing/2014/main" id="{4421AB37-A399-CC4F-9A67-80E037ADB6E5}"/>
                </a:ext>
              </a:extLst>
            </p:cNvPr>
            <p:cNvPicPr preferRelativeResize="0"/>
            <p:nvPr/>
          </p:nvPicPr>
          <p:blipFill rotWithShape="1">
            <a:blip r:embed="rId6">
              <a:alphaModFix/>
            </a:blip>
            <a:srcRect/>
            <a:stretch/>
          </p:blipFill>
          <p:spPr>
            <a:xfrm>
              <a:off x="767408" y="4078285"/>
              <a:ext cx="2217695" cy="1529689"/>
            </a:xfrm>
            <a:prstGeom prst="rect">
              <a:avLst/>
            </a:prstGeom>
            <a:noFill/>
            <a:ln>
              <a:noFill/>
            </a:ln>
          </p:spPr>
        </p:pic>
      </p:grpSp>
      <p:grpSp>
        <p:nvGrpSpPr>
          <p:cNvPr id="18" name="Group 17">
            <a:extLst>
              <a:ext uri="{FF2B5EF4-FFF2-40B4-BE49-F238E27FC236}">
                <a16:creationId xmlns:a16="http://schemas.microsoft.com/office/drawing/2014/main" id="{8D56EF1D-1D52-4B08-A98E-F4D1EED26FB4}"/>
              </a:ext>
            </a:extLst>
          </p:cNvPr>
          <p:cNvGrpSpPr/>
          <p:nvPr/>
        </p:nvGrpSpPr>
        <p:grpSpPr>
          <a:xfrm>
            <a:off x="9039143" y="4011898"/>
            <a:ext cx="2086923" cy="2184807"/>
            <a:chOff x="9193653" y="3980497"/>
            <a:chExt cx="2086923" cy="2184807"/>
          </a:xfrm>
        </p:grpSpPr>
        <p:sp>
          <p:nvSpPr>
            <p:cNvPr id="9" name="Google Shape;95;p4">
              <a:extLst>
                <a:ext uri="{FF2B5EF4-FFF2-40B4-BE49-F238E27FC236}">
                  <a16:creationId xmlns:a16="http://schemas.microsoft.com/office/drawing/2014/main" id="{E866D2CB-656E-0741-A135-B453036A584C}"/>
                </a:ext>
              </a:extLst>
            </p:cNvPr>
            <p:cNvSpPr txBox="1"/>
            <p:nvPr/>
          </p:nvSpPr>
          <p:spPr>
            <a:xfrm>
              <a:off x="9695603" y="5698960"/>
              <a:ext cx="1083022" cy="4663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library</a:t>
              </a:r>
              <a:endParaRPr sz="2400" b="1" dirty="0">
                <a:solidFill>
                  <a:srgbClr val="002060"/>
                </a:solidFill>
                <a:latin typeface="Calibri"/>
                <a:ea typeface="Calibri"/>
                <a:cs typeface="Calibri"/>
                <a:sym typeface="Calibri"/>
              </a:endParaRPr>
            </a:p>
          </p:txBody>
        </p:sp>
        <p:pic>
          <p:nvPicPr>
            <p:cNvPr id="20" name="Google Shape;106;p4" descr="A picture containing shelf, book, indoor, library&#10;&#10;Description automatically generated">
              <a:extLst>
                <a:ext uri="{FF2B5EF4-FFF2-40B4-BE49-F238E27FC236}">
                  <a16:creationId xmlns:a16="http://schemas.microsoft.com/office/drawing/2014/main" id="{FA2E764E-F9B8-AE45-9AEF-A56AFF802915}"/>
                </a:ext>
              </a:extLst>
            </p:cNvPr>
            <p:cNvPicPr preferRelativeResize="0"/>
            <p:nvPr/>
          </p:nvPicPr>
          <p:blipFill rotWithShape="1">
            <a:blip r:embed="rId7">
              <a:alphaModFix/>
            </a:blip>
            <a:srcRect/>
            <a:stretch/>
          </p:blipFill>
          <p:spPr>
            <a:xfrm>
              <a:off x="9193653" y="3980497"/>
              <a:ext cx="2086923" cy="1627477"/>
            </a:xfrm>
            <a:prstGeom prst="rect">
              <a:avLst/>
            </a:prstGeom>
            <a:noFill/>
            <a:ln>
              <a:noFill/>
            </a:ln>
          </p:spPr>
        </p:pic>
      </p:grpSp>
      <p:grpSp>
        <p:nvGrpSpPr>
          <p:cNvPr id="15" name="Group 14">
            <a:extLst>
              <a:ext uri="{FF2B5EF4-FFF2-40B4-BE49-F238E27FC236}">
                <a16:creationId xmlns:a16="http://schemas.microsoft.com/office/drawing/2014/main" id="{447166B2-7376-4E1C-863E-776B7EE32747}"/>
              </a:ext>
            </a:extLst>
          </p:cNvPr>
          <p:cNvGrpSpPr/>
          <p:nvPr/>
        </p:nvGrpSpPr>
        <p:grpSpPr>
          <a:xfrm>
            <a:off x="5071635" y="3899603"/>
            <a:ext cx="2057573" cy="2297102"/>
            <a:chOff x="9208328" y="1196752"/>
            <a:chExt cx="2057573" cy="2297102"/>
          </a:xfrm>
        </p:grpSpPr>
        <p:sp>
          <p:nvSpPr>
            <p:cNvPr id="6" name="Google Shape;92;p4">
              <a:extLst>
                <a:ext uri="{FF2B5EF4-FFF2-40B4-BE49-F238E27FC236}">
                  <a16:creationId xmlns:a16="http://schemas.microsoft.com/office/drawing/2014/main" id="{8F3DC177-5575-6542-9B38-0FFDB18FE577}"/>
                </a:ext>
              </a:extLst>
            </p:cNvPr>
            <p:cNvSpPr txBox="1"/>
            <p:nvPr/>
          </p:nvSpPr>
          <p:spPr>
            <a:xfrm>
              <a:off x="9690394" y="3027510"/>
              <a:ext cx="1093441" cy="46634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02060"/>
                  </a:solidFill>
                  <a:latin typeface="Calibri"/>
                  <a:ea typeface="Calibri"/>
                  <a:cs typeface="Calibri"/>
                  <a:sym typeface="Calibri"/>
                </a:rPr>
                <a:t>temple</a:t>
              </a:r>
              <a:endParaRPr b="1" dirty="0">
                <a:solidFill>
                  <a:srgbClr val="002060"/>
                </a:solidFill>
              </a:endParaRPr>
            </a:p>
          </p:txBody>
        </p:sp>
        <p:pic>
          <p:nvPicPr>
            <p:cNvPr id="21" name="Google Shape;107;p4" descr="A large stone building&#10;&#10;Description automatically generated">
              <a:extLst>
                <a:ext uri="{FF2B5EF4-FFF2-40B4-BE49-F238E27FC236}">
                  <a16:creationId xmlns:a16="http://schemas.microsoft.com/office/drawing/2014/main" id="{228CFE7F-1A4E-074C-B061-1B60FF7DA690}"/>
                </a:ext>
              </a:extLst>
            </p:cNvPr>
            <p:cNvPicPr preferRelativeResize="0"/>
            <p:nvPr/>
          </p:nvPicPr>
          <p:blipFill rotWithShape="1">
            <a:blip r:embed="rId8">
              <a:alphaModFix/>
            </a:blip>
            <a:srcRect/>
            <a:stretch/>
          </p:blipFill>
          <p:spPr>
            <a:xfrm>
              <a:off x="9208328" y="1196752"/>
              <a:ext cx="2057573" cy="1765583"/>
            </a:xfrm>
            <a:prstGeom prst="rect">
              <a:avLst/>
            </a:prstGeom>
            <a:noFill/>
            <a:ln>
              <a:noFill/>
            </a:ln>
          </p:spPr>
        </p:pic>
      </p:grpSp>
      <p:sp>
        <p:nvSpPr>
          <p:cNvPr id="17" name="Freeform: Shape 16">
            <a:extLst>
              <a:ext uri="{FF2B5EF4-FFF2-40B4-BE49-F238E27FC236}">
                <a16:creationId xmlns:a16="http://schemas.microsoft.com/office/drawing/2014/main" id="{4B6F68F5-9F9C-4FDD-A2CE-B21D46CD4514}"/>
              </a:ext>
            </a:extLst>
          </p:cNvPr>
          <p:cNvSpPr/>
          <p:nvPr/>
        </p:nvSpPr>
        <p:spPr>
          <a:xfrm>
            <a:off x="2711624" y="116632"/>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3600" u="sng" dirty="0">
                <a:solidFill>
                  <a:schemeClr val="tx1"/>
                </a:solidFill>
              </a:rPr>
              <a:t>Place</a:t>
            </a:r>
          </a:p>
        </p:txBody>
      </p:sp>
    </p:spTree>
    <p:extLst>
      <p:ext uri="{BB962C8B-B14F-4D97-AF65-F5344CB8AC3E}">
        <p14:creationId xmlns:p14="http://schemas.microsoft.com/office/powerpoint/2010/main" val="89738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ppt_x</p:attrName>
                                        </p:attrNameLst>
                                      </p:cBhvr>
                                      <p:tavLst>
                                        <p:tav tm="0">
                                          <p:val>
                                            <p:strVal val="#ppt_x-#ppt_w*1.125000"/>
                                          </p:val>
                                        </p:tav>
                                        <p:tav tm="100000">
                                          <p:val>
                                            <p:strVal val="#ppt_x"/>
                                          </p:val>
                                        </p:tav>
                                      </p:tavLst>
                                    </p:anim>
                                    <p:animEffect transition="in" filter="wipe(right)">
                                      <p:cBhvr>
                                        <p:cTn id="8" dur="1000"/>
                                        <p:tgtEl>
                                          <p:spTgt spid="12"/>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p:tgtEl>
                                          <p:spTgt spid="14"/>
                                        </p:tgtEl>
                                        <p:attrNameLst>
                                          <p:attrName>ppt_x</p:attrName>
                                        </p:attrNameLst>
                                      </p:cBhvr>
                                      <p:tavLst>
                                        <p:tav tm="0">
                                          <p:val>
                                            <p:strVal val="#ppt_x-#ppt_w*1.125000"/>
                                          </p:val>
                                        </p:tav>
                                        <p:tav tm="100000">
                                          <p:val>
                                            <p:strVal val="#ppt_x"/>
                                          </p:val>
                                        </p:tav>
                                      </p:tavLst>
                                    </p:anim>
                                    <p:animEffect transition="in" filter="wipe(right)">
                                      <p:cBhvr>
                                        <p:cTn id="13" dur="1000"/>
                                        <p:tgtEl>
                                          <p:spTgt spid="14"/>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p:tgtEl>
                                          <p:spTgt spid="22"/>
                                        </p:tgtEl>
                                        <p:attrNameLst>
                                          <p:attrName>ppt_x</p:attrName>
                                        </p:attrNameLst>
                                      </p:cBhvr>
                                      <p:tavLst>
                                        <p:tav tm="0">
                                          <p:val>
                                            <p:strVal val="#ppt_x-#ppt_w*1.125000"/>
                                          </p:val>
                                        </p:tav>
                                        <p:tav tm="100000">
                                          <p:val>
                                            <p:strVal val="#ppt_x"/>
                                          </p:val>
                                        </p:tav>
                                      </p:tavLst>
                                    </p:anim>
                                    <p:animEffect transition="in" filter="wipe(right)">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p:tgtEl>
                                          <p:spTgt spid="23"/>
                                        </p:tgtEl>
                                        <p:attrNameLst>
                                          <p:attrName>ppt_x</p:attrName>
                                        </p:attrNameLst>
                                      </p:cBhvr>
                                      <p:tavLst>
                                        <p:tav tm="0">
                                          <p:val>
                                            <p:strVal val="#ppt_x-#ppt_w*1.125000"/>
                                          </p:val>
                                        </p:tav>
                                        <p:tav tm="100000">
                                          <p:val>
                                            <p:strVal val="#ppt_x"/>
                                          </p:val>
                                        </p:tav>
                                      </p:tavLst>
                                    </p:anim>
                                    <p:animEffect transition="in" filter="wipe(right)">
                                      <p:cBhvr>
                                        <p:cTn id="24" dur="1000"/>
                                        <p:tgtEl>
                                          <p:spTgt spid="23"/>
                                        </p:tgtEl>
                                      </p:cBhvr>
                                    </p:animEffect>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p:tgtEl>
                                          <p:spTgt spid="15"/>
                                        </p:tgtEl>
                                        <p:attrNameLst>
                                          <p:attrName>ppt_x</p:attrName>
                                        </p:attrNameLst>
                                      </p:cBhvr>
                                      <p:tavLst>
                                        <p:tav tm="0">
                                          <p:val>
                                            <p:strVal val="#ppt_x-#ppt_w*1.125000"/>
                                          </p:val>
                                        </p:tav>
                                        <p:tav tm="100000">
                                          <p:val>
                                            <p:strVal val="#ppt_x"/>
                                          </p:val>
                                        </p:tav>
                                      </p:tavLst>
                                    </p:anim>
                                    <p:animEffect transition="in" filter="wipe(right)">
                                      <p:cBhvr>
                                        <p:cTn id="29" dur="1000"/>
                                        <p:tgtEl>
                                          <p:spTgt spid="15"/>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p:tgtEl>
                                          <p:spTgt spid="18"/>
                                        </p:tgtEl>
                                        <p:attrNameLst>
                                          <p:attrName>ppt_x</p:attrName>
                                        </p:attrNameLst>
                                      </p:cBhvr>
                                      <p:tavLst>
                                        <p:tav tm="0">
                                          <p:val>
                                            <p:strVal val="#ppt_x-#ppt_w*1.125000"/>
                                          </p:val>
                                        </p:tav>
                                        <p:tav tm="100000">
                                          <p:val>
                                            <p:strVal val="#ppt_x"/>
                                          </p:val>
                                        </p:tav>
                                      </p:tavLst>
                                    </p:anim>
                                    <p:animEffect transition="in" filter="wipe(right)">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70F2A60-FC5E-46F9-A519-B13494FE10E4}"/>
              </a:ext>
            </a:extLst>
          </p:cNvPr>
          <p:cNvGrpSpPr/>
          <p:nvPr/>
        </p:nvGrpSpPr>
        <p:grpSpPr>
          <a:xfrm>
            <a:off x="695400" y="1277438"/>
            <a:ext cx="2027758" cy="1979315"/>
            <a:chOff x="695400" y="1277438"/>
            <a:chExt cx="2027758" cy="1979315"/>
          </a:xfrm>
        </p:grpSpPr>
        <p:sp>
          <p:nvSpPr>
            <p:cNvPr id="4" name="Google Shape;114;p5">
              <a:extLst>
                <a:ext uri="{FF2B5EF4-FFF2-40B4-BE49-F238E27FC236}">
                  <a16:creationId xmlns:a16="http://schemas.microsoft.com/office/drawing/2014/main" id="{C5EE9444-1549-5B4F-B393-45F38FFF97F7}"/>
                </a:ext>
              </a:extLst>
            </p:cNvPr>
            <p:cNvSpPr txBox="1"/>
            <p:nvPr/>
          </p:nvSpPr>
          <p:spPr>
            <a:xfrm>
              <a:off x="1393327" y="2795088"/>
              <a:ext cx="6319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Calibri"/>
                  <a:ea typeface="Calibri"/>
                  <a:cs typeface="Calibri"/>
                  <a:sym typeface="Calibri"/>
                </a:rPr>
                <a:t>fish</a:t>
              </a:r>
              <a:endParaRPr dirty="0"/>
            </a:p>
          </p:txBody>
        </p:sp>
        <p:pic>
          <p:nvPicPr>
            <p:cNvPr id="10" name="Google Shape;120;p5" descr="A picture containing shape&#10;&#10;Description automatically generated">
              <a:extLst>
                <a:ext uri="{FF2B5EF4-FFF2-40B4-BE49-F238E27FC236}">
                  <a16:creationId xmlns:a16="http://schemas.microsoft.com/office/drawing/2014/main" id="{FC6AB5EE-ED70-754C-9319-B5C8BC5CDCE5}"/>
                </a:ext>
              </a:extLst>
            </p:cNvPr>
            <p:cNvPicPr preferRelativeResize="0"/>
            <p:nvPr/>
          </p:nvPicPr>
          <p:blipFill rotWithShape="1">
            <a:blip r:embed="rId3">
              <a:alphaModFix/>
            </a:blip>
            <a:srcRect/>
            <a:stretch/>
          </p:blipFill>
          <p:spPr>
            <a:xfrm>
              <a:off x="695400" y="1277438"/>
              <a:ext cx="2027758" cy="1517650"/>
            </a:xfrm>
            <a:prstGeom prst="rect">
              <a:avLst/>
            </a:prstGeom>
            <a:noFill/>
            <a:ln>
              <a:noFill/>
            </a:ln>
          </p:spPr>
        </p:pic>
      </p:grpSp>
      <p:grpSp>
        <p:nvGrpSpPr>
          <p:cNvPr id="19" name="Group 18">
            <a:extLst>
              <a:ext uri="{FF2B5EF4-FFF2-40B4-BE49-F238E27FC236}">
                <a16:creationId xmlns:a16="http://schemas.microsoft.com/office/drawing/2014/main" id="{CBC087A3-AEB7-4424-A2CE-DD7464C794A4}"/>
              </a:ext>
            </a:extLst>
          </p:cNvPr>
          <p:cNvGrpSpPr/>
          <p:nvPr/>
        </p:nvGrpSpPr>
        <p:grpSpPr>
          <a:xfrm>
            <a:off x="5010433" y="1068984"/>
            <a:ext cx="2301472" cy="2187769"/>
            <a:chOff x="5010433" y="1068984"/>
            <a:chExt cx="2301472" cy="2187769"/>
          </a:xfrm>
        </p:grpSpPr>
        <p:sp>
          <p:nvSpPr>
            <p:cNvPr id="5" name="Google Shape;115;p5">
              <a:extLst>
                <a:ext uri="{FF2B5EF4-FFF2-40B4-BE49-F238E27FC236}">
                  <a16:creationId xmlns:a16="http://schemas.microsoft.com/office/drawing/2014/main" id="{2F786643-4C02-D145-AF86-C0AC220E0979}"/>
                </a:ext>
              </a:extLst>
            </p:cNvPr>
            <p:cNvSpPr txBox="1"/>
            <p:nvPr/>
          </p:nvSpPr>
          <p:spPr>
            <a:xfrm>
              <a:off x="5514838" y="2795088"/>
              <a:ext cx="12926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elephant</a:t>
              </a:r>
              <a:endParaRPr/>
            </a:p>
          </p:txBody>
        </p:sp>
        <p:pic>
          <p:nvPicPr>
            <p:cNvPr id="11" name="Google Shape;121;p5" descr="A picture containing food&#10;&#10;Description automatically generated">
              <a:extLst>
                <a:ext uri="{FF2B5EF4-FFF2-40B4-BE49-F238E27FC236}">
                  <a16:creationId xmlns:a16="http://schemas.microsoft.com/office/drawing/2014/main" id="{C78C0E50-C752-6C40-A256-5012BE3DAF52}"/>
                </a:ext>
              </a:extLst>
            </p:cNvPr>
            <p:cNvPicPr preferRelativeResize="0"/>
            <p:nvPr/>
          </p:nvPicPr>
          <p:blipFill rotWithShape="1">
            <a:blip r:embed="rId4">
              <a:alphaModFix/>
            </a:blip>
            <a:srcRect/>
            <a:stretch/>
          </p:blipFill>
          <p:spPr>
            <a:xfrm>
              <a:off x="5010433" y="1068984"/>
              <a:ext cx="2301472" cy="1726104"/>
            </a:xfrm>
            <a:prstGeom prst="rect">
              <a:avLst/>
            </a:prstGeom>
            <a:noFill/>
            <a:ln>
              <a:noFill/>
            </a:ln>
          </p:spPr>
        </p:pic>
      </p:grpSp>
      <p:grpSp>
        <p:nvGrpSpPr>
          <p:cNvPr id="20" name="Group 19">
            <a:extLst>
              <a:ext uri="{FF2B5EF4-FFF2-40B4-BE49-F238E27FC236}">
                <a16:creationId xmlns:a16="http://schemas.microsoft.com/office/drawing/2014/main" id="{9BC4725C-AB7E-4323-ACE6-738051A28757}"/>
              </a:ext>
            </a:extLst>
          </p:cNvPr>
          <p:cNvGrpSpPr/>
          <p:nvPr/>
        </p:nvGrpSpPr>
        <p:grpSpPr>
          <a:xfrm>
            <a:off x="9539968" y="1194888"/>
            <a:ext cx="1812616" cy="2061865"/>
            <a:chOff x="9539968" y="1194888"/>
            <a:chExt cx="1812616" cy="2061865"/>
          </a:xfrm>
        </p:grpSpPr>
        <p:sp>
          <p:nvSpPr>
            <p:cNvPr id="6" name="Google Shape;116;p5">
              <a:extLst>
                <a:ext uri="{FF2B5EF4-FFF2-40B4-BE49-F238E27FC236}">
                  <a16:creationId xmlns:a16="http://schemas.microsoft.com/office/drawing/2014/main" id="{2F977DF4-CBE7-F14A-B37E-1FB4A53F7187}"/>
                </a:ext>
              </a:extLst>
            </p:cNvPr>
            <p:cNvSpPr txBox="1"/>
            <p:nvPr/>
          </p:nvSpPr>
          <p:spPr>
            <a:xfrm>
              <a:off x="9807960" y="2795088"/>
              <a:ext cx="127663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butterfly</a:t>
              </a:r>
              <a:endParaRPr/>
            </a:p>
          </p:txBody>
        </p:sp>
        <p:pic>
          <p:nvPicPr>
            <p:cNvPr id="12" name="Google Shape;122;p5" descr="A picture containing light&#10;&#10;Description automatically generated">
              <a:extLst>
                <a:ext uri="{FF2B5EF4-FFF2-40B4-BE49-F238E27FC236}">
                  <a16:creationId xmlns:a16="http://schemas.microsoft.com/office/drawing/2014/main" id="{F6D8D586-63A7-584A-9293-FA14A8051040}"/>
                </a:ext>
              </a:extLst>
            </p:cNvPr>
            <p:cNvPicPr preferRelativeResize="0"/>
            <p:nvPr/>
          </p:nvPicPr>
          <p:blipFill rotWithShape="1">
            <a:blip r:embed="rId5">
              <a:alphaModFix/>
            </a:blip>
            <a:srcRect/>
            <a:stretch/>
          </p:blipFill>
          <p:spPr>
            <a:xfrm>
              <a:off x="9539968" y="1194888"/>
              <a:ext cx="1812616" cy="1600200"/>
            </a:xfrm>
            <a:prstGeom prst="rect">
              <a:avLst/>
            </a:prstGeom>
            <a:noFill/>
            <a:ln>
              <a:noFill/>
            </a:ln>
          </p:spPr>
        </p:pic>
      </p:grpSp>
      <p:grpSp>
        <p:nvGrpSpPr>
          <p:cNvPr id="23" name="Group 22">
            <a:extLst>
              <a:ext uri="{FF2B5EF4-FFF2-40B4-BE49-F238E27FC236}">
                <a16:creationId xmlns:a16="http://schemas.microsoft.com/office/drawing/2014/main" id="{21B335E8-9006-4CD0-AB18-240FFA5A4E79}"/>
              </a:ext>
            </a:extLst>
          </p:cNvPr>
          <p:cNvGrpSpPr/>
          <p:nvPr/>
        </p:nvGrpSpPr>
        <p:grpSpPr>
          <a:xfrm>
            <a:off x="957448" y="3697257"/>
            <a:ext cx="1503663" cy="2396039"/>
            <a:chOff x="957448" y="3697257"/>
            <a:chExt cx="1503663" cy="2396039"/>
          </a:xfrm>
        </p:grpSpPr>
        <p:sp>
          <p:nvSpPr>
            <p:cNvPr id="7" name="Google Shape;117;p5">
              <a:extLst>
                <a:ext uri="{FF2B5EF4-FFF2-40B4-BE49-F238E27FC236}">
                  <a16:creationId xmlns:a16="http://schemas.microsoft.com/office/drawing/2014/main" id="{1D216D60-A6FD-B94A-AD90-6304FD14F19D}"/>
                </a:ext>
              </a:extLst>
            </p:cNvPr>
            <p:cNvSpPr txBox="1"/>
            <p:nvPr/>
          </p:nvSpPr>
          <p:spPr>
            <a:xfrm>
              <a:off x="1306765" y="5631631"/>
              <a:ext cx="8050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Calibri"/>
                  <a:ea typeface="Calibri"/>
                  <a:cs typeface="Calibri"/>
                  <a:sym typeface="Calibri"/>
                </a:rPr>
                <a:t>duck</a:t>
              </a:r>
              <a:endParaRPr dirty="0"/>
            </a:p>
          </p:txBody>
        </p:sp>
        <p:pic>
          <p:nvPicPr>
            <p:cNvPr id="13" name="Google Shape;123;p5" descr="A picture containing light, drawing&#10;&#10;Description automatically generated">
              <a:extLst>
                <a:ext uri="{FF2B5EF4-FFF2-40B4-BE49-F238E27FC236}">
                  <a16:creationId xmlns:a16="http://schemas.microsoft.com/office/drawing/2014/main" id="{A9436162-F286-5348-AA39-E3C162EC5D0B}"/>
                </a:ext>
              </a:extLst>
            </p:cNvPr>
            <p:cNvPicPr preferRelativeResize="0"/>
            <p:nvPr/>
          </p:nvPicPr>
          <p:blipFill rotWithShape="1">
            <a:blip r:embed="rId6">
              <a:alphaModFix/>
            </a:blip>
            <a:srcRect/>
            <a:stretch/>
          </p:blipFill>
          <p:spPr>
            <a:xfrm>
              <a:off x="957448" y="3697257"/>
              <a:ext cx="1503663" cy="1676400"/>
            </a:xfrm>
            <a:prstGeom prst="rect">
              <a:avLst/>
            </a:prstGeom>
            <a:noFill/>
            <a:ln>
              <a:noFill/>
            </a:ln>
          </p:spPr>
        </p:pic>
      </p:grpSp>
      <p:grpSp>
        <p:nvGrpSpPr>
          <p:cNvPr id="21" name="Group 20">
            <a:extLst>
              <a:ext uri="{FF2B5EF4-FFF2-40B4-BE49-F238E27FC236}">
                <a16:creationId xmlns:a16="http://schemas.microsoft.com/office/drawing/2014/main" id="{9640F199-09B8-442D-A3AE-B805767384C2}"/>
              </a:ext>
            </a:extLst>
          </p:cNvPr>
          <p:cNvGrpSpPr/>
          <p:nvPr/>
        </p:nvGrpSpPr>
        <p:grpSpPr>
          <a:xfrm>
            <a:off x="9750813" y="4008488"/>
            <a:ext cx="1390927" cy="2084808"/>
            <a:chOff x="9750813" y="4008488"/>
            <a:chExt cx="1390927" cy="2084808"/>
          </a:xfrm>
        </p:grpSpPr>
        <p:sp>
          <p:nvSpPr>
            <p:cNvPr id="9" name="Google Shape;119;p5">
              <a:extLst>
                <a:ext uri="{FF2B5EF4-FFF2-40B4-BE49-F238E27FC236}">
                  <a16:creationId xmlns:a16="http://schemas.microsoft.com/office/drawing/2014/main" id="{9EA8541A-B169-2A45-B6A9-CE6B94C9C582}"/>
                </a:ext>
              </a:extLst>
            </p:cNvPr>
            <p:cNvSpPr txBox="1"/>
            <p:nvPr/>
          </p:nvSpPr>
          <p:spPr>
            <a:xfrm>
              <a:off x="9962073" y="5631631"/>
              <a:ext cx="96840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Calibri"/>
                  <a:ea typeface="Calibri"/>
                  <a:cs typeface="Calibri"/>
                  <a:sym typeface="Calibri"/>
                </a:rPr>
                <a:t>parrot</a:t>
              </a:r>
              <a:endParaRPr dirty="0"/>
            </a:p>
          </p:txBody>
        </p:sp>
        <p:pic>
          <p:nvPicPr>
            <p:cNvPr id="14" name="Google Shape;124;p5" descr="A close up of a toy&#10;&#10;Description automatically generated">
              <a:extLst>
                <a:ext uri="{FF2B5EF4-FFF2-40B4-BE49-F238E27FC236}">
                  <a16:creationId xmlns:a16="http://schemas.microsoft.com/office/drawing/2014/main" id="{71939FE1-71A2-CE44-9972-F6907F3FF677}"/>
                </a:ext>
              </a:extLst>
            </p:cNvPr>
            <p:cNvPicPr preferRelativeResize="0"/>
            <p:nvPr/>
          </p:nvPicPr>
          <p:blipFill rotWithShape="1">
            <a:blip r:embed="rId7">
              <a:alphaModFix/>
            </a:blip>
            <a:srcRect l="12500" r="20000"/>
            <a:stretch/>
          </p:blipFill>
          <p:spPr>
            <a:xfrm>
              <a:off x="9750813" y="4008488"/>
              <a:ext cx="1390927" cy="1365169"/>
            </a:xfrm>
            <a:prstGeom prst="rect">
              <a:avLst/>
            </a:prstGeom>
            <a:noFill/>
            <a:ln>
              <a:noFill/>
            </a:ln>
          </p:spPr>
        </p:pic>
      </p:grpSp>
      <p:grpSp>
        <p:nvGrpSpPr>
          <p:cNvPr id="22" name="Group 21">
            <a:extLst>
              <a:ext uri="{FF2B5EF4-FFF2-40B4-BE49-F238E27FC236}">
                <a16:creationId xmlns:a16="http://schemas.microsoft.com/office/drawing/2014/main" id="{4FCB6EE5-8CA9-4570-856D-01DD45E7B787}"/>
              </a:ext>
            </a:extLst>
          </p:cNvPr>
          <p:cNvGrpSpPr/>
          <p:nvPr/>
        </p:nvGrpSpPr>
        <p:grpSpPr>
          <a:xfrm>
            <a:off x="4896727" y="3712496"/>
            <a:ext cx="2528884" cy="2380800"/>
            <a:chOff x="4896727" y="3712496"/>
            <a:chExt cx="2528884" cy="2380800"/>
          </a:xfrm>
        </p:grpSpPr>
        <p:sp>
          <p:nvSpPr>
            <p:cNvPr id="8" name="Google Shape;118;p5">
              <a:extLst>
                <a:ext uri="{FF2B5EF4-FFF2-40B4-BE49-F238E27FC236}">
                  <a16:creationId xmlns:a16="http://schemas.microsoft.com/office/drawing/2014/main" id="{2439B9E7-1136-AF43-A8A7-8584A8FCB70A}"/>
                </a:ext>
              </a:extLst>
            </p:cNvPr>
            <p:cNvSpPr txBox="1"/>
            <p:nvPr/>
          </p:nvSpPr>
          <p:spPr>
            <a:xfrm>
              <a:off x="5864293" y="5631631"/>
              <a:ext cx="5937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ant</a:t>
              </a:r>
              <a:endParaRPr/>
            </a:p>
          </p:txBody>
        </p:sp>
        <p:pic>
          <p:nvPicPr>
            <p:cNvPr id="15" name="Google Shape;125;p5" descr="A insect on the ground&#10;&#10;Description automatically generated">
              <a:extLst>
                <a:ext uri="{FF2B5EF4-FFF2-40B4-BE49-F238E27FC236}">
                  <a16:creationId xmlns:a16="http://schemas.microsoft.com/office/drawing/2014/main" id="{8596CA4B-4AEC-7C49-92D7-6E5EBCC85CEB}"/>
                </a:ext>
              </a:extLst>
            </p:cNvPr>
            <p:cNvPicPr preferRelativeResize="0"/>
            <p:nvPr/>
          </p:nvPicPr>
          <p:blipFill rotWithShape="1">
            <a:blip r:embed="rId8">
              <a:alphaModFix/>
            </a:blip>
            <a:srcRect/>
            <a:stretch/>
          </p:blipFill>
          <p:spPr>
            <a:xfrm>
              <a:off x="4896727" y="3712496"/>
              <a:ext cx="2528884" cy="1661161"/>
            </a:xfrm>
            <a:prstGeom prst="rect">
              <a:avLst/>
            </a:prstGeom>
            <a:noFill/>
            <a:ln>
              <a:noFill/>
            </a:ln>
          </p:spPr>
        </p:pic>
      </p:grpSp>
      <p:sp>
        <p:nvSpPr>
          <p:cNvPr id="17" name="Freeform: Shape 16">
            <a:extLst>
              <a:ext uri="{FF2B5EF4-FFF2-40B4-BE49-F238E27FC236}">
                <a16:creationId xmlns:a16="http://schemas.microsoft.com/office/drawing/2014/main" id="{E7F7FDC6-7A19-4A1A-95BF-0D7A0A0D55F3}"/>
              </a:ext>
            </a:extLst>
          </p:cNvPr>
          <p:cNvSpPr/>
          <p:nvPr/>
        </p:nvSpPr>
        <p:spPr>
          <a:xfrm>
            <a:off x="2711624" y="116632"/>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3600" u="sng" dirty="0">
                <a:solidFill>
                  <a:schemeClr val="tx1"/>
                </a:solidFill>
              </a:rPr>
              <a:t>Animal</a:t>
            </a:r>
          </a:p>
        </p:txBody>
      </p:sp>
    </p:spTree>
    <p:extLst>
      <p:ext uri="{BB962C8B-B14F-4D97-AF65-F5344CB8AC3E}">
        <p14:creationId xmlns:p14="http://schemas.microsoft.com/office/powerpoint/2010/main" val="24811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p:tgtEl>
                                          <p:spTgt spid="18"/>
                                        </p:tgtEl>
                                        <p:attrNameLst>
                                          <p:attrName>ppt_x</p:attrName>
                                        </p:attrNameLst>
                                      </p:cBhvr>
                                      <p:tavLst>
                                        <p:tav tm="0">
                                          <p:val>
                                            <p:strVal val="#ppt_x-#ppt_w*1.125000"/>
                                          </p:val>
                                        </p:tav>
                                        <p:tav tm="100000">
                                          <p:val>
                                            <p:strVal val="#ppt_x"/>
                                          </p:val>
                                        </p:tav>
                                      </p:tavLst>
                                    </p:anim>
                                    <p:animEffect transition="in" filter="wipe(right)">
                                      <p:cBhvr>
                                        <p:cTn id="8" dur="1000"/>
                                        <p:tgtEl>
                                          <p:spTgt spid="18"/>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p:tgtEl>
                                          <p:spTgt spid="19"/>
                                        </p:tgtEl>
                                        <p:attrNameLst>
                                          <p:attrName>ppt_x</p:attrName>
                                        </p:attrNameLst>
                                      </p:cBhvr>
                                      <p:tavLst>
                                        <p:tav tm="0">
                                          <p:val>
                                            <p:strVal val="#ppt_x-#ppt_w*1.125000"/>
                                          </p:val>
                                        </p:tav>
                                        <p:tav tm="100000">
                                          <p:val>
                                            <p:strVal val="#ppt_x"/>
                                          </p:val>
                                        </p:tav>
                                      </p:tavLst>
                                    </p:anim>
                                    <p:animEffect transition="in" filter="wipe(right)">
                                      <p:cBhvr>
                                        <p:cTn id="13" dur="1000"/>
                                        <p:tgtEl>
                                          <p:spTgt spid="19"/>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p:tgtEl>
                                          <p:spTgt spid="20"/>
                                        </p:tgtEl>
                                        <p:attrNameLst>
                                          <p:attrName>ppt_x</p:attrName>
                                        </p:attrNameLst>
                                      </p:cBhvr>
                                      <p:tavLst>
                                        <p:tav tm="0">
                                          <p:val>
                                            <p:strVal val="#ppt_x-#ppt_w*1.125000"/>
                                          </p:val>
                                        </p:tav>
                                        <p:tav tm="100000">
                                          <p:val>
                                            <p:strVal val="#ppt_x"/>
                                          </p:val>
                                        </p:tav>
                                      </p:tavLst>
                                    </p:anim>
                                    <p:animEffect transition="in" filter="wipe(right)">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p:tgtEl>
                                          <p:spTgt spid="23"/>
                                        </p:tgtEl>
                                        <p:attrNameLst>
                                          <p:attrName>ppt_x</p:attrName>
                                        </p:attrNameLst>
                                      </p:cBhvr>
                                      <p:tavLst>
                                        <p:tav tm="0">
                                          <p:val>
                                            <p:strVal val="#ppt_x-#ppt_w*1.125000"/>
                                          </p:val>
                                        </p:tav>
                                        <p:tav tm="100000">
                                          <p:val>
                                            <p:strVal val="#ppt_x"/>
                                          </p:val>
                                        </p:tav>
                                      </p:tavLst>
                                    </p:anim>
                                    <p:animEffect transition="in" filter="wipe(right)">
                                      <p:cBhvr>
                                        <p:cTn id="24" dur="1000"/>
                                        <p:tgtEl>
                                          <p:spTgt spid="23"/>
                                        </p:tgtEl>
                                      </p:cBhvr>
                                    </p:animEffect>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p:tgtEl>
                                          <p:spTgt spid="22"/>
                                        </p:tgtEl>
                                        <p:attrNameLst>
                                          <p:attrName>ppt_x</p:attrName>
                                        </p:attrNameLst>
                                      </p:cBhvr>
                                      <p:tavLst>
                                        <p:tav tm="0">
                                          <p:val>
                                            <p:strVal val="#ppt_x-#ppt_w*1.125000"/>
                                          </p:val>
                                        </p:tav>
                                        <p:tav tm="100000">
                                          <p:val>
                                            <p:strVal val="#ppt_x"/>
                                          </p:val>
                                        </p:tav>
                                      </p:tavLst>
                                    </p:anim>
                                    <p:animEffect transition="in" filter="wipe(right)">
                                      <p:cBhvr>
                                        <p:cTn id="29" dur="1000"/>
                                        <p:tgtEl>
                                          <p:spTgt spid="22"/>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p:tgtEl>
                                          <p:spTgt spid="21"/>
                                        </p:tgtEl>
                                        <p:attrNameLst>
                                          <p:attrName>ppt_x</p:attrName>
                                        </p:attrNameLst>
                                      </p:cBhvr>
                                      <p:tavLst>
                                        <p:tav tm="0">
                                          <p:val>
                                            <p:strVal val="#ppt_x-#ppt_w*1.125000"/>
                                          </p:val>
                                        </p:tav>
                                        <p:tav tm="100000">
                                          <p:val>
                                            <p:strVal val="#ppt_x"/>
                                          </p:val>
                                        </p:tav>
                                      </p:tavLst>
                                    </p:anim>
                                    <p:animEffect transition="in" filter="wipe(right)">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92F6805-C653-4C31-94AE-BD5105744E95}"/>
              </a:ext>
            </a:extLst>
          </p:cNvPr>
          <p:cNvGrpSpPr/>
          <p:nvPr/>
        </p:nvGrpSpPr>
        <p:grpSpPr>
          <a:xfrm>
            <a:off x="840516" y="1179024"/>
            <a:ext cx="1860782" cy="2467216"/>
            <a:chOff x="840516" y="1179024"/>
            <a:chExt cx="1860782" cy="2467216"/>
          </a:xfrm>
        </p:grpSpPr>
        <p:sp>
          <p:nvSpPr>
            <p:cNvPr id="4" name="Google Shape;138;p6">
              <a:extLst>
                <a:ext uri="{FF2B5EF4-FFF2-40B4-BE49-F238E27FC236}">
                  <a16:creationId xmlns:a16="http://schemas.microsoft.com/office/drawing/2014/main" id="{435A22E8-F84B-0142-A74F-31DFE143CD0F}"/>
                </a:ext>
              </a:extLst>
            </p:cNvPr>
            <p:cNvSpPr txBox="1"/>
            <p:nvPr/>
          </p:nvSpPr>
          <p:spPr>
            <a:xfrm>
              <a:off x="1219090" y="3184575"/>
              <a:ext cx="110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Calibri"/>
                  <a:ea typeface="Calibri"/>
                  <a:cs typeface="Calibri"/>
                  <a:sym typeface="Calibri"/>
                </a:rPr>
                <a:t>flowers</a:t>
              </a:r>
              <a:endParaRPr dirty="0"/>
            </a:p>
          </p:txBody>
        </p:sp>
        <p:pic>
          <p:nvPicPr>
            <p:cNvPr id="10" name="Google Shape;144;p6" descr="A close up of a flower&#10;&#10;Description automatically generated">
              <a:extLst>
                <a:ext uri="{FF2B5EF4-FFF2-40B4-BE49-F238E27FC236}">
                  <a16:creationId xmlns:a16="http://schemas.microsoft.com/office/drawing/2014/main" id="{E8C3290D-E9AB-E048-965B-F8EB50C83560}"/>
                </a:ext>
              </a:extLst>
            </p:cNvPr>
            <p:cNvPicPr preferRelativeResize="0"/>
            <p:nvPr/>
          </p:nvPicPr>
          <p:blipFill rotWithShape="1">
            <a:blip r:embed="rId3">
              <a:alphaModFix/>
            </a:blip>
            <a:srcRect/>
            <a:stretch/>
          </p:blipFill>
          <p:spPr>
            <a:xfrm>
              <a:off x="840516" y="1179024"/>
              <a:ext cx="1860782" cy="1828800"/>
            </a:xfrm>
            <a:prstGeom prst="rect">
              <a:avLst/>
            </a:prstGeom>
            <a:noFill/>
            <a:ln>
              <a:noFill/>
            </a:ln>
          </p:spPr>
        </p:pic>
      </p:grpSp>
      <p:grpSp>
        <p:nvGrpSpPr>
          <p:cNvPr id="19" name="Group 18">
            <a:extLst>
              <a:ext uri="{FF2B5EF4-FFF2-40B4-BE49-F238E27FC236}">
                <a16:creationId xmlns:a16="http://schemas.microsoft.com/office/drawing/2014/main" id="{E457245A-3C21-4002-BF35-EA6963FDF4B7}"/>
              </a:ext>
            </a:extLst>
          </p:cNvPr>
          <p:cNvGrpSpPr/>
          <p:nvPr/>
        </p:nvGrpSpPr>
        <p:grpSpPr>
          <a:xfrm>
            <a:off x="5238390" y="1179024"/>
            <a:ext cx="1730301" cy="2467216"/>
            <a:chOff x="5238390" y="1179024"/>
            <a:chExt cx="1730301" cy="2467216"/>
          </a:xfrm>
        </p:grpSpPr>
        <p:sp>
          <p:nvSpPr>
            <p:cNvPr id="5" name="Google Shape;139;p6">
              <a:extLst>
                <a:ext uri="{FF2B5EF4-FFF2-40B4-BE49-F238E27FC236}">
                  <a16:creationId xmlns:a16="http://schemas.microsoft.com/office/drawing/2014/main" id="{5DA36A23-69A9-8547-9969-F9B40E8D0067}"/>
                </a:ext>
              </a:extLst>
            </p:cNvPr>
            <p:cNvSpPr txBox="1"/>
            <p:nvPr/>
          </p:nvSpPr>
          <p:spPr>
            <a:xfrm>
              <a:off x="5702629" y="3184575"/>
              <a:ext cx="8018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Calibri"/>
                  <a:ea typeface="Calibri"/>
                  <a:cs typeface="Calibri"/>
                  <a:sym typeface="Calibri"/>
                </a:rPr>
                <a:t>chair</a:t>
              </a:r>
              <a:endParaRPr/>
            </a:p>
          </p:txBody>
        </p:sp>
        <p:pic>
          <p:nvPicPr>
            <p:cNvPr id="11" name="Google Shape;145;p6" descr="A close up of a chair&#10;&#10;Description automatically generated">
              <a:extLst>
                <a:ext uri="{FF2B5EF4-FFF2-40B4-BE49-F238E27FC236}">
                  <a16:creationId xmlns:a16="http://schemas.microsoft.com/office/drawing/2014/main" id="{37E7031B-761E-7046-950D-09F1577129C5}"/>
                </a:ext>
              </a:extLst>
            </p:cNvPr>
            <p:cNvPicPr preferRelativeResize="0"/>
            <p:nvPr/>
          </p:nvPicPr>
          <p:blipFill rotWithShape="1">
            <a:blip r:embed="rId4">
              <a:alphaModFix/>
            </a:blip>
            <a:srcRect l="17778" t="4002" r="11110" b="13334"/>
            <a:stretch/>
          </p:blipFill>
          <p:spPr>
            <a:xfrm>
              <a:off x="5238390" y="1179024"/>
              <a:ext cx="1730301" cy="2011362"/>
            </a:xfrm>
            <a:prstGeom prst="rect">
              <a:avLst/>
            </a:prstGeom>
            <a:noFill/>
            <a:ln>
              <a:noFill/>
            </a:ln>
          </p:spPr>
        </p:pic>
      </p:grpSp>
      <p:grpSp>
        <p:nvGrpSpPr>
          <p:cNvPr id="20" name="Group 19">
            <a:extLst>
              <a:ext uri="{FF2B5EF4-FFF2-40B4-BE49-F238E27FC236}">
                <a16:creationId xmlns:a16="http://schemas.microsoft.com/office/drawing/2014/main" id="{D0275D80-D4BF-4CD0-B427-5A9B582A0C63}"/>
              </a:ext>
            </a:extLst>
          </p:cNvPr>
          <p:cNvGrpSpPr/>
          <p:nvPr/>
        </p:nvGrpSpPr>
        <p:grpSpPr>
          <a:xfrm>
            <a:off x="9468952" y="1179024"/>
            <a:ext cx="1716017" cy="2467216"/>
            <a:chOff x="9647992" y="1179024"/>
            <a:chExt cx="1716017" cy="2467216"/>
          </a:xfrm>
        </p:grpSpPr>
        <p:sp>
          <p:nvSpPr>
            <p:cNvPr id="6" name="Google Shape;140;p6">
              <a:extLst>
                <a:ext uri="{FF2B5EF4-FFF2-40B4-BE49-F238E27FC236}">
                  <a16:creationId xmlns:a16="http://schemas.microsoft.com/office/drawing/2014/main" id="{2529FAFA-7FF4-BE41-B41E-5429D17A0285}"/>
                </a:ext>
              </a:extLst>
            </p:cNvPr>
            <p:cNvSpPr txBox="1"/>
            <p:nvPr/>
          </p:nvSpPr>
          <p:spPr>
            <a:xfrm>
              <a:off x="10184438" y="3184575"/>
              <a:ext cx="6431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Calibri"/>
                  <a:ea typeface="Calibri"/>
                  <a:cs typeface="Calibri"/>
                  <a:sym typeface="Calibri"/>
                </a:rPr>
                <a:t>bag</a:t>
              </a:r>
              <a:endParaRPr/>
            </a:p>
          </p:txBody>
        </p:sp>
        <p:pic>
          <p:nvPicPr>
            <p:cNvPr id="12" name="Google Shape;146;p6" descr="A picture containing logo&#10;&#10;Description automatically generated">
              <a:extLst>
                <a:ext uri="{FF2B5EF4-FFF2-40B4-BE49-F238E27FC236}">
                  <a16:creationId xmlns:a16="http://schemas.microsoft.com/office/drawing/2014/main" id="{B7DEF899-FE1C-5940-922D-0A7669ACFF24}"/>
                </a:ext>
              </a:extLst>
            </p:cNvPr>
            <p:cNvPicPr preferRelativeResize="0"/>
            <p:nvPr/>
          </p:nvPicPr>
          <p:blipFill rotWithShape="1">
            <a:blip r:embed="rId5">
              <a:alphaModFix/>
            </a:blip>
            <a:srcRect l="2801" t="7630" r="4377" b="5555"/>
            <a:stretch/>
          </p:blipFill>
          <p:spPr>
            <a:xfrm>
              <a:off x="9647992" y="1179024"/>
              <a:ext cx="1716017" cy="2011362"/>
            </a:xfrm>
            <a:prstGeom prst="rect">
              <a:avLst/>
            </a:prstGeom>
            <a:noFill/>
            <a:ln>
              <a:noFill/>
            </a:ln>
          </p:spPr>
        </p:pic>
      </p:grpSp>
      <p:grpSp>
        <p:nvGrpSpPr>
          <p:cNvPr id="23" name="Group 22">
            <a:extLst>
              <a:ext uri="{FF2B5EF4-FFF2-40B4-BE49-F238E27FC236}">
                <a16:creationId xmlns:a16="http://schemas.microsoft.com/office/drawing/2014/main" id="{0038E08C-8C8D-47F5-9F87-EB0B2BE6151D}"/>
              </a:ext>
            </a:extLst>
          </p:cNvPr>
          <p:cNvGrpSpPr/>
          <p:nvPr/>
        </p:nvGrpSpPr>
        <p:grpSpPr>
          <a:xfrm>
            <a:off x="839416" y="3849640"/>
            <a:ext cx="1862983" cy="2603696"/>
            <a:chOff x="839416" y="3849640"/>
            <a:chExt cx="1862983" cy="2603696"/>
          </a:xfrm>
        </p:grpSpPr>
        <p:sp>
          <p:nvSpPr>
            <p:cNvPr id="7" name="Google Shape;141;p6">
              <a:extLst>
                <a:ext uri="{FF2B5EF4-FFF2-40B4-BE49-F238E27FC236}">
                  <a16:creationId xmlns:a16="http://schemas.microsoft.com/office/drawing/2014/main" id="{D73815E0-00E9-8C42-8C71-0078E8D8634A}"/>
                </a:ext>
              </a:extLst>
            </p:cNvPr>
            <p:cNvSpPr txBox="1"/>
            <p:nvPr/>
          </p:nvSpPr>
          <p:spPr>
            <a:xfrm>
              <a:off x="1347105" y="5991671"/>
              <a:ext cx="8476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05867"/>
                  </a:solidFill>
                  <a:latin typeface="Calibri"/>
                  <a:ea typeface="Calibri"/>
                  <a:cs typeface="Calibri"/>
                  <a:sym typeface="Calibri"/>
                </a:rPr>
                <a:t>trees</a:t>
              </a:r>
              <a:endParaRPr/>
            </a:p>
          </p:txBody>
        </p:sp>
        <p:pic>
          <p:nvPicPr>
            <p:cNvPr id="13" name="Google Shape;147;p6" descr="A picture containing flower&#10;&#10;Description automatically generated">
              <a:extLst>
                <a:ext uri="{FF2B5EF4-FFF2-40B4-BE49-F238E27FC236}">
                  <a16:creationId xmlns:a16="http://schemas.microsoft.com/office/drawing/2014/main" id="{CC50155F-2EED-A541-B0D2-9FF463E65069}"/>
                </a:ext>
              </a:extLst>
            </p:cNvPr>
            <p:cNvPicPr preferRelativeResize="0"/>
            <p:nvPr/>
          </p:nvPicPr>
          <p:blipFill rotWithShape="1">
            <a:blip r:embed="rId6">
              <a:alphaModFix/>
            </a:blip>
            <a:srcRect l="21875" t="6738" r="19999" b="8714"/>
            <a:stretch/>
          </p:blipFill>
          <p:spPr>
            <a:xfrm>
              <a:off x="839416" y="3849640"/>
              <a:ext cx="1862983" cy="1846081"/>
            </a:xfrm>
            <a:prstGeom prst="rect">
              <a:avLst/>
            </a:prstGeom>
            <a:noFill/>
            <a:ln>
              <a:noFill/>
            </a:ln>
          </p:spPr>
        </p:pic>
      </p:grpSp>
      <p:grpSp>
        <p:nvGrpSpPr>
          <p:cNvPr id="22" name="Group 21">
            <a:extLst>
              <a:ext uri="{FF2B5EF4-FFF2-40B4-BE49-F238E27FC236}">
                <a16:creationId xmlns:a16="http://schemas.microsoft.com/office/drawing/2014/main" id="{A2308C68-56BD-43FE-8427-D2B2478C8788}"/>
              </a:ext>
            </a:extLst>
          </p:cNvPr>
          <p:cNvGrpSpPr/>
          <p:nvPr/>
        </p:nvGrpSpPr>
        <p:grpSpPr>
          <a:xfrm>
            <a:off x="4937514" y="3849640"/>
            <a:ext cx="2332052" cy="2603696"/>
            <a:chOff x="4937514" y="3849640"/>
            <a:chExt cx="2332052" cy="2603696"/>
          </a:xfrm>
        </p:grpSpPr>
        <p:sp>
          <p:nvSpPr>
            <p:cNvPr id="8" name="Google Shape;142;p6">
              <a:extLst>
                <a:ext uri="{FF2B5EF4-FFF2-40B4-BE49-F238E27FC236}">
                  <a16:creationId xmlns:a16="http://schemas.microsoft.com/office/drawing/2014/main" id="{BF679BA8-165B-284E-A322-A9D2BFB09A80}"/>
                </a:ext>
              </a:extLst>
            </p:cNvPr>
            <p:cNvSpPr txBox="1"/>
            <p:nvPr/>
          </p:nvSpPr>
          <p:spPr>
            <a:xfrm>
              <a:off x="5742704" y="5991671"/>
              <a:ext cx="7216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05867"/>
                  </a:solidFill>
                  <a:latin typeface="Calibri"/>
                  <a:ea typeface="Calibri"/>
                  <a:cs typeface="Calibri"/>
                  <a:sym typeface="Calibri"/>
                </a:rPr>
                <a:t>fruit</a:t>
              </a:r>
              <a:endParaRPr/>
            </a:p>
          </p:txBody>
        </p:sp>
        <p:pic>
          <p:nvPicPr>
            <p:cNvPr id="14" name="Google Shape;148;p6" descr="A picture containing icon&#10;&#10;Description automatically generated">
              <a:extLst>
                <a:ext uri="{FF2B5EF4-FFF2-40B4-BE49-F238E27FC236}">
                  <a16:creationId xmlns:a16="http://schemas.microsoft.com/office/drawing/2014/main" id="{4B5804C1-94EC-1544-AECA-F400B4201644}"/>
                </a:ext>
              </a:extLst>
            </p:cNvPr>
            <p:cNvPicPr preferRelativeResize="0"/>
            <p:nvPr/>
          </p:nvPicPr>
          <p:blipFill rotWithShape="1">
            <a:blip r:embed="rId7">
              <a:alphaModFix/>
            </a:blip>
            <a:srcRect/>
            <a:stretch/>
          </p:blipFill>
          <p:spPr>
            <a:xfrm>
              <a:off x="4937514" y="3849640"/>
              <a:ext cx="2332052" cy="1949450"/>
            </a:xfrm>
            <a:prstGeom prst="rect">
              <a:avLst/>
            </a:prstGeom>
            <a:noFill/>
            <a:ln>
              <a:noFill/>
            </a:ln>
          </p:spPr>
        </p:pic>
      </p:grpSp>
      <p:grpSp>
        <p:nvGrpSpPr>
          <p:cNvPr id="21" name="Group 20">
            <a:extLst>
              <a:ext uri="{FF2B5EF4-FFF2-40B4-BE49-F238E27FC236}">
                <a16:creationId xmlns:a16="http://schemas.microsoft.com/office/drawing/2014/main" id="{DDC15E3D-02C8-48FE-9D18-30F28553F4E5}"/>
              </a:ext>
            </a:extLst>
          </p:cNvPr>
          <p:cNvGrpSpPr/>
          <p:nvPr/>
        </p:nvGrpSpPr>
        <p:grpSpPr>
          <a:xfrm>
            <a:off x="9336360" y="3849640"/>
            <a:ext cx="1981200" cy="2603696"/>
            <a:chOff x="9515400" y="3849640"/>
            <a:chExt cx="1981200" cy="2603696"/>
          </a:xfrm>
        </p:grpSpPr>
        <p:sp>
          <p:nvSpPr>
            <p:cNvPr id="9" name="Google Shape;143;p6">
              <a:extLst>
                <a:ext uri="{FF2B5EF4-FFF2-40B4-BE49-F238E27FC236}">
                  <a16:creationId xmlns:a16="http://schemas.microsoft.com/office/drawing/2014/main" id="{260D465F-59AC-084E-9078-B75898282428}"/>
                </a:ext>
              </a:extLst>
            </p:cNvPr>
            <p:cNvSpPr txBox="1"/>
            <p:nvPr/>
          </p:nvSpPr>
          <p:spPr>
            <a:xfrm>
              <a:off x="10036737" y="5991671"/>
              <a:ext cx="9385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205867"/>
                  </a:solidFill>
                  <a:latin typeface="Calibri"/>
                  <a:ea typeface="Calibri"/>
                  <a:cs typeface="Calibri"/>
                  <a:sym typeface="Calibri"/>
                </a:rPr>
                <a:t>bottle</a:t>
              </a:r>
              <a:endParaRPr dirty="0"/>
            </a:p>
          </p:txBody>
        </p:sp>
        <p:pic>
          <p:nvPicPr>
            <p:cNvPr id="15" name="Google Shape;149;p6" descr="A picture containing bottle&#10;&#10;Description automatically generated">
              <a:extLst>
                <a:ext uri="{FF2B5EF4-FFF2-40B4-BE49-F238E27FC236}">
                  <a16:creationId xmlns:a16="http://schemas.microsoft.com/office/drawing/2014/main" id="{3730EA0B-F066-2847-9660-E597D3E89B53}"/>
                </a:ext>
              </a:extLst>
            </p:cNvPr>
            <p:cNvPicPr preferRelativeResize="0"/>
            <p:nvPr/>
          </p:nvPicPr>
          <p:blipFill rotWithShape="1">
            <a:blip r:embed="rId8">
              <a:alphaModFix/>
            </a:blip>
            <a:srcRect/>
            <a:stretch/>
          </p:blipFill>
          <p:spPr>
            <a:xfrm>
              <a:off x="9515400" y="3849640"/>
              <a:ext cx="1981200" cy="1981200"/>
            </a:xfrm>
            <a:prstGeom prst="rect">
              <a:avLst/>
            </a:prstGeom>
            <a:noFill/>
            <a:ln>
              <a:noFill/>
            </a:ln>
          </p:spPr>
        </p:pic>
      </p:grpSp>
      <p:sp>
        <p:nvSpPr>
          <p:cNvPr id="17" name="Freeform: Shape 16">
            <a:extLst>
              <a:ext uri="{FF2B5EF4-FFF2-40B4-BE49-F238E27FC236}">
                <a16:creationId xmlns:a16="http://schemas.microsoft.com/office/drawing/2014/main" id="{3E87015E-CBC0-4B1F-A70B-A9D94EB7098A}"/>
              </a:ext>
            </a:extLst>
          </p:cNvPr>
          <p:cNvSpPr/>
          <p:nvPr/>
        </p:nvSpPr>
        <p:spPr>
          <a:xfrm>
            <a:off x="2711624" y="116632"/>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3600" u="sng" dirty="0">
                <a:solidFill>
                  <a:schemeClr val="tx1"/>
                </a:solidFill>
              </a:rPr>
              <a:t>Thing</a:t>
            </a:r>
          </a:p>
        </p:txBody>
      </p:sp>
    </p:spTree>
    <p:extLst>
      <p:ext uri="{BB962C8B-B14F-4D97-AF65-F5344CB8AC3E}">
        <p14:creationId xmlns:p14="http://schemas.microsoft.com/office/powerpoint/2010/main" val="9869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p:tgtEl>
                                          <p:spTgt spid="18"/>
                                        </p:tgtEl>
                                        <p:attrNameLst>
                                          <p:attrName>ppt_x</p:attrName>
                                        </p:attrNameLst>
                                      </p:cBhvr>
                                      <p:tavLst>
                                        <p:tav tm="0">
                                          <p:val>
                                            <p:strVal val="#ppt_x-#ppt_w*1.125000"/>
                                          </p:val>
                                        </p:tav>
                                        <p:tav tm="100000">
                                          <p:val>
                                            <p:strVal val="#ppt_x"/>
                                          </p:val>
                                        </p:tav>
                                      </p:tavLst>
                                    </p:anim>
                                    <p:animEffect transition="in" filter="wipe(right)">
                                      <p:cBhvr>
                                        <p:cTn id="8" dur="1000"/>
                                        <p:tgtEl>
                                          <p:spTgt spid="18"/>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p:tgtEl>
                                          <p:spTgt spid="19"/>
                                        </p:tgtEl>
                                        <p:attrNameLst>
                                          <p:attrName>ppt_x</p:attrName>
                                        </p:attrNameLst>
                                      </p:cBhvr>
                                      <p:tavLst>
                                        <p:tav tm="0">
                                          <p:val>
                                            <p:strVal val="#ppt_x-#ppt_w*1.125000"/>
                                          </p:val>
                                        </p:tav>
                                        <p:tav tm="100000">
                                          <p:val>
                                            <p:strVal val="#ppt_x"/>
                                          </p:val>
                                        </p:tav>
                                      </p:tavLst>
                                    </p:anim>
                                    <p:animEffect transition="in" filter="wipe(right)">
                                      <p:cBhvr>
                                        <p:cTn id="13" dur="1000"/>
                                        <p:tgtEl>
                                          <p:spTgt spid="19"/>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p:tgtEl>
                                          <p:spTgt spid="20"/>
                                        </p:tgtEl>
                                        <p:attrNameLst>
                                          <p:attrName>ppt_x</p:attrName>
                                        </p:attrNameLst>
                                      </p:cBhvr>
                                      <p:tavLst>
                                        <p:tav tm="0">
                                          <p:val>
                                            <p:strVal val="#ppt_x-#ppt_w*1.125000"/>
                                          </p:val>
                                        </p:tav>
                                        <p:tav tm="100000">
                                          <p:val>
                                            <p:strVal val="#ppt_x"/>
                                          </p:val>
                                        </p:tav>
                                      </p:tavLst>
                                    </p:anim>
                                    <p:animEffect transition="in" filter="wipe(right)">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p:tgtEl>
                                          <p:spTgt spid="23"/>
                                        </p:tgtEl>
                                        <p:attrNameLst>
                                          <p:attrName>ppt_x</p:attrName>
                                        </p:attrNameLst>
                                      </p:cBhvr>
                                      <p:tavLst>
                                        <p:tav tm="0">
                                          <p:val>
                                            <p:strVal val="#ppt_x-#ppt_w*1.125000"/>
                                          </p:val>
                                        </p:tav>
                                        <p:tav tm="100000">
                                          <p:val>
                                            <p:strVal val="#ppt_x"/>
                                          </p:val>
                                        </p:tav>
                                      </p:tavLst>
                                    </p:anim>
                                    <p:animEffect transition="in" filter="wipe(right)">
                                      <p:cBhvr>
                                        <p:cTn id="24" dur="1000"/>
                                        <p:tgtEl>
                                          <p:spTgt spid="23"/>
                                        </p:tgtEl>
                                      </p:cBhvr>
                                    </p:animEffect>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p:tgtEl>
                                          <p:spTgt spid="22"/>
                                        </p:tgtEl>
                                        <p:attrNameLst>
                                          <p:attrName>ppt_x</p:attrName>
                                        </p:attrNameLst>
                                      </p:cBhvr>
                                      <p:tavLst>
                                        <p:tav tm="0">
                                          <p:val>
                                            <p:strVal val="#ppt_x-#ppt_w*1.125000"/>
                                          </p:val>
                                        </p:tav>
                                        <p:tav tm="100000">
                                          <p:val>
                                            <p:strVal val="#ppt_x"/>
                                          </p:val>
                                        </p:tav>
                                      </p:tavLst>
                                    </p:anim>
                                    <p:animEffect transition="in" filter="wipe(right)">
                                      <p:cBhvr>
                                        <p:cTn id="29" dur="1000"/>
                                        <p:tgtEl>
                                          <p:spTgt spid="22"/>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p:tgtEl>
                                          <p:spTgt spid="21"/>
                                        </p:tgtEl>
                                        <p:attrNameLst>
                                          <p:attrName>ppt_x</p:attrName>
                                        </p:attrNameLst>
                                      </p:cBhvr>
                                      <p:tavLst>
                                        <p:tav tm="0">
                                          <p:val>
                                            <p:strVal val="#ppt_x-#ppt_w*1.125000"/>
                                          </p:val>
                                        </p:tav>
                                        <p:tav tm="100000">
                                          <p:val>
                                            <p:strVal val="#ppt_x"/>
                                          </p:val>
                                        </p:tav>
                                      </p:tavLst>
                                    </p:anim>
                                    <p:animEffect transition="in" filter="wipe(right)">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215181502"/>
              </p:ext>
            </p:extLst>
          </p:nvPr>
        </p:nvGraphicFramePr>
        <p:xfrm>
          <a:off x="1127448" y="700345"/>
          <a:ext cx="9937104" cy="444315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&lt;black board&gt; </a:t>
                      </a:r>
                      <a:r>
                        <a:rPr lang="en-IN" sz="900" dirty="0">
                          <a:hlinkClick r:id="rId3"/>
                        </a:rPr>
                        <a:t>https://pixabay.com/illustrations/blackboard-board-school-chalkboard-5639925/</a:t>
                      </a:r>
                      <a:endParaRPr lang="en-IN" sz="900" dirty="0"/>
                    </a:p>
                    <a:p>
                      <a:endParaRPr lang="en-IN" sz="900" dirty="0"/>
                    </a:p>
                  </a:txBody>
                  <a:tcPr/>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&lt;Girl&gt; - </a:t>
                      </a:r>
                      <a:r>
                        <a:rPr lang="en-US" sz="900" b="0" i="0" dirty="0">
                          <a:solidFill>
                            <a:schemeClr val="dk1"/>
                          </a:solidFill>
                          <a:latin typeface="+mn-lt"/>
                          <a:ea typeface="Calibri"/>
                          <a:cs typeface="Calibri"/>
                          <a:sym typeface="Calibri"/>
                          <a:hlinkClick r:id="rId4"/>
                        </a:rPr>
                        <a:t>https://pixabay.com/photos/school-indian-school-school-dress-3760340/</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&lt;Driver&gt; - </a:t>
                      </a:r>
                      <a:r>
                        <a:rPr lang="en-US" sz="900" b="0" i="0" dirty="0">
                          <a:solidFill>
                            <a:schemeClr val="dk1"/>
                          </a:solidFill>
                          <a:latin typeface="+mn-lt"/>
                          <a:ea typeface="Calibri"/>
                          <a:cs typeface="Calibri"/>
                          <a:sym typeface="Calibri"/>
                          <a:hlinkClick r:id="rId5"/>
                        </a:rPr>
                        <a:t>https://pixabay.com/photos/driver-man-old-adult-tuk-tuk-taxi-5083584/ </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&lt;Lawyer&gt; - </a:t>
                      </a:r>
                      <a:r>
                        <a:rPr lang="en-US" sz="900" b="0" i="0" dirty="0">
                          <a:solidFill>
                            <a:schemeClr val="dk1"/>
                          </a:solidFill>
                          <a:latin typeface="+mn-lt"/>
                          <a:ea typeface="Calibri"/>
                          <a:cs typeface="Calibri"/>
                          <a:sym typeface="Calibri"/>
                          <a:hlinkClick r:id="rId6"/>
                        </a:rPr>
                        <a:t>https://pixabay.com/vectors/comic-characters-crime-justice-law-2025788/</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&lt;Boy&gt; - </a:t>
                      </a:r>
                      <a:r>
                        <a:rPr lang="en-US" sz="900" b="0" i="0" dirty="0">
                          <a:solidFill>
                            <a:schemeClr val="dk1"/>
                          </a:solidFill>
                          <a:latin typeface="+mn-lt"/>
                          <a:ea typeface="Calibri"/>
                          <a:cs typeface="Calibri"/>
                          <a:sym typeface="Calibri"/>
                          <a:hlinkClick r:id="rId7"/>
                        </a:rPr>
                        <a:t>https://pixabay.com/vectors/boy-kid-child-cartoon-teen-happy-2025729/</a:t>
                      </a:r>
                      <a:endParaRPr lang="en-US" sz="9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&lt;Doctor&gt; - </a:t>
                      </a:r>
                      <a:r>
                        <a:rPr lang="en-US" sz="900" b="0" i="0" dirty="0">
                          <a:solidFill>
                            <a:schemeClr val="dk1"/>
                          </a:solidFill>
                          <a:latin typeface="+mn-lt"/>
                          <a:ea typeface="Calibri"/>
                          <a:cs typeface="Calibri"/>
                          <a:sym typeface="Calibri"/>
                          <a:hlinkClick r:id="rId8"/>
                        </a:rPr>
                        <a:t>https://pixabay.com/illustrations/doctor-laptop-office-medical-male-3212067/</a:t>
                      </a:r>
                      <a:endParaRPr lang="en-US" sz="9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&lt;Indian lady&gt; - </a:t>
                      </a:r>
                      <a:r>
                        <a:rPr lang="en-US" sz="900" b="0" i="0" dirty="0">
                          <a:solidFill>
                            <a:schemeClr val="dk1"/>
                          </a:solidFill>
                          <a:latin typeface="+mn-lt"/>
                          <a:ea typeface="Calibri"/>
                          <a:cs typeface="Calibri"/>
                          <a:sym typeface="Calibri"/>
                          <a:hlinkClick r:id="rId9"/>
                        </a:rPr>
                        <a:t>https://pixabay.com/photos/women-indian-female-mother-woman-4419735/ </a:t>
                      </a:r>
                      <a:endParaRPr lang="en-US" sz="900" b="0" i="0" dirty="0">
                        <a:solidFill>
                          <a:schemeClr val="dk1"/>
                        </a:solidFill>
                        <a:latin typeface="+mn-lt"/>
                        <a:ea typeface="Calibri"/>
                        <a:cs typeface="Calibri"/>
                        <a:sym typeface="Calibri"/>
                      </a:endParaRPr>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&lt;School&gt; - </a:t>
                      </a:r>
                      <a:r>
                        <a:rPr lang="en-US" sz="900" b="0" i="0" dirty="0">
                          <a:solidFill>
                            <a:schemeClr val="dk1"/>
                          </a:solidFill>
                          <a:latin typeface="+mn-lt"/>
                          <a:ea typeface="Calibri"/>
                          <a:cs typeface="Calibri"/>
                          <a:sym typeface="Calibri"/>
                          <a:hlinkClick r:id="rId10"/>
                        </a:rPr>
                        <a:t>https://pixabay.com/illustrations/school-students-children-board-4527712/ </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&lt;India&gt; - </a:t>
                      </a:r>
                      <a:r>
                        <a:rPr lang="en-US" sz="900" b="0" i="0" dirty="0">
                          <a:solidFill>
                            <a:schemeClr val="dk1"/>
                          </a:solidFill>
                          <a:latin typeface="+mn-lt"/>
                          <a:ea typeface="Calibri"/>
                          <a:cs typeface="Calibri"/>
                          <a:sym typeface="Calibri"/>
                          <a:hlinkClick r:id="rId11"/>
                        </a:rPr>
                        <a:t>https://pixabay.com/illustrations/map-india-country-geography-5505725/ </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&lt;Asia&gt; - </a:t>
                      </a:r>
                      <a:r>
                        <a:rPr lang="en-US" sz="900" b="0" i="0" dirty="0">
                          <a:solidFill>
                            <a:schemeClr val="dk1"/>
                          </a:solidFill>
                          <a:latin typeface="+mn-lt"/>
                          <a:ea typeface="Calibri"/>
                          <a:cs typeface="Calibri"/>
                          <a:sym typeface="Calibri"/>
                          <a:hlinkClick r:id="rId12"/>
                        </a:rPr>
                        <a:t>https://pixabay.com/vectors/map-asia-continent-rotated-307197/ </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&lt;temple&gt; - </a:t>
                      </a:r>
                      <a:r>
                        <a:rPr lang="en-US" sz="900" b="0" i="0" dirty="0">
                          <a:solidFill>
                            <a:schemeClr val="dk1"/>
                          </a:solidFill>
                          <a:latin typeface="+mn-lt"/>
                          <a:ea typeface="Calibri"/>
                          <a:cs typeface="Calibri"/>
                          <a:sym typeface="Calibri"/>
                          <a:hlinkClick r:id="rId13"/>
                        </a:rPr>
                        <a:t>https://pixabay.com/photos/brihadishvara-temple-thanjavur-2358280/</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&lt;Playground&gt; - </a:t>
                      </a:r>
                      <a:r>
                        <a:rPr lang="en-US" sz="900" b="0" i="0" dirty="0">
                          <a:solidFill>
                            <a:schemeClr val="dk1"/>
                          </a:solidFill>
                          <a:latin typeface="+mn-lt"/>
                          <a:ea typeface="Calibri"/>
                          <a:cs typeface="Calibri"/>
                          <a:sym typeface="Calibri"/>
                          <a:hlinkClick r:id="rId14"/>
                        </a:rPr>
                        <a:t>https://pixabay.com/illustrations/park-play-slide-children-4257026/</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&lt;Library&gt; - </a:t>
                      </a:r>
                      <a:r>
                        <a:rPr lang="en-US" sz="900" b="0" i="0" dirty="0">
                          <a:solidFill>
                            <a:schemeClr val="dk1"/>
                          </a:solidFill>
                          <a:latin typeface="+mn-lt"/>
                          <a:ea typeface="Calibri"/>
                          <a:cs typeface="Calibri"/>
                          <a:sym typeface="Calibri"/>
                          <a:hlinkClick r:id="rId15"/>
                        </a:rPr>
                        <a:t>https://pixabay.com/photos/library-reading-room-books-spine-3776935/</a:t>
                      </a:r>
                      <a:endParaRPr lang="en-US" sz="900" i="0" dirty="0"/>
                    </a:p>
                  </a:txBody>
                  <a:tcPr/>
                </a:tc>
                <a:extLst>
                  <a:ext uri="{0D108BD9-81ED-4DB2-BD59-A6C34878D82A}">
                    <a16:rowId xmlns:a16="http://schemas.microsoft.com/office/drawing/2014/main" val="10003"/>
                  </a:ext>
                </a:extLst>
              </a:tr>
              <a:tr h="389313">
                <a:tc>
                  <a:txBody>
                    <a:bodyPr/>
                    <a:lstStyle/>
                    <a:p>
                      <a:r>
                        <a:rPr lang="en-IN" sz="900" dirty="0"/>
                        <a:t>5</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&lt;Fish&gt; - </a:t>
                      </a:r>
                      <a:r>
                        <a:rPr lang="en-US" sz="900" b="0" i="0" dirty="0">
                          <a:solidFill>
                            <a:schemeClr val="dk1"/>
                          </a:solidFill>
                          <a:latin typeface="+mn-lt"/>
                          <a:ea typeface="Calibri"/>
                          <a:cs typeface="Calibri"/>
                          <a:sym typeface="Calibri"/>
                          <a:hlinkClick r:id="rId16"/>
                        </a:rPr>
                        <a:t>https://pixabay.com/vectors/fish-bubbles-silhouette-eye-look-305723/</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&lt;Elephant&gt; - </a:t>
                      </a:r>
                      <a:r>
                        <a:rPr lang="en-US" sz="900" b="0" i="0" dirty="0">
                          <a:solidFill>
                            <a:schemeClr val="dk1"/>
                          </a:solidFill>
                          <a:latin typeface="+mn-lt"/>
                          <a:ea typeface="Calibri"/>
                          <a:cs typeface="Calibri"/>
                          <a:sym typeface="Calibri"/>
                          <a:hlinkClick r:id="rId17"/>
                        </a:rPr>
                        <a:t>https://pixabay.com/illustrations/elephant-cartoon-cute-wildlife-3985060/</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&lt;Butterfly&gt; - </a:t>
                      </a:r>
                      <a:r>
                        <a:rPr lang="en-US" sz="900" b="0" i="0" dirty="0">
                          <a:solidFill>
                            <a:schemeClr val="dk1"/>
                          </a:solidFill>
                          <a:latin typeface="+mn-lt"/>
                          <a:ea typeface="Calibri"/>
                          <a:cs typeface="Calibri"/>
                          <a:sym typeface="Calibri"/>
                          <a:hlinkClick r:id="rId18"/>
                        </a:rPr>
                        <a:t>https://pixabay.com/illustrations/butterfly-blue-clip-art-insect-2778480/</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&lt;Duck&gt; - </a:t>
                      </a:r>
                      <a:r>
                        <a:rPr lang="en-US" sz="900" b="0" i="0" dirty="0">
                          <a:solidFill>
                            <a:schemeClr val="dk1"/>
                          </a:solidFill>
                          <a:latin typeface="+mn-lt"/>
                          <a:ea typeface="Calibri"/>
                          <a:cs typeface="Calibri"/>
                          <a:sym typeface="Calibri"/>
                          <a:hlinkClick r:id="rId19"/>
                        </a:rPr>
                        <a:t>https://pixabay.com/illustrations/duck-animal-vector-easter-5217739/</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&lt;Ant&gt; - </a:t>
                      </a:r>
                      <a:r>
                        <a:rPr lang="en-US" sz="900" b="0" i="0" dirty="0">
                          <a:solidFill>
                            <a:schemeClr val="dk1"/>
                          </a:solidFill>
                          <a:latin typeface="+mn-lt"/>
                          <a:ea typeface="Calibri"/>
                          <a:cs typeface="Calibri"/>
                          <a:sym typeface="Calibri"/>
                          <a:hlinkClick r:id="rId20"/>
                        </a:rPr>
                        <a:t>https://pixabay.com/photos/ant-ants-insect-nature-wildlife-3036843/ </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&lt;Parrot&gt; - </a:t>
                      </a:r>
                      <a:r>
                        <a:rPr lang="en-US" sz="900" b="0" i="0" dirty="0">
                          <a:solidFill>
                            <a:schemeClr val="dk1"/>
                          </a:solidFill>
                          <a:latin typeface="+mn-lt"/>
                          <a:ea typeface="Calibri"/>
                          <a:cs typeface="Calibri"/>
                          <a:sym typeface="Calibri"/>
                          <a:hlinkClick r:id="rId21"/>
                        </a:rPr>
                        <a:t>https://pixabay.com/illustrations/bird-parrots-wildlife-animal-3987385/ </a:t>
                      </a:r>
                      <a:endParaRPr lang="en-US" sz="900" i="0" dirty="0"/>
                    </a:p>
                  </a:txBody>
                  <a:tcPr/>
                </a:tc>
                <a:extLst>
                  <a:ext uri="{0D108BD9-81ED-4DB2-BD59-A6C34878D82A}">
                    <a16:rowId xmlns:a16="http://schemas.microsoft.com/office/drawing/2014/main" val="10004"/>
                  </a:ext>
                </a:extLst>
              </a:tr>
              <a:tr h="389313">
                <a:tc>
                  <a:txBody>
                    <a:bodyPr/>
                    <a:lstStyle/>
                    <a:p>
                      <a:r>
                        <a:rPr lang="en-IN" sz="900" dirty="0"/>
                        <a:t>6</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&lt;Flowers&gt; - </a:t>
                      </a:r>
                      <a:r>
                        <a:rPr lang="en-US" sz="900" b="0" i="0" dirty="0">
                          <a:solidFill>
                            <a:schemeClr val="dk1"/>
                          </a:solidFill>
                          <a:latin typeface="+mn-lt"/>
                          <a:ea typeface="Calibri"/>
                          <a:cs typeface="Calibri"/>
                          <a:sym typeface="Calibri"/>
                          <a:hlinkClick r:id="rId22"/>
                        </a:rPr>
                        <a:t>https://pixabay.com/vectors/clip-art-flor-flora-flower-nature-2026797/ </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&lt;Chair&gt; - </a:t>
                      </a:r>
                      <a:r>
                        <a:rPr lang="en-US" sz="900" b="0" i="0" dirty="0">
                          <a:solidFill>
                            <a:schemeClr val="dk1"/>
                          </a:solidFill>
                          <a:latin typeface="+mn-lt"/>
                          <a:ea typeface="Calibri"/>
                          <a:cs typeface="Calibri"/>
                          <a:sym typeface="Calibri"/>
                          <a:hlinkClick r:id="rId23"/>
                        </a:rPr>
                        <a:t>https://pixabay.com/illustrations/furniture-chair-back-seats-vector-2315966/</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&lt;Bag&gt; - </a:t>
                      </a:r>
                      <a:r>
                        <a:rPr lang="en-US" sz="900" b="0" i="0" dirty="0">
                          <a:solidFill>
                            <a:schemeClr val="dk1"/>
                          </a:solidFill>
                          <a:latin typeface="+mn-lt"/>
                          <a:ea typeface="Calibri"/>
                          <a:cs typeface="Calibri"/>
                          <a:sym typeface="Calibri"/>
                          <a:hlinkClick r:id="rId24"/>
                        </a:rPr>
                        <a:t>https://pixabay.com/illustrations/school-bag-schoolbag-backpack-4308691/</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&lt;Trees&gt; - </a:t>
                      </a:r>
                      <a:r>
                        <a:rPr lang="en-US" sz="900" b="0" i="0" dirty="0">
                          <a:solidFill>
                            <a:schemeClr val="dk1"/>
                          </a:solidFill>
                          <a:latin typeface="+mn-lt"/>
                          <a:ea typeface="Calibri"/>
                          <a:cs typeface="Calibri"/>
                          <a:sym typeface="Calibri"/>
                          <a:hlinkClick r:id="rId25"/>
                        </a:rPr>
                        <a:t>https://pixabay.com/illustrations/clipart-tree-green-nature-wood-3419895/</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&lt;Bowl of fruits&gt; - </a:t>
                      </a:r>
                      <a:r>
                        <a:rPr lang="en-US" sz="900" b="0" i="0" dirty="0">
                          <a:solidFill>
                            <a:schemeClr val="dk1"/>
                          </a:solidFill>
                          <a:latin typeface="+mn-lt"/>
                          <a:ea typeface="Calibri"/>
                          <a:cs typeface="Calibri"/>
                          <a:sym typeface="Calibri"/>
                          <a:hlinkClick r:id="rId26"/>
                        </a:rPr>
                        <a:t>https://pixabay.com/illustrations/fruit-basket-bowl-cool-cherries-5004282/</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&lt;Bottle&gt; - </a:t>
                      </a:r>
                      <a:r>
                        <a:rPr lang="en-US" sz="900" b="0" i="0" dirty="0">
                          <a:solidFill>
                            <a:schemeClr val="dk1"/>
                          </a:solidFill>
                          <a:latin typeface="+mn-lt"/>
                          <a:ea typeface="Calibri"/>
                          <a:cs typeface="Calibri"/>
                          <a:sym typeface="Calibri"/>
                          <a:hlinkClick r:id="rId27"/>
                        </a:rPr>
                        <a:t>https://pixabay.com/illustrations/water-bottle-water-plastic-bottle-3927420/</a:t>
                      </a:r>
                      <a:endParaRPr lang="en-US" sz="900" i="0" dirty="0"/>
                    </a:p>
                  </a:txBody>
                  <a:tcPr/>
                </a:tc>
                <a:extLst>
                  <a:ext uri="{0D108BD9-81ED-4DB2-BD59-A6C34878D82A}">
                    <a16:rowId xmlns:a16="http://schemas.microsoft.com/office/drawing/2014/main" val="10005"/>
                  </a:ext>
                </a:extLst>
              </a:tr>
            </a:tbl>
          </a:graphicData>
        </a:graphic>
      </p:graphicFrame>
      <p:pic>
        <p:nvPicPr>
          <p:cNvPr id="5" name="Picture 4" descr="A chalkboard on a wall&#10;&#10;Description automatically generated with low confidence">
            <a:extLst>
              <a:ext uri="{FF2B5EF4-FFF2-40B4-BE49-F238E27FC236}">
                <a16:creationId xmlns:a16="http://schemas.microsoft.com/office/drawing/2014/main" id="{9FAC20C2-69E1-C240-892A-1EC3CCF33D6A}"/>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82252" y="1153772"/>
            <a:ext cx="391971" cy="260465"/>
          </a:xfrm>
          <a:prstGeom prst="rect">
            <a:avLst/>
          </a:prstGeom>
        </p:spPr>
      </p:pic>
      <p:pic>
        <p:nvPicPr>
          <p:cNvPr id="6" name="Google Shape;69;p3" descr="Icon&#10;&#10;Description automatically generated">
            <a:extLst>
              <a:ext uri="{FF2B5EF4-FFF2-40B4-BE49-F238E27FC236}">
                <a16:creationId xmlns:a16="http://schemas.microsoft.com/office/drawing/2014/main" id="{E9F504CC-6782-8C49-877C-CDAAD05DA612}"/>
              </a:ext>
            </a:extLst>
          </p:cNvPr>
          <p:cNvPicPr preferRelativeResize="0"/>
          <p:nvPr/>
        </p:nvPicPr>
        <p:blipFill rotWithShape="1">
          <a:blip r:embed="rId29">
            <a:alphaModFix/>
          </a:blip>
          <a:srcRect/>
          <a:stretch/>
        </p:blipFill>
        <p:spPr>
          <a:xfrm>
            <a:off x="3081659" y="1628616"/>
            <a:ext cx="206637" cy="262879"/>
          </a:xfrm>
          <a:prstGeom prst="rect">
            <a:avLst/>
          </a:prstGeom>
          <a:noFill/>
          <a:ln>
            <a:noFill/>
          </a:ln>
        </p:spPr>
      </p:pic>
      <p:pic>
        <p:nvPicPr>
          <p:cNvPr id="7" name="Google Shape;70;p3" descr="A picture containing toy, clock&#10;&#10;Description automatically generated">
            <a:extLst>
              <a:ext uri="{FF2B5EF4-FFF2-40B4-BE49-F238E27FC236}">
                <a16:creationId xmlns:a16="http://schemas.microsoft.com/office/drawing/2014/main" id="{96D0D318-C82F-5E4D-BB31-5CA6FD56CE19}"/>
              </a:ext>
            </a:extLst>
          </p:cNvPr>
          <p:cNvPicPr preferRelativeResize="0"/>
          <p:nvPr/>
        </p:nvPicPr>
        <p:blipFill rotWithShape="1">
          <a:blip r:embed="rId30">
            <a:alphaModFix/>
          </a:blip>
          <a:srcRect/>
          <a:stretch/>
        </p:blipFill>
        <p:spPr>
          <a:xfrm>
            <a:off x="2096814" y="1958040"/>
            <a:ext cx="192039" cy="333331"/>
          </a:xfrm>
          <a:prstGeom prst="rect">
            <a:avLst/>
          </a:prstGeom>
          <a:noFill/>
          <a:ln>
            <a:noFill/>
          </a:ln>
        </p:spPr>
      </p:pic>
      <p:pic>
        <p:nvPicPr>
          <p:cNvPr id="8" name="Google Shape;71;p3" descr="A person posing for the camera&#10;&#10;Description automatically generated">
            <a:extLst>
              <a:ext uri="{FF2B5EF4-FFF2-40B4-BE49-F238E27FC236}">
                <a16:creationId xmlns:a16="http://schemas.microsoft.com/office/drawing/2014/main" id="{45410B58-AFA9-7740-8B41-E0EAEE5A3F53}"/>
              </a:ext>
            </a:extLst>
          </p:cNvPr>
          <p:cNvPicPr preferRelativeResize="0"/>
          <p:nvPr/>
        </p:nvPicPr>
        <p:blipFill rotWithShape="1">
          <a:blip r:embed="rId31">
            <a:alphaModFix/>
          </a:blip>
          <a:srcRect/>
          <a:stretch/>
        </p:blipFill>
        <p:spPr>
          <a:xfrm>
            <a:off x="2063552" y="1628800"/>
            <a:ext cx="258564" cy="283265"/>
          </a:xfrm>
          <a:prstGeom prst="rect">
            <a:avLst/>
          </a:prstGeom>
          <a:noFill/>
          <a:ln>
            <a:noFill/>
          </a:ln>
        </p:spPr>
      </p:pic>
      <p:pic>
        <p:nvPicPr>
          <p:cNvPr id="9" name="Google Shape;72;p3" descr="A person riding on the back of a truck&#10;&#10;Description automatically generated">
            <a:extLst>
              <a:ext uri="{FF2B5EF4-FFF2-40B4-BE49-F238E27FC236}">
                <a16:creationId xmlns:a16="http://schemas.microsoft.com/office/drawing/2014/main" id="{54C4BD41-2A6E-A540-BC9E-C8698EFDC2CA}"/>
              </a:ext>
            </a:extLst>
          </p:cNvPr>
          <p:cNvPicPr preferRelativeResize="0"/>
          <p:nvPr/>
        </p:nvPicPr>
        <p:blipFill rotWithShape="1">
          <a:blip r:embed="rId32">
            <a:alphaModFix/>
          </a:blip>
          <a:srcRect/>
          <a:stretch/>
        </p:blipFill>
        <p:spPr>
          <a:xfrm>
            <a:off x="2548709" y="1628616"/>
            <a:ext cx="259056" cy="283265"/>
          </a:xfrm>
          <a:prstGeom prst="rect">
            <a:avLst/>
          </a:prstGeom>
          <a:noFill/>
          <a:ln>
            <a:noFill/>
          </a:ln>
        </p:spPr>
      </p:pic>
      <p:pic>
        <p:nvPicPr>
          <p:cNvPr id="10" name="Google Shape;73;p3" descr="A picture containing graphical user interface&#10;&#10;Description automatically generated">
            <a:extLst>
              <a:ext uri="{FF2B5EF4-FFF2-40B4-BE49-F238E27FC236}">
                <a16:creationId xmlns:a16="http://schemas.microsoft.com/office/drawing/2014/main" id="{DD579BC9-3556-4B4F-8094-038B45E6B6D1}"/>
              </a:ext>
            </a:extLst>
          </p:cNvPr>
          <p:cNvPicPr preferRelativeResize="0"/>
          <p:nvPr/>
        </p:nvPicPr>
        <p:blipFill rotWithShape="1">
          <a:blip r:embed="rId33">
            <a:alphaModFix/>
          </a:blip>
          <a:srcRect t="21111"/>
          <a:stretch/>
        </p:blipFill>
        <p:spPr>
          <a:xfrm>
            <a:off x="2531162" y="2004011"/>
            <a:ext cx="259056" cy="296106"/>
          </a:xfrm>
          <a:prstGeom prst="rect">
            <a:avLst/>
          </a:prstGeom>
          <a:noFill/>
          <a:ln>
            <a:noFill/>
          </a:ln>
        </p:spPr>
      </p:pic>
      <p:pic>
        <p:nvPicPr>
          <p:cNvPr id="11" name="Google Shape;74;p3" descr="A person sitting on a bench&#10;&#10;Description automatically generated">
            <a:extLst>
              <a:ext uri="{FF2B5EF4-FFF2-40B4-BE49-F238E27FC236}">
                <a16:creationId xmlns:a16="http://schemas.microsoft.com/office/drawing/2014/main" id="{7DC32E1F-36EE-7649-9791-73FB8B8A9698}"/>
              </a:ext>
            </a:extLst>
          </p:cNvPr>
          <p:cNvPicPr preferRelativeResize="0"/>
          <p:nvPr/>
        </p:nvPicPr>
        <p:blipFill rotWithShape="1">
          <a:blip r:embed="rId34">
            <a:alphaModFix/>
          </a:blip>
          <a:srcRect t="17980"/>
          <a:stretch/>
        </p:blipFill>
        <p:spPr>
          <a:xfrm>
            <a:off x="3062603" y="2004011"/>
            <a:ext cx="256211" cy="284474"/>
          </a:xfrm>
          <a:prstGeom prst="rect">
            <a:avLst/>
          </a:prstGeom>
          <a:noFill/>
          <a:ln>
            <a:noFill/>
          </a:ln>
        </p:spPr>
      </p:pic>
      <p:pic>
        <p:nvPicPr>
          <p:cNvPr id="12" name="Google Shape;96;p4" descr="A picture containing room, colorful, bedroom&#10;&#10;Description automatically generated">
            <a:extLst>
              <a:ext uri="{FF2B5EF4-FFF2-40B4-BE49-F238E27FC236}">
                <a16:creationId xmlns:a16="http://schemas.microsoft.com/office/drawing/2014/main" id="{06416695-899F-F446-8DCA-81081B04170D}"/>
              </a:ext>
            </a:extLst>
          </p:cNvPr>
          <p:cNvPicPr preferRelativeResize="0"/>
          <p:nvPr/>
        </p:nvPicPr>
        <p:blipFill rotWithShape="1">
          <a:blip r:embed="rId35">
            <a:alphaModFix/>
          </a:blip>
          <a:srcRect/>
          <a:stretch/>
        </p:blipFill>
        <p:spPr>
          <a:xfrm>
            <a:off x="2133493" y="2478800"/>
            <a:ext cx="258564" cy="202131"/>
          </a:xfrm>
          <a:prstGeom prst="rect">
            <a:avLst/>
          </a:prstGeom>
          <a:noFill/>
          <a:ln>
            <a:noFill/>
          </a:ln>
        </p:spPr>
      </p:pic>
      <p:grpSp>
        <p:nvGrpSpPr>
          <p:cNvPr id="13" name="Google Shape;97;p4">
            <a:extLst>
              <a:ext uri="{FF2B5EF4-FFF2-40B4-BE49-F238E27FC236}">
                <a16:creationId xmlns:a16="http://schemas.microsoft.com/office/drawing/2014/main" id="{A5C71A8B-8A00-0944-A065-44605380A5B9}"/>
              </a:ext>
            </a:extLst>
          </p:cNvPr>
          <p:cNvGrpSpPr/>
          <p:nvPr/>
        </p:nvGrpSpPr>
        <p:grpSpPr>
          <a:xfrm>
            <a:off x="2466055" y="2504977"/>
            <a:ext cx="430258" cy="222344"/>
            <a:chOff x="3581400" y="1034737"/>
            <a:chExt cx="2086923" cy="1843499"/>
          </a:xfrm>
        </p:grpSpPr>
        <p:sp>
          <p:nvSpPr>
            <p:cNvPr id="14" name="Google Shape;98;p4">
              <a:extLst>
                <a:ext uri="{FF2B5EF4-FFF2-40B4-BE49-F238E27FC236}">
                  <a16:creationId xmlns:a16="http://schemas.microsoft.com/office/drawing/2014/main" id="{DC4E2E76-90C3-8543-88F0-B3FFC1E379CF}"/>
                </a:ext>
              </a:extLst>
            </p:cNvPr>
            <p:cNvSpPr/>
            <p:nvPr/>
          </p:nvSpPr>
          <p:spPr>
            <a:xfrm>
              <a:off x="3581400" y="1034738"/>
              <a:ext cx="2086923" cy="1843498"/>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 name="Google Shape;99;p4" descr="Map&#10;&#10;Description automatically generated">
              <a:extLst>
                <a:ext uri="{FF2B5EF4-FFF2-40B4-BE49-F238E27FC236}">
                  <a16:creationId xmlns:a16="http://schemas.microsoft.com/office/drawing/2014/main" id="{47ACC1CC-0032-D449-BC9E-206A03E4BF81}"/>
                </a:ext>
              </a:extLst>
            </p:cNvPr>
            <p:cNvPicPr preferRelativeResize="0"/>
            <p:nvPr/>
          </p:nvPicPr>
          <p:blipFill rotWithShape="1">
            <a:blip r:embed="rId36">
              <a:alphaModFix/>
            </a:blip>
            <a:srcRect l="15313" t="3401" r="12813" b="6098"/>
            <a:stretch/>
          </p:blipFill>
          <p:spPr>
            <a:xfrm>
              <a:off x="3830431" y="1034737"/>
              <a:ext cx="1757988" cy="1843498"/>
            </a:xfrm>
            <a:prstGeom prst="rect">
              <a:avLst/>
            </a:prstGeom>
            <a:noFill/>
            <a:ln>
              <a:noFill/>
            </a:ln>
          </p:spPr>
        </p:pic>
      </p:grpSp>
      <p:grpSp>
        <p:nvGrpSpPr>
          <p:cNvPr id="16" name="Google Shape;100;p4">
            <a:extLst>
              <a:ext uri="{FF2B5EF4-FFF2-40B4-BE49-F238E27FC236}">
                <a16:creationId xmlns:a16="http://schemas.microsoft.com/office/drawing/2014/main" id="{CE6FE48D-CDB8-894C-9DC0-E32592A092CE}"/>
              </a:ext>
            </a:extLst>
          </p:cNvPr>
          <p:cNvGrpSpPr/>
          <p:nvPr/>
        </p:nvGrpSpPr>
        <p:grpSpPr>
          <a:xfrm>
            <a:off x="2455632" y="2823293"/>
            <a:ext cx="424207" cy="318821"/>
            <a:chOff x="3124201" y="3569724"/>
            <a:chExt cx="2544122" cy="1910131"/>
          </a:xfrm>
        </p:grpSpPr>
        <p:sp>
          <p:nvSpPr>
            <p:cNvPr id="17" name="Google Shape;101;p4">
              <a:extLst>
                <a:ext uri="{FF2B5EF4-FFF2-40B4-BE49-F238E27FC236}">
                  <a16:creationId xmlns:a16="http://schemas.microsoft.com/office/drawing/2014/main" id="{317D50C2-71A2-3046-ABFE-5534D64C8A49}"/>
                </a:ext>
              </a:extLst>
            </p:cNvPr>
            <p:cNvSpPr/>
            <p:nvPr/>
          </p:nvSpPr>
          <p:spPr>
            <a:xfrm>
              <a:off x="3124201" y="3569724"/>
              <a:ext cx="2483044" cy="1901962"/>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02;p4" descr="Map&#10;&#10;Description automatically generated">
              <a:extLst>
                <a:ext uri="{FF2B5EF4-FFF2-40B4-BE49-F238E27FC236}">
                  <a16:creationId xmlns:a16="http://schemas.microsoft.com/office/drawing/2014/main" id="{BA77E7D7-FDC0-EE4B-8F68-B78C060820BD}"/>
                </a:ext>
              </a:extLst>
            </p:cNvPr>
            <p:cNvPicPr preferRelativeResize="0"/>
            <p:nvPr/>
          </p:nvPicPr>
          <p:blipFill rotWithShape="1">
            <a:blip r:embed="rId37">
              <a:alphaModFix/>
            </a:blip>
            <a:srcRect/>
            <a:stretch/>
          </p:blipFill>
          <p:spPr>
            <a:xfrm>
              <a:off x="3289616" y="3636357"/>
              <a:ext cx="2378707" cy="1843498"/>
            </a:xfrm>
            <a:prstGeom prst="rect">
              <a:avLst/>
            </a:prstGeom>
            <a:noFill/>
            <a:ln>
              <a:noFill/>
            </a:ln>
          </p:spPr>
        </p:pic>
      </p:grpSp>
      <p:grpSp>
        <p:nvGrpSpPr>
          <p:cNvPr id="19" name="Google Shape;103;p4">
            <a:extLst>
              <a:ext uri="{FF2B5EF4-FFF2-40B4-BE49-F238E27FC236}">
                <a16:creationId xmlns:a16="http://schemas.microsoft.com/office/drawing/2014/main" id="{431967DE-833C-9047-9FD6-8F22E6FD417D}"/>
              </a:ext>
            </a:extLst>
          </p:cNvPr>
          <p:cNvGrpSpPr/>
          <p:nvPr/>
        </p:nvGrpSpPr>
        <p:grpSpPr>
          <a:xfrm>
            <a:off x="2119757" y="2857301"/>
            <a:ext cx="286036" cy="250807"/>
            <a:chOff x="418494" y="3586784"/>
            <a:chExt cx="2229172" cy="1843498"/>
          </a:xfrm>
        </p:grpSpPr>
        <p:sp>
          <p:nvSpPr>
            <p:cNvPr id="20" name="Google Shape;104;p4">
              <a:extLst>
                <a:ext uri="{FF2B5EF4-FFF2-40B4-BE49-F238E27FC236}">
                  <a16:creationId xmlns:a16="http://schemas.microsoft.com/office/drawing/2014/main" id="{074CDA04-BBCF-6249-911D-2680E0DD6610}"/>
                </a:ext>
              </a:extLst>
            </p:cNvPr>
            <p:cNvSpPr/>
            <p:nvPr/>
          </p:nvSpPr>
          <p:spPr>
            <a:xfrm>
              <a:off x="418494" y="3586784"/>
              <a:ext cx="2229172" cy="1843498"/>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105;p4" descr="A picture containing diagram&#10;&#10;Description automatically generated">
              <a:extLst>
                <a:ext uri="{FF2B5EF4-FFF2-40B4-BE49-F238E27FC236}">
                  <a16:creationId xmlns:a16="http://schemas.microsoft.com/office/drawing/2014/main" id="{065F3C1C-77BA-7345-9A09-4B40A871124D}"/>
                </a:ext>
              </a:extLst>
            </p:cNvPr>
            <p:cNvPicPr preferRelativeResize="0"/>
            <p:nvPr/>
          </p:nvPicPr>
          <p:blipFill rotWithShape="1">
            <a:blip r:embed="rId38">
              <a:alphaModFix/>
            </a:blip>
            <a:srcRect/>
            <a:stretch/>
          </p:blipFill>
          <p:spPr>
            <a:xfrm>
              <a:off x="429298" y="3753885"/>
              <a:ext cx="2217695" cy="1529689"/>
            </a:xfrm>
            <a:prstGeom prst="rect">
              <a:avLst/>
            </a:prstGeom>
            <a:noFill/>
            <a:ln>
              <a:noFill/>
            </a:ln>
          </p:spPr>
        </p:pic>
      </p:grpSp>
      <p:pic>
        <p:nvPicPr>
          <p:cNvPr id="22" name="Google Shape;106;p4" descr="A picture containing shelf, book, indoor, library&#10;&#10;Description automatically generated">
            <a:extLst>
              <a:ext uri="{FF2B5EF4-FFF2-40B4-BE49-F238E27FC236}">
                <a16:creationId xmlns:a16="http://schemas.microsoft.com/office/drawing/2014/main" id="{8F94829F-FF44-D246-BEA5-1CA924D1975F}"/>
              </a:ext>
            </a:extLst>
          </p:cNvPr>
          <p:cNvPicPr preferRelativeResize="0"/>
          <p:nvPr/>
        </p:nvPicPr>
        <p:blipFill rotWithShape="1">
          <a:blip r:embed="rId39">
            <a:alphaModFix/>
          </a:blip>
          <a:srcRect/>
          <a:stretch/>
        </p:blipFill>
        <p:spPr>
          <a:xfrm>
            <a:off x="3001319" y="2877723"/>
            <a:ext cx="254099" cy="187986"/>
          </a:xfrm>
          <a:prstGeom prst="rect">
            <a:avLst/>
          </a:prstGeom>
          <a:noFill/>
          <a:ln>
            <a:noFill/>
          </a:ln>
        </p:spPr>
      </p:pic>
      <p:pic>
        <p:nvPicPr>
          <p:cNvPr id="23" name="Google Shape;107;p4" descr="A large stone building&#10;&#10;Description automatically generated">
            <a:extLst>
              <a:ext uri="{FF2B5EF4-FFF2-40B4-BE49-F238E27FC236}">
                <a16:creationId xmlns:a16="http://schemas.microsoft.com/office/drawing/2014/main" id="{7BB242BD-8B25-4C43-AA45-A5BDD942E67F}"/>
              </a:ext>
            </a:extLst>
          </p:cNvPr>
          <p:cNvPicPr preferRelativeResize="0"/>
          <p:nvPr/>
        </p:nvPicPr>
        <p:blipFill rotWithShape="1">
          <a:blip r:embed="rId40">
            <a:alphaModFix/>
          </a:blip>
          <a:srcRect/>
          <a:stretch/>
        </p:blipFill>
        <p:spPr>
          <a:xfrm>
            <a:off x="2973895" y="2488812"/>
            <a:ext cx="424207" cy="193587"/>
          </a:xfrm>
          <a:prstGeom prst="rect">
            <a:avLst/>
          </a:prstGeom>
          <a:noFill/>
          <a:ln>
            <a:noFill/>
          </a:ln>
        </p:spPr>
      </p:pic>
      <p:pic>
        <p:nvPicPr>
          <p:cNvPr id="24" name="Google Shape;120;p5" descr="A picture containing shape&#10;&#10;Description automatically generated">
            <a:extLst>
              <a:ext uri="{FF2B5EF4-FFF2-40B4-BE49-F238E27FC236}">
                <a16:creationId xmlns:a16="http://schemas.microsoft.com/office/drawing/2014/main" id="{8A45A0B3-8CA4-874E-B5FB-3898F2AAA1C9}"/>
              </a:ext>
            </a:extLst>
          </p:cNvPr>
          <p:cNvPicPr preferRelativeResize="0"/>
          <p:nvPr/>
        </p:nvPicPr>
        <p:blipFill rotWithShape="1">
          <a:blip r:embed="rId41">
            <a:alphaModFix/>
          </a:blip>
          <a:srcRect/>
          <a:stretch/>
        </p:blipFill>
        <p:spPr>
          <a:xfrm>
            <a:off x="2121046" y="3411006"/>
            <a:ext cx="342217" cy="276998"/>
          </a:xfrm>
          <a:prstGeom prst="rect">
            <a:avLst/>
          </a:prstGeom>
          <a:noFill/>
          <a:ln>
            <a:noFill/>
          </a:ln>
        </p:spPr>
      </p:pic>
      <p:pic>
        <p:nvPicPr>
          <p:cNvPr id="25" name="Google Shape;121;p5" descr="A picture containing food&#10;&#10;Description automatically generated">
            <a:extLst>
              <a:ext uri="{FF2B5EF4-FFF2-40B4-BE49-F238E27FC236}">
                <a16:creationId xmlns:a16="http://schemas.microsoft.com/office/drawing/2014/main" id="{4FF63C32-D205-2442-92E1-C9224871D60D}"/>
              </a:ext>
            </a:extLst>
          </p:cNvPr>
          <p:cNvPicPr preferRelativeResize="0"/>
          <p:nvPr/>
        </p:nvPicPr>
        <p:blipFill rotWithShape="1">
          <a:blip r:embed="rId42">
            <a:alphaModFix/>
          </a:blip>
          <a:srcRect/>
          <a:stretch/>
        </p:blipFill>
        <p:spPr>
          <a:xfrm>
            <a:off x="2547084" y="3386509"/>
            <a:ext cx="398686" cy="283080"/>
          </a:xfrm>
          <a:prstGeom prst="rect">
            <a:avLst/>
          </a:prstGeom>
          <a:noFill/>
          <a:ln>
            <a:noFill/>
          </a:ln>
        </p:spPr>
      </p:pic>
      <p:pic>
        <p:nvPicPr>
          <p:cNvPr id="26" name="Google Shape;122;p5" descr="A picture containing light&#10;&#10;Description automatically generated">
            <a:extLst>
              <a:ext uri="{FF2B5EF4-FFF2-40B4-BE49-F238E27FC236}">
                <a16:creationId xmlns:a16="http://schemas.microsoft.com/office/drawing/2014/main" id="{A366B433-372A-5647-9610-243E3FC6ECE4}"/>
              </a:ext>
            </a:extLst>
          </p:cNvPr>
          <p:cNvPicPr preferRelativeResize="0"/>
          <p:nvPr/>
        </p:nvPicPr>
        <p:blipFill rotWithShape="1">
          <a:blip r:embed="rId43">
            <a:alphaModFix/>
          </a:blip>
          <a:srcRect/>
          <a:stretch/>
        </p:blipFill>
        <p:spPr>
          <a:xfrm>
            <a:off x="3033014" y="3420018"/>
            <a:ext cx="281833" cy="235721"/>
          </a:xfrm>
          <a:prstGeom prst="rect">
            <a:avLst/>
          </a:prstGeom>
          <a:noFill/>
          <a:ln>
            <a:noFill/>
          </a:ln>
        </p:spPr>
      </p:pic>
      <p:pic>
        <p:nvPicPr>
          <p:cNvPr id="27" name="Google Shape;123;p5" descr="A picture containing light, drawing&#10;&#10;Description automatically generated">
            <a:extLst>
              <a:ext uri="{FF2B5EF4-FFF2-40B4-BE49-F238E27FC236}">
                <a16:creationId xmlns:a16="http://schemas.microsoft.com/office/drawing/2014/main" id="{172903C3-CB25-7545-9987-FD65801DC804}"/>
              </a:ext>
            </a:extLst>
          </p:cNvPr>
          <p:cNvPicPr preferRelativeResize="0"/>
          <p:nvPr/>
        </p:nvPicPr>
        <p:blipFill rotWithShape="1">
          <a:blip r:embed="rId44">
            <a:alphaModFix/>
          </a:blip>
          <a:srcRect/>
          <a:stretch/>
        </p:blipFill>
        <p:spPr>
          <a:xfrm>
            <a:off x="2109643" y="3808175"/>
            <a:ext cx="306264" cy="258839"/>
          </a:xfrm>
          <a:prstGeom prst="rect">
            <a:avLst/>
          </a:prstGeom>
          <a:noFill/>
          <a:ln>
            <a:noFill/>
          </a:ln>
        </p:spPr>
      </p:pic>
      <p:pic>
        <p:nvPicPr>
          <p:cNvPr id="28" name="Google Shape;124;p5" descr="A close up of a toy&#10;&#10;Description automatically generated">
            <a:extLst>
              <a:ext uri="{FF2B5EF4-FFF2-40B4-BE49-F238E27FC236}">
                <a16:creationId xmlns:a16="http://schemas.microsoft.com/office/drawing/2014/main" id="{13BEAFBE-8D11-A945-B341-9E9F4AB18A3B}"/>
              </a:ext>
            </a:extLst>
          </p:cNvPr>
          <p:cNvPicPr preferRelativeResize="0"/>
          <p:nvPr/>
        </p:nvPicPr>
        <p:blipFill rotWithShape="1">
          <a:blip r:embed="rId45">
            <a:alphaModFix/>
          </a:blip>
          <a:srcRect l="12500" r="20000"/>
          <a:stretch/>
        </p:blipFill>
        <p:spPr>
          <a:xfrm>
            <a:off x="3011325" y="3782261"/>
            <a:ext cx="276971" cy="268922"/>
          </a:xfrm>
          <a:prstGeom prst="rect">
            <a:avLst/>
          </a:prstGeom>
          <a:noFill/>
          <a:ln>
            <a:noFill/>
          </a:ln>
        </p:spPr>
      </p:pic>
      <p:pic>
        <p:nvPicPr>
          <p:cNvPr id="29" name="Google Shape;125;p5" descr="A insect on the ground&#10;&#10;Description automatically generated">
            <a:extLst>
              <a:ext uri="{FF2B5EF4-FFF2-40B4-BE49-F238E27FC236}">
                <a16:creationId xmlns:a16="http://schemas.microsoft.com/office/drawing/2014/main" id="{A2784062-9236-E04F-B39E-BD173484E012}"/>
              </a:ext>
            </a:extLst>
          </p:cNvPr>
          <p:cNvPicPr preferRelativeResize="0"/>
          <p:nvPr/>
        </p:nvPicPr>
        <p:blipFill rotWithShape="1">
          <a:blip r:embed="rId46">
            <a:alphaModFix/>
          </a:blip>
          <a:srcRect/>
          <a:stretch/>
        </p:blipFill>
        <p:spPr>
          <a:xfrm>
            <a:off x="2548709" y="3817168"/>
            <a:ext cx="263169" cy="261403"/>
          </a:xfrm>
          <a:prstGeom prst="rect">
            <a:avLst/>
          </a:prstGeom>
          <a:noFill/>
          <a:ln>
            <a:noFill/>
          </a:ln>
        </p:spPr>
      </p:pic>
      <p:pic>
        <p:nvPicPr>
          <p:cNvPr id="30" name="Google Shape;144;p6" descr="A close up of a flower&#10;&#10;Description automatically generated">
            <a:extLst>
              <a:ext uri="{FF2B5EF4-FFF2-40B4-BE49-F238E27FC236}">
                <a16:creationId xmlns:a16="http://schemas.microsoft.com/office/drawing/2014/main" id="{248C5643-E584-1240-A442-D98BCCA4FC18}"/>
              </a:ext>
            </a:extLst>
          </p:cNvPr>
          <p:cNvPicPr preferRelativeResize="0"/>
          <p:nvPr/>
        </p:nvPicPr>
        <p:blipFill rotWithShape="1">
          <a:blip r:embed="rId47">
            <a:alphaModFix/>
          </a:blip>
          <a:srcRect/>
          <a:stretch/>
        </p:blipFill>
        <p:spPr>
          <a:xfrm>
            <a:off x="2124801" y="4359626"/>
            <a:ext cx="313019" cy="293510"/>
          </a:xfrm>
          <a:prstGeom prst="rect">
            <a:avLst/>
          </a:prstGeom>
          <a:noFill/>
          <a:ln>
            <a:noFill/>
          </a:ln>
        </p:spPr>
      </p:pic>
      <p:pic>
        <p:nvPicPr>
          <p:cNvPr id="31" name="Google Shape;145;p6" descr="A close up of a chair&#10;&#10;Description automatically generated">
            <a:extLst>
              <a:ext uri="{FF2B5EF4-FFF2-40B4-BE49-F238E27FC236}">
                <a16:creationId xmlns:a16="http://schemas.microsoft.com/office/drawing/2014/main" id="{C777947B-EF76-624D-9FA2-C55CCADD4994}"/>
              </a:ext>
            </a:extLst>
          </p:cNvPr>
          <p:cNvPicPr preferRelativeResize="0"/>
          <p:nvPr/>
        </p:nvPicPr>
        <p:blipFill rotWithShape="1">
          <a:blip r:embed="rId48">
            <a:alphaModFix/>
          </a:blip>
          <a:srcRect l="17778" t="4002" r="11110" b="13334"/>
          <a:stretch/>
        </p:blipFill>
        <p:spPr>
          <a:xfrm>
            <a:off x="2512132" y="4385139"/>
            <a:ext cx="387415" cy="293462"/>
          </a:xfrm>
          <a:prstGeom prst="rect">
            <a:avLst/>
          </a:prstGeom>
          <a:noFill/>
          <a:ln>
            <a:noFill/>
          </a:ln>
        </p:spPr>
      </p:pic>
      <p:pic>
        <p:nvPicPr>
          <p:cNvPr id="32" name="Google Shape;146;p6" descr="A picture containing logo&#10;&#10;Description automatically generated">
            <a:extLst>
              <a:ext uri="{FF2B5EF4-FFF2-40B4-BE49-F238E27FC236}">
                <a16:creationId xmlns:a16="http://schemas.microsoft.com/office/drawing/2014/main" id="{3DACB8A9-7EE6-FC42-B550-AA7AA14EBD8F}"/>
              </a:ext>
            </a:extLst>
          </p:cNvPr>
          <p:cNvPicPr preferRelativeResize="0"/>
          <p:nvPr/>
        </p:nvPicPr>
        <p:blipFill rotWithShape="1">
          <a:blip r:embed="rId49">
            <a:alphaModFix/>
          </a:blip>
          <a:srcRect l="2801" t="7630" r="4377" b="5555"/>
          <a:stretch/>
        </p:blipFill>
        <p:spPr>
          <a:xfrm>
            <a:off x="2971613" y="4350431"/>
            <a:ext cx="349289" cy="322808"/>
          </a:xfrm>
          <a:prstGeom prst="rect">
            <a:avLst/>
          </a:prstGeom>
          <a:noFill/>
          <a:ln>
            <a:noFill/>
          </a:ln>
        </p:spPr>
      </p:pic>
      <p:pic>
        <p:nvPicPr>
          <p:cNvPr id="33" name="Google Shape;147;p6" descr="A picture containing flower&#10;&#10;Description automatically generated">
            <a:extLst>
              <a:ext uri="{FF2B5EF4-FFF2-40B4-BE49-F238E27FC236}">
                <a16:creationId xmlns:a16="http://schemas.microsoft.com/office/drawing/2014/main" id="{3A441047-499C-5E44-88DE-1246CA034F37}"/>
              </a:ext>
            </a:extLst>
          </p:cNvPr>
          <p:cNvPicPr preferRelativeResize="0"/>
          <p:nvPr/>
        </p:nvPicPr>
        <p:blipFill rotWithShape="1">
          <a:blip r:embed="rId50">
            <a:alphaModFix/>
          </a:blip>
          <a:srcRect l="21875" t="6738" r="19999" b="8714"/>
          <a:stretch/>
        </p:blipFill>
        <p:spPr>
          <a:xfrm>
            <a:off x="2090892" y="4737049"/>
            <a:ext cx="344729" cy="269350"/>
          </a:xfrm>
          <a:prstGeom prst="rect">
            <a:avLst/>
          </a:prstGeom>
          <a:noFill/>
          <a:ln>
            <a:noFill/>
          </a:ln>
        </p:spPr>
      </p:pic>
      <p:pic>
        <p:nvPicPr>
          <p:cNvPr id="34" name="Google Shape;148;p6" descr="A picture containing icon&#10;&#10;Description automatically generated">
            <a:extLst>
              <a:ext uri="{FF2B5EF4-FFF2-40B4-BE49-F238E27FC236}">
                <a16:creationId xmlns:a16="http://schemas.microsoft.com/office/drawing/2014/main" id="{7396F486-5BCE-EF4B-90A1-DD8B4060A503}"/>
              </a:ext>
            </a:extLst>
          </p:cNvPr>
          <p:cNvPicPr preferRelativeResize="0"/>
          <p:nvPr/>
        </p:nvPicPr>
        <p:blipFill rotWithShape="1">
          <a:blip r:embed="rId51">
            <a:alphaModFix/>
          </a:blip>
          <a:srcRect/>
          <a:stretch/>
        </p:blipFill>
        <p:spPr>
          <a:xfrm>
            <a:off x="2553183" y="4785398"/>
            <a:ext cx="392296" cy="258574"/>
          </a:xfrm>
          <a:prstGeom prst="rect">
            <a:avLst/>
          </a:prstGeom>
          <a:noFill/>
          <a:ln>
            <a:noFill/>
          </a:ln>
        </p:spPr>
      </p:pic>
      <p:pic>
        <p:nvPicPr>
          <p:cNvPr id="35" name="Google Shape;149;p6" descr="A picture containing bottle&#10;&#10;Description automatically generated">
            <a:extLst>
              <a:ext uri="{FF2B5EF4-FFF2-40B4-BE49-F238E27FC236}">
                <a16:creationId xmlns:a16="http://schemas.microsoft.com/office/drawing/2014/main" id="{7A9FE1E0-E7BF-4648-AEFF-AA4657720EA3}"/>
              </a:ext>
            </a:extLst>
          </p:cNvPr>
          <p:cNvPicPr preferRelativeResize="0"/>
          <p:nvPr/>
        </p:nvPicPr>
        <p:blipFill rotWithShape="1">
          <a:blip r:embed="rId52">
            <a:alphaModFix/>
          </a:blip>
          <a:srcRect/>
          <a:stretch/>
        </p:blipFill>
        <p:spPr>
          <a:xfrm>
            <a:off x="3128726" y="4719525"/>
            <a:ext cx="302978" cy="349763"/>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1203</Words>
  <Application>Microsoft Office PowerPoint</Application>
  <PresentationFormat>Widescreen</PresentationFormat>
  <Paragraphs>127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44</cp:revision>
  <dcterms:created xsi:type="dcterms:W3CDTF">2020-08-28T09:38:22Z</dcterms:created>
  <dcterms:modified xsi:type="dcterms:W3CDTF">2022-02-07T16:16:33Z</dcterms:modified>
</cp:coreProperties>
</file>