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3" r:id="rId3"/>
    <p:sldId id="260" r:id="rId4"/>
    <p:sldId id="261"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CCFF"/>
    <a:srgbClr val="E2E2E2"/>
    <a:srgbClr val="FFFFB9"/>
    <a:srgbClr val="E2CFF1"/>
    <a:srgbClr val="FFE593"/>
    <a:srgbClr val="F3C9F2"/>
    <a:srgbClr val="FF9797"/>
    <a:srgbClr val="FFC9C9"/>
    <a:srgbClr val="97E4FF"/>
    <a:srgbClr val="C4E5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3792" autoAdjust="0"/>
  </p:normalViewPr>
  <p:slideViewPr>
    <p:cSldViewPr>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2/13/2022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marL="228600" lvl="0" indent="-228600" algn="l" rtl="0">
              <a:spcBef>
                <a:spcPts val="0"/>
              </a:spcBef>
              <a:spcAft>
                <a:spcPts val="0"/>
              </a:spcAft>
              <a:buClr>
                <a:schemeClr val="dk1"/>
              </a:buClr>
              <a:buSzPts val="1200"/>
              <a:buFont typeface="Calibri"/>
              <a:buAutoNum type="arabicPeriod"/>
            </a:pPr>
            <a:r>
              <a:rPr lang="en-US" sz="1200" b="0" i="1" dirty="0">
                <a:solidFill>
                  <a:schemeClr val="dk1"/>
                </a:solidFill>
                <a:latin typeface="Calibri"/>
                <a:ea typeface="Calibri"/>
                <a:cs typeface="Calibri"/>
                <a:sym typeface="Calibri"/>
              </a:rPr>
              <a:t>&lt;female&gt; - &lt;https://pixabay.com/vectors/indian-woman-anushka-shetty-indian-3238761/&gt;</a:t>
            </a:r>
            <a:endParaRPr lang="en-US" dirty="0"/>
          </a:p>
          <a:p>
            <a:pPr marL="228600" lvl="0" indent="-228600" algn="l" rtl="0">
              <a:spcBef>
                <a:spcPts val="0"/>
              </a:spcBef>
              <a:spcAft>
                <a:spcPts val="0"/>
              </a:spcAft>
              <a:buClr>
                <a:schemeClr val="dk1"/>
              </a:buClr>
              <a:buSzPts val="1200"/>
              <a:buFont typeface="Calibri"/>
              <a:buAutoNum type="arabicPeriod"/>
            </a:pPr>
            <a:r>
              <a:rPr lang="en-US" sz="1200" b="0" i="1" dirty="0">
                <a:solidFill>
                  <a:schemeClr val="dk1"/>
                </a:solidFill>
                <a:latin typeface="Calibri"/>
                <a:ea typeface="Calibri"/>
                <a:cs typeface="Calibri"/>
                <a:sym typeface="Calibri"/>
              </a:rPr>
              <a:t>&lt;male&gt; - &lt;https://pixabay.com/illustrations/indian-man-rural-people-sketch-4428524/&gt;</a:t>
            </a:r>
            <a:endParaRPr lang="en-US" dirty="0"/>
          </a:p>
          <a:p>
            <a:pPr rtl="0"/>
            <a:endParaRPr lang="en-IN" b="0"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extLst>
      <p:ext uri="{BB962C8B-B14F-4D97-AF65-F5344CB8AC3E}">
        <p14:creationId xmlns:p14="http://schemas.microsoft.com/office/powerpoint/2010/main" val="393264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endParaRPr lang="en-IN" b="0"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59195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endParaRPr lang="en-IN" b="0"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3146488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solidFill>
                  <a:schemeClr val="dk1"/>
                </a:solidFill>
                <a:latin typeface="Calibri"/>
                <a:ea typeface="Calibri"/>
                <a:cs typeface="Calibri"/>
                <a:sym typeface="Calibri"/>
              </a:rPr>
              <a:t>1. &lt;boy and girl&gt; - &lt;https://pixabay.com/vectors/kids-black-boy-silhouette-girl-303544/&gt;</a:t>
            </a:r>
            <a:endParaRPr lang="en-US" dirty="0"/>
          </a:p>
          <a:p>
            <a:pPr rtl="0"/>
            <a:endParaRPr lang="en-IN" b="0"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extLst>
      <p:ext uri="{BB962C8B-B14F-4D97-AF65-F5344CB8AC3E}">
        <p14:creationId xmlns:p14="http://schemas.microsoft.com/office/powerpoint/2010/main" val="323547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pixabay.com/vectors/indian-woman-anushka-shetty-indian-3238761/" TargetMode="External"/><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hyperlink" Target="https://pixabay.com/vectors/kids-black-boy-silhouette-girl-303544/" TargetMode="External"/><Relationship Id="rId4" Type="http://schemas.openxmlformats.org/officeDocument/2006/relationships/hyperlink" Target="https://pixabay.com/illustrations/indian-man-rural-people-sketch-44285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38;p1">
            <a:extLst>
              <a:ext uri="{FF2B5EF4-FFF2-40B4-BE49-F238E27FC236}">
                <a16:creationId xmlns:a16="http://schemas.microsoft.com/office/drawing/2014/main" id="{5352329D-143C-457E-BE57-16F645362F6A}"/>
              </a:ext>
            </a:extLst>
          </p:cNvPr>
          <p:cNvSpPr txBox="1">
            <a:spLocks noGrp="1"/>
          </p:cNvSpPr>
          <p:nvPr>
            <p:ph type="ctrTitle"/>
          </p:nvPr>
        </p:nvSpPr>
        <p:spPr>
          <a:xfrm>
            <a:off x="0" y="2074932"/>
            <a:ext cx="12192000" cy="922020"/>
          </a:xfrm>
          <a:prstGeom prst="rect">
            <a:avLst/>
          </a:prstGeom>
          <a:solidFill>
            <a:srgbClr val="FFC9C9"/>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5400"/>
              <a:buFont typeface="Calibri"/>
              <a:buNone/>
            </a:pPr>
            <a:r>
              <a:rPr lang="en-US" b="1" dirty="0"/>
              <a:t>Writing the other Gender</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4;p2">
            <a:extLst>
              <a:ext uri="{FF2B5EF4-FFF2-40B4-BE49-F238E27FC236}">
                <a16:creationId xmlns:a16="http://schemas.microsoft.com/office/drawing/2014/main" id="{FDAF5FCE-7134-4F90-94D3-AB8EBC4F91F3}"/>
              </a:ext>
            </a:extLst>
          </p:cNvPr>
          <p:cNvSpPr txBox="1">
            <a:spLocks noGrp="1"/>
          </p:cNvSpPr>
          <p:nvPr>
            <p:ph type="title"/>
          </p:nvPr>
        </p:nvSpPr>
        <p:spPr>
          <a:xfrm>
            <a:off x="3208033" y="156556"/>
            <a:ext cx="5793719" cy="645195"/>
          </a:xfrm>
          <a:prstGeom prst="rect">
            <a:avLst/>
          </a:prstGeom>
          <a:solidFill>
            <a:srgbClr val="FFC9C9"/>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Exercise 1</a:t>
            </a:r>
            <a:endParaRPr u="sng" dirty="0"/>
          </a:p>
        </p:txBody>
      </p:sp>
      <p:pic>
        <p:nvPicPr>
          <p:cNvPr id="10" name="Google Shape;52;p2" descr="A person wearing a garment&#10;&#10;Description automatically generated with low confidence">
            <a:extLst>
              <a:ext uri="{FF2B5EF4-FFF2-40B4-BE49-F238E27FC236}">
                <a16:creationId xmlns:a16="http://schemas.microsoft.com/office/drawing/2014/main" id="{EC7DAF68-395D-4539-9C54-414D8E6BBD05}"/>
              </a:ext>
            </a:extLst>
          </p:cNvPr>
          <p:cNvPicPr preferRelativeResize="0"/>
          <p:nvPr/>
        </p:nvPicPr>
        <p:blipFill rotWithShape="1">
          <a:blip r:embed="rId3">
            <a:alphaModFix/>
          </a:blip>
          <a:srcRect/>
          <a:stretch/>
        </p:blipFill>
        <p:spPr>
          <a:xfrm>
            <a:off x="4173061" y="1988840"/>
            <a:ext cx="1199532" cy="1286488"/>
          </a:xfrm>
          <a:prstGeom prst="rect">
            <a:avLst/>
          </a:prstGeom>
          <a:noFill/>
          <a:ln w="9525" cap="flat" cmpd="sng">
            <a:solidFill>
              <a:schemeClr val="dk1"/>
            </a:solidFill>
            <a:prstDash val="solid"/>
            <a:round/>
            <a:headEnd type="none" w="sm" len="sm"/>
            <a:tailEnd type="none" w="sm" len="sm"/>
          </a:ln>
        </p:spPr>
      </p:pic>
      <p:pic>
        <p:nvPicPr>
          <p:cNvPr id="11" name="Google Shape;53;p2" descr="A picture containing text, vector graphics&#10;&#10;Description automatically generated">
            <a:extLst>
              <a:ext uri="{FF2B5EF4-FFF2-40B4-BE49-F238E27FC236}">
                <a16:creationId xmlns:a16="http://schemas.microsoft.com/office/drawing/2014/main" id="{1344F480-CC19-49F1-B95E-D244BBF22789}"/>
              </a:ext>
            </a:extLst>
          </p:cNvPr>
          <p:cNvPicPr preferRelativeResize="0"/>
          <p:nvPr/>
        </p:nvPicPr>
        <p:blipFill rotWithShape="1">
          <a:blip r:embed="rId4">
            <a:alphaModFix/>
          </a:blip>
          <a:srcRect/>
          <a:stretch/>
        </p:blipFill>
        <p:spPr>
          <a:xfrm>
            <a:off x="6757079" y="2015489"/>
            <a:ext cx="1499161" cy="1129056"/>
          </a:xfrm>
          <a:prstGeom prst="rect">
            <a:avLst/>
          </a:prstGeom>
          <a:noFill/>
          <a:ln w="9525" cap="flat" cmpd="sng">
            <a:solidFill>
              <a:schemeClr val="dk1"/>
            </a:solidFill>
            <a:prstDash val="solid"/>
            <a:round/>
            <a:headEnd type="none" w="sm" len="sm"/>
            <a:tailEnd type="none" w="sm" len="sm"/>
          </a:ln>
        </p:spPr>
      </p:pic>
      <p:sp>
        <p:nvSpPr>
          <p:cNvPr id="12" name="TextBox 11">
            <a:extLst>
              <a:ext uri="{FF2B5EF4-FFF2-40B4-BE49-F238E27FC236}">
                <a16:creationId xmlns:a16="http://schemas.microsoft.com/office/drawing/2014/main" id="{16DCC4E1-66A1-44FB-8A2C-ECA2D700DD96}"/>
              </a:ext>
            </a:extLst>
          </p:cNvPr>
          <p:cNvSpPr txBox="1"/>
          <p:nvPr/>
        </p:nvSpPr>
        <p:spPr>
          <a:xfrm>
            <a:off x="1342619" y="1060953"/>
            <a:ext cx="9521719" cy="552784"/>
          </a:xfrm>
          <a:prstGeom prst="rect">
            <a:avLst/>
          </a:prstGeom>
          <a:noFill/>
        </p:spPr>
        <p:txBody>
          <a:bodyPr wrap="square" rtlCol="0">
            <a:spAutoFit/>
          </a:bodyPr>
          <a:lstStyle/>
          <a:p>
            <a:pPr algn="ctr"/>
            <a:r>
              <a:rPr lang="en-US" sz="3200" i="1" dirty="0"/>
              <a:t>Match the masculine nouns with the feminine nouns.</a:t>
            </a:r>
          </a:p>
        </p:txBody>
      </p:sp>
      <p:graphicFrame>
        <p:nvGraphicFramePr>
          <p:cNvPr id="13" name="Google Shape;45;p2">
            <a:extLst>
              <a:ext uri="{FF2B5EF4-FFF2-40B4-BE49-F238E27FC236}">
                <a16:creationId xmlns:a16="http://schemas.microsoft.com/office/drawing/2014/main" id="{5B4D376E-6E43-424F-840F-96CA314CB702}"/>
              </a:ext>
            </a:extLst>
          </p:cNvPr>
          <p:cNvGraphicFramePr/>
          <p:nvPr>
            <p:extLst>
              <p:ext uri="{D42A27DB-BD31-4B8C-83A1-F6EECF244321}">
                <p14:modId xmlns:p14="http://schemas.microsoft.com/office/powerpoint/2010/main" val="1142284598"/>
              </p:ext>
            </p:extLst>
          </p:nvPr>
        </p:nvGraphicFramePr>
        <p:xfrm>
          <a:off x="3503712" y="3449804"/>
          <a:ext cx="5112568" cy="2715500"/>
        </p:xfrm>
        <a:graphic>
          <a:graphicData uri="http://schemas.openxmlformats.org/drawingml/2006/table">
            <a:tbl>
              <a:tblPr bandRow="1">
                <a:tableStyleId>{912C8C85-51F0-491E-9774-3900AFEF0FD7}</a:tableStyleId>
              </a:tblPr>
              <a:tblGrid>
                <a:gridCol w="2592288">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tblGrid>
              <a:tr h="543100">
                <a:tc>
                  <a:txBody>
                    <a:bodyPr/>
                    <a:lstStyle/>
                    <a:p>
                      <a:pPr marL="0" marR="0" lvl="0" indent="0" algn="ctr" rtl="0">
                        <a:lnSpc>
                          <a:spcPct val="100000"/>
                        </a:lnSpc>
                        <a:spcBef>
                          <a:spcPts val="0"/>
                        </a:spcBef>
                        <a:spcAft>
                          <a:spcPts val="0"/>
                        </a:spcAft>
                        <a:buClr>
                          <a:srgbClr val="000000"/>
                        </a:buClr>
                        <a:buSzPts val="2200"/>
                        <a:buFont typeface="Arial"/>
                        <a:buNone/>
                      </a:pPr>
                      <a:endParaRPr sz="2200" i="1" u="sng" strike="noStrike" cap="none" dirty="0">
                        <a:latin typeface="Calibri" panose="020F0502020204030204" pitchFamily="34" charset="0"/>
                        <a:cs typeface="Calibri" panose="020F0502020204030204" pitchFamily="34" charset="0"/>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i="1" u="sng" strike="noStrike" cap="none" dirty="0">
                        <a:latin typeface="Calibri" panose="020F0502020204030204" pitchFamily="34" charset="0"/>
                        <a:cs typeface="Calibri" panose="020F0502020204030204" pitchFamily="34" charset="0"/>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3100">
                <a:tc>
                  <a:txBody>
                    <a:bodyPr/>
                    <a:lstStyle/>
                    <a:p>
                      <a:pPr marL="0" marR="0" lvl="0" indent="0" algn="ctr" rtl="0">
                        <a:lnSpc>
                          <a:spcPct val="100000"/>
                        </a:lnSpc>
                        <a:spcBef>
                          <a:spcPts val="0"/>
                        </a:spcBef>
                        <a:spcAft>
                          <a:spcPts val="0"/>
                        </a:spcAft>
                        <a:buClr>
                          <a:srgbClr val="C00000"/>
                        </a:buClr>
                        <a:buSzPts val="2200"/>
                        <a:buFont typeface="Calibri"/>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14" name="Google Shape;46;p2">
            <a:extLst>
              <a:ext uri="{FF2B5EF4-FFF2-40B4-BE49-F238E27FC236}">
                <a16:creationId xmlns:a16="http://schemas.microsoft.com/office/drawing/2014/main" id="{969B44FF-8E81-4D34-92AC-C648B323807B}"/>
              </a:ext>
            </a:extLst>
          </p:cNvPr>
          <p:cNvCxnSpPr>
            <a:cxnSpLocks/>
          </p:cNvCxnSpPr>
          <p:nvPr/>
        </p:nvCxnSpPr>
        <p:spPr>
          <a:xfrm>
            <a:off x="5399109" y="3809596"/>
            <a:ext cx="1541571" cy="1531560"/>
          </a:xfrm>
          <a:prstGeom prst="straightConnector1">
            <a:avLst/>
          </a:prstGeom>
          <a:ln>
            <a:headEnd type="none" w="sm" len="sm"/>
            <a:tailEnd type="none" w="sm" len="sm"/>
          </a:ln>
        </p:spPr>
        <p:style>
          <a:lnRef idx="3">
            <a:schemeClr val="dk1"/>
          </a:lnRef>
          <a:fillRef idx="0">
            <a:schemeClr val="dk1"/>
          </a:fillRef>
          <a:effectRef idx="2">
            <a:schemeClr val="dk1"/>
          </a:effectRef>
          <a:fontRef idx="minor">
            <a:schemeClr val="tx1"/>
          </a:fontRef>
        </p:style>
      </p:cxnSp>
      <p:cxnSp>
        <p:nvCxnSpPr>
          <p:cNvPr id="15" name="Google Shape;47;p2">
            <a:extLst>
              <a:ext uri="{FF2B5EF4-FFF2-40B4-BE49-F238E27FC236}">
                <a16:creationId xmlns:a16="http://schemas.microsoft.com/office/drawing/2014/main" id="{364E6D75-2343-49BD-BF4D-1EB9749B208A}"/>
              </a:ext>
            </a:extLst>
          </p:cNvPr>
          <p:cNvCxnSpPr>
            <a:cxnSpLocks/>
            <a:stCxn id="21" idx="3"/>
            <a:endCxn id="36" idx="1"/>
          </p:cNvCxnSpPr>
          <p:nvPr/>
        </p:nvCxnSpPr>
        <p:spPr>
          <a:xfrm flipV="1">
            <a:off x="5218331" y="3736689"/>
            <a:ext cx="1712256" cy="531001"/>
          </a:xfrm>
          <a:prstGeom prst="straightConnector1">
            <a:avLst/>
          </a:prstGeom>
          <a:ln>
            <a:headEnd type="none" w="sm" len="sm"/>
            <a:tailEnd type="none" w="sm" len="sm"/>
          </a:ln>
        </p:spPr>
        <p:style>
          <a:lnRef idx="3">
            <a:schemeClr val="dk1"/>
          </a:lnRef>
          <a:fillRef idx="0">
            <a:schemeClr val="dk1"/>
          </a:fillRef>
          <a:effectRef idx="2">
            <a:schemeClr val="dk1"/>
          </a:effectRef>
          <a:fontRef idx="minor">
            <a:schemeClr val="tx1"/>
          </a:fontRef>
        </p:style>
      </p:cxnSp>
      <p:cxnSp>
        <p:nvCxnSpPr>
          <p:cNvPr id="16" name="Google Shape;48;p2">
            <a:extLst>
              <a:ext uri="{FF2B5EF4-FFF2-40B4-BE49-F238E27FC236}">
                <a16:creationId xmlns:a16="http://schemas.microsoft.com/office/drawing/2014/main" id="{1CFFE8B3-A2BF-4FB5-B63A-8C6BF7D98CEB}"/>
              </a:ext>
            </a:extLst>
          </p:cNvPr>
          <p:cNvCxnSpPr>
            <a:cxnSpLocks/>
            <a:stCxn id="37" idx="3"/>
          </p:cNvCxnSpPr>
          <p:nvPr/>
        </p:nvCxnSpPr>
        <p:spPr>
          <a:xfrm>
            <a:off x="5460647" y="4808013"/>
            <a:ext cx="1509024" cy="1097068"/>
          </a:xfrm>
          <a:prstGeom prst="straightConnector1">
            <a:avLst/>
          </a:prstGeom>
          <a:ln>
            <a:headEnd type="none" w="sm" len="sm"/>
            <a:tailEnd type="none" w="sm" len="sm"/>
          </a:ln>
        </p:spPr>
        <p:style>
          <a:lnRef idx="3">
            <a:schemeClr val="dk1"/>
          </a:lnRef>
          <a:fillRef idx="0">
            <a:schemeClr val="dk1"/>
          </a:fillRef>
          <a:effectRef idx="2">
            <a:schemeClr val="dk1"/>
          </a:effectRef>
          <a:fontRef idx="minor">
            <a:schemeClr val="tx1"/>
          </a:fontRef>
        </p:style>
      </p:cxnSp>
      <p:cxnSp>
        <p:nvCxnSpPr>
          <p:cNvPr id="17" name="Google Shape;49;p2">
            <a:extLst>
              <a:ext uri="{FF2B5EF4-FFF2-40B4-BE49-F238E27FC236}">
                <a16:creationId xmlns:a16="http://schemas.microsoft.com/office/drawing/2014/main" id="{495827D5-FFCA-454F-991E-297F13E9CEE8}"/>
              </a:ext>
            </a:extLst>
          </p:cNvPr>
          <p:cNvCxnSpPr>
            <a:cxnSpLocks/>
          </p:cNvCxnSpPr>
          <p:nvPr/>
        </p:nvCxnSpPr>
        <p:spPr>
          <a:xfrm flipV="1">
            <a:off x="5259479" y="4283112"/>
            <a:ext cx="1779560" cy="1086728"/>
          </a:xfrm>
          <a:prstGeom prst="straightConnector1">
            <a:avLst/>
          </a:prstGeom>
          <a:ln>
            <a:headEnd type="none" w="sm" len="sm"/>
            <a:tailEnd type="none" w="sm" len="sm"/>
          </a:ln>
        </p:spPr>
        <p:style>
          <a:lnRef idx="3">
            <a:schemeClr val="dk1"/>
          </a:lnRef>
          <a:fillRef idx="0">
            <a:schemeClr val="dk1"/>
          </a:fillRef>
          <a:effectRef idx="2">
            <a:schemeClr val="dk1"/>
          </a:effectRef>
          <a:fontRef idx="minor">
            <a:schemeClr val="tx1"/>
          </a:fontRef>
        </p:style>
      </p:cxnSp>
      <p:cxnSp>
        <p:nvCxnSpPr>
          <p:cNvPr id="18" name="Google Shape;50;p2">
            <a:extLst>
              <a:ext uri="{FF2B5EF4-FFF2-40B4-BE49-F238E27FC236}">
                <a16:creationId xmlns:a16="http://schemas.microsoft.com/office/drawing/2014/main" id="{EB0F20FC-98CC-445F-9534-819065C95198}"/>
              </a:ext>
            </a:extLst>
          </p:cNvPr>
          <p:cNvCxnSpPr>
            <a:cxnSpLocks/>
            <a:stCxn id="31" idx="3"/>
            <a:endCxn id="33" idx="1"/>
          </p:cNvCxnSpPr>
          <p:nvPr/>
        </p:nvCxnSpPr>
        <p:spPr>
          <a:xfrm flipV="1">
            <a:off x="5259479" y="4808014"/>
            <a:ext cx="1597956" cy="1086729"/>
          </a:xfrm>
          <a:prstGeom prst="straightConnector1">
            <a:avLst/>
          </a:prstGeom>
          <a:ln>
            <a:headEnd type="none" w="sm" len="sm"/>
            <a:tailEnd type="none" w="sm" len="sm"/>
          </a:ln>
        </p:spPr>
        <p:style>
          <a:lnRef idx="3">
            <a:schemeClr val="dk1"/>
          </a:lnRef>
          <a:fillRef idx="0">
            <a:schemeClr val="dk1"/>
          </a:fillRef>
          <a:effectRef idx="2">
            <a:schemeClr val="dk1"/>
          </a:effectRef>
          <a:fontRef idx="minor">
            <a:schemeClr val="tx1"/>
          </a:fontRef>
        </p:style>
      </p:cxnSp>
      <p:sp>
        <p:nvSpPr>
          <p:cNvPr id="19" name="Father">
            <a:extLst>
              <a:ext uri="{FF2B5EF4-FFF2-40B4-BE49-F238E27FC236}">
                <a16:creationId xmlns:a16="http://schemas.microsoft.com/office/drawing/2014/main" id="{CD84DA75-C23A-4AD3-BED4-78BC62EDA761}"/>
              </a:ext>
            </a:extLst>
          </p:cNvPr>
          <p:cNvSpPr txBox="1"/>
          <p:nvPr/>
        </p:nvSpPr>
        <p:spPr>
          <a:xfrm>
            <a:off x="4290215" y="3520438"/>
            <a:ext cx="1060704"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father</a:t>
            </a:r>
          </a:p>
        </p:txBody>
      </p:sp>
      <p:sp>
        <p:nvSpPr>
          <p:cNvPr id="20" name="Woman">
            <a:extLst>
              <a:ext uri="{FF2B5EF4-FFF2-40B4-BE49-F238E27FC236}">
                <a16:creationId xmlns:a16="http://schemas.microsoft.com/office/drawing/2014/main" id="{960DFAA0-9CEB-4C2D-931D-5753FB7AAEA2}"/>
              </a:ext>
            </a:extLst>
          </p:cNvPr>
          <p:cNvSpPr txBox="1"/>
          <p:nvPr/>
        </p:nvSpPr>
        <p:spPr>
          <a:xfrm>
            <a:off x="6857435" y="4602274"/>
            <a:ext cx="1298448"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woman</a:t>
            </a:r>
          </a:p>
        </p:txBody>
      </p:sp>
      <p:sp>
        <p:nvSpPr>
          <p:cNvPr id="21" name="King">
            <a:extLst>
              <a:ext uri="{FF2B5EF4-FFF2-40B4-BE49-F238E27FC236}">
                <a16:creationId xmlns:a16="http://schemas.microsoft.com/office/drawing/2014/main" id="{2A4F83A1-D870-4941-9047-B2465454D38E}"/>
              </a:ext>
            </a:extLst>
          </p:cNvPr>
          <p:cNvSpPr txBox="1"/>
          <p:nvPr/>
        </p:nvSpPr>
        <p:spPr>
          <a:xfrm>
            <a:off x="4422803" y="4061950"/>
            <a:ext cx="795528"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king</a:t>
            </a:r>
          </a:p>
        </p:txBody>
      </p:sp>
      <p:sp>
        <p:nvSpPr>
          <p:cNvPr id="22" name="Brother">
            <a:extLst>
              <a:ext uri="{FF2B5EF4-FFF2-40B4-BE49-F238E27FC236}">
                <a16:creationId xmlns:a16="http://schemas.microsoft.com/office/drawing/2014/main" id="{C8C4F096-B005-4BB3-B946-D9C83D24440E}"/>
              </a:ext>
            </a:extLst>
          </p:cNvPr>
          <p:cNvSpPr txBox="1"/>
          <p:nvPr/>
        </p:nvSpPr>
        <p:spPr>
          <a:xfrm>
            <a:off x="4180487" y="4602273"/>
            <a:ext cx="1280160"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brother</a:t>
            </a:r>
          </a:p>
        </p:txBody>
      </p:sp>
      <p:sp>
        <p:nvSpPr>
          <p:cNvPr id="23" name="Uncle">
            <a:extLst>
              <a:ext uri="{FF2B5EF4-FFF2-40B4-BE49-F238E27FC236}">
                <a16:creationId xmlns:a16="http://schemas.microsoft.com/office/drawing/2014/main" id="{2EC77027-CBBF-49BF-8CF4-5BD7DDEB1F7F}"/>
              </a:ext>
            </a:extLst>
          </p:cNvPr>
          <p:cNvSpPr txBox="1"/>
          <p:nvPr/>
        </p:nvSpPr>
        <p:spPr>
          <a:xfrm>
            <a:off x="4321674" y="5149979"/>
            <a:ext cx="914400"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uncle</a:t>
            </a:r>
          </a:p>
        </p:txBody>
      </p:sp>
      <p:sp>
        <p:nvSpPr>
          <p:cNvPr id="24" name="Man">
            <a:extLst>
              <a:ext uri="{FF2B5EF4-FFF2-40B4-BE49-F238E27FC236}">
                <a16:creationId xmlns:a16="http://schemas.microsoft.com/office/drawing/2014/main" id="{67DE4C60-5432-485A-8317-A2403BCB2CA0}"/>
              </a:ext>
            </a:extLst>
          </p:cNvPr>
          <p:cNvSpPr txBox="1"/>
          <p:nvPr/>
        </p:nvSpPr>
        <p:spPr>
          <a:xfrm>
            <a:off x="4381655" y="5689003"/>
            <a:ext cx="877824"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man</a:t>
            </a:r>
          </a:p>
        </p:txBody>
      </p:sp>
      <p:sp>
        <p:nvSpPr>
          <p:cNvPr id="25" name="Mother">
            <a:extLst>
              <a:ext uri="{FF2B5EF4-FFF2-40B4-BE49-F238E27FC236}">
                <a16:creationId xmlns:a16="http://schemas.microsoft.com/office/drawing/2014/main" id="{88E1A033-30AC-4B74-9658-F189248704EA}"/>
              </a:ext>
            </a:extLst>
          </p:cNvPr>
          <p:cNvSpPr txBox="1"/>
          <p:nvPr/>
        </p:nvSpPr>
        <p:spPr>
          <a:xfrm>
            <a:off x="6857435" y="5139469"/>
            <a:ext cx="1298448"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mother</a:t>
            </a:r>
          </a:p>
        </p:txBody>
      </p:sp>
      <p:sp>
        <p:nvSpPr>
          <p:cNvPr id="26" name="Sister">
            <a:extLst>
              <a:ext uri="{FF2B5EF4-FFF2-40B4-BE49-F238E27FC236}">
                <a16:creationId xmlns:a16="http://schemas.microsoft.com/office/drawing/2014/main" id="{0126D9BA-C308-42C5-8E90-2818A1546FF7}"/>
              </a:ext>
            </a:extLst>
          </p:cNvPr>
          <p:cNvSpPr txBox="1"/>
          <p:nvPr/>
        </p:nvSpPr>
        <p:spPr>
          <a:xfrm>
            <a:off x="7037037" y="5689004"/>
            <a:ext cx="939245"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sister</a:t>
            </a:r>
          </a:p>
        </p:txBody>
      </p:sp>
      <p:sp>
        <p:nvSpPr>
          <p:cNvPr id="27" name="Aunt">
            <a:extLst>
              <a:ext uri="{FF2B5EF4-FFF2-40B4-BE49-F238E27FC236}">
                <a16:creationId xmlns:a16="http://schemas.microsoft.com/office/drawing/2014/main" id="{17F73F67-9AF6-49F9-9A8B-59DC45DA1959}"/>
              </a:ext>
            </a:extLst>
          </p:cNvPr>
          <p:cNvSpPr txBox="1"/>
          <p:nvPr/>
        </p:nvSpPr>
        <p:spPr>
          <a:xfrm>
            <a:off x="7095179" y="4063053"/>
            <a:ext cx="822960"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aunt</a:t>
            </a:r>
          </a:p>
        </p:txBody>
      </p:sp>
      <p:sp>
        <p:nvSpPr>
          <p:cNvPr id="28" name="Queen">
            <a:extLst>
              <a:ext uri="{FF2B5EF4-FFF2-40B4-BE49-F238E27FC236}">
                <a16:creationId xmlns:a16="http://schemas.microsoft.com/office/drawing/2014/main" id="{C165E38B-456D-4908-8D3F-DCE1A7A73B80}"/>
              </a:ext>
            </a:extLst>
          </p:cNvPr>
          <p:cNvSpPr txBox="1"/>
          <p:nvPr/>
        </p:nvSpPr>
        <p:spPr>
          <a:xfrm>
            <a:off x="6930587" y="3530949"/>
            <a:ext cx="1152144" cy="41148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queen</a:t>
            </a:r>
          </a:p>
        </p:txBody>
      </p:sp>
      <p:sp>
        <p:nvSpPr>
          <p:cNvPr id="29" name="Father2">
            <a:extLst>
              <a:ext uri="{FF2B5EF4-FFF2-40B4-BE49-F238E27FC236}">
                <a16:creationId xmlns:a16="http://schemas.microsoft.com/office/drawing/2014/main" id="{2D9D1AD8-83DC-4F25-A0A0-0839A86EC73B}"/>
              </a:ext>
            </a:extLst>
          </p:cNvPr>
          <p:cNvSpPr txBox="1"/>
          <p:nvPr/>
        </p:nvSpPr>
        <p:spPr>
          <a:xfrm>
            <a:off x="4290215" y="3520438"/>
            <a:ext cx="1060704" cy="411480"/>
          </a:xfrm>
          <a:prstGeom prst="rect">
            <a:avLst/>
          </a:prstGeom>
          <a:solidFill>
            <a:srgbClr val="FBE9F3"/>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father</a:t>
            </a:r>
          </a:p>
        </p:txBody>
      </p:sp>
      <p:sp>
        <p:nvSpPr>
          <p:cNvPr id="30" name="Mother2">
            <a:extLst>
              <a:ext uri="{FF2B5EF4-FFF2-40B4-BE49-F238E27FC236}">
                <a16:creationId xmlns:a16="http://schemas.microsoft.com/office/drawing/2014/main" id="{7778DDA5-56A2-4FD1-9B71-6DDD559121BE}"/>
              </a:ext>
            </a:extLst>
          </p:cNvPr>
          <p:cNvSpPr txBox="1"/>
          <p:nvPr/>
        </p:nvSpPr>
        <p:spPr>
          <a:xfrm>
            <a:off x="6857435" y="5139469"/>
            <a:ext cx="1298448" cy="411480"/>
          </a:xfrm>
          <a:prstGeom prst="rect">
            <a:avLst/>
          </a:prstGeom>
          <a:solidFill>
            <a:srgbClr val="FBE9F3"/>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mother</a:t>
            </a:r>
          </a:p>
        </p:txBody>
      </p:sp>
      <p:sp>
        <p:nvSpPr>
          <p:cNvPr id="31" name="Man2">
            <a:extLst>
              <a:ext uri="{FF2B5EF4-FFF2-40B4-BE49-F238E27FC236}">
                <a16:creationId xmlns:a16="http://schemas.microsoft.com/office/drawing/2014/main" id="{395D38FD-F440-4032-91E0-F5CAFE81B2A5}"/>
              </a:ext>
            </a:extLst>
          </p:cNvPr>
          <p:cNvSpPr txBox="1"/>
          <p:nvPr/>
        </p:nvSpPr>
        <p:spPr>
          <a:xfrm>
            <a:off x="4381655" y="5689003"/>
            <a:ext cx="877824" cy="411480"/>
          </a:xfrm>
          <a:prstGeom prst="rect">
            <a:avLst/>
          </a:prstGeom>
          <a:solidFill>
            <a:srgbClr val="E2E2E2"/>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man</a:t>
            </a:r>
          </a:p>
        </p:txBody>
      </p:sp>
      <p:sp>
        <p:nvSpPr>
          <p:cNvPr id="32" name="Aunt2">
            <a:extLst>
              <a:ext uri="{FF2B5EF4-FFF2-40B4-BE49-F238E27FC236}">
                <a16:creationId xmlns:a16="http://schemas.microsoft.com/office/drawing/2014/main" id="{AE254916-961C-4E36-A8E1-FF1F99A26547}"/>
              </a:ext>
            </a:extLst>
          </p:cNvPr>
          <p:cNvSpPr txBox="1"/>
          <p:nvPr/>
        </p:nvSpPr>
        <p:spPr>
          <a:xfrm>
            <a:off x="7095179" y="4063053"/>
            <a:ext cx="822960" cy="411480"/>
          </a:xfrm>
          <a:prstGeom prst="rect">
            <a:avLst/>
          </a:prstGeom>
          <a:solidFill>
            <a:srgbClr val="FFFFB9"/>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aunt</a:t>
            </a:r>
          </a:p>
        </p:txBody>
      </p:sp>
      <p:sp>
        <p:nvSpPr>
          <p:cNvPr id="33" name="Woman2">
            <a:extLst>
              <a:ext uri="{FF2B5EF4-FFF2-40B4-BE49-F238E27FC236}">
                <a16:creationId xmlns:a16="http://schemas.microsoft.com/office/drawing/2014/main" id="{43C187DD-7374-4D61-B2BA-4891CD6D799E}"/>
              </a:ext>
            </a:extLst>
          </p:cNvPr>
          <p:cNvSpPr txBox="1"/>
          <p:nvPr/>
        </p:nvSpPr>
        <p:spPr>
          <a:xfrm>
            <a:off x="6857435" y="4602274"/>
            <a:ext cx="1298448" cy="411480"/>
          </a:xfrm>
          <a:prstGeom prst="rect">
            <a:avLst/>
          </a:prstGeom>
          <a:solidFill>
            <a:srgbClr val="E2E2E2"/>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woman</a:t>
            </a:r>
          </a:p>
        </p:txBody>
      </p:sp>
      <p:sp>
        <p:nvSpPr>
          <p:cNvPr id="34" name="Uncle2">
            <a:extLst>
              <a:ext uri="{FF2B5EF4-FFF2-40B4-BE49-F238E27FC236}">
                <a16:creationId xmlns:a16="http://schemas.microsoft.com/office/drawing/2014/main" id="{C3E88867-072D-4706-B20A-B13F02B13397}"/>
              </a:ext>
            </a:extLst>
          </p:cNvPr>
          <p:cNvSpPr txBox="1"/>
          <p:nvPr/>
        </p:nvSpPr>
        <p:spPr>
          <a:xfrm>
            <a:off x="4321674" y="5149979"/>
            <a:ext cx="914400" cy="411480"/>
          </a:xfrm>
          <a:prstGeom prst="rect">
            <a:avLst/>
          </a:prstGeom>
          <a:solidFill>
            <a:srgbClr val="FFFFB9"/>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uncle</a:t>
            </a:r>
          </a:p>
        </p:txBody>
      </p:sp>
      <p:sp>
        <p:nvSpPr>
          <p:cNvPr id="35" name="King2">
            <a:extLst>
              <a:ext uri="{FF2B5EF4-FFF2-40B4-BE49-F238E27FC236}">
                <a16:creationId xmlns:a16="http://schemas.microsoft.com/office/drawing/2014/main" id="{3F1A8BCD-6163-420B-BEB5-ABF345ADAE7A}"/>
              </a:ext>
            </a:extLst>
          </p:cNvPr>
          <p:cNvSpPr txBox="1"/>
          <p:nvPr/>
        </p:nvSpPr>
        <p:spPr>
          <a:xfrm>
            <a:off x="4422803" y="4061950"/>
            <a:ext cx="795528" cy="411480"/>
          </a:xfrm>
          <a:prstGeom prst="rect">
            <a:avLst/>
          </a:prstGeom>
          <a:solidFill>
            <a:srgbClr val="FFEFBD"/>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king</a:t>
            </a:r>
          </a:p>
        </p:txBody>
      </p:sp>
      <p:sp>
        <p:nvSpPr>
          <p:cNvPr id="36" name="Queen2">
            <a:extLst>
              <a:ext uri="{FF2B5EF4-FFF2-40B4-BE49-F238E27FC236}">
                <a16:creationId xmlns:a16="http://schemas.microsoft.com/office/drawing/2014/main" id="{FBF2AF7B-4FA2-467E-8FD3-4B675D8041E5}"/>
              </a:ext>
            </a:extLst>
          </p:cNvPr>
          <p:cNvSpPr txBox="1"/>
          <p:nvPr/>
        </p:nvSpPr>
        <p:spPr>
          <a:xfrm>
            <a:off x="6930587" y="3530949"/>
            <a:ext cx="1152144" cy="411480"/>
          </a:xfrm>
          <a:prstGeom prst="rect">
            <a:avLst/>
          </a:prstGeom>
          <a:solidFill>
            <a:srgbClr val="FFEFBD"/>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queen</a:t>
            </a:r>
          </a:p>
        </p:txBody>
      </p:sp>
      <p:sp>
        <p:nvSpPr>
          <p:cNvPr id="37" name="Brother2">
            <a:extLst>
              <a:ext uri="{FF2B5EF4-FFF2-40B4-BE49-F238E27FC236}">
                <a16:creationId xmlns:a16="http://schemas.microsoft.com/office/drawing/2014/main" id="{327742F0-A9A7-40CF-81E1-C8E537CC3ACB}"/>
              </a:ext>
            </a:extLst>
          </p:cNvPr>
          <p:cNvSpPr txBox="1"/>
          <p:nvPr/>
        </p:nvSpPr>
        <p:spPr>
          <a:xfrm>
            <a:off x="4180487" y="4602273"/>
            <a:ext cx="1280160" cy="411480"/>
          </a:xfrm>
          <a:prstGeom prst="rect">
            <a:avLst/>
          </a:prstGeom>
          <a:solidFill>
            <a:srgbClr val="E1F7FF"/>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brother</a:t>
            </a:r>
          </a:p>
        </p:txBody>
      </p:sp>
      <p:sp>
        <p:nvSpPr>
          <p:cNvPr id="38" name="SIster2">
            <a:extLst>
              <a:ext uri="{FF2B5EF4-FFF2-40B4-BE49-F238E27FC236}">
                <a16:creationId xmlns:a16="http://schemas.microsoft.com/office/drawing/2014/main" id="{394D95F3-000C-4995-9AAD-98C973ACD21B}"/>
              </a:ext>
            </a:extLst>
          </p:cNvPr>
          <p:cNvSpPr txBox="1"/>
          <p:nvPr/>
        </p:nvSpPr>
        <p:spPr>
          <a:xfrm>
            <a:off x="7037037" y="5689004"/>
            <a:ext cx="939245" cy="411480"/>
          </a:xfrm>
          <a:prstGeom prst="rect">
            <a:avLst/>
          </a:prstGeom>
          <a:solidFill>
            <a:srgbClr val="E1F7FF"/>
          </a:solidFill>
        </p:spPr>
        <p:txBody>
          <a:bodyPr wrap="square" rtlCol="0" anchor="ctr">
            <a:spAutoFit/>
          </a:bodyPr>
          <a:lstStyle/>
          <a:p>
            <a:pPr algn="ctr"/>
            <a:r>
              <a:rPr lang="en-US" sz="2600" dirty="0">
                <a:latin typeface="Calibri" panose="020F0502020204030204" pitchFamily="34" charset="0"/>
                <a:cs typeface="Calibri" panose="020F0502020204030204" pitchFamily="34" charset="0"/>
              </a:rPr>
              <a:t>sister</a:t>
            </a:r>
            <a:endParaRPr lang="en-US"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957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0"/>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hidden"/>
                                      </p:to>
                                    </p:set>
                                  </p:childTnLst>
                                </p:cTn>
                              </p:par>
                              <p:par>
                                <p:cTn id="16" presetID="1" presetClass="exit"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hidden"/>
                                      </p:to>
                                    </p:set>
                                  </p:childTnLst>
                                </p:cTn>
                              </p:par>
                              <p:par>
                                <p:cTn id="18" presetID="12" presetClass="exit" presetSubtype="4" fill="hold" nodeType="withEffect">
                                  <p:stCondLst>
                                    <p:cond delay="0"/>
                                  </p:stCondLst>
                                  <p:childTnLst>
                                    <p:anim calcmode="lin" valueType="num">
                                      <p:cBhvr additive="base">
                                        <p:cTn id="19" dur="500"/>
                                        <p:tgtEl>
                                          <p:spTgt spid="14"/>
                                        </p:tgtEl>
                                        <p:attrNameLst>
                                          <p:attrName>ppt_y</p:attrName>
                                        </p:attrNameLst>
                                      </p:cBhvr>
                                      <p:tavLst>
                                        <p:tav tm="0">
                                          <p:val>
                                            <p:strVal val="#ppt_y"/>
                                          </p:val>
                                        </p:tav>
                                        <p:tav tm="100000">
                                          <p:val>
                                            <p:strVal val="#ppt_y+#ppt_h*1.125000"/>
                                          </p:val>
                                        </p:tav>
                                      </p:tavLst>
                                    </p:anim>
                                    <p:animEffect transition="out" filter="wipe(down)">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0" nodeType="clickEffect">
                                  <p:stCondLst>
                                    <p:cond delay="0"/>
                                  </p:stCondLst>
                                  <p:childTnLst>
                                    <p:set>
                                      <p:cBhvr>
                                        <p:cTn id="29" dur="1" fill="hold">
                                          <p:stCondLst>
                                            <p:cond delay="0"/>
                                          </p:stCondLst>
                                        </p:cTn>
                                        <p:tgtEl>
                                          <p:spTgt spid="28"/>
                                        </p:tgtEl>
                                        <p:attrNameLst>
                                          <p:attrName>style.visibility</p:attrName>
                                        </p:attrNameLst>
                                      </p:cBhvr>
                                      <p:to>
                                        <p:strVal val="hidden"/>
                                      </p:to>
                                    </p:set>
                                  </p:childTnLst>
                                </p:cTn>
                              </p:par>
                              <p:par>
                                <p:cTn id="30" presetID="1" presetClass="exit"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childTnLst>
                                </p:cTn>
                              </p:par>
                              <p:par>
                                <p:cTn id="36" presetID="12" presetClass="exit" presetSubtype="4" fill="hold" nodeType="withEffect">
                                  <p:stCondLst>
                                    <p:cond delay="0"/>
                                  </p:stCondLst>
                                  <p:childTnLst>
                                    <p:anim calcmode="lin" valueType="num">
                                      <p:cBhvr additive="base">
                                        <p:cTn id="37" dur="500"/>
                                        <p:tgtEl>
                                          <p:spTgt spid="15"/>
                                        </p:tgtEl>
                                        <p:attrNameLst>
                                          <p:attrName>ppt_y</p:attrName>
                                        </p:attrNameLst>
                                      </p:cBhvr>
                                      <p:tavLst>
                                        <p:tav tm="0">
                                          <p:val>
                                            <p:strVal val="#ppt_y"/>
                                          </p:val>
                                        </p:tav>
                                        <p:tav tm="100000">
                                          <p:val>
                                            <p:strVal val="#ppt_y+#ppt_h*1.125000"/>
                                          </p:val>
                                        </p:tav>
                                      </p:tavLst>
                                    </p:anim>
                                    <p:animEffect transition="out" filter="wipe(down)">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childTnLst>
                                </p:cTn>
                              </p:par>
                              <p:par>
                                <p:cTn id="50" presetID="1" presetClass="exit"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hidden"/>
                                      </p:to>
                                    </p:set>
                                  </p:childTnLst>
                                </p:cTn>
                              </p:par>
                              <p:par>
                                <p:cTn id="52" presetID="1" presetClass="exit"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hidden"/>
                                      </p:to>
                                    </p:set>
                                  </p:childTnLst>
                                </p:cTn>
                              </p:par>
                              <p:par>
                                <p:cTn id="54" presetID="12" presetClass="exit" presetSubtype="4" fill="hold" nodeType="withEffect">
                                  <p:stCondLst>
                                    <p:cond delay="0"/>
                                  </p:stCondLst>
                                  <p:childTnLst>
                                    <p:anim calcmode="lin" valueType="num">
                                      <p:cBhvr additive="base">
                                        <p:cTn id="55" dur="500"/>
                                        <p:tgtEl>
                                          <p:spTgt spid="16"/>
                                        </p:tgtEl>
                                        <p:attrNameLst>
                                          <p:attrName>ppt_y</p:attrName>
                                        </p:attrNameLst>
                                      </p:cBhvr>
                                      <p:tavLst>
                                        <p:tav tm="0">
                                          <p:val>
                                            <p:strVal val="#ppt_y"/>
                                          </p:val>
                                        </p:tav>
                                        <p:tav tm="100000">
                                          <p:val>
                                            <p:strVal val="#ppt_y+#ppt_h*1.125000"/>
                                          </p:val>
                                        </p:tav>
                                      </p:tavLst>
                                    </p:anim>
                                    <p:animEffect transition="out" filter="wipe(down)">
                                      <p:cBhvr>
                                        <p:cTn id="56" dur="500"/>
                                        <p:tgtEl>
                                          <p:spTgt spid="16"/>
                                        </p:tgtEl>
                                      </p:cBhvr>
                                    </p:animEffect>
                                    <p:set>
                                      <p:cBhvr>
                                        <p:cTn id="57" dur="1" fill="hold">
                                          <p:stCondLst>
                                            <p:cond delay="499"/>
                                          </p:stCondLst>
                                        </p:cTn>
                                        <p:tgtEl>
                                          <p:spTgt spid="16"/>
                                        </p:tgtEl>
                                        <p:attrNameLst>
                                          <p:attrName>style.visibility</p:attrName>
                                        </p:attrNameLst>
                                      </p:cBhvr>
                                      <p:to>
                                        <p:strVal val="hidden"/>
                                      </p:to>
                                    </p:se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4"/>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childTnLst>
                                </p:cTn>
                              </p:par>
                              <p:par>
                                <p:cTn id="68" presetID="1" presetClass="exit"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hidden"/>
                                      </p:to>
                                    </p:set>
                                  </p:childTnLst>
                                </p:cTn>
                              </p:par>
                              <p:par>
                                <p:cTn id="70" presetID="1" presetClass="exit" presetSubtype="0" fill="hold" grpId="0" nodeType="withEffect">
                                  <p:stCondLst>
                                    <p:cond delay="0"/>
                                  </p:stCondLst>
                                  <p:childTnLst>
                                    <p:set>
                                      <p:cBhvr>
                                        <p:cTn id="71" dur="1" fill="hold">
                                          <p:stCondLst>
                                            <p:cond delay="0"/>
                                          </p:stCondLst>
                                        </p:cTn>
                                        <p:tgtEl>
                                          <p:spTgt spid="27"/>
                                        </p:tgtEl>
                                        <p:attrNameLst>
                                          <p:attrName>style.visibility</p:attrName>
                                        </p:attrNameLst>
                                      </p:cBhvr>
                                      <p:to>
                                        <p:strVal val="hidden"/>
                                      </p:to>
                                    </p:set>
                                  </p:childTnLst>
                                </p:cTn>
                              </p:par>
                              <p:par>
                                <p:cTn id="72" presetID="12" presetClass="exit" presetSubtype="4" fill="hold" nodeType="withEffect">
                                  <p:stCondLst>
                                    <p:cond delay="0"/>
                                  </p:stCondLst>
                                  <p:childTnLst>
                                    <p:anim calcmode="lin" valueType="num">
                                      <p:cBhvr additive="base">
                                        <p:cTn id="73" dur="500"/>
                                        <p:tgtEl>
                                          <p:spTgt spid="17"/>
                                        </p:tgtEl>
                                        <p:attrNameLst>
                                          <p:attrName>ppt_y</p:attrName>
                                        </p:attrNameLst>
                                      </p:cBhvr>
                                      <p:tavLst>
                                        <p:tav tm="0">
                                          <p:val>
                                            <p:strVal val="#ppt_y"/>
                                          </p:val>
                                        </p:tav>
                                        <p:tav tm="100000">
                                          <p:val>
                                            <p:strVal val="#ppt_y+#ppt_h*1.125000"/>
                                          </p:val>
                                        </p:tav>
                                      </p:tavLst>
                                    </p:anim>
                                    <p:animEffect transition="out" filter="wipe(down)">
                                      <p:cBhvr>
                                        <p:cTn id="74" dur="500"/>
                                        <p:tgtEl>
                                          <p:spTgt spid="17"/>
                                        </p:tgtEl>
                                      </p:cBhvr>
                                    </p:animEffect>
                                    <p:set>
                                      <p:cBhvr>
                                        <p:cTn id="75" dur="1" fill="hold">
                                          <p:stCondLst>
                                            <p:cond delay="499"/>
                                          </p:stCondLst>
                                        </p:cTn>
                                        <p:tgtEl>
                                          <p:spTgt spid="17"/>
                                        </p:tgtEl>
                                        <p:attrNameLst>
                                          <p:attrName>style.visibility</p:attrName>
                                        </p:attrNameLst>
                                      </p:cBhvr>
                                      <p:to>
                                        <p:strVal val="hidden"/>
                                      </p:to>
                                    </p:set>
                                  </p:childTnLst>
                                </p:cTn>
                              </p:par>
                            </p:childTnLst>
                          </p:cTn>
                        </p:par>
                        <p:par>
                          <p:cTn id="76" fill="hold">
                            <p:stCondLst>
                              <p:cond delay="500"/>
                            </p:stCondLst>
                            <p:childTnLst>
                              <p:par>
                                <p:cTn id="77" presetID="10"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xit" presetSubtype="4" fill="hold" nodeType="clickEffect">
                                  <p:stCondLst>
                                    <p:cond delay="0"/>
                                  </p:stCondLst>
                                  <p:childTnLst>
                                    <p:anim calcmode="lin" valueType="num">
                                      <p:cBhvr additive="base">
                                        <p:cTn id="83" dur="500"/>
                                        <p:tgtEl>
                                          <p:spTgt spid="18"/>
                                        </p:tgtEl>
                                        <p:attrNameLst>
                                          <p:attrName>ppt_y</p:attrName>
                                        </p:attrNameLst>
                                      </p:cBhvr>
                                      <p:tavLst>
                                        <p:tav tm="0">
                                          <p:val>
                                            <p:strVal val="#ppt_y"/>
                                          </p:val>
                                        </p:tav>
                                        <p:tav tm="100000">
                                          <p:val>
                                            <p:strVal val="#ppt_y+#ppt_h*1.125000"/>
                                          </p:val>
                                        </p:tav>
                                      </p:tavLst>
                                    </p:anim>
                                    <p:animEffect transition="out" filter="wipe(down)">
                                      <p:cBhvr>
                                        <p:cTn id="84" dur="500"/>
                                        <p:tgtEl>
                                          <p:spTgt spid="18"/>
                                        </p:tgtEl>
                                      </p:cBhvr>
                                    </p:animEffect>
                                    <p:set>
                                      <p:cBhvr>
                                        <p:cTn id="85" dur="1" fill="hold">
                                          <p:stCondLst>
                                            <p:cond delay="499"/>
                                          </p:stCondLst>
                                        </p:cTn>
                                        <p:tgtEl>
                                          <p:spTgt spid="18"/>
                                        </p:tgtEl>
                                        <p:attrNameLst>
                                          <p:attrName>style.visibility</p:attrName>
                                        </p:attrNameLst>
                                      </p:cBhvr>
                                      <p:to>
                                        <p:strVal val="hidden"/>
                                      </p:to>
                                    </p:set>
                                  </p:childTnLst>
                                </p:cTn>
                              </p:par>
                              <p:par>
                                <p:cTn id="86" presetID="1" presetClass="entr" presetSubtype="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par>
                                <p:cTn id="90" presetID="1" presetClass="exit"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hidden"/>
                                      </p:to>
                                    </p:set>
                                  </p:childTnLst>
                                </p:cTn>
                              </p:par>
                              <p:par>
                                <p:cTn id="92" presetID="1" presetClass="exit" presetSubtype="0" fill="hold" grpId="0" nodeType="withEffect">
                                  <p:stCondLst>
                                    <p:cond delay="0"/>
                                  </p:stCondLst>
                                  <p:childTnLst>
                                    <p:set>
                                      <p:cBhvr>
                                        <p:cTn id="93"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p:bldP spid="28" grpId="0"/>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4;p2">
            <a:extLst>
              <a:ext uri="{FF2B5EF4-FFF2-40B4-BE49-F238E27FC236}">
                <a16:creationId xmlns:a16="http://schemas.microsoft.com/office/drawing/2014/main" id="{FDAF5FCE-7134-4F90-94D3-AB8EBC4F91F3}"/>
              </a:ext>
            </a:extLst>
          </p:cNvPr>
          <p:cNvSpPr txBox="1">
            <a:spLocks noGrp="1"/>
          </p:cNvSpPr>
          <p:nvPr>
            <p:ph type="title"/>
          </p:nvPr>
        </p:nvSpPr>
        <p:spPr>
          <a:xfrm>
            <a:off x="3208033" y="156556"/>
            <a:ext cx="5793719" cy="645195"/>
          </a:xfrm>
          <a:prstGeom prst="rect">
            <a:avLst/>
          </a:prstGeom>
          <a:solidFill>
            <a:srgbClr val="FFC9C9"/>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Exercise 2</a:t>
            </a:r>
            <a:endParaRPr u="sng" dirty="0"/>
          </a:p>
        </p:txBody>
      </p:sp>
      <p:sp>
        <p:nvSpPr>
          <p:cNvPr id="12" name="TextBox 11">
            <a:extLst>
              <a:ext uri="{FF2B5EF4-FFF2-40B4-BE49-F238E27FC236}">
                <a16:creationId xmlns:a16="http://schemas.microsoft.com/office/drawing/2014/main" id="{42728A94-C6D3-4FAE-8015-77CE5C8BC285}"/>
              </a:ext>
            </a:extLst>
          </p:cNvPr>
          <p:cNvSpPr txBox="1"/>
          <p:nvPr/>
        </p:nvSpPr>
        <p:spPr>
          <a:xfrm>
            <a:off x="1775424" y="1052736"/>
            <a:ext cx="8656108" cy="584775"/>
          </a:xfrm>
          <a:prstGeom prst="rect">
            <a:avLst/>
          </a:prstGeom>
          <a:noFill/>
        </p:spPr>
        <p:txBody>
          <a:bodyPr wrap="square" rtlCol="0">
            <a:spAutoFit/>
          </a:bodyPr>
          <a:lstStyle/>
          <a:p>
            <a:pPr algn="ctr"/>
            <a:r>
              <a:rPr lang="en-US" sz="3200" i="1" dirty="0"/>
              <a:t>Complete the chart</a:t>
            </a:r>
          </a:p>
        </p:txBody>
      </p:sp>
      <p:graphicFrame>
        <p:nvGraphicFramePr>
          <p:cNvPr id="13" name="Google Shape;60;p3">
            <a:extLst>
              <a:ext uri="{FF2B5EF4-FFF2-40B4-BE49-F238E27FC236}">
                <a16:creationId xmlns:a16="http://schemas.microsoft.com/office/drawing/2014/main" id="{189ACE37-59EB-4A08-8C23-DA6D9932928A}"/>
              </a:ext>
            </a:extLst>
          </p:cNvPr>
          <p:cNvGraphicFramePr/>
          <p:nvPr>
            <p:extLst>
              <p:ext uri="{D42A27DB-BD31-4B8C-83A1-F6EECF244321}">
                <p14:modId xmlns:p14="http://schemas.microsoft.com/office/powerpoint/2010/main" val="2206883504"/>
              </p:ext>
            </p:extLst>
          </p:nvPr>
        </p:nvGraphicFramePr>
        <p:xfrm>
          <a:off x="3056420" y="1828800"/>
          <a:ext cx="6096000" cy="4356100"/>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22300">
                <a:tc>
                  <a:txBody>
                    <a:bodyPr/>
                    <a:lstStyle/>
                    <a:p>
                      <a:pPr marL="0" marR="0" lvl="0" indent="0" algn="ctr" rtl="0">
                        <a:spcBef>
                          <a:spcPts val="0"/>
                        </a:spcBef>
                        <a:spcAft>
                          <a:spcPts val="0"/>
                        </a:spcAft>
                        <a:buNone/>
                      </a:pPr>
                      <a:r>
                        <a:rPr lang="en-US" sz="2800" u="sng" strike="noStrike" cap="none" dirty="0"/>
                        <a:t>Masculine</a:t>
                      </a:r>
                      <a:endParaRPr u="sng"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3CCFF"/>
                    </a:solidFill>
                  </a:tcPr>
                </a:tc>
                <a:tc>
                  <a:txBody>
                    <a:bodyPr/>
                    <a:lstStyle/>
                    <a:p>
                      <a:pPr marL="0" marR="0" lvl="0" indent="0" algn="ctr" rtl="0">
                        <a:spcBef>
                          <a:spcPts val="0"/>
                        </a:spcBef>
                        <a:spcAft>
                          <a:spcPts val="0"/>
                        </a:spcAft>
                        <a:buNone/>
                      </a:pPr>
                      <a:r>
                        <a:rPr lang="en-US" sz="2800" u="sng" strike="noStrike" cap="none" dirty="0"/>
                        <a:t>Feminine</a:t>
                      </a:r>
                      <a:endParaRPr u="sng"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3CCFF"/>
                    </a:solidFill>
                  </a:tcPr>
                </a:tc>
                <a:extLst>
                  <a:ext uri="{0D108BD9-81ED-4DB2-BD59-A6C34878D82A}">
                    <a16:rowId xmlns:a16="http://schemas.microsoft.com/office/drawing/2014/main" val="10000"/>
                  </a:ext>
                </a:extLst>
              </a:tr>
              <a:tr h="622300">
                <a:tc>
                  <a:txBody>
                    <a:bodyPr/>
                    <a:lstStyle/>
                    <a:p>
                      <a:pPr marL="0" marR="0" lvl="0" indent="0" algn="ctr" rtl="0">
                        <a:spcBef>
                          <a:spcPts val="0"/>
                        </a:spcBef>
                        <a:spcAft>
                          <a:spcPts val="0"/>
                        </a:spcAft>
                        <a:buNone/>
                      </a:pPr>
                      <a:r>
                        <a:rPr lang="en-US" sz="2800" u="none" strike="noStrike" cap="none"/>
                        <a:t>prince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28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22300">
                <a:tc>
                  <a:txBody>
                    <a:bodyPr/>
                    <a:lstStyle/>
                    <a:p>
                      <a:pPr marL="0" marR="0" lvl="0" indent="0" algn="ctr" rtl="0">
                        <a:spcBef>
                          <a:spcPts val="0"/>
                        </a:spcBef>
                        <a:spcAft>
                          <a:spcPts val="0"/>
                        </a:spcAft>
                        <a:buNone/>
                      </a:pPr>
                      <a:endParaRPr sz="28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800" u="none" strike="noStrike" cap="none"/>
                        <a:t>policewoman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22300">
                <a:tc>
                  <a:txBody>
                    <a:bodyPr/>
                    <a:lstStyle/>
                    <a:p>
                      <a:pPr marL="0" marR="0" lvl="0" indent="0" algn="ctr" rtl="0">
                        <a:spcBef>
                          <a:spcPts val="0"/>
                        </a:spcBef>
                        <a:spcAft>
                          <a:spcPts val="0"/>
                        </a:spcAft>
                        <a:buNone/>
                      </a:pPr>
                      <a:endParaRPr sz="28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800" u="none" strike="noStrike" cap="none"/>
                        <a:t>cow</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622300">
                <a:tc>
                  <a:txBody>
                    <a:bodyPr/>
                    <a:lstStyle/>
                    <a:p>
                      <a:pPr marL="0" marR="0" lvl="0" indent="0" algn="ctr" rtl="0">
                        <a:spcBef>
                          <a:spcPts val="0"/>
                        </a:spcBef>
                        <a:spcAft>
                          <a:spcPts val="0"/>
                        </a:spcAft>
                        <a:buNone/>
                      </a:pPr>
                      <a:r>
                        <a:rPr lang="en-US" sz="2800" u="none" strike="noStrike" cap="none" dirty="0"/>
                        <a:t>peacock</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28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22300">
                <a:tc>
                  <a:txBody>
                    <a:bodyPr/>
                    <a:lstStyle/>
                    <a:p>
                      <a:pPr marL="0" marR="0" lvl="0" indent="0" algn="ctr" rtl="0">
                        <a:spcBef>
                          <a:spcPts val="0"/>
                        </a:spcBef>
                        <a:spcAft>
                          <a:spcPts val="0"/>
                        </a:spcAft>
                        <a:buNone/>
                      </a:pPr>
                      <a:r>
                        <a:rPr lang="en-US" sz="2800" u="none" strike="noStrike" cap="none"/>
                        <a:t>tiger</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28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622300">
                <a:tc>
                  <a:txBody>
                    <a:bodyPr/>
                    <a:lstStyle/>
                    <a:p>
                      <a:pPr marL="0" marR="0" lvl="0" indent="0" algn="ctr" rtl="0">
                        <a:spcBef>
                          <a:spcPts val="0"/>
                        </a:spcBef>
                        <a:spcAft>
                          <a:spcPts val="0"/>
                        </a:spcAft>
                        <a:buNone/>
                      </a:pPr>
                      <a:endParaRPr sz="28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800" u="none" strike="noStrike" cap="none" dirty="0"/>
                        <a:t>hen</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4" name="Google Shape;61;p3">
            <a:extLst>
              <a:ext uri="{FF2B5EF4-FFF2-40B4-BE49-F238E27FC236}">
                <a16:creationId xmlns:a16="http://schemas.microsoft.com/office/drawing/2014/main" id="{2F21A4D4-00FE-4973-9923-7BAD5AC6CB68}"/>
              </a:ext>
            </a:extLst>
          </p:cNvPr>
          <p:cNvSpPr txBox="1"/>
          <p:nvPr/>
        </p:nvSpPr>
        <p:spPr>
          <a:xfrm>
            <a:off x="6956648" y="2514799"/>
            <a:ext cx="1371600" cy="492443"/>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2600" b="0" i="0" u="none" strike="noStrike" cap="none" dirty="0">
                <a:solidFill>
                  <a:srgbClr val="C00000"/>
                </a:solidFill>
                <a:latin typeface="Calibri"/>
                <a:ea typeface="Calibri"/>
                <a:cs typeface="Calibri"/>
                <a:sym typeface="Calibri"/>
              </a:rPr>
              <a:t>princess</a:t>
            </a:r>
            <a:endParaRPr dirty="0"/>
          </a:p>
        </p:txBody>
      </p:sp>
      <p:sp>
        <p:nvSpPr>
          <p:cNvPr id="15" name="Google Shape;62;p3">
            <a:extLst>
              <a:ext uri="{FF2B5EF4-FFF2-40B4-BE49-F238E27FC236}">
                <a16:creationId xmlns:a16="http://schemas.microsoft.com/office/drawing/2014/main" id="{605F68FC-D397-472D-984B-32449DB8F41D}"/>
              </a:ext>
            </a:extLst>
          </p:cNvPr>
          <p:cNvSpPr txBox="1"/>
          <p:nvPr/>
        </p:nvSpPr>
        <p:spPr>
          <a:xfrm>
            <a:off x="3719736" y="3124200"/>
            <a:ext cx="1676400" cy="492443"/>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2600" dirty="0">
                <a:solidFill>
                  <a:srgbClr val="C00000"/>
                </a:solidFill>
                <a:latin typeface="Calibri"/>
                <a:ea typeface="Calibri"/>
                <a:cs typeface="Calibri"/>
                <a:sym typeface="Calibri"/>
              </a:rPr>
              <a:t>policeman</a:t>
            </a:r>
            <a:endParaRPr dirty="0"/>
          </a:p>
        </p:txBody>
      </p:sp>
      <p:sp>
        <p:nvSpPr>
          <p:cNvPr id="16" name="Google Shape;63;p3">
            <a:extLst>
              <a:ext uri="{FF2B5EF4-FFF2-40B4-BE49-F238E27FC236}">
                <a16:creationId xmlns:a16="http://schemas.microsoft.com/office/drawing/2014/main" id="{2F066F72-7CA7-4FE5-A5DC-56123F4A9D70}"/>
              </a:ext>
            </a:extLst>
          </p:cNvPr>
          <p:cNvSpPr txBox="1"/>
          <p:nvPr/>
        </p:nvSpPr>
        <p:spPr>
          <a:xfrm>
            <a:off x="4215036" y="3760628"/>
            <a:ext cx="685800" cy="492443"/>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2600">
                <a:solidFill>
                  <a:srgbClr val="C00000"/>
                </a:solidFill>
                <a:latin typeface="Calibri"/>
                <a:ea typeface="Calibri"/>
                <a:cs typeface="Calibri"/>
                <a:sym typeface="Calibri"/>
              </a:rPr>
              <a:t>bull</a:t>
            </a:r>
            <a:endParaRPr/>
          </a:p>
        </p:txBody>
      </p:sp>
      <p:sp>
        <p:nvSpPr>
          <p:cNvPr id="17" name="Google Shape;64;p3">
            <a:extLst>
              <a:ext uri="{FF2B5EF4-FFF2-40B4-BE49-F238E27FC236}">
                <a16:creationId xmlns:a16="http://schemas.microsoft.com/office/drawing/2014/main" id="{B6D04F51-0952-4107-AF21-F3C6EDFD569A}"/>
              </a:ext>
            </a:extLst>
          </p:cNvPr>
          <p:cNvSpPr txBox="1"/>
          <p:nvPr/>
        </p:nvSpPr>
        <p:spPr>
          <a:xfrm>
            <a:off x="7032848" y="4391200"/>
            <a:ext cx="1219200" cy="492443"/>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2600">
                <a:solidFill>
                  <a:srgbClr val="C00000"/>
                </a:solidFill>
                <a:latin typeface="Calibri"/>
                <a:ea typeface="Calibri"/>
                <a:cs typeface="Calibri"/>
                <a:sym typeface="Calibri"/>
              </a:rPr>
              <a:t>peahen</a:t>
            </a:r>
            <a:endParaRPr/>
          </a:p>
        </p:txBody>
      </p:sp>
      <p:sp>
        <p:nvSpPr>
          <p:cNvPr id="18" name="Google Shape;65;p3">
            <a:extLst>
              <a:ext uri="{FF2B5EF4-FFF2-40B4-BE49-F238E27FC236}">
                <a16:creationId xmlns:a16="http://schemas.microsoft.com/office/drawing/2014/main" id="{0B011C8D-62B6-4BD7-B08A-E69F83DB0E24}"/>
              </a:ext>
            </a:extLst>
          </p:cNvPr>
          <p:cNvSpPr txBox="1"/>
          <p:nvPr/>
        </p:nvSpPr>
        <p:spPr>
          <a:xfrm>
            <a:off x="7109048" y="5001188"/>
            <a:ext cx="1066800" cy="492443"/>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2600" dirty="0">
                <a:solidFill>
                  <a:srgbClr val="C00000"/>
                </a:solidFill>
                <a:latin typeface="Calibri"/>
                <a:ea typeface="Calibri"/>
                <a:cs typeface="Calibri"/>
                <a:sym typeface="Calibri"/>
              </a:rPr>
              <a:t>tigress</a:t>
            </a:r>
            <a:endParaRPr dirty="0"/>
          </a:p>
        </p:txBody>
      </p:sp>
      <p:sp>
        <p:nvSpPr>
          <p:cNvPr id="19" name="Google Shape;66;p3">
            <a:extLst>
              <a:ext uri="{FF2B5EF4-FFF2-40B4-BE49-F238E27FC236}">
                <a16:creationId xmlns:a16="http://schemas.microsoft.com/office/drawing/2014/main" id="{7F659AEE-3137-4A73-84FC-4C472057B405}"/>
              </a:ext>
            </a:extLst>
          </p:cNvPr>
          <p:cNvSpPr txBox="1"/>
          <p:nvPr/>
        </p:nvSpPr>
        <p:spPr>
          <a:xfrm>
            <a:off x="3948336" y="5617394"/>
            <a:ext cx="1219200" cy="492443"/>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2600" dirty="0">
                <a:solidFill>
                  <a:srgbClr val="C00000"/>
                </a:solidFill>
                <a:latin typeface="Calibri"/>
                <a:ea typeface="Calibri"/>
                <a:cs typeface="Calibri"/>
                <a:sym typeface="Calibri"/>
              </a:rPr>
              <a:t>rooster</a:t>
            </a:r>
            <a:endParaRPr sz="2600" dirty="0">
              <a:solidFill>
                <a:srgbClr val="C00000"/>
              </a:solidFill>
              <a:latin typeface="Calibri"/>
              <a:ea typeface="Calibri"/>
              <a:cs typeface="Calibri"/>
              <a:sym typeface="Calibri"/>
            </a:endParaRPr>
          </a:p>
        </p:txBody>
      </p:sp>
    </p:spTree>
    <p:extLst>
      <p:ext uri="{BB962C8B-B14F-4D97-AF65-F5344CB8AC3E}">
        <p14:creationId xmlns:p14="http://schemas.microsoft.com/office/powerpoint/2010/main" val="330486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4;p2">
            <a:extLst>
              <a:ext uri="{FF2B5EF4-FFF2-40B4-BE49-F238E27FC236}">
                <a16:creationId xmlns:a16="http://schemas.microsoft.com/office/drawing/2014/main" id="{FDAF5FCE-7134-4F90-94D3-AB8EBC4F91F3}"/>
              </a:ext>
            </a:extLst>
          </p:cNvPr>
          <p:cNvSpPr txBox="1">
            <a:spLocks noGrp="1"/>
          </p:cNvSpPr>
          <p:nvPr>
            <p:ph type="title"/>
          </p:nvPr>
        </p:nvSpPr>
        <p:spPr>
          <a:xfrm>
            <a:off x="3208033" y="156556"/>
            <a:ext cx="5793719" cy="645195"/>
          </a:xfrm>
          <a:prstGeom prst="rect">
            <a:avLst/>
          </a:prstGeom>
          <a:solidFill>
            <a:srgbClr val="FFC9C9"/>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Exercise 3</a:t>
            </a:r>
            <a:endParaRPr u="sng" dirty="0"/>
          </a:p>
        </p:txBody>
      </p:sp>
      <p:sp>
        <p:nvSpPr>
          <p:cNvPr id="12" name="TextBox 11">
            <a:extLst>
              <a:ext uri="{FF2B5EF4-FFF2-40B4-BE49-F238E27FC236}">
                <a16:creationId xmlns:a16="http://schemas.microsoft.com/office/drawing/2014/main" id="{42728A94-C6D3-4FAE-8015-77CE5C8BC285}"/>
              </a:ext>
            </a:extLst>
          </p:cNvPr>
          <p:cNvSpPr txBox="1"/>
          <p:nvPr/>
        </p:nvSpPr>
        <p:spPr>
          <a:xfrm>
            <a:off x="623392" y="1052736"/>
            <a:ext cx="11003648" cy="1569660"/>
          </a:xfrm>
          <a:prstGeom prst="rect">
            <a:avLst/>
          </a:prstGeom>
          <a:noFill/>
        </p:spPr>
        <p:txBody>
          <a:bodyPr wrap="square" rtlCol="0">
            <a:spAutoFit/>
          </a:bodyPr>
          <a:lstStyle/>
          <a:p>
            <a:pPr algn="ctr"/>
            <a:r>
              <a:rPr lang="en-US" sz="3200" i="1" dirty="0" err="1"/>
              <a:t>Colour</a:t>
            </a:r>
            <a:r>
              <a:rPr lang="en-US" sz="3200" i="1" dirty="0"/>
              <a:t> the matching masculine and feminine nouns.</a:t>
            </a:r>
          </a:p>
          <a:p>
            <a:pPr algn="ctr"/>
            <a:endParaRPr lang="en-US" sz="3200" i="1" dirty="0"/>
          </a:p>
          <a:p>
            <a:pPr algn="ctr"/>
            <a:r>
              <a:rPr lang="en-US" sz="3200" i="1" dirty="0"/>
              <a:t>Use a different </a:t>
            </a:r>
            <a:r>
              <a:rPr lang="en-US" sz="3200" i="1" dirty="0" err="1"/>
              <a:t>colour</a:t>
            </a:r>
            <a:r>
              <a:rPr lang="en-US" sz="3200" i="1" dirty="0"/>
              <a:t> for each pair. One example is done for you.</a:t>
            </a:r>
          </a:p>
        </p:txBody>
      </p:sp>
      <p:graphicFrame>
        <p:nvGraphicFramePr>
          <p:cNvPr id="11" name="Google Shape;74;p4">
            <a:extLst>
              <a:ext uri="{FF2B5EF4-FFF2-40B4-BE49-F238E27FC236}">
                <a16:creationId xmlns:a16="http://schemas.microsoft.com/office/drawing/2014/main" id="{897412A8-65E1-4134-BD89-4BC9C21D5E7B}"/>
              </a:ext>
            </a:extLst>
          </p:cNvPr>
          <p:cNvGraphicFramePr/>
          <p:nvPr>
            <p:extLst>
              <p:ext uri="{D42A27DB-BD31-4B8C-83A1-F6EECF244321}">
                <p14:modId xmlns:p14="http://schemas.microsoft.com/office/powerpoint/2010/main" val="3116156846"/>
              </p:ext>
            </p:extLst>
          </p:nvPr>
        </p:nvGraphicFramePr>
        <p:xfrm>
          <a:off x="1159532" y="3274774"/>
          <a:ext cx="9865096" cy="2170450"/>
        </p:xfrm>
        <a:graphic>
          <a:graphicData uri="http://schemas.openxmlformats.org/drawingml/2006/table">
            <a:tbl>
              <a:tblPr>
                <a:noFill/>
              </a:tblPr>
              <a:tblGrid>
                <a:gridCol w="1459638">
                  <a:extLst>
                    <a:ext uri="{9D8B030D-6E8A-4147-A177-3AD203B41FA5}">
                      <a16:colId xmlns:a16="http://schemas.microsoft.com/office/drawing/2014/main" val="20000"/>
                    </a:ext>
                  </a:extLst>
                </a:gridCol>
                <a:gridCol w="1150020">
                  <a:extLst>
                    <a:ext uri="{9D8B030D-6E8A-4147-A177-3AD203B41FA5}">
                      <a16:colId xmlns:a16="http://schemas.microsoft.com/office/drawing/2014/main" val="20001"/>
                    </a:ext>
                  </a:extLst>
                </a:gridCol>
                <a:gridCol w="232681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2264332">
                  <a:extLst>
                    <a:ext uri="{9D8B030D-6E8A-4147-A177-3AD203B41FA5}">
                      <a16:colId xmlns:a16="http://schemas.microsoft.com/office/drawing/2014/main" val="20004"/>
                    </a:ext>
                  </a:extLst>
                </a:gridCol>
                <a:gridCol w="1656184">
                  <a:extLst>
                    <a:ext uri="{9D8B030D-6E8A-4147-A177-3AD203B41FA5}">
                      <a16:colId xmlns:a16="http://schemas.microsoft.com/office/drawing/2014/main" val="20005"/>
                    </a:ext>
                  </a:extLst>
                </a:gridCol>
              </a:tblGrid>
              <a:tr h="1085225">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600" u="none" strike="noStrike" cap="none" dirty="0"/>
                        <a:t> </a:t>
                      </a: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600" u="none" strike="noStrike" cap="none" dirty="0"/>
                        <a:t> </a:t>
                      </a: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85225">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600" u="none" strike="noStrike" cap="none" dirty="0"/>
                        <a:t> </a:t>
                      </a: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6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3" name="Sister">
            <a:extLst>
              <a:ext uri="{FF2B5EF4-FFF2-40B4-BE49-F238E27FC236}">
                <a16:creationId xmlns:a16="http://schemas.microsoft.com/office/drawing/2014/main" id="{BC83AFFD-8BFD-4E9F-81AA-C1905F85A586}"/>
              </a:ext>
            </a:extLst>
          </p:cNvPr>
          <p:cNvSpPr txBox="1"/>
          <p:nvPr/>
        </p:nvSpPr>
        <p:spPr>
          <a:xfrm>
            <a:off x="1394197" y="3615299"/>
            <a:ext cx="1047388" cy="523220"/>
          </a:xfrm>
          <a:prstGeom prst="rect">
            <a:avLst/>
          </a:prstGeom>
          <a:noFill/>
        </p:spPr>
        <p:txBody>
          <a:bodyPr wrap="square" rtlCol="0" anchor="ctr">
            <a:spAutoFit/>
          </a:bodyPr>
          <a:lstStyle/>
          <a:p>
            <a:pPr algn="ctr"/>
            <a:r>
              <a:rPr lang="en-US" sz="2800" dirty="0"/>
              <a:t>sister</a:t>
            </a:r>
          </a:p>
        </p:txBody>
      </p:sp>
      <p:sp>
        <p:nvSpPr>
          <p:cNvPr id="32" name="Brother">
            <a:extLst>
              <a:ext uri="{FF2B5EF4-FFF2-40B4-BE49-F238E27FC236}">
                <a16:creationId xmlns:a16="http://schemas.microsoft.com/office/drawing/2014/main" id="{0480ACBC-6CDC-48E2-80E5-5F2C0665FB25}"/>
              </a:ext>
            </a:extLst>
          </p:cNvPr>
          <p:cNvSpPr txBox="1"/>
          <p:nvPr/>
        </p:nvSpPr>
        <p:spPr>
          <a:xfrm>
            <a:off x="4215478" y="4633972"/>
            <a:ext cx="1328227" cy="523220"/>
          </a:xfrm>
          <a:prstGeom prst="rect">
            <a:avLst/>
          </a:prstGeom>
          <a:noFill/>
        </p:spPr>
        <p:txBody>
          <a:bodyPr wrap="square" rtlCol="0" anchor="ctr">
            <a:spAutoFit/>
          </a:bodyPr>
          <a:lstStyle/>
          <a:p>
            <a:pPr algn="ctr"/>
            <a:r>
              <a:rPr lang="en-US" sz="2800" dirty="0"/>
              <a:t>brother</a:t>
            </a:r>
          </a:p>
        </p:txBody>
      </p:sp>
      <p:sp>
        <p:nvSpPr>
          <p:cNvPr id="33" name="Boy">
            <a:extLst>
              <a:ext uri="{FF2B5EF4-FFF2-40B4-BE49-F238E27FC236}">
                <a16:creationId xmlns:a16="http://schemas.microsoft.com/office/drawing/2014/main" id="{FD949A0F-97E8-4AC1-8FAA-8C53223CD9CA}"/>
              </a:ext>
            </a:extLst>
          </p:cNvPr>
          <p:cNvSpPr txBox="1"/>
          <p:nvPr/>
        </p:nvSpPr>
        <p:spPr>
          <a:xfrm>
            <a:off x="2859294" y="3615299"/>
            <a:ext cx="786918" cy="523220"/>
          </a:xfrm>
          <a:prstGeom prst="rect">
            <a:avLst/>
          </a:prstGeom>
          <a:noFill/>
        </p:spPr>
        <p:txBody>
          <a:bodyPr wrap="square" rtlCol="0" anchor="ctr">
            <a:spAutoFit/>
          </a:bodyPr>
          <a:lstStyle/>
          <a:p>
            <a:pPr algn="ctr"/>
            <a:r>
              <a:rPr lang="en-US" sz="2800" dirty="0"/>
              <a:t>boy</a:t>
            </a:r>
          </a:p>
        </p:txBody>
      </p:sp>
      <p:sp>
        <p:nvSpPr>
          <p:cNvPr id="34" name="Cow">
            <a:extLst>
              <a:ext uri="{FF2B5EF4-FFF2-40B4-BE49-F238E27FC236}">
                <a16:creationId xmlns:a16="http://schemas.microsoft.com/office/drawing/2014/main" id="{3A8B0B78-48B6-428A-A460-0F9D5EF04D20}"/>
              </a:ext>
            </a:extLst>
          </p:cNvPr>
          <p:cNvSpPr txBox="1"/>
          <p:nvPr/>
        </p:nvSpPr>
        <p:spPr>
          <a:xfrm>
            <a:off x="3837790" y="3615299"/>
            <a:ext cx="2146459" cy="523220"/>
          </a:xfrm>
          <a:prstGeom prst="rect">
            <a:avLst/>
          </a:prstGeom>
          <a:noFill/>
        </p:spPr>
        <p:txBody>
          <a:bodyPr wrap="square" rtlCol="0" anchor="ctr">
            <a:spAutoFit/>
          </a:bodyPr>
          <a:lstStyle/>
          <a:p>
            <a:pPr algn="ctr"/>
            <a:r>
              <a:rPr lang="en-US" sz="2800" dirty="0"/>
              <a:t>cow elephant</a:t>
            </a:r>
          </a:p>
        </p:txBody>
      </p:sp>
      <p:sp>
        <p:nvSpPr>
          <p:cNvPr id="35" name="Boar">
            <a:extLst>
              <a:ext uri="{FF2B5EF4-FFF2-40B4-BE49-F238E27FC236}">
                <a16:creationId xmlns:a16="http://schemas.microsoft.com/office/drawing/2014/main" id="{0EBCF806-8911-4E2D-BE60-4ED838EB252E}"/>
              </a:ext>
            </a:extLst>
          </p:cNvPr>
          <p:cNvSpPr txBox="1"/>
          <p:nvPr/>
        </p:nvSpPr>
        <p:spPr>
          <a:xfrm>
            <a:off x="6146039" y="3615299"/>
            <a:ext cx="930934" cy="523220"/>
          </a:xfrm>
          <a:prstGeom prst="rect">
            <a:avLst/>
          </a:prstGeom>
          <a:noFill/>
        </p:spPr>
        <p:txBody>
          <a:bodyPr wrap="square" rtlCol="0" anchor="ctr">
            <a:spAutoFit/>
          </a:bodyPr>
          <a:lstStyle/>
          <a:p>
            <a:pPr algn="ctr"/>
            <a:r>
              <a:rPr lang="en-US" sz="2800" dirty="0"/>
              <a:t>boar</a:t>
            </a:r>
          </a:p>
        </p:txBody>
      </p:sp>
      <p:sp>
        <p:nvSpPr>
          <p:cNvPr id="36" name="Lioness">
            <a:extLst>
              <a:ext uri="{FF2B5EF4-FFF2-40B4-BE49-F238E27FC236}">
                <a16:creationId xmlns:a16="http://schemas.microsoft.com/office/drawing/2014/main" id="{D69D58E1-552B-47EC-805B-7B2E57DD91CF}"/>
              </a:ext>
            </a:extLst>
          </p:cNvPr>
          <p:cNvSpPr txBox="1"/>
          <p:nvPr/>
        </p:nvSpPr>
        <p:spPr>
          <a:xfrm>
            <a:off x="7526785" y="3615299"/>
            <a:ext cx="1344031" cy="523220"/>
          </a:xfrm>
          <a:prstGeom prst="rect">
            <a:avLst/>
          </a:prstGeom>
          <a:noFill/>
        </p:spPr>
        <p:txBody>
          <a:bodyPr wrap="square" rtlCol="0" anchor="ctr">
            <a:spAutoFit/>
          </a:bodyPr>
          <a:lstStyle/>
          <a:p>
            <a:pPr algn="ctr"/>
            <a:r>
              <a:rPr lang="en-US" sz="2800" dirty="0"/>
              <a:t>lioness</a:t>
            </a:r>
          </a:p>
        </p:txBody>
      </p:sp>
      <p:sp>
        <p:nvSpPr>
          <p:cNvPr id="38" name="Husband">
            <a:extLst>
              <a:ext uri="{FF2B5EF4-FFF2-40B4-BE49-F238E27FC236}">
                <a16:creationId xmlns:a16="http://schemas.microsoft.com/office/drawing/2014/main" id="{98B282B1-4571-49CE-800D-DF1A4B210344}"/>
              </a:ext>
            </a:extLst>
          </p:cNvPr>
          <p:cNvSpPr txBox="1"/>
          <p:nvPr/>
        </p:nvSpPr>
        <p:spPr>
          <a:xfrm>
            <a:off x="9464849" y="3615299"/>
            <a:ext cx="1488047" cy="523220"/>
          </a:xfrm>
          <a:prstGeom prst="rect">
            <a:avLst/>
          </a:prstGeom>
          <a:noFill/>
        </p:spPr>
        <p:txBody>
          <a:bodyPr wrap="square" rtlCol="0" anchor="ctr">
            <a:spAutoFit/>
          </a:bodyPr>
          <a:lstStyle/>
          <a:p>
            <a:pPr algn="ctr"/>
            <a:r>
              <a:rPr lang="en-US" sz="2800" dirty="0"/>
              <a:t>husband</a:t>
            </a:r>
          </a:p>
        </p:txBody>
      </p:sp>
      <p:sp>
        <p:nvSpPr>
          <p:cNvPr id="39" name="Sow">
            <a:extLst>
              <a:ext uri="{FF2B5EF4-FFF2-40B4-BE49-F238E27FC236}">
                <a16:creationId xmlns:a16="http://schemas.microsoft.com/office/drawing/2014/main" id="{6D500342-E866-4547-978C-A2557309673B}"/>
              </a:ext>
            </a:extLst>
          </p:cNvPr>
          <p:cNvSpPr txBox="1"/>
          <p:nvPr/>
        </p:nvSpPr>
        <p:spPr>
          <a:xfrm>
            <a:off x="2819809" y="4633972"/>
            <a:ext cx="824724" cy="523220"/>
          </a:xfrm>
          <a:prstGeom prst="rect">
            <a:avLst/>
          </a:prstGeom>
          <a:noFill/>
        </p:spPr>
        <p:txBody>
          <a:bodyPr wrap="square" rtlCol="0" anchor="ctr">
            <a:spAutoFit/>
          </a:bodyPr>
          <a:lstStyle/>
          <a:p>
            <a:pPr algn="ctr"/>
            <a:r>
              <a:rPr lang="en-US" sz="2800" dirty="0"/>
              <a:t>sow</a:t>
            </a:r>
          </a:p>
        </p:txBody>
      </p:sp>
      <p:sp>
        <p:nvSpPr>
          <p:cNvPr id="40" name="Lion">
            <a:extLst>
              <a:ext uri="{FF2B5EF4-FFF2-40B4-BE49-F238E27FC236}">
                <a16:creationId xmlns:a16="http://schemas.microsoft.com/office/drawing/2014/main" id="{9C7334DD-4F4D-4371-8BC8-B706BA999687}"/>
              </a:ext>
            </a:extLst>
          </p:cNvPr>
          <p:cNvSpPr txBox="1"/>
          <p:nvPr/>
        </p:nvSpPr>
        <p:spPr>
          <a:xfrm>
            <a:off x="1439886" y="4633972"/>
            <a:ext cx="907196" cy="523220"/>
          </a:xfrm>
          <a:prstGeom prst="rect">
            <a:avLst/>
          </a:prstGeom>
          <a:noFill/>
        </p:spPr>
        <p:txBody>
          <a:bodyPr wrap="square" rtlCol="0" anchor="ctr">
            <a:spAutoFit/>
          </a:bodyPr>
          <a:lstStyle/>
          <a:p>
            <a:pPr algn="ctr"/>
            <a:r>
              <a:rPr lang="en-US" sz="2800" dirty="0"/>
              <a:t>lion</a:t>
            </a:r>
          </a:p>
        </p:txBody>
      </p:sp>
      <p:sp>
        <p:nvSpPr>
          <p:cNvPr id="41" name="Wife">
            <a:extLst>
              <a:ext uri="{FF2B5EF4-FFF2-40B4-BE49-F238E27FC236}">
                <a16:creationId xmlns:a16="http://schemas.microsoft.com/office/drawing/2014/main" id="{0368DB23-596E-4016-BA6E-F1802129F8B3}"/>
              </a:ext>
            </a:extLst>
          </p:cNvPr>
          <p:cNvSpPr txBox="1"/>
          <p:nvPr/>
        </p:nvSpPr>
        <p:spPr>
          <a:xfrm>
            <a:off x="6204400" y="4633972"/>
            <a:ext cx="824724" cy="523220"/>
          </a:xfrm>
          <a:prstGeom prst="rect">
            <a:avLst/>
          </a:prstGeom>
          <a:noFill/>
        </p:spPr>
        <p:txBody>
          <a:bodyPr wrap="square" rtlCol="0" anchor="ctr">
            <a:spAutoFit/>
          </a:bodyPr>
          <a:lstStyle/>
          <a:p>
            <a:pPr algn="ctr"/>
            <a:r>
              <a:rPr lang="en-US" sz="2800" dirty="0"/>
              <a:t>wife</a:t>
            </a:r>
          </a:p>
        </p:txBody>
      </p:sp>
      <p:sp>
        <p:nvSpPr>
          <p:cNvPr id="42" name="Girl">
            <a:extLst>
              <a:ext uri="{FF2B5EF4-FFF2-40B4-BE49-F238E27FC236}">
                <a16:creationId xmlns:a16="http://schemas.microsoft.com/office/drawing/2014/main" id="{606C34D5-3738-4E35-8E71-22387FF3EA6E}"/>
              </a:ext>
            </a:extLst>
          </p:cNvPr>
          <p:cNvSpPr txBox="1"/>
          <p:nvPr/>
        </p:nvSpPr>
        <p:spPr>
          <a:xfrm>
            <a:off x="9872434" y="4633972"/>
            <a:ext cx="824724" cy="523220"/>
          </a:xfrm>
          <a:prstGeom prst="rect">
            <a:avLst/>
          </a:prstGeom>
          <a:noFill/>
        </p:spPr>
        <p:txBody>
          <a:bodyPr wrap="square" rtlCol="0" anchor="ctr">
            <a:spAutoFit/>
          </a:bodyPr>
          <a:lstStyle/>
          <a:p>
            <a:pPr algn="ctr"/>
            <a:r>
              <a:rPr lang="en-US" sz="2800" dirty="0"/>
              <a:t>girl</a:t>
            </a:r>
          </a:p>
        </p:txBody>
      </p:sp>
      <p:sp>
        <p:nvSpPr>
          <p:cNvPr id="43" name="Bull">
            <a:extLst>
              <a:ext uri="{FF2B5EF4-FFF2-40B4-BE49-F238E27FC236}">
                <a16:creationId xmlns:a16="http://schemas.microsoft.com/office/drawing/2014/main" id="{E51722FC-9934-49CC-B2CD-ECC7FDE7F60B}"/>
              </a:ext>
            </a:extLst>
          </p:cNvPr>
          <p:cNvSpPr txBox="1"/>
          <p:nvPr/>
        </p:nvSpPr>
        <p:spPr>
          <a:xfrm>
            <a:off x="7163049" y="4633972"/>
            <a:ext cx="2146459" cy="523220"/>
          </a:xfrm>
          <a:prstGeom prst="rect">
            <a:avLst/>
          </a:prstGeom>
          <a:noFill/>
        </p:spPr>
        <p:txBody>
          <a:bodyPr wrap="square" rtlCol="0" anchor="ctr">
            <a:spAutoFit/>
          </a:bodyPr>
          <a:lstStyle/>
          <a:p>
            <a:pPr algn="ctr"/>
            <a:r>
              <a:rPr lang="en-US" sz="2800" dirty="0"/>
              <a:t>bull elephant</a:t>
            </a:r>
          </a:p>
        </p:txBody>
      </p:sp>
      <p:sp>
        <p:nvSpPr>
          <p:cNvPr id="44" name="Boy2">
            <a:extLst>
              <a:ext uri="{FF2B5EF4-FFF2-40B4-BE49-F238E27FC236}">
                <a16:creationId xmlns:a16="http://schemas.microsoft.com/office/drawing/2014/main" id="{9364AE9D-267B-4216-B7D9-E2A1180EF1CD}"/>
              </a:ext>
            </a:extLst>
          </p:cNvPr>
          <p:cNvSpPr txBox="1"/>
          <p:nvPr/>
        </p:nvSpPr>
        <p:spPr>
          <a:xfrm>
            <a:off x="2859294" y="3615299"/>
            <a:ext cx="786918" cy="523220"/>
          </a:xfrm>
          <a:prstGeom prst="rect">
            <a:avLst/>
          </a:prstGeom>
          <a:solidFill>
            <a:srgbClr val="C4E59F"/>
          </a:solidFill>
        </p:spPr>
        <p:txBody>
          <a:bodyPr wrap="square" rtlCol="0" anchor="ctr">
            <a:spAutoFit/>
          </a:bodyPr>
          <a:lstStyle/>
          <a:p>
            <a:pPr algn="ctr"/>
            <a:r>
              <a:rPr lang="en-US" sz="2800" dirty="0"/>
              <a:t>boy</a:t>
            </a:r>
          </a:p>
        </p:txBody>
      </p:sp>
      <p:sp>
        <p:nvSpPr>
          <p:cNvPr id="45" name="Girl2">
            <a:extLst>
              <a:ext uri="{FF2B5EF4-FFF2-40B4-BE49-F238E27FC236}">
                <a16:creationId xmlns:a16="http://schemas.microsoft.com/office/drawing/2014/main" id="{613ED64C-8726-4E09-8D45-17C32B8E2B53}"/>
              </a:ext>
            </a:extLst>
          </p:cNvPr>
          <p:cNvSpPr txBox="1"/>
          <p:nvPr/>
        </p:nvSpPr>
        <p:spPr>
          <a:xfrm>
            <a:off x="9872434" y="4633972"/>
            <a:ext cx="824724" cy="523220"/>
          </a:xfrm>
          <a:prstGeom prst="rect">
            <a:avLst/>
          </a:prstGeom>
          <a:solidFill>
            <a:srgbClr val="C4E59F"/>
          </a:solidFill>
        </p:spPr>
        <p:txBody>
          <a:bodyPr wrap="square" rtlCol="0" anchor="ctr">
            <a:spAutoFit/>
          </a:bodyPr>
          <a:lstStyle/>
          <a:p>
            <a:pPr algn="ctr"/>
            <a:r>
              <a:rPr lang="en-US" sz="2800" dirty="0"/>
              <a:t>girl</a:t>
            </a:r>
          </a:p>
        </p:txBody>
      </p:sp>
      <p:sp>
        <p:nvSpPr>
          <p:cNvPr id="46" name="Sister2">
            <a:extLst>
              <a:ext uri="{FF2B5EF4-FFF2-40B4-BE49-F238E27FC236}">
                <a16:creationId xmlns:a16="http://schemas.microsoft.com/office/drawing/2014/main" id="{70CFA39F-A6A8-4FFB-A3AC-3E195E139100}"/>
              </a:ext>
            </a:extLst>
          </p:cNvPr>
          <p:cNvSpPr txBox="1"/>
          <p:nvPr/>
        </p:nvSpPr>
        <p:spPr>
          <a:xfrm>
            <a:off x="1394197" y="3615299"/>
            <a:ext cx="1047388" cy="523220"/>
          </a:xfrm>
          <a:prstGeom prst="rect">
            <a:avLst/>
          </a:prstGeom>
          <a:solidFill>
            <a:srgbClr val="FFFF00"/>
          </a:solidFill>
        </p:spPr>
        <p:txBody>
          <a:bodyPr wrap="square" rtlCol="0" anchor="ctr">
            <a:spAutoFit/>
          </a:bodyPr>
          <a:lstStyle/>
          <a:p>
            <a:pPr algn="ctr"/>
            <a:r>
              <a:rPr lang="en-US" sz="2800" dirty="0"/>
              <a:t>sister</a:t>
            </a:r>
          </a:p>
        </p:txBody>
      </p:sp>
      <p:sp>
        <p:nvSpPr>
          <p:cNvPr id="47" name="Brother2">
            <a:extLst>
              <a:ext uri="{FF2B5EF4-FFF2-40B4-BE49-F238E27FC236}">
                <a16:creationId xmlns:a16="http://schemas.microsoft.com/office/drawing/2014/main" id="{86D7F86D-E5FB-47E4-BC68-62E0B87C12AC}"/>
              </a:ext>
            </a:extLst>
          </p:cNvPr>
          <p:cNvSpPr txBox="1"/>
          <p:nvPr/>
        </p:nvSpPr>
        <p:spPr>
          <a:xfrm>
            <a:off x="4215478" y="4633972"/>
            <a:ext cx="1328227" cy="523220"/>
          </a:xfrm>
          <a:prstGeom prst="rect">
            <a:avLst/>
          </a:prstGeom>
          <a:solidFill>
            <a:srgbClr val="FFFF00"/>
          </a:solidFill>
        </p:spPr>
        <p:txBody>
          <a:bodyPr wrap="square" rtlCol="0" anchor="ctr">
            <a:spAutoFit/>
          </a:bodyPr>
          <a:lstStyle/>
          <a:p>
            <a:pPr algn="ctr"/>
            <a:r>
              <a:rPr lang="en-US" sz="2800" dirty="0"/>
              <a:t>brother</a:t>
            </a:r>
          </a:p>
        </p:txBody>
      </p:sp>
      <p:sp>
        <p:nvSpPr>
          <p:cNvPr id="48" name="Cow2">
            <a:extLst>
              <a:ext uri="{FF2B5EF4-FFF2-40B4-BE49-F238E27FC236}">
                <a16:creationId xmlns:a16="http://schemas.microsoft.com/office/drawing/2014/main" id="{0195CF5C-CE1A-4929-8D8A-A880CC3D55DB}"/>
              </a:ext>
            </a:extLst>
          </p:cNvPr>
          <p:cNvSpPr txBox="1"/>
          <p:nvPr/>
        </p:nvSpPr>
        <p:spPr>
          <a:xfrm>
            <a:off x="3837790" y="3615299"/>
            <a:ext cx="2146459" cy="523220"/>
          </a:xfrm>
          <a:prstGeom prst="rect">
            <a:avLst/>
          </a:prstGeom>
          <a:solidFill>
            <a:srgbClr val="97E4FF"/>
          </a:solidFill>
        </p:spPr>
        <p:txBody>
          <a:bodyPr wrap="square" rtlCol="0" anchor="ctr">
            <a:spAutoFit/>
          </a:bodyPr>
          <a:lstStyle/>
          <a:p>
            <a:pPr algn="ctr"/>
            <a:r>
              <a:rPr lang="en-US" sz="2800" dirty="0"/>
              <a:t>cow elephant</a:t>
            </a:r>
          </a:p>
        </p:txBody>
      </p:sp>
      <p:sp>
        <p:nvSpPr>
          <p:cNvPr id="49" name="Bull2">
            <a:extLst>
              <a:ext uri="{FF2B5EF4-FFF2-40B4-BE49-F238E27FC236}">
                <a16:creationId xmlns:a16="http://schemas.microsoft.com/office/drawing/2014/main" id="{FDBDBBAD-59D1-476F-8FF9-F21EEE811948}"/>
              </a:ext>
            </a:extLst>
          </p:cNvPr>
          <p:cNvSpPr txBox="1"/>
          <p:nvPr/>
        </p:nvSpPr>
        <p:spPr>
          <a:xfrm>
            <a:off x="7163049" y="4633972"/>
            <a:ext cx="2146459" cy="523220"/>
          </a:xfrm>
          <a:prstGeom prst="rect">
            <a:avLst/>
          </a:prstGeom>
          <a:solidFill>
            <a:srgbClr val="97E4FF"/>
          </a:solidFill>
        </p:spPr>
        <p:txBody>
          <a:bodyPr wrap="square" rtlCol="0" anchor="ctr">
            <a:spAutoFit/>
          </a:bodyPr>
          <a:lstStyle/>
          <a:p>
            <a:pPr algn="ctr"/>
            <a:r>
              <a:rPr lang="en-US" sz="2800" dirty="0"/>
              <a:t>bull elephant</a:t>
            </a:r>
          </a:p>
        </p:txBody>
      </p:sp>
      <p:sp>
        <p:nvSpPr>
          <p:cNvPr id="50" name="Husband2">
            <a:extLst>
              <a:ext uri="{FF2B5EF4-FFF2-40B4-BE49-F238E27FC236}">
                <a16:creationId xmlns:a16="http://schemas.microsoft.com/office/drawing/2014/main" id="{EEDAF967-1B41-4737-B8CE-B424F8CDC21E}"/>
              </a:ext>
            </a:extLst>
          </p:cNvPr>
          <p:cNvSpPr txBox="1"/>
          <p:nvPr/>
        </p:nvSpPr>
        <p:spPr>
          <a:xfrm>
            <a:off x="9464849" y="3615299"/>
            <a:ext cx="1488047" cy="523220"/>
          </a:xfrm>
          <a:prstGeom prst="rect">
            <a:avLst/>
          </a:prstGeom>
          <a:solidFill>
            <a:srgbClr val="F3C9F2"/>
          </a:solidFill>
        </p:spPr>
        <p:txBody>
          <a:bodyPr wrap="square" rtlCol="0" anchor="ctr">
            <a:spAutoFit/>
          </a:bodyPr>
          <a:lstStyle/>
          <a:p>
            <a:pPr algn="ctr"/>
            <a:r>
              <a:rPr lang="en-US" sz="2800" dirty="0"/>
              <a:t>husband</a:t>
            </a:r>
          </a:p>
        </p:txBody>
      </p:sp>
      <p:sp>
        <p:nvSpPr>
          <p:cNvPr id="51" name="Wife2">
            <a:extLst>
              <a:ext uri="{FF2B5EF4-FFF2-40B4-BE49-F238E27FC236}">
                <a16:creationId xmlns:a16="http://schemas.microsoft.com/office/drawing/2014/main" id="{FCE62565-9333-499C-9BC6-E0A0D693ACD5}"/>
              </a:ext>
            </a:extLst>
          </p:cNvPr>
          <p:cNvSpPr txBox="1"/>
          <p:nvPr/>
        </p:nvSpPr>
        <p:spPr>
          <a:xfrm>
            <a:off x="6204400" y="4633972"/>
            <a:ext cx="824724" cy="523220"/>
          </a:xfrm>
          <a:prstGeom prst="rect">
            <a:avLst/>
          </a:prstGeom>
          <a:solidFill>
            <a:srgbClr val="F3C9F2"/>
          </a:solidFill>
        </p:spPr>
        <p:txBody>
          <a:bodyPr wrap="square" rtlCol="0" anchor="ctr">
            <a:spAutoFit/>
          </a:bodyPr>
          <a:lstStyle/>
          <a:p>
            <a:pPr algn="ctr"/>
            <a:r>
              <a:rPr lang="en-US" sz="2800" dirty="0"/>
              <a:t>wife</a:t>
            </a:r>
          </a:p>
        </p:txBody>
      </p:sp>
      <p:sp>
        <p:nvSpPr>
          <p:cNvPr id="52" name="Boar2">
            <a:extLst>
              <a:ext uri="{FF2B5EF4-FFF2-40B4-BE49-F238E27FC236}">
                <a16:creationId xmlns:a16="http://schemas.microsoft.com/office/drawing/2014/main" id="{2ACFD02E-DB81-4D13-AD39-05FDF389F8BB}"/>
              </a:ext>
            </a:extLst>
          </p:cNvPr>
          <p:cNvSpPr txBox="1"/>
          <p:nvPr/>
        </p:nvSpPr>
        <p:spPr>
          <a:xfrm>
            <a:off x="6146039" y="3615299"/>
            <a:ext cx="930934" cy="523220"/>
          </a:xfrm>
          <a:prstGeom prst="rect">
            <a:avLst/>
          </a:prstGeom>
          <a:solidFill>
            <a:srgbClr val="FFE593"/>
          </a:solidFill>
        </p:spPr>
        <p:txBody>
          <a:bodyPr wrap="square" rtlCol="0" anchor="ctr">
            <a:spAutoFit/>
          </a:bodyPr>
          <a:lstStyle/>
          <a:p>
            <a:pPr algn="ctr"/>
            <a:r>
              <a:rPr lang="en-US" sz="2800" dirty="0"/>
              <a:t>boar</a:t>
            </a:r>
          </a:p>
        </p:txBody>
      </p:sp>
      <p:sp>
        <p:nvSpPr>
          <p:cNvPr id="53" name="Sow2">
            <a:extLst>
              <a:ext uri="{FF2B5EF4-FFF2-40B4-BE49-F238E27FC236}">
                <a16:creationId xmlns:a16="http://schemas.microsoft.com/office/drawing/2014/main" id="{1F9A870A-3EFC-437E-A934-09679BAF185F}"/>
              </a:ext>
            </a:extLst>
          </p:cNvPr>
          <p:cNvSpPr txBox="1"/>
          <p:nvPr/>
        </p:nvSpPr>
        <p:spPr>
          <a:xfrm>
            <a:off x="2819809" y="4633972"/>
            <a:ext cx="824724" cy="523220"/>
          </a:xfrm>
          <a:prstGeom prst="rect">
            <a:avLst/>
          </a:prstGeom>
          <a:solidFill>
            <a:srgbClr val="FFE593"/>
          </a:solidFill>
        </p:spPr>
        <p:txBody>
          <a:bodyPr wrap="square" rtlCol="0" anchor="ctr">
            <a:spAutoFit/>
          </a:bodyPr>
          <a:lstStyle/>
          <a:p>
            <a:pPr algn="ctr"/>
            <a:r>
              <a:rPr lang="en-US" sz="2800" dirty="0"/>
              <a:t>sow</a:t>
            </a:r>
          </a:p>
        </p:txBody>
      </p:sp>
      <p:sp>
        <p:nvSpPr>
          <p:cNvPr id="54" name="Lioness2">
            <a:extLst>
              <a:ext uri="{FF2B5EF4-FFF2-40B4-BE49-F238E27FC236}">
                <a16:creationId xmlns:a16="http://schemas.microsoft.com/office/drawing/2014/main" id="{6D0B9CDE-BC46-4462-9671-C7F7F14B93B5}"/>
              </a:ext>
            </a:extLst>
          </p:cNvPr>
          <p:cNvSpPr txBox="1"/>
          <p:nvPr/>
        </p:nvSpPr>
        <p:spPr>
          <a:xfrm>
            <a:off x="7526785" y="3615299"/>
            <a:ext cx="1344031" cy="523220"/>
          </a:xfrm>
          <a:prstGeom prst="rect">
            <a:avLst/>
          </a:prstGeom>
          <a:solidFill>
            <a:srgbClr val="B3CCFF"/>
          </a:solidFill>
        </p:spPr>
        <p:txBody>
          <a:bodyPr wrap="square" rtlCol="0" anchor="ctr">
            <a:spAutoFit/>
          </a:bodyPr>
          <a:lstStyle/>
          <a:p>
            <a:pPr algn="ctr"/>
            <a:r>
              <a:rPr lang="en-US" sz="2800" dirty="0"/>
              <a:t>lioness</a:t>
            </a:r>
          </a:p>
        </p:txBody>
      </p:sp>
      <p:sp>
        <p:nvSpPr>
          <p:cNvPr id="55" name="Lion2">
            <a:extLst>
              <a:ext uri="{FF2B5EF4-FFF2-40B4-BE49-F238E27FC236}">
                <a16:creationId xmlns:a16="http://schemas.microsoft.com/office/drawing/2014/main" id="{C80CB6CA-2DEE-437D-9623-833BC659342A}"/>
              </a:ext>
            </a:extLst>
          </p:cNvPr>
          <p:cNvSpPr txBox="1"/>
          <p:nvPr/>
        </p:nvSpPr>
        <p:spPr>
          <a:xfrm>
            <a:off x="1439886" y="4633972"/>
            <a:ext cx="907196" cy="523220"/>
          </a:xfrm>
          <a:prstGeom prst="rect">
            <a:avLst/>
          </a:prstGeom>
          <a:solidFill>
            <a:srgbClr val="B3CCFF"/>
          </a:solidFill>
        </p:spPr>
        <p:txBody>
          <a:bodyPr wrap="square" rtlCol="0" anchor="ctr">
            <a:spAutoFit/>
          </a:bodyPr>
          <a:lstStyle/>
          <a:p>
            <a:pPr algn="ctr"/>
            <a:r>
              <a:rPr lang="en-US" sz="2800" dirty="0"/>
              <a:t>lion</a:t>
            </a:r>
          </a:p>
        </p:txBody>
      </p:sp>
    </p:spTree>
    <p:extLst>
      <p:ext uri="{BB962C8B-B14F-4D97-AF65-F5344CB8AC3E}">
        <p14:creationId xmlns:p14="http://schemas.microsoft.com/office/powerpoint/2010/main" val="36500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44"/>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4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45" grpId="0" animBg="1"/>
      <p:bldP spid="45"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4;p2">
            <a:extLst>
              <a:ext uri="{FF2B5EF4-FFF2-40B4-BE49-F238E27FC236}">
                <a16:creationId xmlns:a16="http://schemas.microsoft.com/office/drawing/2014/main" id="{FDAF5FCE-7134-4F90-94D3-AB8EBC4F91F3}"/>
              </a:ext>
            </a:extLst>
          </p:cNvPr>
          <p:cNvSpPr txBox="1">
            <a:spLocks noGrp="1"/>
          </p:cNvSpPr>
          <p:nvPr>
            <p:ph type="title"/>
          </p:nvPr>
        </p:nvSpPr>
        <p:spPr>
          <a:xfrm>
            <a:off x="3208033" y="156556"/>
            <a:ext cx="5793719" cy="645195"/>
          </a:xfrm>
          <a:prstGeom prst="rect">
            <a:avLst/>
          </a:prstGeom>
          <a:solidFill>
            <a:srgbClr val="FFC9C9"/>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Exercise 4</a:t>
            </a:r>
            <a:endParaRPr u="sng" dirty="0"/>
          </a:p>
        </p:txBody>
      </p:sp>
      <p:sp>
        <p:nvSpPr>
          <p:cNvPr id="29" name="Google Shape;92;p5">
            <a:extLst>
              <a:ext uri="{FF2B5EF4-FFF2-40B4-BE49-F238E27FC236}">
                <a16:creationId xmlns:a16="http://schemas.microsoft.com/office/drawing/2014/main" id="{224795FD-1584-4D74-938B-26F9CC5E638C}"/>
              </a:ext>
            </a:extLst>
          </p:cNvPr>
          <p:cNvSpPr txBox="1">
            <a:spLocks/>
          </p:cNvSpPr>
          <p:nvPr/>
        </p:nvSpPr>
        <p:spPr>
          <a:xfrm>
            <a:off x="4112917" y="962810"/>
            <a:ext cx="3957187" cy="591705"/>
          </a:xfrm>
          <a:prstGeom prst="rect">
            <a:avLst/>
          </a:prstGeom>
          <a:noFill/>
          <a:ln>
            <a:noFill/>
          </a:ln>
        </p:spPr>
        <p:txBody>
          <a:bodyPr spcFirstLastPara="1" wrap="square" lIns="91425" tIns="45700" rIns="91425" bIns="45700" anchor="t" anchorCtr="0">
            <a:no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pPr>
              <a:spcBef>
                <a:spcPts val="0"/>
              </a:spcBef>
              <a:buClr>
                <a:schemeClr val="dk1"/>
              </a:buClr>
              <a:buSzPts val="3600"/>
              <a:buFont typeface="Calibri"/>
              <a:buNone/>
            </a:pPr>
            <a:r>
              <a:rPr lang="en-US" sz="3200" b="1" dirty="0"/>
              <a:t>Draw and </a:t>
            </a:r>
            <a:r>
              <a:rPr lang="en-US" sz="3200" b="1" dirty="0" err="1"/>
              <a:t>Colour</a:t>
            </a:r>
            <a:endParaRPr lang="en-US" sz="3200" dirty="0"/>
          </a:p>
        </p:txBody>
      </p:sp>
      <p:pic>
        <p:nvPicPr>
          <p:cNvPr id="30" name="Picture 4" descr="https://lh5.googleusercontent.com/jvbaJ91FF_NooCAwVzQfOy1gizeZnT5F2Z2YOixM9u5ijndl9dSnrs1PQZzHG0ZD-V-j5Qd5a8pueTdFBydTmDUjh5TLewdVFH68gBPCObMRGPpvO1Il30HnW1ucMA">
            <a:extLst>
              <a:ext uri="{FF2B5EF4-FFF2-40B4-BE49-F238E27FC236}">
                <a16:creationId xmlns:a16="http://schemas.microsoft.com/office/drawing/2014/main" id="{9E027BF8-8031-4B9D-A811-D44E6C9D4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560" y="1844824"/>
            <a:ext cx="7877929" cy="4434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85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3358450536"/>
              </p:ext>
            </p:extLst>
          </p:nvPr>
        </p:nvGraphicFramePr>
        <p:xfrm>
          <a:off x="1127448" y="1482033"/>
          <a:ext cx="9937104" cy="2739055"/>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1000" dirty="0"/>
                        <a:t>2</a:t>
                      </a:r>
                    </a:p>
                  </a:txBody>
                  <a:tcPr/>
                </a:tc>
                <a:tc>
                  <a:txBody>
                    <a:bodyPr/>
                    <a:lstStyle/>
                    <a:p>
                      <a:endParaRPr lang="en-IN" sz="900" dirty="0"/>
                    </a:p>
                  </a:txBody>
                  <a:tcPr/>
                </a:tc>
                <a:tc>
                  <a:txBody>
                    <a:bodyPr/>
                    <a:lstStyle/>
                    <a:p>
                      <a:pPr marL="0" marR="0" lvl="0" indent="0" algn="l" rtl="0">
                        <a:spcBef>
                          <a:spcPts val="0"/>
                        </a:spcBef>
                        <a:spcAft>
                          <a:spcPts val="0"/>
                        </a:spcAft>
                        <a:buClr>
                          <a:schemeClr val="dk1"/>
                        </a:buClr>
                        <a:buSzPts val="800"/>
                        <a:buFont typeface="Calibri"/>
                        <a:buNone/>
                      </a:pPr>
                      <a:r>
                        <a:rPr lang="en-US" sz="1000" b="0" i="0" dirty="0">
                          <a:solidFill>
                            <a:schemeClr val="dk1"/>
                          </a:solidFill>
                          <a:latin typeface="Calibri"/>
                          <a:ea typeface="Calibri"/>
                          <a:cs typeface="Calibri"/>
                          <a:sym typeface="Calibri"/>
                        </a:rPr>
                        <a:t>&lt;female&gt; - </a:t>
                      </a:r>
                      <a:r>
                        <a:rPr lang="en-US" sz="1000" b="0" i="0" dirty="0">
                          <a:solidFill>
                            <a:schemeClr val="dk1"/>
                          </a:solidFill>
                          <a:latin typeface="Calibri"/>
                          <a:ea typeface="Calibri"/>
                          <a:cs typeface="Calibri"/>
                          <a:sym typeface="Calibri"/>
                          <a:hlinkClick r:id="rId3"/>
                        </a:rPr>
                        <a:t>https://pixabay.com/vectors/indian-woman-anushka-shetty-indian-3238761/</a:t>
                      </a:r>
                      <a:endParaRPr sz="1000" i="0" dirty="0"/>
                    </a:p>
                  </a:txBody>
                  <a:tcPr marL="91450" marR="91450" marT="45725" marB="45725"/>
                </a:tc>
                <a:extLst>
                  <a:ext uri="{0D108BD9-81ED-4DB2-BD59-A6C34878D82A}">
                    <a16:rowId xmlns:a16="http://schemas.microsoft.com/office/drawing/2014/main" val="10001"/>
                  </a:ext>
                </a:extLst>
              </a:tr>
              <a:tr h="389313">
                <a:tc>
                  <a:txBody>
                    <a:bodyPr/>
                    <a:lstStyle/>
                    <a:p>
                      <a:r>
                        <a:rPr lang="en-IN" sz="1000" dirty="0"/>
                        <a:t>2</a:t>
                      </a:r>
                    </a:p>
                  </a:txBody>
                  <a:tcPr/>
                </a:tc>
                <a:tc>
                  <a:txBody>
                    <a:bodyPr/>
                    <a:lstStyle/>
                    <a:p>
                      <a:endParaRPr lang="en-IN" sz="900" dirty="0"/>
                    </a:p>
                  </a:txBody>
                  <a:tcPr/>
                </a:tc>
                <a:tc>
                  <a:txBody>
                    <a:bodyPr/>
                    <a:lstStyle/>
                    <a:p>
                      <a:pPr marL="0" marR="0" lvl="0" indent="0" algn="l" rtl="0">
                        <a:lnSpc>
                          <a:spcPct val="100000"/>
                        </a:lnSpc>
                        <a:spcBef>
                          <a:spcPts val="0"/>
                        </a:spcBef>
                        <a:spcAft>
                          <a:spcPts val="0"/>
                        </a:spcAft>
                        <a:buClr>
                          <a:schemeClr val="dk1"/>
                        </a:buClr>
                        <a:buSzPts val="800"/>
                        <a:buFont typeface="Calibri"/>
                        <a:buNone/>
                      </a:pPr>
                      <a:r>
                        <a:rPr lang="en-US" sz="1000" b="0" i="0" dirty="0">
                          <a:solidFill>
                            <a:schemeClr val="dk1"/>
                          </a:solidFill>
                          <a:latin typeface="Calibri"/>
                          <a:ea typeface="Calibri"/>
                          <a:cs typeface="Calibri"/>
                          <a:sym typeface="Calibri"/>
                        </a:rPr>
                        <a:t>&lt;male&gt; - </a:t>
                      </a:r>
                      <a:r>
                        <a:rPr lang="en-US" sz="1000" b="0" i="0" dirty="0">
                          <a:solidFill>
                            <a:schemeClr val="dk1"/>
                          </a:solidFill>
                          <a:latin typeface="Calibri"/>
                          <a:ea typeface="Calibri"/>
                          <a:cs typeface="Calibri"/>
                          <a:sym typeface="Calibri"/>
                          <a:hlinkClick r:id="rId4"/>
                        </a:rPr>
                        <a:t>https://pixabay.com/illustrations/indian-man-rural-people-sketch-4428524/</a:t>
                      </a:r>
                      <a:endParaRPr sz="1000" i="0" dirty="0"/>
                    </a:p>
                  </a:txBody>
                  <a:tcPr marL="91450" marR="91450" marT="45725" marB="45725"/>
                </a:tc>
                <a:extLst>
                  <a:ext uri="{0D108BD9-81ED-4DB2-BD59-A6C34878D82A}">
                    <a16:rowId xmlns:a16="http://schemas.microsoft.com/office/drawing/2014/main" val="10002"/>
                  </a:ext>
                </a:extLst>
              </a:tr>
              <a:tr h="389313">
                <a:tc>
                  <a:txBody>
                    <a:bodyPr/>
                    <a:lstStyle/>
                    <a:p>
                      <a:r>
                        <a:rPr lang="en-IN" sz="1000" dirty="0"/>
                        <a:t>5</a:t>
                      </a:r>
                    </a:p>
                  </a:txBody>
                  <a:tcPr/>
                </a:tc>
                <a:tc>
                  <a:txBody>
                    <a:bodyPr/>
                    <a:lstStyle/>
                    <a:p>
                      <a:endParaRPr lang="en-IN" sz="900" dirty="0"/>
                    </a:p>
                  </a:txBody>
                  <a:tcPr/>
                </a:tc>
                <a:tc>
                  <a:txBody>
                    <a:bodyPr/>
                    <a:lstStyle/>
                    <a:p>
                      <a:pPr marL="0" marR="0" lvl="0" indent="0" algn="l" rtl="0">
                        <a:lnSpc>
                          <a:spcPct val="100000"/>
                        </a:lnSpc>
                        <a:spcBef>
                          <a:spcPts val="0"/>
                        </a:spcBef>
                        <a:spcAft>
                          <a:spcPts val="0"/>
                        </a:spcAft>
                        <a:buClr>
                          <a:schemeClr val="dk1"/>
                        </a:buClr>
                        <a:buSzPts val="800"/>
                        <a:buFont typeface="Calibri"/>
                        <a:buNone/>
                      </a:pPr>
                      <a:r>
                        <a:rPr lang="en-US" sz="1000" b="0" i="0" dirty="0">
                          <a:solidFill>
                            <a:schemeClr val="dk1"/>
                          </a:solidFill>
                          <a:latin typeface="Calibri"/>
                          <a:ea typeface="Calibri"/>
                          <a:cs typeface="Calibri"/>
                          <a:sym typeface="Calibri"/>
                        </a:rPr>
                        <a:t>&lt;boy and girl&gt; - </a:t>
                      </a:r>
                      <a:r>
                        <a:rPr lang="en-US" sz="1000" b="0" i="0" dirty="0">
                          <a:solidFill>
                            <a:schemeClr val="dk1"/>
                          </a:solidFill>
                          <a:latin typeface="Calibri"/>
                          <a:ea typeface="Calibri"/>
                          <a:cs typeface="Calibri"/>
                          <a:sym typeface="Calibri"/>
                          <a:hlinkClick r:id="rId5"/>
                        </a:rPr>
                        <a:t>https://pixabay.com/vectors/kids-black-boy-silhouette-girl-303544/</a:t>
                      </a:r>
                      <a:endParaRPr lang="en-US" sz="1000" b="0" i="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800"/>
                        <a:buFont typeface="Calibri"/>
                        <a:buNone/>
                      </a:pPr>
                      <a:endParaRPr lang="en-US" sz="1000" b="0" i="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pPr marL="228600" lvl="0" indent="-228600" algn="l" rtl="0">
                        <a:spcBef>
                          <a:spcPts val="0"/>
                        </a:spcBef>
                        <a:spcAft>
                          <a:spcPts val="0"/>
                        </a:spcAft>
                        <a:buClr>
                          <a:schemeClr val="dk1"/>
                        </a:buClr>
                        <a:buSzPts val="1200"/>
                        <a:buFont typeface="Calibri"/>
                        <a:buAutoNum type="arabicPeriod"/>
                      </a:pPr>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pPr marL="228600" lvl="0" indent="-228600" algn="l" rtl="0">
                        <a:spcBef>
                          <a:spcPts val="0"/>
                        </a:spcBef>
                        <a:spcAft>
                          <a:spcPts val="0"/>
                        </a:spcAft>
                        <a:buClr>
                          <a:schemeClr val="dk1"/>
                        </a:buClr>
                        <a:buSzPts val="1200"/>
                        <a:buFont typeface="Calibri"/>
                        <a:buAutoNum type="arabicPeriod"/>
                      </a:pPr>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pPr marL="228600" lvl="0" indent="-228600" algn="l" rtl="0">
                        <a:spcBef>
                          <a:spcPts val="0"/>
                        </a:spcBef>
                        <a:spcAft>
                          <a:spcPts val="0"/>
                        </a:spcAft>
                        <a:buAutoNum type="arabicPeriod"/>
                      </a:pPr>
                      <a:endParaRPr lang="en-IN" sz="900" dirty="0"/>
                    </a:p>
                  </a:txBody>
                  <a:tcPr/>
                </a:tc>
                <a:extLst>
                  <a:ext uri="{0D108BD9-81ED-4DB2-BD59-A6C34878D82A}">
                    <a16:rowId xmlns:a16="http://schemas.microsoft.com/office/drawing/2014/main" val="10006"/>
                  </a:ext>
                </a:extLst>
              </a:tr>
            </a:tbl>
          </a:graphicData>
        </a:graphic>
      </p:graphicFrame>
      <p:pic>
        <p:nvPicPr>
          <p:cNvPr id="27" name="Google Shape;107;p6" descr="A person wearing a garment&#10;&#10;Description automatically generated with low confidence">
            <a:extLst>
              <a:ext uri="{FF2B5EF4-FFF2-40B4-BE49-F238E27FC236}">
                <a16:creationId xmlns:a16="http://schemas.microsoft.com/office/drawing/2014/main" id="{ABAC2E1C-D10E-4430-A1FC-9C162C218B10}"/>
              </a:ext>
            </a:extLst>
          </p:cNvPr>
          <p:cNvPicPr preferRelativeResize="0"/>
          <p:nvPr/>
        </p:nvPicPr>
        <p:blipFill rotWithShape="1">
          <a:blip r:embed="rId6">
            <a:alphaModFix/>
          </a:blip>
          <a:srcRect/>
          <a:stretch/>
        </p:blipFill>
        <p:spPr>
          <a:xfrm>
            <a:off x="2656466" y="2309285"/>
            <a:ext cx="186765" cy="285750"/>
          </a:xfrm>
          <a:prstGeom prst="rect">
            <a:avLst/>
          </a:prstGeom>
          <a:noFill/>
          <a:ln>
            <a:noFill/>
          </a:ln>
        </p:spPr>
      </p:pic>
      <p:pic>
        <p:nvPicPr>
          <p:cNvPr id="28" name="Google Shape;108;p6" descr="A picture containing text, vector graphics&#10;&#10;Description automatically generated">
            <a:extLst>
              <a:ext uri="{FF2B5EF4-FFF2-40B4-BE49-F238E27FC236}">
                <a16:creationId xmlns:a16="http://schemas.microsoft.com/office/drawing/2014/main" id="{34456AE6-EA95-497D-8544-944D2FE8F0FE}"/>
              </a:ext>
            </a:extLst>
          </p:cNvPr>
          <p:cNvPicPr preferRelativeResize="0"/>
          <p:nvPr/>
        </p:nvPicPr>
        <p:blipFill rotWithShape="1">
          <a:blip r:embed="rId7">
            <a:alphaModFix/>
          </a:blip>
          <a:srcRect/>
          <a:stretch/>
        </p:blipFill>
        <p:spPr>
          <a:xfrm>
            <a:off x="2596178" y="1952918"/>
            <a:ext cx="307340" cy="254612"/>
          </a:xfrm>
          <a:prstGeom prst="rect">
            <a:avLst/>
          </a:prstGeom>
          <a:noFill/>
          <a:ln>
            <a:noFill/>
          </a:ln>
        </p:spPr>
      </p:pic>
      <p:pic>
        <p:nvPicPr>
          <p:cNvPr id="29" name="Google Shape;109;p6" descr="A picture containing text, dark, lit, night&#10;&#10;Description automatically generated">
            <a:extLst>
              <a:ext uri="{FF2B5EF4-FFF2-40B4-BE49-F238E27FC236}">
                <a16:creationId xmlns:a16="http://schemas.microsoft.com/office/drawing/2014/main" id="{CC88655E-353A-4A5F-9306-6EA608C73A8B}"/>
              </a:ext>
            </a:extLst>
          </p:cNvPr>
          <p:cNvPicPr preferRelativeResize="0"/>
          <p:nvPr/>
        </p:nvPicPr>
        <p:blipFill rotWithShape="1">
          <a:blip r:embed="rId8">
            <a:alphaModFix/>
          </a:blip>
          <a:srcRect/>
          <a:stretch/>
        </p:blipFill>
        <p:spPr>
          <a:xfrm>
            <a:off x="2588212" y="2719876"/>
            <a:ext cx="323273" cy="265414"/>
          </a:xfrm>
          <a:prstGeom prst="rect">
            <a:avLst/>
          </a:prstGeom>
          <a:noFill/>
          <a:ln>
            <a:noFill/>
          </a:ln>
        </p:spPr>
      </p:pic>
      <p:sp>
        <p:nvSpPr>
          <p:cNvPr id="8" name="Title 1">
            <a:extLst>
              <a:ext uri="{FF2B5EF4-FFF2-40B4-BE49-F238E27FC236}">
                <a16:creationId xmlns:a16="http://schemas.microsoft.com/office/drawing/2014/main" id="{4B18478C-E109-4E98-815E-1E58011F561B}"/>
              </a:ext>
            </a:extLst>
          </p:cNvPr>
          <p:cNvSpPr>
            <a:spLocks noGrp="1"/>
          </p:cNvSpPr>
          <p:nvPr>
            <p:ph type="title"/>
          </p:nvPr>
        </p:nvSpPr>
        <p:spPr>
          <a:xfrm>
            <a:off x="2895678" y="84056"/>
            <a:ext cx="6434732" cy="500042"/>
          </a:xfrm>
        </p:spPr>
        <p:txBody>
          <a:bodyPr>
            <a:normAutofit fontScale="90000"/>
          </a:bodyPr>
          <a:lstStyle/>
          <a:p>
            <a:r>
              <a:rPr lang="en-IN" dirty="0"/>
              <a:t>MM INDEX</a:t>
            </a:r>
          </a:p>
        </p:txBody>
      </p:sp>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562</Words>
  <Application>Microsoft Office PowerPoint</Application>
  <PresentationFormat>Widescreen</PresentationFormat>
  <Paragraphs>109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Writing the other Gender</vt:lpstr>
      <vt:lpstr>Exercise 1</vt:lpstr>
      <vt:lpstr>Exercise 2</vt:lpstr>
      <vt:lpstr>Exercise 3</vt:lpstr>
      <vt:lpstr>Exercise 4</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63</cp:revision>
  <dcterms:created xsi:type="dcterms:W3CDTF">2020-08-28T09:38:22Z</dcterms:created>
  <dcterms:modified xsi:type="dcterms:W3CDTF">2022-02-14T04:05:23Z</dcterms:modified>
</cp:coreProperties>
</file>