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1" r:id="rId3"/>
    <p:sldId id="262" r:id="rId4"/>
    <p:sldId id="263" r:id="rId5"/>
    <p:sldId id="264" r:id="rId6"/>
    <p:sldId id="265" r:id="rId7"/>
    <p:sldId id="266"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p:cViewPr varScale="1">
        <p:scale>
          <a:sx n="57" d="100"/>
          <a:sy n="57" d="100"/>
        </p:scale>
        <p:origin x="44" y="132"/>
      </p:cViewPr>
      <p:guideLst>
        <p:guide orient="horz" pos="2205"/>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3/14/2022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vectors/thinker-thinking-person-idea-2874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photos/horse-mare-bridle-animal-ride-339025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ixabay.com/photos/fox-animal-wilderness-nature-259780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t>1. Thinking boy </a:t>
            </a:r>
            <a:r>
              <a:rPr lang="en-IN" altLang="en-US" dirty="0">
                <a:hlinkClick r:id="rId3"/>
              </a:rPr>
              <a:t>https://pixabay.com/vectors/thinker-thinking-person-idea-28741/</a:t>
            </a:r>
            <a:endParaRPr lang="en-US" altLang="en-US" i="1"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eaLnBrk="1" hangingPunct="1">
              <a:spcBef>
                <a:spcPct val="0"/>
              </a:spcBef>
            </a:pPr>
            <a:r>
              <a:rPr lang="en-IN" dirty="0"/>
              <a:t>Cock: https://pixabay.com/photos/chickens-birds-poultry-rooster-hen-2522623/ </a:t>
            </a:r>
          </a:p>
          <a:p>
            <a:pPr eaLnBrk="1" hangingPunct="1">
              <a:spcBef>
                <a:spcPct val="0"/>
              </a:spcBef>
            </a:pPr>
            <a:r>
              <a:rPr lang="en-IN" dirty="0"/>
              <a:t>Horse: </a:t>
            </a:r>
            <a:r>
              <a:rPr lang="en-US" altLang="en-US" dirty="0">
                <a:hlinkClick r:id="rId3"/>
              </a:rPr>
              <a:t>https://pixabay.com/photos/horse-mare-bridle-animal-ride-3390256/</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Papa: https://www.flickr.com/photos/8263540@N05/3987932818 By </a:t>
            </a:r>
            <a:r>
              <a:rPr lang="en-IN" dirty="0" err="1"/>
              <a:t>Dinuraj</a:t>
            </a:r>
            <a:r>
              <a:rPr lang="en-IN" dirty="0"/>
              <a:t> K</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en-US" dirty="0"/>
              <a:t>King: SSSVV Image Gallery: Search Keyword “king”</a:t>
            </a:r>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extLst>
      <p:ext uri="{BB962C8B-B14F-4D97-AF65-F5344CB8AC3E}">
        <p14:creationId xmlns:p14="http://schemas.microsoft.com/office/powerpoint/2010/main" val="3904063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eaLnBrk="1" hangingPunct="1">
              <a:spcBef>
                <a:spcPct val="0"/>
              </a:spcBef>
            </a:pPr>
            <a:r>
              <a:rPr lang="en-IN" dirty="0"/>
              <a:t>Hero: https://pixabay.com/vectors/shahrukh-khan-man-cartoon-actor-5747951/</a:t>
            </a:r>
          </a:p>
          <a:p>
            <a:pPr eaLnBrk="1" hangingPunct="1">
              <a:spcBef>
                <a:spcPct val="0"/>
              </a:spcBef>
            </a:pPr>
            <a:r>
              <a:rPr lang="en-IN" dirty="0"/>
              <a:t>Fox: </a:t>
            </a:r>
            <a:r>
              <a:rPr lang="en-US" altLang="en-US" dirty="0">
                <a:hlinkClick r:id="rId3"/>
              </a:rPr>
              <a:t>https://pixabay.com/photos/fox-animal-wilderness-nature-2597803/</a:t>
            </a:r>
            <a:endParaRPr lang="en-I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Lady: https://pixabay.com/photos/woman-smile-happy-young-person-6545828/</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en-US" dirty="0"/>
              <a:t>Peacock: https://pixabay.com/photos/peafowl-peacock-bird-feathers-2363750/</a:t>
            </a:r>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181211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eaLnBrk="1" hangingPunct="1">
              <a:spcBef>
                <a:spcPct val="0"/>
              </a:spcBef>
            </a:pPr>
            <a:r>
              <a:rPr lang="en-IN" dirty="0"/>
              <a:t>Nephew: </a:t>
            </a:r>
            <a:r>
              <a:rPr lang="en-US" dirty="0"/>
              <a:t>https://www.flickr.com/photos/103799582@N02/16597491746 </a:t>
            </a:r>
            <a:r>
              <a:rPr lang="en-US" dirty="0" err="1"/>
              <a:t>By:Bhavishya</a:t>
            </a:r>
            <a:r>
              <a:rPr lang="en-US" dirty="0"/>
              <a:t> Goel</a:t>
            </a:r>
            <a:endParaRPr lang="en-IN" dirty="0"/>
          </a:p>
          <a:p>
            <a:pPr eaLnBrk="1" hangingPunct="1">
              <a:spcBef>
                <a:spcPct val="0"/>
              </a:spcBef>
            </a:pPr>
            <a:r>
              <a:rPr lang="en-IN" dirty="0"/>
              <a:t>Sir: </a:t>
            </a:r>
            <a:r>
              <a:rPr lang="en-US" dirty="0"/>
              <a:t>https://www.flickr.com/photos/30866445@N00/184047151 By Esther Dyson</a:t>
            </a:r>
            <a:endParaRPr lang="en-IN" dirty="0"/>
          </a:p>
          <a:p>
            <a:pPr eaLnBrk="1" hangingPunct="1">
              <a:spcBef>
                <a:spcPct val="0"/>
              </a:spcBef>
            </a:pPr>
            <a:r>
              <a:rPr lang="en-IN" dirty="0"/>
              <a:t>Marriage: SSSVV Image Gallery: Search Keyword “marriage”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en-US" dirty="0"/>
              <a:t>Actor: https://pixabay.com/vectors/man-actor-celebrity-character-5719980/</a:t>
            </a:r>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3298842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eaLnBrk="1" hangingPunct="1">
              <a:spcBef>
                <a:spcPct val="0"/>
              </a:spcBef>
            </a:pPr>
            <a:r>
              <a:rPr lang="en-IN" dirty="0"/>
              <a:t>Cow: https://pixabay.com/photos/cows-village-s-cows-animal-4742330/</a:t>
            </a:r>
          </a:p>
          <a:p>
            <a:pPr eaLnBrk="1" hangingPunct="1">
              <a:spcBef>
                <a:spcPct val="0"/>
              </a:spcBef>
            </a:pPr>
            <a:r>
              <a:rPr lang="en-IN" dirty="0"/>
              <a:t>Uncle: SSSVV Image Gallery: Search Keyword “man”</a:t>
            </a:r>
          </a:p>
          <a:p>
            <a:pPr eaLnBrk="1" hangingPunct="1">
              <a:spcBef>
                <a:spcPct val="0"/>
              </a:spcBef>
            </a:pPr>
            <a:r>
              <a:rPr lang="en-IN" dirty="0"/>
              <a:t>Marriage: https://pixabay.com/photos/wedding-indian-bride-indian-woman-5821129/</a:t>
            </a:r>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extLst>
      <p:ext uri="{BB962C8B-B14F-4D97-AF65-F5344CB8AC3E}">
        <p14:creationId xmlns:p14="http://schemas.microsoft.com/office/powerpoint/2010/main" val="1289583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eaLnBrk="1" hangingPunct="1">
              <a:spcBef>
                <a:spcPct val="0"/>
              </a:spcBef>
            </a:pPr>
            <a:r>
              <a:rPr lang="en-IN" dirty="0"/>
              <a:t>Rabbit: https://pixabay.com/photos/rabbit-field-animal-field-hare-6063733/</a:t>
            </a:r>
          </a:p>
          <a:p>
            <a:pPr eaLnBrk="1" hangingPunct="1">
              <a:spcBef>
                <a:spcPct val="0"/>
              </a:spcBef>
            </a:pPr>
            <a:r>
              <a:rPr lang="en-IN" dirty="0"/>
              <a:t>Hen: https://pixabay.com/photos/rooster-hens-chickens-birds-7056152/</a:t>
            </a:r>
          </a:p>
          <a:p>
            <a:pPr eaLnBrk="1" hangingPunct="1">
              <a:spcBef>
                <a:spcPct val="0"/>
              </a:spcBef>
            </a:pPr>
            <a:r>
              <a:rPr lang="en-IN" dirty="0"/>
              <a:t>Sisters: </a:t>
            </a:r>
            <a:r>
              <a:rPr lang="en-US" dirty="0"/>
              <a:t>https://www.flickr.com/photos/14012466@N07/19088954653 By Paolo </a:t>
            </a:r>
            <a:r>
              <a:rPr lang="en-US" dirty="0" err="1"/>
              <a:t>Gamba</a:t>
            </a:r>
            <a:endParaRPr lang="en-US" dirty="0"/>
          </a:p>
          <a:p>
            <a:pPr eaLnBrk="1" hangingPunct="1">
              <a:spcBef>
                <a:spcPct val="0"/>
              </a:spcBef>
            </a:pPr>
            <a:r>
              <a:rPr lang="en-US" dirty="0"/>
              <a:t>Old: https://archive.sssmediacentre.org/www/imagedownloads/SMN_20140606.jpg</a:t>
            </a:r>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6</a:t>
            </a:fld>
            <a:endParaRPr lang="en-IN"/>
          </a:p>
        </p:txBody>
      </p:sp>
    </p:spTree>
    <p:extLst>
      <p:ext uri="{BB962C8B-B14F-4D97-AF65-F5344CB8AC3E}">
        <p14:creationId xmlns:p14="http://schemas.microsoft.com/office/powerpoint/2010/main" val="1599271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eaLnBrk="1" hangingPunct="1">
              <a:spcBef>
                <a:spcPct val="0"/>
              </a:spcBef>
            </a:pPr>
            <a:r>
              <a:rPr lang="en-IN" dirty="0"/>
              <a:t>Boy: https://pixabay.com/photos/children-infant-boy-india-poor-306602/</a:t>
            </a:r>
          </a:p>
          <a:p>
            <a:pPr eaLnBrk="1" hangingPunct="1">
              <a:spcBef>
                <a:spcPct val="0"/>
              </a:spcBef>
            </a:pPr>
            <a:r>
              <a:rPr lang="en-IN" dirty="0"/>
              <a:t>Girl: SSSVV Image Gallery: Search Keyword “girl”</a:t>
            </a:r>
          </a:p>
          <a:p>
            <a:pPr eaLnBrk="1" hangingPunct="1">
              <a:spcBef>
                <a:spcPct val="0"/>
              </a:spcBef>
            </a:pPr>
            <a:r>
              <a:rPr lang="en-IN" dirty="0"/>
              <a:t>Cousin: SSSVV Image Gallery: Search Keyword “boy”</a:t>
            </a:r>
          </a:p>
          <a:p>
            <a:pPr eaLnBrk="1" hangingPunct="1">
              <a:spcBef>
                <a:spcPct val="0"/>
              </a:spcBef>
            </a:pPr>
            <a:r>
              <a:rPr lang="en-IN" dirty="0"/>
              <a:t>Bachelor: https://archive.sssmediacentre.org/www/imagedownloads/SMN_20151217.jpg</a:t>
            </a:r>
          </a:p>
        </p:txBody>
      </p:sp>
      <p:sp>
        <p:nvSpPr>
          <p:cNvPr id="4" name="Slide Number Placeholder 3"/>
          <p:cNvSpPr>
            <a:spLocks noGrp="1"/>
          </p:cNvSpPr>
          <p:nvPr>
            <p:ph type="sldNum" sz="quarter" idx="10"/>
          </p:nvPr>
        </p:nvSpPr>
        <p:spPr/>
        <p:txBody>
          <a:bodyPr/>
          <a:lstStyle/>
          <a:p>
            <a:fld id="{21E69404-76F5-4205-AB8A-DE608B1B0BD3}" type="slidenum">
              <a:rPr lang="en-IN" smtClean="0"/>
              <a:pPr/>
              <a:t>7</a:t>
            </a:fld>
            <a:endParaRPr lang="en-IN"/>
          </a:p>
        </p:txBody>
      </p:sp>
    </p:spTree>
    <p:extLst>
      <p:ext uri="{BB962C8B-B14F-4D97-AF65-F5344CB8AC3E}">
        <p14:creationId xmlns:p14="http://schemas.microsoft.com/office/powerpoint/2010/main" val="364350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13" Type="http://schemas.openxmlformats.org/officeDocument/2006/relationships/hyperlink" Target="https://pixabay.com/photos/rabbit-field-animal-field-hare-6063733/" TargetMode="External"/><Relationship Id="rId18" Type="http://schemas.openxmlformats.org/officeDocument/2006/relationships/image" Target="../media/image27.png"/><Relationship Id="rId26" Type="http://schemas.openxmlformats.org/officeDocument/2006/relationships/image" Target="../media/image35.jpeg"/><Relationship Id="rId3" Type="http://schemas.openxmlformats.org/officeDocument/2006/relationships/hyperlink" Target="https://pixabay.com/vectors/thinker-thinking-person-idea-28741/" TargetMode="External"/><Relationship Id="rId21" Type="http://schemas.openxmlformats.org/officeDocument/2006/relationships/image" Target="../media/image30.jpeg"/><Relationship Id="rId34" Type="http://schemas.openxmlformats.org/officeDocument/2006/relationships/image" Target="../media/image43.png"/><Relationship Id="rId7" Type="http://schemas.openxmlformats.org/officeDocument/2006/relationships/hyperlink" Target="https://pixabay.com/photos/fox-animal-wilderness-nature-2597803/" TargetMode="External"/><Relationship Id="rId12" Type="http://schemas.openxmlformats.org/officeDocument/2006/relationships/hyperlink" Target="https://pixabay.com/photos/wedding-indian-bride-indian-woman-5821129/" TargetMode="External"/><Relationship Id="rId17" Type="http://schemas.openxmlformats.org/officeDocument/2006/relationships/hyperlink" Target="https://archive.sssmediacentre.org/www/imagedownloads/SMN_20151217.jpg" TargetMode="External"/><Relationship Id="rId25" Type="http://schemas.openxmlformats.org/officeDocument/2006/relationships/image" Target="../media/image34.jpeg"/><Relationship Id="rId33" Type="http://schemas.openxmlformats.org/officeDocument/2006/relationships/image" Target="../media/image42.jpeg"/><Relationship Id="rId2" Type="http://schemas.openxmlformats.org/officeDocument/2006/relationships/notesSlide" Target="../notesSlides/notesSlide8.xml"/><Relationship Id="rId16" Type="http://schemas.openxmlformats.org/officeDocument/2006/relationships/hyperlink" Target="https://pixabay.com/photos/children-infant-boy-india-poor-306602/" TargetMode="External"/><Relationship Id="rId20" Type="http://schemas.openxmlformats.org/officeDocument/2006/relationships/image" Target="../media/image29.jpeg"/><Relationship Id="rId29" Type="http://schemas.openxmlformats.org/officeDocument/2006/relationships/image" Target="../media/image38.jpeg"/><Relationship Id="rId1" Type="http://schemas.openxmlformats.org/officeDocument/2006/relationships/slideLayout" Target="../slideLayouts/slideLayout3.xml"/><Relationship Id="rId6" Type="http://schemas.openxmlformats.org/officeDocument/2006/relationships/hyperlink" Target="https://pixabay.com/vectors/shahrukh-khan-man-cartoon-actor-5747951/" TargetMode="External"/><Relationship Id="rId11" Type="http://schemas.openxmlformats.org/officeDocument/2006/relationships/hyperlink" Target="https://pixabay.com/photos/cows-village-s-cows-animal-4742330/" TargetMode="External"/><Relationship Id="rId24" Type="http://schemas.openxmlformats.org/officeDocument/2006/relationships/image" Target="../media/image33.png"/><Relationship Id="rId32" Type="http://schemas.openxmlformats.org/officeDocument/2006/relationships/image" Target="../media/image41.jpeg"/><Relationship Id="rId5" Type="http://schemas.openxmlformats.org/officeDocument/2006/relationships/hyperlink" Target="https://pixabay.com/photos/horse-mare-bridle-animal-ride-3390256/" TargetMode="External"/><Relationship Id="rId15" Type="http://schemas.openxmlformats.org/officeDocument/2006/relationships/hyperlink" Target="https://archive.sssmediacentre.org/www/imagedownloads/SMN_20140606.jpg" TargetMode="External"/><Relationship Id="rId23" Type="http://schemas.openxmlformats.org/officeDocument/2006/relationships/image" Target="../media/image32.jpeg"/><Relationship Id="rId28" Type="http://schemas.openxmlformats.org/officeDocument/2006/relationships/image" Target="../media/image37.jpeg"/><Relationship Id="rId36" Type="http://schemas.openxmlformats.org/officeDocument/2006/relationships/image" Target="../media/image45.jpeg"/><Relationship Id="rId10" Type="http://schemas.openxmlformats.org/officeDocument/2006/relationships/hyperlink" Target="https://pixabay.com/vectors/man-actor-celebrity-character-5719980/" TargetMode="External"/><Relationship Id="rId19" Type="http://schemas.openxmlformats.org/officeDocument/2006/relationships/image" Target="../media/image28.jpeg"/><Relationship Id="rId31" Type="http://schemas.openxmlformats.org/officeDocument/2006/relationships/image" Target="../media/image40.jpeg"/><Relationship Id="rId4" Type="http://schemas.openxmlformats.org/officeDocument/2006/relationships/hyperlink" Target="https://pixabay.com/photos/chickens-birds-poultry-rooster-hen-2522623/" TargetMode="External"/><Relationship Id="rId9" Type="http://schemas.openxmlformats.org/officeDocument/2006/relationships/hyperlink" Target="https://pixabay.com/photos/peafowl-peacock-bird-feathers-2363750/" TargetMode="External"/><Relationship Id="rId14" Type="http://schemas.openxmlformats.org/officeDocument/2006/relationships/hyperlink" Target="https://pixabay.com/photos/rooster-hens-chickens-birds-7056152/" TargetMode="External"/><Relationship Id="rId22" Type="http://schemas.openxmlformats.org/officeDocument/2006/relationships/image" Target="../media/image31.jpeg"/><Relationship Id="rId27" Type="http://schemas.openxmlformats.org/officeDocument/2006/relationships/image" Target="../media/image36.jpeg"/><Relationship Id="rId30" Type="http://schemas.openxmlformats.org/officeDocument/2006/relationships/image" Target="../media/image39.jpeg"/><Relationship Id="rId35" Type="http://schemas.openxmlformats.org/officeDocument/2006/relationships/image" Target="../media/image44.jpeg"/><Relationship Id="rId8" Type="http://schemas.openxmlformats.org/officeDocument/2006/relationships/hyperlink" Target="https://pixabay.com/photos/woman-smile-happy-young-person-654582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559"/>
            <a:ext cx="12192000" cy="989297"/>
          </a:xfrm>
        </p:spPr>
        <p:style>
          <a:lnRef idx="1">
            <a:schemeClr val="accent1"/>
          </a:lnRef>
          <a:fillRef idx="2">
            <a:schemeClr val="accent1"/>
          </a:fillRef>
          <a:effectRef idx="1">
            <a:schemeClr val="accent1"/>
          </a:effectRef>
          <a:fontRef idx="minor">
            <a:schemeClr val="dk1"/>
          </a:fontRef>
        </p:style>
        <p:txBody>
          <a:bodyPr/>
          <a:lstStyle/>
          <a:p>
            <a:r>
              <a:rPr lang="en-IN" dirty="0"/>
              <a:t>Find the opposite Gender</a:t>
            </a:r>
          </a:p>
        </p:txBody>
      </p:sp>
      <p:pic>
        <p:nvPicPr>
          <p:cNvPr id="4" name="Picture 2">
            <a:extLst>
              <a:ext uri="{FF2B5EF4-FFF2-40B4-BE49-F238E27FC236}">
                <a16:creationId xmlns:a16="http://schemas.microsoft.com/office/drawing/2014/main" id="{9B3BDF17-3701-4671-A6C6-C7B9294EC6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6299" y="2466635"/>
            <a:ext cx="1978818" cy="26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IN" b="1" u="sng" dirty="0"/>
              <a:t>Exercise 1</a:t>
            </a:r>
          </a:p>
        </p:txBody>
      </p:sp>
      <p:sp>
        <p:nvSpPr>
          <p:cNvPr id="3" name="Text Placeholder 2"/>
          <p:cNvSpPr>
            <a:spLocks noGrp="1"/>
          </p:cNvSpPr>
          <p:nvPr>
            <p:ph type="body" sz="quarter" idx="10"/>
          </p:nvPr>
        </p:nvSpPr>
        <p:spPr>
          <a:xfrm>
            <a:off x="772586" y="817280"/>
            <a:ext cx="10668000" cy="936104"/>
          </a:xfrm>
          <a:noFill/>
          <a:ln>
            <a:noFill/>
          </a:ln>
        </p:spPr>
        <p:style>
          <a:lnRef idx="1">
            <a:schemeClr val="dk1"/>
          </a:lnRef>
          <a:fillRef idx="2">
            <a:schemeClr val="dk1"/>
          </a:fillRef>
          <a:effectRef idx="1">
            <a:schemeClr val="dk1"/>
          </a:effectRef>
          <a:fontRef idx="minor">
            <a:schemeClr val="dk1"/>
          </a:fontRef>
        </p:style>
        <p:txBody>
          <a:bodyPr/>
          <a:lstStyle/>
          <a:p>
            <a:pPr marL="0" marR="0" indent="0" algn="ctr">
              <a:spcBef>
                <a:spcPts val="0"/>
              </a:spcBef>
              <a:spcAft>
                <a:spcPts val="0"/>
              </a:spcAft>
              <a:buNone/>
            </a:pPr>
            <a:r>
              <a:rPr lang="en-IE" sz="3000" i="1" dirty="0">
                <a:solidFill>
                  <a:schemeClr val="tx1"/>
                </a:solidFill>
                <a:effectLst/>
                <a:ea typeface="Calibri" panose="020F0502020204030204" pitchFamily="34" charset="0"/>
              </a:rPr>
              <a:t>Complete the Masculine and Feminine genders of the following. Choose from the help box.</a:t>
            </a:r>
            <a:r>
              <a:rPr lang="en-US" sz="3000" i="1" dirty="0">
                <a:solidFill>
                  <a:schemeClr val="tx1"/>
                </a:solidFill>
                <a:effectLst/>
              </a:rPr>
              <a:t> </a:t>
            </a:r>
            <a:endParaRPr lang="en-US" sz="3000" i="1" dirty="0">
              <a:solidFill>
                <a:schemeClr val="tx1"/>
              </a:solidFill>
              <a:effectLst/>
              <a:ea typeface="Calibri" panose="020F0502020204030204" pitchFamily="34" charset="0"/>
            </a:endParaRPr>
          </a:p>
        </p:txBody>
      </p:sp>
      <p:sp>
        <p:nvSpPr>
          <p:cNvPr id="5" name="TextBox 4">
            <a:extLst>
              <a:ext uri="{FF2B5EF4-FFF2-40B4-BE49-F238E27FC236}">
                <a16:creationId xmlns:a16="http://schemas.microsoft.com/office/drawing/2014/main" id="{08868BB7-BBAA-4A57-BF0D-345391A81073}"/>
              </a:ext>
            </a:extLst>
          </p:cNvPr>
          <p:cNvSpPr txBox="1"/>
          <p:nvPr/>
        </p:nvSpPr>
        <p:spPr>
          <a:xfrm>
            <a:off x="3524275" y="3752340"/>
            <a:ext cx="792088" cy="521208"/>
          </a:xfrm>
          <a:prstGeom prst="rect">
            <a:avLst/>
          </a:prstGeom>
          <a:noFill/>
        </p:spPr>
        <p:txBody>
          <a:bodyPr wrap="square" rtlCol="0" anchor="ctr">
            <a:spAutoFit/>
          </a:bodyPr>
          <a:lstStyle/>
          <a:p>
            <a:pPr algn="ctr"/>
            <a:r>
              <a:rPr lang="en-US" sz="2800" dirty="0"/>
              <a:t>Hen</a:t>
            </a:r>
          </a:p>
        </p:txBody>
      </p:sp>
      <p:sp>
        <p:nvSpPr>
          <p:cNvPr id="6" name="TextBox 5">
            <a:extLst>
              <a:ext uri="{FF2B5EF4-FFF2-40B4-BE49-F238E27FC236}">
                <a16:creationId xmlns:a16="http://schemas.microsoft.com/office/drawing/2014/main" id="{D85F822B-18B9-4088-B91F-C695D029A216}"/>
              </a:ext>
            </a:extLst>
          </p:cNvPr>
          <p:cNvSpPr txBox="1"/>
          <p:nvPr/>
        </p:nvSpPr>
        <p:spPr>
          <a:xfrm>
            <a:off x="8739098" y="3752340"/>
            <a:ext cx="811510" cy="521208"/>
          </a:xfrm>
          <a:prstGeom prst="rect">
            <a:avLst/>
          </a:prstGeom>
          <a:noFill/>
        </p:spPr>
        <p:txBody>
          <a:bodyPr wrap="square" rtlCol="0" anchor="ctr">
            <a:spAutoFit/>
          </a:bodyPr>
          <a:lstStyle/>
          <a:p>
            <a:pPr algn="ctr"/>
            <a:r>
              <a:rPr lang="en-US" sz="2800" dirty="0"/>
              <a:t>King</a:t>
            </a:r>
          </a:p>
        </p:txBody>
      </p:sp>
      <p:sp>
        <p:nvSpPr>
          <p:cNvPr id="7" name="TextBox 6">
            <a:extLst>
              <a:ext uri="{FF2B5EF4-FFF2-40B4-BE49-F238E27FC236}">
                <a16:creationId xmlns:a16="http://schemas.microsoft.com/office/drawing/2014/main" id="{D58B017E-2E55-45DA-85F9-679A2102AAB0}"/>
              </a:ext>
            </a:extLst>
          </p:cNvPr>
          <p:cNvSpPr txBox="1"/>
          <p:nvPr/>
        </p:nvSpPr>
        <p:spPr>
          <a:xfrm>
            <a:off x="3268508" y="5376583"/>
            <a:ext cx="1054270" cy="521208"/>
          </a:xfrm>
          <a:prstGeom prst="rect">
            <a:avLst/>
          </a:prstGeom>
          <a:noFill/>
        </p:spPr>
        <p:txBody>
          <a:bodyPr wrap="square" rtlCol="0" anchor="ctr">
            <a:spAutoFit/>
          </a:bodyPr>
          <a:lstStyle/>
          <a:p>
            <a:pPr algn="ctr"/>
            <a:r>
              <a:rPr lang="en-US" sz="2800" dirty="0"/>
              <a:t>Horse</a:t>
            </a:r>
          </a:p>
        </p:txBody>
      </p:sp>
      <p:sp>
        <p:nvSpPr>
          <p:cNvPr id="8" name="TextBox 7">
            <a:extLst>
              <a:ext uri="{FF2B5EF4-FFF2-40B4-BE49-F238E27FC236}">
                <a16:creationId xmlns:a16="http://schemas.microsoft.com/office/drawing/2014/main" id="{C004920B-6E5E-48AA-BE42-302C177E85A3}"/>
              </a:ext>
            </a:extLst>
          </p:cNvPr>
          <p:cNvSpPr txBox="1"/>
          <p:nvPr/>
        </p:nvSpPr>
        <p:spPr>
          <a:xfrm>
            <a:off x="8656920" y="5376583"/>
            <a:ext cx="936104" cy="521208"/>
          </a:xfrm>
          <a:prstGeom prst="rect">
            <a:avLst/>
          </a:prstGeom>
          <a:noFill/>
        </p:spPr>
        <p:txBody>
          <a:bodyPr wrap="square" rtlCol="0" anchor="ctr">
            <a:spAutoFit/>
          </a:bodyPr>
          <a:lstStyle/>
          <a:p>
            <a:pPr algn="ctr"/>
            <a:r>
              <a:rPr lang="en-US" sz="2800" dirty="0"/>
              <a:t>Papa</a:t>
            </a:r>
          </a:p>
        </p:txBody>
      </p:sp>
      <p:sp>
        <p:nvSpPr>
          <p:cNvPr id="13" name="TextBox 12">
            <a:extLst>
              <a:ext uri="{FF2B5EF4-FFF2-40B4-BE49-F238E27FC236}">
                <a16:creationId xmlns:a16="http://schemas.microsoft.com/office/drawing/2014/main" id="{821067D2-5182-4283-BD51-F67A6760C5CD}"/>
              </a:ext>
            </a:extLst>
          </p:cNvPr>
          <p:cNvSpPr txBox="1"/>
          <p:nvPr/>
        </p:nvSpPr>
        <p:spPr>
          <a:xfrm>
            <a:off x="4370201" y="3752340"/>
            <a:ext cx="1005719" cy="521208"/>
          </a:xfrm>
          <a:prstGeom prst="rect">
            <a:avLst/>
          </a:prstGeom>
          <a:noFill/>
        </p:spPr>
        <p:txBody>
          <a:bodyPr wrap="square" rtlCol="0" anchor="ctr">
            <a:spAutoFit/>
          </a:bodyPr>
          <a:lstStyle/>
          <a:p>
            <a:pPr algn="ctr"/>
            <a:r>
              <a:rPr lang="en-US" sz="2800" dirty="0"/>
              <a:t>C_ _k</a:t>
            </a:r>
          </a:p>
        </p:txBody>
      </p:sp>
      <p:sp>
        <p:nvSpPr>
          <p:cNvPr id="14" name="TextBox 13">
            <a:extLst>
              <a:ext uri="{FF2B5EF4-FFF2-40B4-BE49-F238E27FC236}">
                <a16:creationId xmlns:a16="http://schemas.microsoft.com/office/drawing/2014/main" id="{B892805C-9753-48D9-B2DA-4DF1A88521AB}"/>
              </a:ext>
            </a:extLst>
          </p:cNvPr>
          <p:cNvSpPr txBox="1"/>
          <p:nvPr/>
        </p:nvSpPr>
        <p:spPr>
          <a:xfrm>
            <a:off x="9581924" y="3752340"/>
            <a:ext cx="1338612" cy="521208"/>
          </a:xfrm>
          <a:prstGeom prst="rect">
            <a:avLst/>
          </a:prstGeom>
          <a:noFill/>
        </p:spPr>
        <p:txBody>
          <a:bodyPr wrap="square" rtlCol="0" anchor="ctr">
            <a:spAutoFit/>
          </a:bodyPr>
          <a:lstStyle/>
          <a:p>
            <a:pPr algn="ctr"/>
            <a:r>
              <a:rPr lang="en-US" sz="2800" dirty="0"/>
              <a:t>Qu_ _n</a:t>
            </a:r>
          </a:p>
        </p:txBody>
      </p:sp>
      <p:sp>
        <p:nvSpPr>
          <p:cNvPr id="15" name="TextBox 14">
            <a:extLst>
              <a:ext uri="{FF2B5EF4-FFF2-40B4-BE49-F238E27FC236}">
                <a16:creationId xmlns:a16="http://schemas.microsoft.com/office/drawing/2014/main" id="{E1117125-E78D-4683-AF9E-349F6D2A97EE}"/>
              </a:ext>
            </a:extLst>
          </p:cNvPr>
          <p:cNvSpPr txBox="1"/>
          <p:nvPr/>
        </p:nvSpPr>
        <p:spPr>
          <a:xfrm>
            <a:off x="4351797" y="5376583"/>
            <a:ext cx="1106291" cy="521208"/>
          </a:xfrm>
          <a:prstGeom prst="rect">
            <a:avLst/>
          </a:prstGeom>
          <a:noFill/>
        </p:spPr>
        <p:txBody>
          <a:bodyPr wrap="square" rtlCol="0" anchor="ctr">
            <a:spAutoFit/>
          </a:bodyPr>
          <a:lstStyle/>
          <a:p>
            <a:pPr algn="ctr"/>
            <a:r>
              <a:rPr lang="en-US" sz="2800" dirty="0"/>
              <a:t>M_ _e</a:t>
            </a:r>
          </a:p>
        </p:txBody>
      </p:sp>
      <p:sp>
        <p:nvSpPr>
          <p:cNvPr id="16" name="TextBox 15">
            <a:extLst>
              <a:ext uri="{FF2B5EF4-FFF2-40B4-BE49-F238E27FC236}">
                <a16:creationId xmlns:a16="http://schemas.microsoft.com/office/drawing/2014/main" id="{F98AC4E5-911D-421B-81AA-44A4C97DEE8D}"/>
              </a:ext>
            </a:extLst>
          </p:cNvPr>
          <p:cNvSpPr txBox="1"/>
          <p:nvPr/>
        </p:nvSpPr>
        <p:spPr>
          <a:xfrm>
            <a:off x="9613976" y="5375577"/>
            <a:ext cx="1882620" cy="523220"/>
          </a:xfrm>
          <a:prstGeom prst="rect">
            <a:avLst/>
          </a:prstGeom>
          <a:noFill/>
        </p:spPr>
        <p:txBody>
          <a:bodyPr wrap="square" rtlCol="0" anchor="ctr">
            <a:spAutoFit/>
          </a:bodyPr>
          <a:lstStyle/>
          <a:p>
            <a:pPr algn="ctr"/>
            <a:r>
              <a:rPr lang="en-US" sz="2800" dirty="0"/>
              <a:t>M_ __ __y</a:t>
            </a:r>
          </a:p>
        </p:txBody>
      </p:sp>
      <p:pic>
        <p:nvPicPr>
          <p:cNvPr id="22" name="Picture 21" descr="A brown horse with a white halter&#10;&#10;Description automatically generated with low confidence">
            <a:extLst>
              <a:ext uri="{FF2B5EF4-FFF2-40B4-BE49-F238E27FC236}">
                <a16:creationId xmlns:a16="http://schemas.microsoft.com/office/drawing/2014/main" id="{06C16399-482F-4BC0-BA8D-A488D35407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938" y="4816819"/>
            <a:ext cx="2238751" cy="1492501"/>
          </a:xfrm>
          <a:prstGeom prst="rect">
            <a:avLst/>
          </a:prstGeom>
        </p:spPr>
      </p:pic>
      <p:pic>
        <p:nvPicPr>
          <p:cNvPr id="25" name="Picture 24" descr="A group of chickens in a coop&#10;&#10;Description automatically generated with low confidence">
            <a:extLst>
              <a:ext uri="{FF2B5EF4-FFF2-40B4-BE49-F238E27FC236}">
                <a16:creationId xmlns:a16="http://schemas.microsoft.com/office/drawing/2014/main" id="{B96123D2-1409-4DFE-A621-5003EDA858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684" y="3140968"/>
            <a:ext cx="2235258" cy="1492500"/>
          </a:xfrm>
          <a:prstGeom prst="rect">
            <a:avLst/>
          </a:prstGeom>
        </p:spPr>
      </p:pic>
      <p:pic>
        <p:nvPicPr>
          <p:cNvPr id="27" name="Picture 26">
            <a:extLst>
              <a:ext uri="{FF2B5EF4-FFF2-40B4-BE49-F238E27FC236}">
                <a16:creationId xmlns:a16="http://schemas.microsoft.com/office/drawing/2014/main" id="{385C0A86-7747-4F12-BF4A-B32099612E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779908" y="5020768"/>
            <a:ext cx="1197835" cy="1735995"/>
          </a:xfrm>
          <a:prstGeom prst="rect">
            <a:avLst/>
          </a:prstGeom>
        </p:spPr>
      </p:pic>
      <p:pic>
        <p:nvPicPr>
          <p:cNvPr id="28" name="Picture 13">
            <a:extLst>
              <a:ext uri="{FF2B5EF4-FFF2-40B4-BE49-F238E27FC236}">
                <a16:creationId xmlns:a16="http://schemas.microsoft.com/office/drawing/2014/main" id="{247D57D2-4963-4E59-AA7D-6860C58E74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bwMode="auto">
          <a:xfrm>
            <a:off x="6717731" y="3043634"/>
            <a:ext cx="1322189" cy="177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a:extLst>
              <a:ext uri="{FF2B5EF4-FFF2-40B4-BE49-F238E27FC236}">
                <a16:creationId xmlns:a16="http://schemas.microsoft.com/office/drawing/2014/main" id="{A30533AE-AD62-464D-B5FC-7237FFDB1E05}"/>
              </a:ext>
            </a:extLst>
          </p:cNvPr>
          <p:cNvCxnSpPr>
            <a:cxnSpLocks/>
          </p:cNvCxnSpPr>
          <p:nvPr/>
        </p:nvCxnSpPr>
        <p:spPr>
          <a:xfrm>
            <a:off x="4338019" y="3631369"/>
            <a:ext cx="0" cy="785423"/>
          </a:xfrm>
          <a:prstGeom prst="line">
            <a:avLst/>
          </a:prstGeom>
          <a:effectLst>
            <a:glow rad="63500">
              <a:schemeClr val="accent1">
                <a:satMod val="175000"/>
                <a:alpha val="40000"/>
              </a:schemeClr>
            </a:glow>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F1A995EC-7B5C-4BFE-A6BC-1A2DFCC92DD4}"/>
              </a:ext>
            </a:extLst>
          </p:cNvPr>
          <p:cNvCxnSpPr>
            <a:cxnSpLocks/>
          </p:cNvCxnSpPr>
          <p:nvPr/>
        </p:nvCxnSpPr>
        <p:spPr>
          <a:xfrm>
            <a:off x="4338019" y="5235865"/>
            <a:ext cx="0" cy="785423"/>
          </a:xfrm>
          <a:prstGeom prst="line">
            <a:avLst/>
          </a:prstGeom>
          <a:effectLst>
            <a:glow rad="63500">
              <a:schemeClr val="accent1">
                <a:satMod val="175000"/>
                <a:alpha val="40000"/>
              </a:schemeClr>
            </a:glow>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C9771CAF-374E-4DDB-A290-6E80659EA8CD}"/>
              </a:ext>
            </a:extLst>
          </p:cNvPr>
          <p:cNvCxnSpPr/>
          <p:nvPr/>
        </p:nvCxnSpPr>
        <p:spPr>
          <a:xfrm>
            <a:off x="9593024" y="5271616"/>
            <a:ext cx="0" cy="785423"/>
          </a:xfrm>
          <a:prstGeom prst="line">
            <a:avLst/>
          </a:prstGeom>
          <a:effectLst>
            <a:glow rad="63500">
              <a:schemeClr val="accent1">
                <a:satMod val="175000"/>
                <a:alpha val="40000"/>
              </a:schemeClr>
            </a:glow>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2B1C1263-4B23-4E90-9CB1-60BDC08688D5}"/>
              </a:ext>
            </a:extLst>
          </p:cNvPr>
          <p:cNvCxnSpPr>
            <a:cxnSpLocks/>
          </p:cNvCxnSpPr>
          <p:nvPr/>
        </p:nvCxnSpPr>
        <p:spPr>
          <a:xfrm>
            <a:off x="9571816" y="3631369"/>
            <a:ext cx="0" cy="785423"/>
          </a:xfrm>
          <a:prstGeom prst="line">
            <a:avLst/>
          </a:prstGeom>
          <a:effectLst>
            <a:glow rad="63500">
              <a:schemeClr val="accent1">
                <a:satMod val="175000"/>
                <a:alpha val="40000"/>
              </a:schemeClr>
            </a:glow>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CA30395C-3C96-45E3-989D-C7E252EA58B0}"/>
              </a:ext>
            </a:extLst>
          </p:cNvPr>
          <p:cNvSpPr txBox="1"/>
          <p:nvPr/>
        </p:nvSpPr>
        <p:spPr>
          <a:xfrm>
            <a:off x="4571317" y="3819686"/>
            <a:ext cx="579483" cy="365760"/>
          </a:xfrm>
          <a:prstGeom prst="rect">
            <a:avLst/>
          </a:prstGeom>
          <a:noFill/>
        </p:spPr>
        <p:txBody>
          <a:bodyPr wrap="square" rtlCol="0" anchor="ctr">
            <a:spAutoFit/>
          </a:bodyPr>
          <a:lstStyle/>
          <a:p>
            <a:pPr algn="ctr"/>
            <a:r>
              <a:rPr lang="en-US" sz="2800" b="1" spc="-100" dirty="0">
                <a:ln w="0"/>
                <a:solidFill>
                  <a:schemeClr val="accent2"/>
                </a:solidFill>
                <a:effectLst>
                  <a:outerShdw blurRad="38100" dist="19050" dir="2700000" algn="tl" rotWithShape="0">
                    <a:schemeClr val="dk1">
                      <a:alpha val="40000"/>
                    </a:schemeClr>
                  </a:outerShdw>
                </a:effectLst>
              </a:rPr>
              <a:t>o c</a:t>
            </a:r>
          </a:p>
        </p:txBody>
      </p:sp>
      <p:sp>
        <p:nvSpPr>
          <p:cNvPr id="23" name="TextBox 22">
            <a:extLst>
              <a:ext uri="{FF2B5EF4-FFF2-40B4-BE49-F238E27FC236}">
                <a16:creationId xmlns:a16="http://schemas.microsoft.com/office/drawing/2014/main" id="{19A3210A-2437-4127-8F25-9369F1DF56CB}"/>
              </a:ext>
            </a:extLst>
          </p:cNvPr>
          <p:cNvSpPr txBox="1"/>
          <p:nvPr/>
        </p:nvSpPr>
        <p:spPr>
          <a:xfrm>
            <a:off x="10041490" y="3819686"/>
            <a:ext cx="637431" cy="367849"/>
          </a:xfrm>
          <a:prstGeom prst="rect">
            <a:avLst/>
          </a:prstGeom>
          <a:noFill/>
        </p:spPr>
        <p:txBody>
          <a:bodyPr wrap="square" rtlCol="0" anchor="ctr">
            <a:spAutoFit/>
          </a:bodyPr>
          <a:lstStyle/>
          <a:p>
            <a:pPr algn="ctr"/>
            <a:r>
              <a:rPr lang="en-US" sz="2800" b="1" spc="-100" dirty="0">
                <a:ln w="0"/>
                <a:solidFill>
                  <a:schemeClr val="accent2"/>
                </a:solidFill>
                <a:effectLst>
                  <a:outerShdw blurRad="38100" dist="19050" dir="2700000" algn="tl" rotWithShape="0">
                    <a:schemeClr val="dk1">
                      <a:alpha val="40000"/>
                    </a:schemeClr>
                  </a:outerShdw>
                </a:effectLst>
              </a:rPr>
              <a:t>e e</a:t>
            </a:r>
          </a:p>
        </p:txBody>
      </p:sp>
      <p:sp>
        <p:nvSpPr>
          <p:cNvPr id="24" name="TextBox 23">
            <a:extLst>
              <a:ext uri="{FF2B5EF4-FFF2-40B4-BE49-F238E27FC236}">
                <a16:creationId xmlns:a16="http://schemas.microsoft.com/office/drawing/2014/main" id="{4D383B4C-C450-439C-BC36-F8CB228E1A72}"/>
              </a:ext>
            </a:extLst>
          </p:cNvPr>
          <p:cNvSpPr txBox="1"/>
          <p:nvPr/>
        </p:nvSpPr>
        <p:spPr>
          <a:xfrm>
            <a:off x="4655699" y="5442656"/>
            <a:ext cx="579483" cy="365760"/>
          </a:xfrm>
          <a:prstGeom prst="rect">
            <a:avLst/>
          </a:prstGeom>
          <a:noFill/>
        </p:spPr>
        <p:txBody>
          <a:bodyPr wrap="square" rtlCol="0" anchor="ctr">
            <a:spAutoFit/>
          </a:bodyPr>
          <a:lstStyle/>
          <a:p>
            <a:pPr algn="ctr"/>
            <a:r>
              <a:rPr lang="en-US" sz="2800" b="1" spc="-100" dirty="0">
                <a:ln w="0"/>
                <a:solidFill>
                  <a:schemeClr val="accent2"/>
                </a:solidFill>
                <a:effectLst>
                  <a:outerShdw blurRad="38100" dist="19050" dir="2700000" algn="tl" rotWithShape="0">
                    <a:schemeClr val="dk1">
                      <a:alpha val="40000"/>
                    </a:schemeClr>
                  </a:outerShdw>
                </a:effectLst>
              </a:rPr>
              <a:t>a r</a:t>
            </a:r>
          </a:p>
        </p:txBody>
      </p:sp>
      <p:sp>
        <p:nvSpPr>
          <p:cNvPr id="26" name="TextBox 25">
            <a:extLst>
              <a:ext uri="{FF2B5EF4-FFF2-40B4-BE49-F238E27FC236}">
                <a16:creationId xmlns:a16="http://schemas.microsoft.com/office/drawing/2014/main" id="{EC976044-D562-429A-8820-15D05B5573ED}"/>
              </a:ext>
            </a:extLst>
          </p:cNvPr>
          <p:cNvSpPr txBox="1"/>
          <p:nvPr/>
        </p:nvSpPr>
        <p:spPr>
          <a:xfrm>
            <a:off x="10010280" y="5442656"/>
            <a:ext cx="1197836" cy="365760"/>
          </a:xfrm>
          <a:prstGeom prst="rect">
            <a:avLst/>
          </a:prstGeom>
          <a:noFill/>
        </p:spPr>
        <p:txBody>
          <a:bodyPr wrap="square" rtlCol="0" anchor="ctr">
            <a:spAutoFit/>
          </a:bodyPr>
          <a:lstStyle/>
          <a:p>
            <a:pPr algn="ctr"/>
            <a:r>
              <a:rPr lang="en-US" sz="2800" b="1" kern="600" spc="100" dirty="0">
                <a:ln w="0"/>
                <a:solidFill>
                  <a:schemeClr val="accent2"/>
                </a:solidFill>
                <a:effectLst>
                  <a:outerShdw blurRad="38100" dist="19050" dir="2700000" algn="tl" rotWithShape="0">
                    <a:schemeClr val="dk1">
                      <a:alpha val="40000"/>
                    </a:schemeClr>
                  </a:outerShdw>
                </a:effectLst>
              </a:rPr>
              <a:t>u m </a:t>
            </a:r>
            <a:r>
              <a:rPr lang="en-US" sz="2800" b="1" kern="600" spc="100" dirty="0" err="1">
                <a:ln w="0"/>
                <a:solidFill>
                  <a:schemeClr val="accent2"/>
                </a:solidFill>
                <a:effectLst>
                  <a:outerShdw blurRad="38100" dist="19050" dir="2700000" algn="tl" rotWithShape="0">
                    <a:schemeClr val="dk1">
                      <a:alpha val="40000"/>
                    </a:schemeClr>
                  </a:outerShdw>
                </a:effectLst>
              </a:rPr>
              <a:t>m</a:t>
            </a:r>
            <a:endParaRPr lang="en-US" sz="2800" b="1" kern="600" spc="100" dirty="0">
              <a:ln w="0"/>
              <a:solidFill>
                <a:schemeClr val="accent2"/>
              </a:solidFill>
              <a:effectLst>
                <a:outerShdw blurRad="38100" dist="19050" dir="2700000" algn="tl" rotWithShape="0">
                  <a:schemeClr val="dk1">
                    <a:alpha val="40000"/>
                  </a:schemeClr>
                </a:outerShdw>
              </a:effectLst>
            </a:endParaRPr>
          </a:p>
        </p:txBody>
      </p:sp>
      <p:graphicFrame>
        <p:nvGraphicFramePr>
          <p:cNvPr id="29" name="Table 4">
            <a:extLst>
              <a:ext uri="{FF2B5EF4-FFF2-40B4-BE49-F238E27FC236}">
                <a16:creationId xmlns:a16="http://schemas.microsoft.com/office/drawing/2014/main" id="{CA0334A4-FD61-49D8-A5B9-F0A590C82BD3}"/>
              </a:ext>
            </a:extLst>
          </p:cNvPr>
          <p:cNvGraphicFramePr>
            <a:graphicFrameLocks noGrp="1"/>
          </p:cNvGraphicFramePr>
          <p:nvPr>
            <p:extLst>
              <p:ext uri="{D42A27DB-BD31-4B8C-83A1-F6EECF244321}">
                <p14:modId xmlns:p14="http://schemas.microsoft.com/office/powerpoint/2010/main" val="3471223725"/>
              </p:ext>
            </p:extLst>
          </p:nvPr>
        </p:nvGraphicFramePr>
        <p:xfrm>
          <a:off x="458848" y="1896512"/>
          <a:ext cx="11309531" cy="1036320"/>
        </p:xfrm>
        <a:graphic>
          <a:graphicData uri="http://schemas.openxmlformats.org/drawingml/2006/table">
            <a:tbl>
              <a:tblPr>
                <a:tableStyleId>{5C22544A-7EE6-4342-B048-85BDC9FD1C3A}</a:tableStyleId>
              </a:tblPr>
              <a:tblGrid>
                <a:gridCol w="1493158">
                  <a:extLst>
                    <a:ext uri="{9D8B030D-6E8A-4147-A177-3AD203B41FA5}">
                      <a16:colId xmlns:a16="http://schemas.microsoft.com/office/drawing/2014/main" val="2789426945"/>
                    </a:ext>
                  </a:extLst>
                </a:gridCol>
                <a:gridCol w="1216800">
                  <a:extLst>
                    <a:ext uri="{9D8B030D-6E8A-4147-A177-3AD203B41FA5}">
                      <a16:colId xmlns:a16="http://schemas.microsoft.com/office/drawing/2014/main" val="3216147594"/>
                    </a:ext>
                  </a:extLst>
                </a:gridCol>
                <a:gridCol w="1566475">
                  <a:extLst>
                    <a:ext uri="{9D8B030D-6E8A-4147-A177-3AD203B41FA5}">
                      <a16:colId xmlns:a16="http://schemas.microsoft.com/office/drawing/2014/main" val="2595297085"/>
                    </a:ext>
                  </a:extLst>
                </a:gridCol>
                <a:gridCol w="1424068">
                  <a:extLst>
                    <a:ext uri="{9D8B030D-6E8A-4147-A177-3AD203B41FA5}">
                      <a16:colId xmlns:a16="http://schemas.microsoft.com/office/drawing/2014/main" val="495896549"/>
                    </a:ext>
                  </a:extLst>
                </a:gridCol>
                <a:gridCol w="1495272">
                  <a:extLst>
                    <a:ext uri="{9D8B030D-6E8A-4147-A177-3AD203B41FA5}">
                      <a16:colId xmlns:a16="http://schemas.microsoft.com/office/drawing/2014/main" val="1130396251"/>
                    </a:ext>
                  </a:extLst>
                </a:gridCol>
                <a:gridCol w="1210458">
                  <a:extLst>
                    <a:ext uri="{9D8B030D-6E8A-4147-A177-3AD203B41FA5}">
                      <a16:colId xmlns:a16="http://schemas.microsoft.com/office/drawing/2014/main" val="1812693967"/>
                    </a:ext>
                  </a:extLst>
                </a:gridCol>
                <a:gridCol w="1566475">
                  <a:extLst>
                    <a:ext uri="{9D8B030D-6E8A-4147-A177-3AD203B41FA5}">
                      <a16:colId xmlns:a16="http://schemas.microsoft.com/office/drawing/2014/main" val="4085478269"/>
                    </a:ext>
                  </a:extLst>
                </a:gridCol>
                <a:gridCol w="1336825">
                  <a:extLst>
                    <a:ext uri="{9D8B030D-6E8A-4147-A177-3AD203B41FA5}">
                      <a16:colId xmlns:a16="http://schemas.microsoft.com/office/drawing/2014/main" val="1401599192"/>
                    </a:ext>
                  </a:extLst>
                </a:gridCol>
              </a:tblGrid>
              <a:tr h="370840">
                <a:tc>
                  <a:txBody>
                    <a:bodyPr/>
                    <a:lstStyle/>
                    <a:p>
                      <a:pPr algn="ctr"/>
                      <a:r>
                        <a:rPr lang="en-US" sz="2800" dirty="0"/>
                        <a:t>Wife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Bride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Lady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Mare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Cow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Aunt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Queen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Niece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3435010"/>
                  </a:ext>
                </a:extLst>
              </a:tr>
              <a:tr h="370840">
                <a:tc>
                  <a:txBody>
                    <a:bodyPr/>
                    <a:lstStyle/>
                    <a:p>
                      <a:pPr algn="ctr"/>
                      <a:r>
                        <a:rPr lang="en-US" sz="2800" dirty="0"/>
                        <a:t>Heroine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Vixen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Actress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Madam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Peahen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Cock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Mummy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1777774"/>
                  </a:ext>
                </a:extLst>
              </a:tr>
            </a:tbl>
          </a:graphicData>
        </a:graphic>
      </p:graphicFrame>
    </p:spTree>
    <p:extLst>
      <p:ext uri="{BB962C8B-B14F-4D97-AF65-F5344CB8AC3E}">
        <p14:creationId xmlns:p14="http://schemas.microsoft.com/office/powerpoint/2010/main" val="358252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nodeType="withEffect">
                                  <p:stCondLst>
                                    <p:cond delay="10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fltVal val="0"/>
                                          </p:val>
                                        </p:tav>
                                        <p:tav tm="100000">
                                          <p:val>
                                            <p:strVal val="#ppt_w"/>
                                          </p:val>
                                        </p:tav>
                                      </p:tavLst>
                                    </p:anim>
                                    <p:anim calcmode="lin" valueType="num">
                                      <p:cBhvr>
                                        <p:cTn id="13" dur="1000" fill="hold"/>
                                        <p:tgtEl>
                                          <p:spTgt spid="25"/>
                                        </p:tgtEl>
                                        <p:attrNameLst>
                                          <p:attrName>ppt_h</p:attrName>
                                        </p:attrNameLst>
                                      </p:cBhvr>
                                      <p:tavLst>
                                        <p:tav tm="0">
                                          <p:val>
                                            <p:fltVal val="0"/>
                                          </p:val>
                                        </p:tav>
                                        <p:tav tm="100000">
                                          <p:val>
                                            <p:strVal val="#ppt_h"/>
                                          </p:val>
                                        </p:tav>
                                      </p:tavLst>
                                    </p:anim>
                                    <p:animEffect transition="in" filter="fade">
                                      <p:cBhvr>
                                        <p:cTn id="14" dur="1000"/>
                                        <p:tgtEl>
                                          <p:spTgt spid="25"/>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par>
                                <p:cTn id="20" presetID="42" presetClass="entr" presetSubtype="0" fill="hold" nodeType="withEffect">
                                  <p:stCondLst>
                                    <p:cond delay="10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Effect transition="in" filter="fade">
                                      <p:cBhvr>
                                        <p:cTn id="37" dur="1000"/>
                                        <p:tgtEl>
                                          <p:spTgt spid="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fltVal val="0"/>
                                          </p:val>
                                        </p:tav>
                                        <p:tav tm="100000">
                                          <p:val>
                                            <p:strVal val="#ppt_w"/>
                                          </p:val>
                                        </p:tav>
                                      </p:tavLst>
                                    </p:anim>
                                    <p:anim calcmode="lin" valueType="num">
                                      <p:cBhvr>
                                        <p:cTn id="41" dur="1000" fill="hold"/>
                                        <p:tgtEl>
                                          <p:spTgt spid="14"/>
                                        </p:tgtEl>
                                        <p:attrNameLst>
                                          <p:attrName>ppt_h</p:attrName>
                                        </p:attrNameLst>
                                      </p:cBhvr>
                                      <p:tavLst>
                                        <p:tav tm="0">
                                          <p:val>
                                            <p:fltVal val="0"/>
                                          </p:val>
                                        </p:tav>
                                        <p:tav tm="100000">
                                          <p:val>
                                            <p:strVal val="#ppt_h"/>
                                          </p:val>
                                        </p:tav>
                                      </p:tavLst>
                                    </p:anim>
                                    <p:animEffect transition="in" filter="fade">
                                      <p:cBhvr>
                                        <p:cTn id="42" dur="1000"/>
                                        <p:tgtEl>
                                          <p:spTgt spid="14"/>
                                        </p:tgtEl>
                                      </p:cBhvr>
                                    </p:animEffect>
                                  </p:childTnLst>
                                </p:cTn>
                              </p:par>
                              <p:par>
                                <p:cTn id="43" presetID="53" presetClass="entr" presetSubtype="16"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1000" fill="hold"/>
                                        <p:tgtEl>
                                          <p:spTgt spid="28"/>
                                        </p:tgtEl>
                                        <p:attrNameLst>
                                          <p:attrName>ppt_w</p:attrName>
                                        </p:attrNameLst>
                                      </p:cBhvr>
                                      <p:tavLst>
                                        <p:tav tm="0">
                                          <p:val>
                                            <p:fltVal val="0"/>
                                          </p:val>
                                        </p:tav>
                                        <p:tav tm="100000">
                                          <p:val>
                                            <p:strVal val="#ppt_w"/>
                                          </p:val>
                                        </p:tav>
                                      </p:tavLst>
                                    </p:anim>
                                    <p:anim calcmode="lin" valueType="num">
                                      <p:cBhvr>
                                        <p:cTn id="46" dur="1000" fill="hold"/>
                                        <p:tgtEl>
                                          <p:spTgt spid="28"/>
                                        </p:tgtEl>
                                        <p:attrNameLst>
                                          <p:attrName>ppt_h</p:attrName>
                                        </p:attrNameLst>
                                      </p:cBhvr>
                                      <p:tavLst>
                                        <p:tav tm="0">
                                          <p:val>
                                            <p:fltVal val="0"/>
                                          </p:val>
                                        </p:tav>
                                        <p:tav tm="100000">
                                          <p:val>
                                            <p:strVal val="#ppt_h"/>
                                          </p:val>
                                        </p:tav>
                                      </p:tavLst>
                                    </p:anim>
                                    <p:animEffect transition="in" filter="fade">
                                      <p:cBhvr>
                                        <p:cTn id="47" dur="1000"/>
                                        <p:tgtEl>
                                          <p:spTgt spid="28"/>
                                        </p:tgtEl>
                                      </p:cBhvr>
                                    </p:animEffect>
                                  </p:childTnLst>
                                </p:cTn>
                              </p:par>
                              <p:par>
                                <p:cTn id="48" presetID="42" presetClass="entr" presetSubtype="0"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53" presetClass="entr" presetSubtype="16"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1000" fill="hold"/>
                                        <p:tgtEl>
                                          <p:spTgt spid="7"/>
                                        </p:tgtEl>
                                        <p:attrNameLst>
                                          <p:attrName>ppt_w</p:attrName>
                                        </p:attrNameLst>
                                      </p:cBhvr>
                                      <p:tavLst>
                                        <p:tav tm="0">
                                          <p:val>
                                            <p:fltVal val="0"/>
                                          </p:val>
                                        </p:tav>
                                        <p:tav tm="100000">
                                          <p:val>
                                            <p:strVal val="#ppt_w"/>
                                          </p:val>
                                        </p:tav>
                                      </p:tavLst>
                                    </p:anim>
                                    <p:anim calcmode="lin" valueType="num">
                                      <p:cBhvr>
                                        <p:cTn id="64" dur="1000" fill="hold"/>
                                        <p:tgtEl>
                                          <p:spTgt spid="7"/>
                                        </p:tgtEl>
                                        <p:attrNameLst>
                                          <p:attrName>ppt_h</p:attrName>
                                        </p:attrNameLst>
                                      </p:cBhvr>
                                      <p:tavLst>
                                        <p:tav tm="0">
                                          <p:val>
                                            <p:fltVal val="0"/>
                                          </p:val>
                                        </p:tav>
                                        <p:tav tm="100000">
                                          <p:val>
                                            <p:strVal val="#ppt_h"/>
                                          </p:val>
                                        </p:tav>
                                      </p:tavLst>
                                    </p:anim>
                                    <p:animEffect transition="in" filter="fade">
                                      <p:cBhvr>
                                        <p:cTn id="65" dur="1000"/>
                                        <p:tgtEl>
                                          <p:spTgt spid="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1000" fill="hold"/>
                                        <p:tgtEl>
                                          <p:spTgt spid="15"/>
                                        </p:tgtEl>
                                        <p:attrNameLst>
                                          <p:attrName>ppt_w</p:attrName>
                                        </p:attrNameLst>
                                      </p:cBhvr>
                                      <p:tavLst>
                                        <p:tav tm="0">
                                          <p:val>
                                            <p:fltVal val="0"/>
                                          </p:val>
                                        </p:tav>
                                        <p:tav tm="100000">
                                          <p:val>
                                            <p:strVal val="#ppt_w"/>
                                          </p:val>
                                        </p:tav>
                                      </p:tavLst>
                                    </p:anim>
                                    <p:anim calcmode="lin" valueType="num">
                                      <p:cBhvr>
                                        <p:cTn id="69" dur="1000" fill="hold"/>
                                        <p:tgtEl>
                                          <p:spTgt spid="15"/>
                                        </p:tgtEl>
                                        <p:attrNameLst>
                                          <p:attrName>ppt_h</p:attrName>
                                        </p:attrNameLst>
                                      </p:cBhvr>
                                      <p:tavLst>
                                        <p:tav tm="0">
                                          <p:val>
                                            <p:fltVal val="0"/>
                                          </p:val>
                                        </p:tav>
                                        <p:tav tm="100000">
                                          <p:val>
                                            <p:strVal val="#ppt_h"/>
                                          </p:val>
                                        </p:tav>
                                      </p:tavLst>
                                    </p:anim>
                                    <p:animEffect transition="in" filter="fade">
                                      <p:cBhvr>
                                        <p:cTn id="70" dur="1000"/>
                                        <p:tgtEl>
                                          <p:spTgt spid="15"/>
                                        </p:tgtEl>
                                      </p:cBhvr>
                                    </p:animEffect>
                                  </p:childTnLst>
                                </p:cTn>
                              </p:par>
                              <p:par>
                                <p:cTn id="71" presetID="53" presetClass="entr" presetSubtype="16"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1000" fill="hold"/>
                                        <p:tgtEl>
                                          <p:spTgt spid="22"/>
                                        </p:tgtEl>
                                        <p:attrNameLst>
                                          <p:attrName>ppt_w</p:attrName>
                                        </p:attrNameLst>
                                      </p:cBhvr>
                                      <p:tavLst>
                                        <p:tav tm="0">
                                          <p:val>
                                            <p:fltVal val="0"/>
                                          </p:val>
                                        </p:tav>
                                        <p:tav tm="100000">
                                          <p:val>
                                            <p:strVal val="#ppt_w"/>
                                          </p:val>
                                        </p:tav>
                                      </p:tavLst>
                                    </p:anim>
                                    <p:anim calcmode="lin" valueType="num">
                                      <p:cBhvr>
                                        <p:cTn id="74" dur="1000" fill="hold"/>
                                        <p:tgtEl>
                                          <p:spTgt spid="22"/>
                                        </p:tgtEl>
                                        <p:attrNameLst>
                                          <p:attrName>ppt_h</p:attrName>
                                        </p:attrNameLst>
                                      </p:cBhvr>
                                      <p:tavLst>
                                        <p:tav tm="0">
                                          <p:val>
                                            <p:fltVal val="0"/>
                                          </p:val>
                                        </p:tav>
                                        <p:tav tm="100000">
                                          <p:val>
                                            <p:strVal val="#ppt_h"/>
                                          </p:val>
                                        </p:tav>
                                      </p:tavLst>
                                    </p:anim>
                                    <p:animEffect transition="in" filter="fade">
                                      <p:cBhvr>
                                        <p:cTn id="75" dur="1000"/>
                                        <p:tgtEl>
                                          <p:spTgt spid="22"/>
                                        </p:tgtEl>
                                      </p:cBhvr>
                                    </p:animEffect>
                                  </p:childTnLst>
                                </p:cTn>
                              </p:par>
                              <p:par>
                                <p:cTn id="76" presetID="42" presetClass="entr" presetSubtype="0"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1000"/>
                                        <p:tgtEl>
                                          <p:spTgt spid="24"/>
                                        </p:tgtEl>
                                      </p:cBhvr>
                                    </p:animEffect>
                                    <p:anim calcmode="lin" valueType="num">
                                      <p:cBhvr>
                                        <p:cTn id="86" dur="1000" fill="hold"/>
                                        <p:tgtEl>
                                          <p:spTgt spid="24"/>
                                        </p:tgtEl>
                                        <p:attrNameLst>
                                          <p:attrName>ppt_x</p:attrName>
                                        </p:attrNameLst>
                                      </p:cBhvr>
                                      <p:tavLst>
                                        <p:tav tm="0">
                                          <p:val>
                                            <p:strVal val="#ppt_x"/>
                                          </p:val>
                                        </p:tav>
                                        <p:tav tm="100000">
                                          <p:val>
                                            <p:strVal val="#ppt_x"/>
                                          </p:val>
                                        </p:tav>
                                      </p:tavLst>
                                    </p:anim>
                                    <p:anim calcmode="lin" valueType="num">
                                      <p:cBhvr>
                                        <p:cTn id="87" dur="1000" fill="hold"/>
                                        <p:tgtEl>
                                          <p:spTgt spid="24"/>
                                        </p:tgtEl>
                                        <p:attrNameLst>
                                          <p:attrName>ppt_y</p:attrName>
                                        </p:attrNameLst>
                                      </p:cBhvr>
                                      <p:tavLst>
                                        <p:tav tm="0">
                                          <p:val>
                                            <p:strVal val="#ppt_y+.1"/>
                                          </p:val>
                                        </p:tav>
                                        <p:tav tm="100000">
                                          <p:val>
                                            <p:strVal val="#ppt_y"/>
                                          </p:val>
                                        </p:tav>
                                      </p:tavLst>
                                    </p:anim>
                                  </p:childTnLst>
                                </p:cTn>
                              </p:par>
                            </p:childTnLst>
                          </p:cTn>
                        </p:par>
                        <p:par>
                          <p:cTn id="88" fill="hold">
                            <p:stCondLst>
                              <p:cond delay="1000"/>
                            </p:stCondLst>
                            <p:childTnLst>
                              <p:par>
                                <p:cTn id="89" presetID="53" presetClass="entr" presetSubtype="16"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1000" fill="hold"/>
                                        <p:tgtEl>
                                          <p:spTgt spid="27"/>
                                        </p:tgtEl>
                                        <p:attrNameLst>
                                          <p:attrName>ppt_w</p:attrName>
                                        </p:attrNameLst>
                                      </p:cBhvr>
                                      <p:tavLst>
                                        <p:tav tm="0">
                                          <p:val>
                                            <p:fltVal val="0"/>
                                          </p:val>
                                        </p:tav>
                                        <p:tav tm="100000">
                                          <p:val>
                                            <p:strVal val="#ppt_w"/>
                                          </p:val>
                                        </p:tav>
                                      </p:tavLst>
                                    </p:anim>
                                    <p:anim calcmode="lin" valueType="num">
                                      <p:cBhvr>
                                        <p:cTn id="92" dur="1000" fill="hold"/>
                                        <p:tgtEl>
                                          <p:spTgt spid="27"/>
                                        </p:tgtEl>
                                        <p:attrNameLst>
                                          <p:attrName>ppt_h</p:attrName>
                                        </p:attrNameLst>
                                      </p:cBhvr>
                                      <p:tavLst>
                                        <p:tav tm="0">
                                          <p:val>
                                            <p:fltVal val="0"/>
                                          </p:val>
                                        </p:tav>
                                        <p:tav tm="100000">
                                          <p:val>
                                            <p:strVal val="#ppt_h"/>
                                          </p:val>
                                        </p:tav>
                                      </p:tavLst>
                                    </p:anim>
                                    <p:animEffect transition="in" filter="fade">
                                      <p:cBhvr>
                                        <p:cTn id="93" dur="1000"/>
                                        <p:tgtEl>
                                          <p:spTgt spid="27"/>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8"/>
                                        </p:tgtEl>
                                        <p:attrNameLst>
                                          <p:attrName>style.visibility</p:attrName>
                                        </p:attrNameLst>
                                      </p:cBhvr>
                                      <p:to>
                                        <p:strVal val="visible"/>
                                      </p:to>
                                    </p:set>
                                    <p:anim calcmode="lin" valueType="num">
                                      <p:cBhvr>
                                        <p:cTn id="96" dur="1000" fill="hold"/>
                                        <p:tgtEl>
                                          <p:spTgt spid="8"/>
                                        </p:tgtEl>
                                        <p:attrNameLst>
                                          <p:attrName>ppt_w</p:attrName>
                                        </p:attrNameLst>
                                      </p:cBhvr>
                                      <p:tavLst>
                                        <p:tav tm="0">
                                          <p:val>
                                            <p:fltVal val="0"/>
                                          </p:val>
                                        </p:tav>
                                        <p:tav tm="100000">
                                          <p:val>
                                            <p:strVal val="#ppt_w"/>
                                          </p:val>
                                        </p:tav>
                                      </p:tavLst>
                                    </p:anim>
                                    <p:anim calcmode="lin" valueType="num">
                                      <p:cBhvr>
                                        <p:cTn id="97" dur="1000" fill="hold"/>
                                        <p:tgtEl>
                                          <p:spTgt spid="8"/>
                                        </p:tgtEl>
                                        <p:attrNameLst>
                                          <p:attrName>ppt_h</p:attrName>
                                        </p:attrNameLst>
                                      </p:cBhvr>
                                      <p:tavLst>
                                        <p:tav tm="0">
                                          <p:val>
                                            <p:fltVal val="0"/>
                                          </p:val>
                                        </p:tav>
                                        <p:tav tm="100000">
                                          <p:val>
                                            <p:strVal val="#ppt_h"/>
                                          </p:val>
                                        </p:tav>
                                      </p:tavLst>
                                    </p:anim>
                                    <p:animEffect transition="in" filter="fade">
                                      <p:cBhvr>
                                        <p:cTn id="98" dur="1000"/>
                                        <p:tgtEl>
                                          <p:spTgt spid="8"/>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1000" fill="hold"/>
                                        <p:tgtEl>
                                          <p:spTgt spid="16"/>
                                        </p:tgtEl>
                                        <p:attrNameLst>
                                          <p:attrName>ppt_w</p:attrName>
                                        </p:attrNameLst>
                                      </p:cBhvr>
                                      <p:tavLst>
                                        <p:tav tm="0">
                                          <p:val>
                                            <p:fltVal val="0"/>
                                          </p:val>
                                        </p:tav>
                                        <p:tav tm="100000">
                                          <p:val>
                                            <p:strVal val="#ppt_w"/>
                                          </p:val>
                                        </p:tav>
                                      </p:tavLst>
                                    </p:anim>
                                    <p:anim calcmode="lin" valueType="num">
                                      <p:cBhvr>
                                        <p:cTn id="102" dur="1000" fill="hold"/>
                                        <p:tgtEl>
                                          <p:spTgt spid="16"/>
                                        </p:tgtEl>
                                        <p:attrNameLst>
                                          <p:attrName>ppt_h</p:attrName>
                                        </p:attrNameLst>
                                      </p:cBhvr>
                                      <p:tavLst>
                                        <p:tav tm="0">
                                          <p:val>
                                            <p:fltVal val="0"/>
                                          </p:val>
                                        </p:tav>
                                        <p:tav tm="100000">
                                          <p:val>
                                            <p:strVal val="#ppt_h"/>
                                          </p:val>
                                        </p:tav>
                                      </p:tavLst>
                                    </p:anim>
                                    <p:animEffect transition="in" filter="fade">
                                      <p:cBhvr>
                                        <p:cTn id="103" dur="1000"/>
                                        <p:tgtEl>
                                          <p:spTgt spid="16"/>
                                        </p:tgtEl>
                                      </p:cBhvr>
                                    </p:animEffect>
                                  </p:childTnLst>
                                </p:cTn>
                              </p:par>
                              <p:par>
                                <p:cTn id="104" presetID="42" presetClass="entr" presetSubtype="0" fill="hold"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1000"/>
                                        <p:tgtEl>
                                          <p:spTgt spid="33"/>
                                        </p:tgtEl>
                                      </p:cBhvr>
                                    </p:animEffect>
                                    <p:anim calcmode="lin" valueType="num">
                                      <p:cBhvr>
                                        <p:cTn id="107" dur="1000" fill="hold"/>
                                        <p:tgtEl>
                                          <p:spTgt spid="33"/>
                                        </p:tgtEl>
                                        <p:attrNameLst>
                                          <p:attrName>ppt_x</p:attrName>
                                        </p:attrNameLst>
                                      </p:cBhvr>
                                      <p:tavLst>
                                        <p:tav tm="0">
                                          <p:val>
                                            <p:strVal val="#ppt_x"/>
                                          </p:val>
                                        </p:tav>
                                        <p:tav tm="100000">
                                          <p:val>
                                            <p:strVal val="#ppt_x"/>
                                          </p:val>
                                        </p:tav>
                                      </p:tavLst>
                                    </p:anim>
                                    <p:anim calcmode="lin" valueType="num">
                                      <p:cBhvr>
                                        <p:cTn id="10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1000"/>
                                        <p:tgtEl>
                                          <p:spTgt spid="26"/>
                                        </p:tgtEl>
                                      </p:cBhvr>
                                    </p:animEffect>
                                    <p:anim calcmode="lin" valueType="num">
                                      <p:cBhvr>
                                        <p:cTn id="114" dur="1000" fill="hold"/>
                                        <p:tgtEl>
                                          <p:spTgt spid="26"/>
                                        </p:tgtEl>
                                        <p:attrNameLst>
                                          <p:attrName>ppt_x</p:attrName>
                                        </p:attrNameLst>
                                      </p:cBhvr>
                                      <p:tavLst>
                                        <p:tav tm="0">
                                          <p:val>
                                            <p:strVal val="#ppt_x"/>
                                          </p:val>
                                        </p:tav>
                                        <p:tav tm="100000">
                                          <p:val>
                                            <p:strVal val="#ppt_x"/>
                                          </p:val>
                                        </p:tav>
                                      </p:tavLst>
                                    </p:anim>
                                    <p:anim calcmode="lin" valueType="num">
                                      <p:cBhvr>
                                        <p:cTn id="11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3" grpId="0"/>
      <p:bldP spid="14" grpId="0"/>
      <p:bldP spid="15" grpId="0"/>
      <p:bldP spid="16" grpId="0"/>
      <p:bldP spid="9" grpId="0"/>
      <p:bldP spid="23" grpId="0"/>
      <p:bldP spid="24"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7045E190-D29B-472D-ABBB-C06BA19FC0D5}"/>
              </a:ext>
            </a:extLst>
          </p:cNvPr>
          <p:cNvSpPr txBox="1"/>
          <p:nvPr/>
        </p:nvSpPr>
        <p:spPr>
          <a:xfrm>
            <a:off x="10056440" y="3742562"/>
            <a:ext cx="818138" cy="523220"/>
          </a:xfrm>
          <a:prstGeom prst="rect">
            <a:avLst/>
          </a:prstGeom>
          <a:noFill/>
        </p:spPr>
        <p:txBody>
          <a:bodyPr wrap="square" rtlCol="0" anchor="ctr">
            <a:spAutoFit/>
          </a:bodyPr>
          <a:lstStyle/>
          <a:p>
            <a:pPr algn="ctr"/>
            <a:r>
              <a:rPr lang="en-US" sz="2800" b="1" kern="600" spc="-150" dirty="0">
                <a:ln w="0"/>
                <a:solidFill>
                  <a:schemeClr val="accent2"/>
                </a:solidFill>
                <a:effectLst>
                  <a:outerShdw blurRad="38100" dist="19050" dir="2700000" algn="tl" rotWithShape="0">
                    <a:schemeClr val="dk1">
                      <a:alpha val="40000"/>
                    </a:schemeClr>
                  </a:outerShdw>
                </a:effectLst>
              </a:rPr>
              <a:t>a d </a:t>
            </a:r>
          </a:p>
        </p:txBody>
      </p:sp>
      <p:sp>
        <p:nvSpPr>
          <p:cNvPr id="6" name="TextBox 5">
            <a:extLst>
              <a:ext uri="{FF2B5EF4-FFF2-40B4-BE49-F238E27FC236}">
                <a16:creationId xmlns:a16="http://schemas.microsoft.com/office/drawing/2014/main" id="{D85F822B-18B9-4088-B91F-C695D029A216}"/>
              </a:ext>
            </a:extLst>
          </p:cNvPr>
          <p:cNvSpPr txBox="1"/>
          <p:nvPr/>
        </p:nvSpPr>
        <p:spPr>
          <a:xfrm>
            <a:off x="9984432" y="3751334"/>
            <a:ext cx="936104" cy="523220"/>
          </a:xfrm>
          <a:prstGeom prst="rect">
            <a:avLst/>
          </a:prstGeom>
          <a:noFill/>
        </p:spPr>
        <p:txBody>
          <a:bodyPr wrap="square" rtlCol="0" anchor="ctr">
            <a:spAutoFit/>
          </a:bodyPr>
          <a:lstStyle/>
          <a:p>
            <a:pPr algn="ctr"/>
            <a:r>
              <a:rPr lang="en-US" sz="2800" dirty="0"/>
              <a:t>L_ _y</a:t>
            </a:r>
          </a:p>
        </p:txBody>
      </p:sp>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IN" b="1" u="sng" dirty="0"/>
              <a:t>Exercise 1</a:t>
            </a:r>
          </a:p>
        </p:txBody>
      </p:sp>
      <p:sp>
        <p:nvSpPr>
          <p:cNvPr id="3" name="Text Placeholder 2"/>
          <p:cNvSpPr>
            <a:spLocks noGrp="1"/>
          </p:cNvSpPr>
          <p:nvPr>
            <p:ph type="body" sz="quarter" idx="10"/>
          </p:nvPr>
        </p:nvSpPr>
        <p:spPr>
          <a:xfrm>
            <a:off x="772586" y="817280"/>
            <a:ext cx="10668000" cy="936104"/>
          </a:xfrm>
          <a:noFill/>
          <a:ln>
            <a:noFill/>
          </a:ln>
        </p:spPr>
        <p:style>
          <a:lnRef idx="1">
            <a:schemeClr val="dk1"/>
          </a:lnRef>
          <a:fillRef idx="2">
            <a:schemeClr val="dk1"/>
          </a:fillRef>
          <a:effectRef idx="1">
            <a:schemeClr val="dk1"/>
          </a:effectRef>
          <a:fontRef idx="minor">
            <a:schemeClr val="dk1"/>
          </a:fontRef>
        </p:style>
        <p:txBody>
          <a:bodyPr/>
          <a:lstStyle/>
          <a:p>
            <a:pPr marL="0" marR="0" indent="0" algn="ctr">
              <a:spcBef>
                <a:spcPts val="0"/>
              </a:spcBef>
              <a:spcAft>
                <a:spcPts val="0"/>
              </a:spcAft>
              <a:buNone/>
            </a:pPr>
            <a:r>
              <a:rPr lang="en-IE" sz="3000" i="1" dirty="0">
                <a:solidFill>
                  <a:schemeClr val="tx1"/>
                </a:solidFill>
                <a:effectLst/>
                <a:ea typeface="Calibri" panose="020F0502020204030204" pitchFamily="34" charset="0"/>
              </a:rPr>
              <a:t>Complete the Masculine and Feminine genders of the following. Choose from the help box.</a:t>
            </a:r>
            <a:r>
              <a:rPr lang="en-US" sz="3000" i="1" dirty="0">
                <a:solidFill>
                  <a:schemeClr val="tx1"/>
                </a:solidFill>
                <a:effectLst/>
              </a:rPr>
              <a:t> </a:t>
            </a:r>
            <a:endParaRPr lang="en-US" sz="3000" i="1" dirty="0">
              <a:solidFill>
                <a:schemeClr val="tx1"/>
              </a:solidFill>
              <a:effectLst/>
              <a:ea typeface="Calibri" panose="020F0502020204030204" pitchFamily="34" charset="0"/>
            </a:endParaRPr>
          </a:p>
        </p:txBody>
      </p:sp>
      <p:sp>
        <p:nvSpPr>
          <p:cNvPr id="5" name="TextBox 4">
            <a:extLst>
              <a:ext uri="{FF2B5EF4-FFF2-40B4-BE49-F238E27FC236}">
                <a16:creationId xmlns:a16="http://schemas.microsoft.com/office/drawing/2014/main" id="{08868BB7-BBAA-4A57-BF0D-345391A81073}"/>
              </a:ext>
            </a:extLst>
          </p:cNvPr>
          <p:cNvSpPr txBox="1"/>
          <p:nvPr/>
        </p:nvSpPr>
        <p:spPr>
          <a:xfrm>
            <a:off x="3359695" y="3751334"/>
            <a:ext cx="956667" cy="523220"/>
          </a:xfrm>
          <a:prstGeom prst="rect">
            <a:avLst/>
          </a:prstGeom>
          <a:noFill/>
        </p:spPr>
        <p:txBody>
          <a:bodyPr wrap="square" rtlCol="0" anchor="ctr">
            <a:spAutoFit/>
          </a:bodyPr>
          <a:lstStyle/>
          <a:p>
            <a:pPr algn="ctr"/>
            <a:r>
              <a:rPr lang="en-US" sz="2800" dirty="0"/>
              <a:t>Hero</a:t>
            </a:r>
          </a:p>
        </p:txBody>
      </p:sp>
      <p:sp>
        <p:nvSpPr>
          <p:cNvPr id="7" name="TextBox 6">
            <a:extLst>
              <a:ext uri="{FF2B5EF4-FFF2-40B4-BE49-F238E27FC236}">
                <a16:creationId xmlns:a16="http://schemas.microsoft.com/office/drawing/2014/main" id="{D58B017E-2E55-45DA-85F9-679A2102AAB0}"/>
              </a:ext>
            </a:extLst>
          </p:cNvPr>
          <p:cNvSpPr txBox="1"/>
          <p:nvPr/>
        </p:nvSpPr>
        <p:spPr>
          <a:xfrm>
            <a:off x="4367807" y="5375577"/>
            <a:ext cx="1287229" cy="523220"/>
          </a:xfrm>
          <a:prstGeom prst="rect">
            <a:avLst/>
          </a:prstGeom>
          <a:noFill/>
        </p:spPr>
        <p:txBody>
          <a:bodyPr wrap="square" rtlCol="0" anchor="ctr">
            <a:spAutoFit/>
          </a:bodyPr>
          <a:lstStyle/>
          <a:p>
            <a:pPr algn="ctr"/>
            <a:r>
              <a:rPr lang="en-US" sz="2800" dirty="0"/>
              <a:t>Vi_ _n</a:t>
            </a:r>
          </a:p>
        </p:txBody>
      </p:sp>
      <p:sp>
        <p:nvSpPr>
          <p:cNvPr id="8" name="TextBox 7">
            <a:extLst>
              <a:ext uri="{FF2B5EF4-FFF2-40B4-BE49-F238E27FC236}">
                <a16:creationId xmlns:a16="http://schemas.microsoft.com/office/drawing/2014/main" id="{C004920B-6E5E-48AA-BE42-302C177E85A3}"/>
              </a:ext>
            </a:extLst>
          </p:cNvPr>
          <p:cNvSpPr txBox="1"/>
          <p:nvPr/>
        </p:nvSpPr>
        <p:spPr>
          <a:xfrm>
            <a:off x="8126232" y="5375577"/>
            <a:ext cx="1466792" cy="523220"/>
          </a:xfrm>
          <a:prstGeom prst="rect">
            <a:avLst/>
          </a:prstGeom>
          <a:noFill/>
        </p:spPr>
        <p:txBody>
          <a:bodyPr wrap="square" rtlCol="0" anchor="ctr">
            <a:spAutoFit/>
          </a:bodyPr>
          <a:lstStyle/>
          <a:p>
            <a:pPr algn="ctr"/>
            <a:r>
              <a:rPr lang="en-US" sz="2800" dirty="0"/>
              <a:t>Peacock</a:t>
            </a:r>
          </a:p>
        </p:txBody>
      </p:sp>
      <p:sp>
        <p:nvSpPr>
          <p:cNvPr id="13" name="TextBox 12">
            <a:extLst>
              <a:ext uri="{FF2B5EF4-FFF2-40B4-BE49-F238E27FC236}">
                <a16:creationId xmlns:a16="http://schemas.microsoft.com/office/drawing/2014/main" id="{821067D2-5182-4283-BD51-F67A6760C5CD}"/>
              </a:ext>
            </a:extLst>
          </p:cNvPr>
          <p:cNvSpPr txBox="1"/>
          <p:nvPr/>
        </p:nvSpPr>
        <p:spPr>
          <a:xfrm>
            <a:off x="4370200" y="3751334"/>
            <a:ext cx="1648343" cy="523220"/>
          </a:xfrm>
          <a:prstGeom prst="rect">
            <a:avLst/>
          </a:prstGeom>
          <a:noFill/>
        </p:spPr>
        <p:txBody>
          <a:bodyPr wrap="square" rtlCol="0" anchor="ctr">
            <a:spAutoFit/>
          </a:bodyPr>
          <a:lstStyle/>
          <a:p>
            <a:pPr algn="ctr"/>
            <a:r>
              <a:rPr lang="en-US" sz="2800" dirty="0"/>
              <a:t>He_ _ _ne</a:t>
            </a:r>
          </a:p>
        </p:txBody>
      </p:sp>
      <p:sp>
        <p:nvSpPr>
          <p:cNvPr id="14" name="TextBox 13">
            <a:extLst>
              <a:ext uri="{FF2B5EF4-FFF2-40B4-BE49-F238E27FC236}">
                <a16:creationId xmlns:a16="http://schemas.microsoft.com/office/drawing/2014/main" id="{B892805C-9753-48D9-B2DA-4DF1A88521AB}"/>
              </a:ext>
            </a:extLst>
          </p:cNvPr>
          <p:cNvSpPr txBox="1"/>
          <p:nvPr/>
        </p:nvSpPr>
        <p:spPr>
          <a:xfrm>
            <a:off x="7968208" y="3751334"/>
            <a:ext cx="1820419" cy="523220"/>
          </a:xfrm>
          <a:prstGeom prst="rect">
            <a:avLst/>
          </a:prstGeom>
          <a:noFill/>
        </p:spPr>
        <p:txBody>
          <a:bodyPr wrap="square" rtlCol="0" anchor="ctr">
            <a:spAutoFit/>
          </a:bodyPr>
          <a:lstStyle/>
          <a:p>
            <a:pPr algn="ctr"/>
            <a:r>
              <a:rPr lang="en-US" sz="2800" dirty="0"/>
              <a:t>Gentleman</a:t>
            </a:r>
          </a:p>
        </p:txBody>
      </p:sp>
      <p:sp>
        <p:nvSpPr>
          <p:cNvPr id="15" name="TextBox 14">
            <a:extLst>
              <a:ext uri="{FF2B5EF4-FFF2-40B4-BE49-F238E27FC236}">
                <a16:creationId xmlns:a16="http://schemas.microsoft.com/office/drawing/2014/main" id="{E1117125-E78D-4683-AF9E-349F6D2A97EE}"/>
              </a:ext>
            </a:extLst>
          </p:cNvPr>
          <p:cNvSpPr txBox="1"/>
          <p:nvPr/>
        </p:nvSpPr>
        <p:spPr>
          <a:xfrm>
            <a:off x="3611523" y="5375577"/>
            <a:ext cx="725130" cy="523220"/>
          </a:xfrm>
          <a:prstGeom prst="rect">
            <a:avLst/>
          </a:prstGeom>
          <a:noFill/>
        </p:spPr>
        <p:txBody>
          <a:bodyPr wrap="square" rtlCol="0" anchor="ctr">
            <a:spAutoFit/>
          </a:bodyPr>
          <a:lstStyle/>
          <a:p>
            <a:pPr algn="ctr"/>
            <a:r>
              <a:rPr lang="en-US" sz="2800" dirty="0"/>
              <a:t>Fox</a:t>
            </a:r>
          </a:p>
        </p:txBody>
      </p:sp>
      <p:sp>
        <p:nvSpPr>
          <p:cNvPr id="16" name="TextBox 15">
            <a:extLst>
              <a:ext uri="{FF2B5EF4-FFF2-40B4-BE49-F238E27FC236}">
                <a16:creationId xmlns:a16="http://schemas.microsoft.com/office/drawing/2014/main" id="{F98AC4E5-911D-421B-81AA-44A4C97DEE8D}"/>
              </a:ext>
            </a:extLst>
          </p:cNvPr>
          <p:cNvSpPr txBox="1"/>
          <p:nvPr/>
        </p:nvSpPr>
        <p:spPr>
          <a:xfrm>
            <a:off x="9613976" y="5375577"/>
            <a:ext cx="1594325" cy="523220"/>
          </a:xfrm>
          <a:prstGeom prst="rect">
            <a:avLst/>
          </a:prstGeom>
          <a:noFill/>
        </p:spPr>
        <p:txBody>
          <a:bodyPr wrap="square" rtlCol="0" anchor="ctr">
            <a:spAutoFit/>
          </a:bodyPr>
          <a:lstStyle/>
          <a:p>
            <a:pPr algn="ctr"/>
            <a:r>
              <a:rPr lang="en-US" sz="2800" dirty="0"/>
              <a:t>P_ _h_ _</a:t>
            </a:r>
          </a:p>
        </p:txBody>
      </p:sp>
      <p:pic>
        <p:nvPicPr>
          <p:cNvPr id="22" name="Picture 21">
            <a:extLst>
              <a:ext uri="{FF2B5EF4-FFF2-40B4-BE49-F238E27FC236}">
                <a16:creationId xmlns:a16="http://schemas.microsoft.com/office/drawing/2014/main" id="{06C16399-482F-4BC0-BA8D-A488D35407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5938" y="4818568"/>
            <a:ext cx="2238751" cy="1489002"/>
          </a:xfrm>
          <a:prstGeom prst="rect">
            <a:avLst/>
          </a:prstGeom>
        </p:spPr>
      </p:pic>
      <p:pic>
        <p:nvPicPr>
          <p:cNvPr id="25" name="Picture 24">
            <a:extLst>
              <a:ext uri="{FF2B5EF4-FFF2-40B4-BE49-F238E27FC236}">
                <a16:creationId xmlns:a16="http://schemas.microsoft.com/office/drawing/2014/main" id="{B96123D2-1409-4DFE-A621-5003EDA858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07831" y="3066343"/>
            <a:ext cx="1374965" cy="1641750"/>
          </a:xfrm>
          <a:prstGeom prst="rect">
            <a:avLst/>
          </a:prstGeom>
        </p:spPr>
      </p:pic>
      <p:pic>
        <p:nvPicPr>
          <p:cNvPr id="27" name="Picture 26">
            <a:extLst>
              <a:ext uri="{FF2B5EF4-FFF2-40B4-BE49-F238E27FC236}">
                <a16:creationId xmlns:a16="http://schemas.microsoft.com/office/drawing/2014/main" id="{385C0A86-7747-4F12-BF4A-B32099612E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358473" y="5082677"/>
            <a:ext cx="1753751" cy="1160946"/>
          </a:xfrm>
          <a:prstGeom prst="rect">
            <a:avLst/>
          </a:prstGeom>
        </p:spPr>
      </p:pic>
      <p:pic>
        <p:nvPicPr>
          <p:cNvPr id="28" name="Picture 13">
            <a:extLst>
              <a:ext uri="{FF2B5EF4-FFF2-40B4-BE49-F238E27FC236}">
                <a16:creationId xmlns:a16="http://schemas.microsoft.com/office/drawing/2014/main" id="{247D57D2-4963-4E59-AA7D-6860C58E74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bwMode="auto">
          <a:xfrm>
            <a:off x="6584326" y="3043634"/>
            <a:ext cx="1311874" cy="177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a:extLst>
              <a:ext uri="{FF2B5EF4-FFF2-40B4-BE49-F238E27FC236}">
                <a16:creationId xmlns:a16="http://schemas.microsoft.com/office/drawing/2014/main" id="{A30533AE-AD62-464D-B5FC-7237FFDB1E05}"/>
              </a:ext>
            </a:extLst>
          </p:cNvPr>
          <p:cNvCxnSpPr>
            <a:cxnSpLocks/>
          </p:cNvCxnSpPr>
          <p:nvPr/>
        </p:nvCxnSpPr>
        <p:spPr>
          <a:xfrm>
            <a:off x="4338019" y="3631369"/>
            <a:ext cx="0" cy="785423"/>
          </a:xfrm>
          <a:prstGeom prst="line">
            <a:avLst/>
          </a:prstGeom>
          <a:effectLst>
            <a:glow rad="63500">
              <a:schemeClr val="accent1">
                <a:satMod val="175000"/>
                <a:alpha val="40000"/>
              </a:schemeClr>
            </a:glow>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F1A995EC-7B5C-4BFE-A6BC-1A2DFCC92DD4}"/>
              </a:ext>
            </a:extLst>
          </p:cNvPr>
          <p:cNvCxnSpPr>
            <a:cxnSpLocks/>
          </p:cNvCxnSpPr>
          <p:nvPr/>
        </p:nvCxnSpPr>
        <p:spPr>
          <a:xfrm>
            <a:off x="4338019" y="5235865"/>
            <a:ext cx="0" cy="785423"/>
          </a:xfrm>
          <a:prstGeom prst="line">
            <a:avLst/>
          </a:prstGeom>
          <a:effectLst>
            <a:glow rad="63500">
              <a:schemeClr val="accent1">
                <a:satMod val="175000"/>
                <a:alpha val="40000"/>
              </a:schemeClr>
            </a:glow>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C9771CAF-374E-4DDB-A290-6E80659EA8CD}"/>
              </a:ext>
            </a:extLst>
          </p:cNvPr>
          <p:cNvCxnSpPr/>
          <p:nvPr/>
        </p:nvCxnSpPr>
        <p:spPr>
          <a:xfrm>
            <a:off x="9593024" y="5271616"/>
            <a:ext cx="0" cy="785423"/>
          </a:xfrm>
          <a:prstGeom prst="line">
            <a:avLst/>
          </a:prstGeom>
          <a:effectLst>
            <a:glow rad="63500">
              <a:schemeClr val="accent1">
                <a:satMod val="175000"/>
                <a:alpha val="40000"/>
              </a:schemeClr>
            </a:glow>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2B1C1263-4B23-4E90-9CB1-60BDC08688D5}"/>
              </a:ext>
            </a:extLst>
          </p:cNvPr>
          <p:cNvCxnSpPr>
            <a:cxnSpLocks/>
          </p:cNvCxnSpPr>
          <p:nvPr/>
        </p:nvCxnSpPr>
        <p:spPr>
          <a:xfrm>
            <a:off x="9768408" y="3631369"/>
            <a:ext cx="0" cy="785423"/>
          </a:xfrm>
          <a:prstGeom prst="line">
            <a:avLst/>
          </a:prstGeom>
          <a:effectLst>
            <a:glow rad="63500">
              <a:schemeClr val="accent1">
                <a:satMod val="175000"/>
                <a:alpha val="40000"/>
              </a:schemeClr>
            </a:glow>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F7BD848D-2C5C-49ED-9FED-34DD684A1D34}"/>
              </a:ext>
            </a:extLst>
          </p:cNvPr>
          <p:cNvSpPr txBox="1"/>
          <p:nvPr/>
        </p:nvSpPr>
        <p:spPr>
          <a:xfrm>
            <a:off x="4755087" y="3821292"/>
            <a:ext cx="899952" cy="365760"/>
          </a:xfrm>
          <a:prstGeom prst="rect">
            <a:avLst/>
          </a:prstGeom>
          <a:noFill/>
        </p:spPr>
        <p:txBody>
          <a:bodyPr wrap="square" rtlCol="0" anchor="ctr">
            <a:spAutoFit/>
          </a:bodyPr>
          <a:lstStyle/>
          <a:p>
            <a:pPr algn="ctr"/>
            <a:r>
              <a:rPr lang="en-US" sz="2800" b="1" kern="600" spc="100" dirty="0">
                <a:ln w="0"/>
                <a:solidFill>
                  <a:schemeClr val="accent2"/>
                </a:solidFill>
                <a:effectLst>
                  <a:outerShdw blurRad="38100" dist="19050" dir="2700000" algn="tl" rotWithShape="0">
                    <a:schemeClr val="dk1">
                      <a:alpha val="40000"/>
                    </a:schemeClr>
                  </a:outerShdw>
                </a:effectLst>
              </a:rPr>
              <a:t>r o i</a:t>
            </a:r>
          </a:p>
        </p:txBody>
      </p:sp>
      <p:sp>
        <p:nvSpPr>
          <p:cNvPr id="23" name="TextBox 22">
            <a:extLst>
              <a:ext uri="{FF2B5EF4-FFF2-40B4-BE49-F238E27FC236}">
                <a16:creationId xmlns:a16="http://schemas.microsoft.com/office/drawing/2014/main" id="{52FA676B-4405-454D-AE59-9A4BF586223A}"/>
              </a:ext>
            </a:extLst>
          </p:cNvPr>
          <p:cNvSpPr txBox="1"/>
          <p:nvPr/>
        </p:nvSpPr>
        <p:spPr>
          <a:xfrm>
            <a:off x="4727848" y="5451878"/>
            <a:ext cx="637431" cy="365760"/>
          </a:xfrm>
          <a:prstGeom prst="rect">
            <a:avLst/>
          </a:prstGeom>
          <a:noFill/>
        </p:spPr>
        <p:txBody>
          <a:bodyPr wrap="square" rtlCol="0" anchor="ctr">
            <a:spAutoFit/>
          </a:bodyPr>
          <a:lstStyle/>
          <a:p>
            <a:pPr algn="ctr"/>
            <a:r>
              <a:rPr lang="en-US" sz="2800" b="1" spc="-100" dirty="0">
                <a:ln w="0"/>
                <a:solidFill>
                  <a:schemeClr val="accent2"/>
                </a:solidFill>
                <a:effectLst>
                  <a:outerShdw blurRad="38100" dist="19050" dir="2700000" algn="tl" rotWithShape="0">
                    <a:schemeClr val="dk1">
                      <a:alpha val="40000"/>
                    </a:schemeClr>
                  </a:outerShdw>
                </a:effectLst>
              </a:rPr>
              <a:t>x e</a:t>
            </a:r>
          </a:p>
        </p:txBody>
      </p:sp>
      <p:sp>
        <p:nvSpPr>
          <p:cNvPr id="29" name="TextBox 28">
            <a:extLst>
              <a:ext uri="{FF2B5EF4-FFF2-40B4-BE49-F238E27FC236}">
                <a16:creationId xmlns:a16="http://schemas.microsoft.com/office/drawing/2014/main" id="{B81893F2-4B28-4135-9214-1BDD0B7A8DA8}"/>
              </a:ext>
            </a:extLst>
          </p:cNvPr>
          <p:cNvSpPr txBox="1"/>
          <p:nvPr/>
        </p:nvSpPr>
        <p:spPr>
          <a:xfrm>
            <a:off x="9880172" y="5451878"/>
            <a:ext cx="637431" cy="365760"/>
          </a:xfrm>
          <a:prstGeom prst="rect">
            <a:avLst/>
          </a:prstGeom>
          <a:noFill/>
        </p:spPr>
        <p:txBody>
          <a:bodyPr wrap="square" rtlCol="0" anchor="ctr">
            <a:spAutoFit/>
          </a:bodyPr>
          <a:lstStyle/>
          <a:p>
            <a:pPr algn="ctr"/>
            <a:r>
              <a:rPr lang="en-US" sz="2800" b="1" spc="-100" dirty="0">
                <a:ln w="0"/>
                <a:solidFill>
                  <a:schemeClr val="accent2"/>
                </a:solidFill>
                <a:effectLst>
                  <a:outerShdw blurRad="38100" dist="19050" dir="2700000" algn="tl" rotWithShape="0">
                    <a:schemeClr val="dk1">
                      <a:alpha val="40000"/>
                    </a:schemeClr>
                  </a:outerShdw>
                </a:effectLst>
              </a:rPr>
              <a:t>e a</a:t>
            </a:r>
          </a:p>
        </p:txBody>
      </p:sp>
      <p:sp>
        <p:nvSpPr>
          <p:cNvPr id="32" name="TextBox 31">
            <a:extLst>
              <a:ext uri="{FF2B5EF4-FFF2-40B4-BE49-F238E27FC236}">
                <a16:creationId xmlns:a16="http://schemas.microsoft.com/office/drawing/2014/main" id="{3E7B42CF-01E6-449E-8C05-5FC1FA3D3E8B}"/>
              </a:ext>
            </a:extLst>
          </p:cNvPr>
          <p:cNvSpPr txBox="1"/>
          <p:nvPr/>
        </p:nvSpPr>
        <p:spPr>
          <a:xfrm>
            <a:off x="10501564" y="5451878"/>
            <a:ext cx="637431" cy="365760"/>
          </a:xfrm>
          <a:prstGeom prst="rect">
            <a:avLst/>
          </a:prstGeom>
          <a:noFill/>
        </p:spPr>
        <p:txBody>
          <a:bodyPr wrap="square" rtlCol="0" anchor="ctr">
            <a:spAutoFit/>
          </a:bodyPr>
          <a:lstStyle/>
          <a:p>
            <a:pPr algn="ctr"/>
            <a:r>
              <a:rPr lang="en-US" sz="2800" b="1" spc="-100" dirty="0">
                <a:ln w="0"/>
                <a:solidFill>
                  <a:schemeClr val="accent2"/>
                </a:solidFill>
                <a:effectLst>
                  <a:outerShdw blurRad="38100" dist="19050" dir="2700000" algn="tl" rotWithShape="0">
                    <a:schemeClr val="dk1">
                      <a:alpha val="40000"/>
                    </a:schemeClr>
                  </a:outerShdw>
                </a:effectLst>
              </a:rPr>
              <a:t>e n</a:t>
            </a:r>
          </a:p>
        </p:txBody>
      </p:sp>
      <p:graphicFrame>
        <p:nvGraphicFramePr>
          <p:cNvPr id="35" name="Table 4">
            <a:extLst>
              <a:ext uri="{FF2B5EF4-FFF2-40B4-BE49-F238E27FC236}">
                <a16:creationId xmlns:a16="http://schemas.microsoft.com/office/drawing/2014/main" id="{0D59887D-6B3F-485F-A101-C7BC46C7A5B5}"/>
              </a:ext>
            </a:extLst>
          </p:cNvPr>
          <p:cNvGraphicFramePr>
            <a:graphicFrameLocks noGrp="1"/>
          </p:cNvGraphicFramePr>
          <p:nvPr>
            <p:extLst>
              <p:ext uri="{D42A27DB-BD31-4B8C-83A1-F6EECF244321}">
                <p14:modId xmlns:p14="http://schemas.microsoft.com/office/powerpoint/2010/main" val="964072191"/>
              </p:ext>
            </p:extLst>
          </p:nvPr>
        </p:nvGraphicFramePr>
        <p:xfrm>
          <a:off x="458848" y="1896512"/>
          <a:ext cx="11309531" cy="1036320"/>
        </p:xfrm>
        <a:graphic>
          <a:graphicData uri="http://schemas.openxmlformats.org/drawingml/2006/table">
            <a:tbl>
              <a:tblPr>
                <a:tableStyleId>{5C22544A-7EE6-4342-B048-85BDC9FD1C3A}</a:tableStyleId>
              </a:tblPr>
              <a:tblGrid>
                <a:gridCol w="1493158">
                  <a:extLst>
                    <a:ext uri="{9D8B030D-6E8A-4147-A177-3AD203B41FA5}">
                      <a16:colId xmlns:a16="http://schemas.microsoft.com/office/drawing/2014/main" val="2789426945"/>
                    </a:ext>
                  </a:extLst>
                </a:gridCol>
                <a:gridCol w="1216800">
                  <a:extLst>
                    <a:ext uri="{9D8B030D-6E8A-4147-A177-3AD203B41FA5}">
                      <a16:colId xmlns:a16="http://schemas.microsoft.com/office/drawing/2014/main" val="3216147594"/>
                    </a:ext>
                  </a:extLst>
                </a:gridCol>
                <a:gridCol w="1566475">
                  <a:extLst>
                    <a:ext uri="{9D8B030D-6E8A-4147-A177-3AD203B41FA5}">
                      <a16:colId xmlns:a16="http://schemas.microsoft.com/office/drawing/2014/main" val="2595297085"/>
                    </a:ext>
                  </a:extLst>
                </a:gridCol>
                <a:gridCol w="1424068">
                  <a:extLst>
                    <a:ext uri="{9D8B030D-6E8A-4147-A177-3AD203B41FA5}">
                      <a16:colId xmlns:a16="http://schemas.microsoft.com/office/drawing/2014/main" val="495896549"/>
                    </a:ext>
                  </a:extLst>
                </a:gridCol>
                <a:gridCol w="1495272">
                  <a:extLst>
                    <a:ext uri="{9D8B030D-6E8A-4147-A177-3AD203B41FA5}">
                      <a16:colId xmlns:a16="http://schemas.microsoft.com/office/drawing/2014/main" val="1130396251"/>
                    </a:ext>
                  </a:extLst>
                </a:gridCol>
                <a:gridCol w="1210458">
                  <a:extLst>
                    <a:ext uri="{9D8B030D-6E8A-4147-A177-3AD203B41FA5}">
                      <a16:colId xmlns:a16="http://schemas.microsoft.com/office/drawing/2014/main" val="1812693967"/>
                    </a:ext>
                  </a:extLst>
                </a:gridCol>
                <a:gridCol w="1566475">
                  <a:extLst>
                    <a:ext uri="{9D8B030D-6E8A-4147-A177-3AD203B41FA5}">
                      <a16:colId xmlns:a16="http://schemas.microsoft.com/office/drawing/2014/main" val="4085478269"/>
                    </a:ext>
                  </a:extLst>
                </a:gridCol>
                <a:gridCol w="1336825">
                  <a:extLst>
                    <a:ext uri="{9D8B030D-6E8A-4147-A177-3AD203B41FA5}">
                      <a16:colId xmlns:a16="http://schemas.microsoft.com/office/drawing/2014/main" val="1401599192"/>
                    </a:ext>
                  </a:extLst>
                </a:gridCol>
              </a:tblGrid>
              <a:tr h="370840">
                <a:tc>
                  <a:txBody>
                    <a:bodyPr/>
                    <a:lstStyle/>
                    <a:p>
                      <a:pPr algn="ctr"/>
                      <a:r>
                        <a:rPr lang="en-US" sz="2800" dirty="0"/>
                        <a:t>Wife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Bride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Lady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Mare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Cow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Aunt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Queen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Niece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3435010"/>
                  </a:ext>
                </a:extLst>
              </a:tr>
              <a:tr h="370840">
                <a:tc>
                  <a:txBody>
                    <a:bodyPr/>
                    <a:lstStyle/>
                    <a:p>
                      <a:pPr algn="ctr"/>
                      <a:r>
                        <a:rPr lang="en-US" sz="2800" dirty="0"/>
                        <a:t>Heroine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Vixen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Actress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Madam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Peahen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Cock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Mummy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1777774"/>
                  </a:ext>
                </a:extLst>
              </a:tr>
            </a:tbl>
          </a:graphicData>
        </a:graphic>
      </p:graphicFrame>
    </p:spTree>
    <p:extLst>
      <p:ext uri="{BB962C8B-B14F-4D97-AF65-F5344CB8AC3E}">
        <p14:creationId xmlns:p14="http://schemas.microsoft.com/office/powerpoint/2010/main" val="176111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fltVal val="0"/>
                                          </p:val>
                                        </p:tav>
                                        <p:tav tm="100000">
                                          <p:val>
                                            <p:strVal val="#ppt_w"/>
                                          </p:val>
                                        </p:tav>
                                      </p:tavLst>
                                    </p:anim>
                                    <p:anim calcmode="lin" valueType="num">
                                      <p:cBhvr>
                                        <p:cTn id="13" dur="1000" fill="hold"/>
                                        <p:tgtEl>
                                          <p:spTgt spid="25"/>
                                        </p:tgtEl>
                                        <p:attrNameLst>
                                          <p:attrName>ppt_h</p:attrName>
                                        </p:attrNameLst>
                                      </p:cBhvr>
                                      <p:tavLst>
                                        <p:tav tm="0">
                                          <p:val>
                                            <p:fltVal val="0"/>
                                          </p:val>
                                        </p:tav>
                                        <p:tav tm="100000">
                                          <p:val>
                                            <p:strVal val="#ppt_h"/>
                                          </p:val>
                                        </p:tav>
                                      </p:tavLst>
                                    </p:anim>
                                    <p:animEffect transition="in" filter="fade">
                                      <p:cBhvr>
                                        <p:cTn id="14" dur="1000"/>
                                        <p:tgtEl>
                                          <p:spTgt spid="2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par>
                                <p:cTn id="20" presetID="42"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Effect transition="in" filter="fade">
                                      <p:cBhvr>
                                        <p:cTn id="37" dur="1000"/>
                                        <p:tgtEl>
                                          <p:spTgt spid="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animEffect transition="in" filter="fade">
                                      <p:cBhvr>
                                        <p:cTn id="42" dur="1000"/>
                                        <p:tgtEl>
                                          <p:spTgt spid="15"/>
                                        </p:tgtEl>
                                      </p:cBhvr>
                                    </p:animEffect>
                                  </p:childTnLst>
                                </p:cTn>
                              </p:par>
                              <p:par>
                                <p:cTn id="43" presetID="53" presetClass="entr" presetSubtype="16"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1000" fill="hold"/>
                                        <p:tgtEl>
                                          <p:spTgt spid="22"/>
                                        </p:tgtEl>
                                        <p:attrNameLst>
                                          <p:attrName>ppt_w</p:attrName>
                                        </p:attrNameLst>
                                      </p:cBhvr>
                                      <p:tavLst>
                                        <p:tav tm="0">
                                          <p:val>
                                            <p:fltVal val="0"/>
                                          </p:val>
                                        </p:tav>
                                        <p:tav tm="100000">
                                          <p:val>
                                            <p:strVal val="#ppt_w"/>
                                          </p:val>
                                        </p:tav>
                                      </p:tavLst>
                                    </p:anim>
                                    <p:anim calcmode="lin" valueType="num">
                                      <p:cBhvr>
                                        <p:cTn id="46" dur="1000" fill="hold"/>
                                        <p:tgtEl>
                                          <p:spTgt spid="22"/>
                                        </p:tgtEl>
                                        <p:attrNameLst>
                                          <p:attrName>ppt_h</p:attrName>
                                        </p:attrNameLst>
                                      </p:cBhvr>
                                      <p:tavLst>
                                        <p:tav tm="0">
                                          <p:val>
                                            <p:fltVal val="0"/>
                                          </p:val>
                                        </p:tav>
                                        <p:tav tm="100000">
                                          <p:val>
                                            <p:strVal val="#ppt_h"/>
                                          </p:val>
                                        </p:tav>
                                      </p:tavLst>
                                    </p:anim>
                                    <p:animEffect transition="in" filter="fade">
                                      <p:cBhvr>
                                        <p:cTn id="47" dur="1000"/>
                                        <p:tgtEl>
                                          <p:spTgt spid="22"/>
                                        </p:tgtEl>
                                      </p:cBhvr>
                                    </p:animEffect>
                                  </p:childTnLst>
                                </p:cTn>
                              </p:par>
                              <p:par>
                                <p:cTn id="48" presetID="42"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53" presetClass="entr" presetSubtype="16"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Effect transition="in" filter="fade">
                                      <p:cBhvr>
                                        <p:cTn id="65" dur="1000"/>
                                        <p:tgtEl>
                                          <p:spTgt spid="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1000" fill="hold"/>
                                        <p:tgtEl>
                                          <p:spTgt spid="14"/>
                                        </p:tgtEl>
                                        <p:attrNameLst>
                                          <p:attrName>ppt_w</p:attrName>
                                        </p:attrNameLst>
                                      </p:cBhvr>
                                      <p:tavLst>
                                        <p:tav tm="0">
                                          <p:val>
                                            <p:fltVal val="0"/>
                                          </p:val>
                                        </p:tav>
                                        <p:tav tm="100000">
                                          <p:val>
                                            <p:strVal val="#ppt_w"/>
                                          </p:val>
                                        </p:tav>
                                      </p:tavLst>
                                    </p:anim>
                                    <p:anim calcmode="lin" valueType="num">
                                      <p:cBhvr>
                                        <p:cTn id="69" dur="1000" fill="hold"/>
                                        <p:tgtEl>
                                          <p:spTgt spid="14"/>
                                        </p:tgtEl>
                                        <p:attrNameLst>
                                          <p:attrName>ppt_h</p:attrName>
                                        </p:attrNameLst>
                                      </p:cBhvr>
                                      <p:tavLst>
                                        <p:tav tm="0">
                                          <p:val>
                                            <p:fltVal val="0"/>
                                          </p:val>
                                        </p:tav>
                                        <p:tav tm="100000">
                                          <p:val>
                                            <p:strVal val="#ppt_h"/>
                                          </p:val>
                                        </p:tav>
                                      </p:tavLst>
                                    </p:anim>
                                    <p:animEffect transition="in" filter="fade">
                                      <p:cBhvr>
                                        <p:cTn id="70" dur="1000"/>
                                        <p:tgtEl>
                                          <p:spTgt spid="14"/>
                                        </p:tgtEl>
                                      </p:cBhvr>
                                    </p:animEffect>
                                  </p:childTnLst>
                                </p:cTn>
                              </p:par>
                              <p:par>
                                <p:cTn id="71" presetID="53" presetClass="entr" presetSubtype="16"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1000" fill="hold"/>
                                        <p:tgtEl>
                                          <p:spTgt spid="28"/>
                                        </p:tgtEl>
                                        <p:attrNameLst>
                                          <p:attrName>ppt_w</p:attrName>
                                        </p:attrNameLst>
                                      </p:cBhvr>
                                      <p:tavLst>
                                        <p:tav tm="0">
                                          <p:val>
                                            <p:fltVal val="0"/>
                                          </p:val>
                                        </p:tav>
                                        <p:tav tm="100000">
                                          <p:val>
                                            <p:strVal val="#ppt_w"/>
                                          </p:val>
                                        </p:tav>
                                      </p:tavLst>
                                    </p:anim>
                                    <p:anim calcmode="lin" valueType="num">
                                      <p:cBhvr>
                                        <p:cTn id="74" dur="1000" fill="hold"/>
                                        <p:tgtEl>
                                          <p:spTgt spid="28"/>
                                        </p:tgtEl>
                                        <p:attrNameLst>
                                          <p:attrName>ppt_h</p:attrName>
                                        </p:attrNameLst>
                                      </p:cBhvr>
                                      <p:tavLst>
                                        <p:tav tm="0">
                                          <p:val>
                                            <p:fltVal val="0"/>
                                          </p:val>
                                        </p:tav>
                                        <p:tav tm="100000">
                                          <p:val>
                                            <p:strVal val="#ppt_h"/>
                                          </p:val>
                                        </p:tav>
                                      </p:tavLst>
                                    </p:anim>
                                    <p:animEffect transition="in" filter="fade">
                                      <p:cBhvr>
                                        <p:cTn id="75" dur="1000"/>
                                        <p:tgtEl>
                                          <p:spTgt spid="28"/>
                                        </p:tgtEl>
                                      </p:cBhvr>
                                    </p:animEffect>
                                  </p:childTnLst>
                                </p:cTn>
                              </p:par>
                              <p:par>
                                <p:cTn id="76" presetID="42" presetClass="entr" presetSubtype="0"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1000"/>
                                        <p:tgtEl>
                                          <p:spTgt spid="34"/>
                                        </p:tgtEl>
                                      </p:cBhvr>
                                    </p:animEffect>
                                    <p:anim calcmode="lin" valueType="num">
                                      <p:cBhvr>
                                        <p:cTn id="79" dur="1000" fill="hold"/>
                                        <p:tgtEl>
                                          <p:spTgt spid="34"/>
                                        </p:tgtEl>
                                        <p:attrNameLst>
                                          <p:attrName>ppt_x</p:attrName>
                                        </p:attrNameLst>
                                      </p:cBhvr>
                                      <p:tavLst>
                                        <p:tav tm="0">
                                          <p:val>
                                            <p:strVal val="#ppt_x"/>
                                          </p:val>
                                        </p:tav>
                                        <p:tav tm="100000">
                                          <p:val>
                                            <p:strVal val="#ppt_x"/>
                                          </p:val>
                                        </p:tav>
                                      </p:tavLst>
                                    </p:anim>
                                    <p:anim calcmode="lin" valueType="num">
                                      <p:cBhvr>
                                        <p:cTn id="8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1000"/>
                                        <p:tgtEl>
                                          <p:spTgt spid="24"/>
                                        </p:tgtEl>
                                      </p:cBhvr>
                                    </p:animEffect>
                                    <p:anim calcmode="lin" valueType="num">
                                      <p:cBhvr>
                                        <p:cTn id="86" dur="1000" fill="hold"/>
                                        <p:tgtEl>
                                          <p:spTgt spid="24"/>
                                        </p:tgtEl>
                                        <p:attrNameLst>
                                          <p:attrName>ppt_x</p:attrName>
                                        </p:attrNameLst>
                                      </p:cBhvr>
                                      <p:tavLst>
                                        <p:tav tm="0">
                                          <p:val>
                                            <p:strVal val="#ppt_x"/>
                                          </p:val>
                                        </p:tav>
                                        <p:tav tm="100000">
                                          <p:val>
                                            <p:strVal val="#ppt_x"/>
                                          </p:val>
                                        </p:tav>
                                      </p:tavLst>
                                    </p:anim>
                                    <p:anim calcmode="lin" valueType="num">
                                      <p:cBhvr>
                                        <p:cTn id="87" dur="1000" fill="hold"/>
                                        <p:tgtEl>
                                          <p:spTgt spid="24"/>
                                        </p:tgtEl>
                                        <p:attrNameLst>
                                          <p:attrName>ppt_y</p:attrName>
                                        </p:attrNameLst>
                                      </p:cBhvr>
                                      <p:tavLst>
                                        <p:tav tm="0">
                                          <p:val>
                                            <p:strVal val="#ppt_y+.1"/>
                                          </p:val>
                                        </p:tav>
                                        <p:tav tm="100000">
                                          <p:val>
                                            <p:strVal val="#ppt_y"/>
                                          </p:val>
                                        </p:tav>
                                      </p:tavLst>
                                    </p:anim>
                                  </p:childTnLst>
                                </p:cTn>
                              </p:par>
                            </p:childTnLst>
                          </p:cTn>
                        </p:par>
                        <p:par>
                          <p:cTn id="88" fill="hold">
                            <p:stCondLst>
                              <p:cond delay="1000"/>
                            </p:stCondLst>
                            <p:childTnLst>
                              <p:par>
                                <p:cTn id="89" presetID="53" presetClass="entr" presetSubtype="16"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1000" fill="hold"/>
                                        <p:tgtEl>
                                          <p:spTgt spid="27"/>
                                        </p:tgtEl>
                                        <p:attrNameLst>
                                          <p:attrName>ppt_w</p:attrName>
                                        </p:attrNameLst>
                                      </p:cBhvr>
                                      <p:tavLst>
                                        <p:tav tm="0">
                                          <p:val>
                                            <p:fltVal val="0"/>
                                          </p:val>
                                        </p:tav>
                                        <p:tav tm="100000">
                                          <p:val>
                                            <p:strVal val="#ppt_w"/>
                                          </p:val>
                                        </p:tav>
                                      </p:tavLst>
                                    </p:anim>
                                    <p:anim calcmode="lin" valueType="num">
                                      <p:cBhvr>
                                        <p:cTn id="92" dur="1000" fill="hold"/>
                                        <p:tgtEl>
                                          <p:spTgt spid="27"/>
                                        </p:tgtEl>
                                        <p:attrNameLst>
                                          <p:attrName>ppt_h</p:attrName>
                                        </p:attrNameLst>
                                      </p:cBhvr>
                                      <p:tavLst>
                                        <p:tav tm="0">
                                          <p:val>
                                            <p:fltVal val="0"/>
                                          </p:val>
                                        </p:tav>
                                        <p:tav tm="100000">
                                          <p:val>
                                            <p:strVal val="#ppt_h"/>
                                          </p:val>
                                        </p:tav>
                                      </p:tavLst>
                                    </p:anim>
                                    <p:animEffect transition="in" filter="fade">
                                      <p:cBhvr>
                                        <p:cTn id="93" dur="1000"/>
                                        <p:tgtEl>
                                          <p:spTgt spid="27"/>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8"/>
                                        </p:tgtEl>
                                        <p:attrNameLst>
                                          <p:attrName>style.visibility</p:attrName>
                                        </p:attrNameLst>
                                      </p:cBhvr>
                                      <p:to>
                                        <p:strVal val="visible"/>
                                      </p:to>
                                    </p:set>
                                    <p:anim calcmode="lin" valueType="num">
                                      <p:cBhvr>
                                        <p:cTn id="96" dur="1000" fill="hold"/>
                                        <p:tgtEl>
                                          <p:spTgt spid="8"/>
                                        </p:tgtEl>
                                        <p:attrNameLst>
                                          <p:attrName>ppt_w</p:attrName>
                                        </p:attrNameLst>
                                      </p:cBhvr>
                                      <p:tavLst>
                                        <p:tav tm="0">
                                          <p:val>
                                            <p:fltVal val="0"/>
                                          </p:val>
                                        </p:tav>
                                        <p:tav tm="100000">
                                          <p:val>
                                            <p:strVal val="#ppt_w"/>
                                          </p:val>
                                        </p:tav>
                                      </p:tavLst>
                                    </p:anim>
                                    <p:anim calcmode="lin" valueType="num">
                                      <p:cBhvr>
                                        <p:cTn id="97" dur="1000" fill="hold"/>
                                        <p:tgtEl>
                                          <p:spTgt spid="8"/>
                                        </p:tgtEl>
                                        <p:attrNameLst>
                                          <p:attrName>ppt_h</p:attrName>
                                        </p:attrNameLst>
                                      </p:cBhvr>
                                      <p:tavLst>
                                        <p:tav tm="0">
                                          <p:val>
                                            <p:fltVal val="0"/>
                                          </p:val>
                                        </p:tav>
                                        <p:tav tm="100000">
                                          <p:val>
                                            <p:strVal val="#ppt_h"/>
                                          </p:val>
                                        </p:tav>
                                      </p:tavLst>
                                    </p:anim>
                                    <p:animEffect transition="in" filter="fade">
                                      <p:cBhvr>
                                        <p:cTn id="98" dur="1000"/>
                                        <p:tgtEl>
                                          <p:spTgt spid="8"/>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1000" fill="hold"/>
                                        <p:tgtEl>
                                          <p:spTgt spid="16"/>
                                        </p:tgtEl>
                                        <p:attrNameLst>
                                          <p:attrName>ppt_w</p:attrName>
                                        </p:attrNameLst>
                                      </p:cBhvr>
                                      <p:tavLst>
                                        <p:tav tm="0">
                                          <p:val>
                                            <p:fltVal val="0"/>
                                          </p:val>
                                        </p:tav>
                                        <p:tav tm="100000">
                                          <p:val>
                                            <p:strVal val="#ppt_w"/>
                                          </p:val>
                                        </p:tav>
                                      </p:tavLst>
                                    </p:anim>
                                    <p:anim calcmode="lin" valueType="num">
                                      <p:cBhvr>
                                        <p:cTn id="102" dur="1000" fill="hold"/>
                                        <p:tgtEl>
                                          <p:spTgt spid="16"/>
                                        </p:tgtEl>
                                        <p:attrNameLst>
                                          <p:attrName>ppt_h</p:attrName>
                                        </p:attrNameLst>
                                      </p:cBhvr>
                                      <p:tavLst>
                                        <p:tav tm="0">
                                          <p:val>
                                            <p:fltVal val="0"/>
                                          </p:val>
                                        </p:tav>
                                        <p:tav tm="100000">
                                          <p:val>
                                            <p:strVal val="#ppt_h"/>
                                          </p:val>
                                        </p:tav>
                                      </p:tavLst>
                                    </p:anim>
                                    <p:animEffect transition="in" filter="fade">
                                      <p:cBhvr>
                                        <p:cTn id="103" dur="1000"/>
                                        <p:tgtEl>
                                          <p:spTgt spid="16"/>
                                        </p:tgtEl>
                                      </p:cBhvr>
                                    </p:animEffect>
                                  </p:childTnLst>
                                </p:cTn>
                              </p:par>
                              <p:par>
                                <p:cTn id="104" presetID="42" presetClass="entr" presetSubtype="0" fill="hold"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1000"/>
                                        <p:tgtEl>
                                          <p:spTgt spid="33"/>
                                        </p:tgtEl>
                                      </p:cBhvr>
                                    </p:animEffect>
                                    <p:anim calcmode="lin" valueType="num">
                                      <p:cBhvr>
                                        <p:cTn id="107" dur="1000" fill="hold"/>
                                        <p:tgtEl>
                                          <p:spTgt spid="33"/>
                                        </p:tgtEl>
                                        <p:attrNameLst>
                                          <p:attrName>ppt_x</p:attrName>
                                        </p:attrNameLst>
                                      </p:cBhvr>
                                      <p:tavLst>
                                        <p:tav tm="0">
                                          <p:val>
                                            <p:strVal val="#ppt_x"/>
                                          </p:val>
                                        </p:tav>
                                        <p:tav tm="100000">
                                          <p:val>
                                            <p:strVal val="#ppt_x"/>
                                          </p:val>
                                        </p:tav>
                                      </p:tavLst>
                                    </p:anim>
                                    <p:anim calcmode="lin" valueType="num">
                                      <p:cBhvr>
                                        <p:cTn id="10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5" grpId="0"/>
      <p:bldP spid="7" grpId="0"/>
      <p:bldP spid="8" grpId="0"/>
      <p:bldP spid="13" grpId="0"/>
      <p:bldP spid="14" grpId="0"/>
      <p:bldP spid="15" grpId="0"/>
      <p:bldP spid="16" grpId="0"/>
      <p:bldP spid="21" grpId="0"/>
      <p:bldP spid="23" grpId="0"/>
      <p:bldP spid="29"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IN" b="1" u="sng" dirty="0"/>
              <a:t>Exercise 1</a:t>
            </a:r>
          </a:p>
        </p:txBody>
      </p:sp>
      <p:sp>
        <p:nvSpPr>
          <p:cNvPr id="3" name="Text Placeholder 2"/>
          <p:cNvSpPr>
            <a:spLocks noGrp="1"/>
          </p:cNvSpPr>
          <p:nvPr>
            <p:ph type="body" sz="quarter" idx="10"/>
          </p:nvPr>
        </p:nvSpPr>
        <p:spPr>
          <a:xfrm>
            <a:off x="772586" y="817280"/>
            <a:ext cx="10668000" cy="936104"/>
          </a:xfrm>
          <a:noFill/>
          <a:ln>
            <a:noFill/>
          </a:ln>
        </p:spPr>
        <p:style>
          <a:lnRef idx="1">
            <a:schemeClr val="dk1"/>
          </a:lnRef>
          <a:fillRef idx="2">
            <a:schemeClr val="dk1"/>
          </a:fillRef>
          <a:effectRef idx="1">
            <a:schemeClr val="dk1"/>
          </a:effectRef>
          <a:fontRef idx="minor">
            <a:schemeClr val="dk1"/>
          </a:fontRef>
        </p:style>
        <p:txBody>
          <a:bodyPr/>
          <a:lstStyle/>
          <a:p>
            <a:pPr marL="0" marR="0" indent="0" algn="ctr">
              <a:spcBef>
                <a:spcPts val="0"/>
              </a:spcBef>
              <a:spcAft>
                <a:spcPts val="0"/>
              </a:spcAft>
              <a:buNone/>
            </a:pPr>
            <a:r>
              <a:rPr lang="en-IE" sz="3000" i="1" dirty="0">
                <a:solidFill>
                  <a:schemeClr val="tx1"/>
                </a:solidFill>
                <a:effectLst/>
                <a:ea typeface="Calibri" panose="020F0502020204030204" pitchFamily="34" charset="0"/>
              </a:rPr>
              <a:t>Complete the Masculine and Feminine genders of the following. Choose from the help box.</a:t>
            </a:r>
            <a:r>
              <a:rPr lang="en-US" sz="3000" i="1" dirty="0">
                <a:solidFill>
                  <a:schemeClr val="tx1"/>
                </a:solidFill>
                <a:effectLst/>
              </a:rPr>
              <a:t> </a:t>
            </a:r>
            <a:endParaRPr lang="en-US" sz="3000" i="1" dirty="0">
              <a:solidFill>
                <a:schemeClr val="tx1"/>
              </a:solidFill>
              <a:effectLst/>
              <a:ea typeface="Calibri" panose="020F0502020204030204" pitchFamily="34" charset="0"/>
            </a:endParaRPr>
          </a:p>
        </p:txBody>
      </p:sp>
      <p:sp>
        <p:nvSpPr>
          <p:cNvPr id="5" name="TextBox 4">
            <a:extLst>
              <a:ext uri="{FF2B5EF4-FFF2-40B4-BE49-F238E27FC236}">
                <a16:creationId xmlns:a16="http://schemas.microsoft.com/office/drawing/2014/main" id="{08868BB7-BBAA-4A57-BF0D-345391A81073}"/>
              </a:ext>
            </a:extLst>
          </p:cNvPr>
          <p:cNvSpPr txBox="1"/>
          <p:nvPr/>
        </p:nvSpPr>
        <p:spPr>
          <a:xfrm>
            <a:off x="2848579" y="3751334"/>
            <a:ext cx="1467783" cy="523220"/>
          </a:xfrm>
          <a:prstGeom prst="rect">
            <a:avLst/>
          </a:prstGeom>
          <a:noFill/>
        </p:spPr>
        <p:txBody>
          <a:bodyPr wrap="square" rtlCol="0" anchor="ctr">
            <a:spAutoFit/>
          </a:bodyPr>
          <a:lstStyle/>
          <a:p>
            <a:pPr algn="ctr"/>
            <a:r>
              <a:rPr lang="en-US" sz="2800" dirty="0"/>
              <a:t>Nephew</a:t>
            </a:r>
          </a:p>
        </p:txBody>
      </p:sp>
      <p:sp>
        <p:nvSpPr>
          <p:cNvPr id="6" name="TextBox 5">
            <a:extLst>
              <a:ext uri="{FF2B5EF4-FFF2-40B4-BE49-F238E27FC236}">
                <a16:creationId xmlns:a16="http://schemas.microsoft.com/office/drawing/2014/main" id="{D85F822B-18B9-4088-B91F-C695D029A216}"/>
              </a:ext>
            </a:extLst>
          </p:cNvPr>
          <p:cNvSpPr txBox="1"/>
          <p:nvPr/>
        </p:nvSpPr>
        <p:spPr>
          <a:xfrm>
            <a:off x="9933445" y="3751334"/>
            <a:ext cx="1127392" cy="523220"/>
          </a:xfrm>
          <a:prstGeom prst="rect">
            <a:avLst/>
          </a:prstGeom>
          <a:noFill/>
        </p:spPr>
        <p:txBody>
          <a:bodyPr wrap="square" rtlCol="0" anchor="ctr">
            <a:spAutoFit/>
          </a:bodyPr>
          <a:lstStyle/>
          <a:p>
            <a:pPr algn="ctr"/>
            <a:r>
              <a:rPr lang="en-US" sz="2800" dirty="0"/>
              <a:t>W_ _e</a:t>
            </a:r>
          </a:p>
        </p:txBody>
      </p:sp>
      <p:sp>
        <p:nvSpPr>
          <p:cNvPr id="7" name="TextBox 6">
            <a:extLst>
              <a:ext uri="{FF2B5EF4-FFF2-40B4-BE49-F238E27FC236}">
                <a16:creationId xmlns:a16="http://schemas.microsoft.com/office/drawing/2014/main" id="{D58B017E-2E55-45DA-85F9-679A2102AAB0}"/>
              </a:ext>
            </a:extLst>
          </p:cNvPr>
          <p:cNvSpPr txBox="1"/>
          <p:nvPr/>
        </p:nvSpPr>
        <p:spPr>
          <a:xfrm>
            <a:off x="3713238" y="5376583"/>
            <a:ext cx="595107" cy="521208"/>
          </a:xfrm>
          <a:prstGeom prst="rect">
            <a:avLst/>
          </a:prstGeom>
          <a:noFill/>
        </p:spPr>
        <p:txBody>
          <a:bodyPr wrap="square" rtlCol="0" anchor="ctr">
            <a:spAutoFit/>
          </a:bodyPr>
          <a:lstStyle/>
          <a:p>
            <a:pPr algn="ctr"/>
            <a:r>
              <a:rPr lang="en-US" sz="2800" dirty="0"/>
              <a:t>Sir</a:t>
            </a:r>
          </a:p>
        </p:txBody>
      </p:sp>
      <p:sp>
        <p:nvSpPr>
          <p:cNvPr id="8" name="TextBox 7">
            <a:extLst>
              <a:ext uri="{FF2B5EF4-FFF2-40B4-BE49-F238E27FC236}">
                <a16:creationId xmlns:a16="http://schemas.microsoft.com/office/drawing/2014/main" id="{C004920B-6E5E-48AA-BE42-302C177E85A3}"/>
              </a:ext>
            </a:extLst>
          </p:cNvPr>
          <p:cNvSpPr txBox="1"/>
          <p:nvPr/>
        </p:nvSpPr>
        <p:spPr>
          <a:xfrm>
            <a:off x="8909199" y="5375577"/>
            <a:ext cx="1001839" cy="523220"/>
          </a:xfrm>
          <a:prstGeom prst="rect">
            <a:avLst/>
          </a:prstGeom>
          <a:noFill/>
        </p:spPr>
        <p:txBody>
          <a:bodyPr wrap="square" rtlCol="0" anchor="ctr">
            <a:spAutoFit/>
          </a:bodyPr>
          <a:lstStyle/>
          <a:p>
            <a:pPr algn="ctr"/>
            <a:r>
              <a:rPr lang="en-US" sz="2800" dirty="0"/>
              <a:t>Actor</a:t>
            </a:r>
          </a:p>
        </p:txBody>
      </p:sp>
      <p:sp>
        <p:nvSpPr>
          <p:cNvPr id="13" name="TextBox 12">
            <a:extLst>
              <a:ext uri="{FF2B5EF4-FFF2-40B4-BE49-F238E27FC236}">
                <a16:creationId xmlns:a16="http://schemas.microsoft.com/office/drawing/2014/main" id="{821067D2-5182-4283-BD51-F67A6760C5CD}"/>
              </a:ext>
            </a:extLst>
          </p:cNvPr>
          <p:cNvSpPr txBox="1"/>
          <p:nvPr/>
        </p:nvSpPr>
        <p:spPr>
          <a:xfrm>
            <a:off x="4324150" y="3751334"/>
            <a:ext cx="1238425" cy="523220"/>
          </a:xfrm>
          <a:prstGeom prst="rect">
            <a:avLst/>
          </a:prstGeom>
          <a:noFill/>
        </p:spPr>
        <p:txBody>
          <a:bodyPr wrap="square" rtlCol="0" anchor="ctr">
            <a:spAutoFit/>
          </a:bodyPr>
          <a:lstStyle/>
          <a:p>
            <a:pPr algn="ctr"/>
            <a:r>
              <a:rPr lang="en-US" sz="2800" dirty="0"/>
              <a:t>N_ _</a:t>
            </a:r>
            <a:r>
              <a:rPr lang="en-US" sz="2800" dirty="0" err="1"/>
              <a:t>ce</a:t>
            </a:r>
            <a:endParaRPr lang="en-US" sz="2800" dirty="0"/>
          </a:p>
        </p:txBody>
      </p:sp>
      <p:sp>
        <p:nvSpPr>
          <p:cNvPr id="14" name="TextBox 13">
            <a:extLst>
              <a:ext uri="{FF2B5EF4-FFF2-40B4-BE49-F238E27FC236}">
                <a16:creationId xmlns:a16="http://schemas.microsoft.com/office/drawing/2014/main" id="{B892805C-9753-48D9-B2DA-4DF1A88521AB}"/>
              </a:ext>
            </a:extLst>
          </p:cNvPr>
          <p:cNvSpPr txBox="1"/>
          <p:nvPr/>
        </p:nvSpPr>
        <p:spPr>
          <a:xfrm>
            <a:off x="8355024" y="3751334"/>
            <a:ext cx="1504478" cy="523220"/>
          </a:xfrm>
          <a:prstGeom prst="rect">
            <a:avLst/>
          </a:prstGeom>
          <a:noFill/>
        </p:spPr>
        <p:txBody>
          <a:bodyPr wrap="square" rtlCol="0" anchor="ctr">
            <a:spAutoFit/>
          </a:bodyPr>
          <a:lstStyle/>
          <a:p>
            <a:pPr algn="ctr"/>
            <a:r>
              <a:rPr lang="en-US" sz="2800" dirty="0"/>
              <a:t>Husband</a:t>
            </a:r>
          </a:p>
        </p:txBody>
      </p:sp>
      <p:sp>
        <p:nvSpPr>
          <p:cNvPr id="15" name="TextBox 14">
            <a:extLst>
              <a:ext uri="{FF2B5EF4-FFF2-40B4-BE49-F238E27FC236}">
                <a16:creationId xmlns:a16="http://schemas.microsoft.com/office/drawing/2014/main" id="{E1117125-E78D-4683-AF9E-349F6D2A97EE}"/>
              </a:ext>
            </a:extLst>
          </p:cNvPr>
          <p:cNvSpPr txBox="1"/>
          <p:nvPr/>
        </p:nvSpPr>
        <p:spPr>
          <a:xfrm>
            <a:off x="4376685" y="5375577"/>
            <a:ext cx="1569421" cy="523220"/>
          </a:xfrm>
          <a:prstGeom prst="rect">
            <a:avLst/>
          </a:prstGeom>
          <a:noFill/>
        </p:spPr>
        <p:txBody>
          <a:bodyPr wrap="square" rtlCol="0" anchor="ctr">
            <a:spAutoFit/>
          </a:bodyPr>
          <a:lstStyle/>
          <a:p>
            <a:pPr algn="ctr"/>
            <a:r>
              <a:rPr lang="en-US" sz="2800" dirty="0"/>
              <a:t>M_ d _m</a:t>
            </a:r>
          </a:p>
        </p:txBody>
      </p:sp>
      <p:sp>
        <p:nvSpPr>
          <p:cNvPr id="16" name="TextBox 15">
            <a:extLst>
              <a:ext uri="{FF2B5EF4-FFF2-40B4-BE49-F238E27FC236}">
                <a16:creationId xmlns:a16="http://schemas.microsoft.com/office/drawing/2014/main" id="{F98AC4E5-911D-421B-81AA-44A4C97DEE8D}"/>
              </a:ext>
            </a:extLst>
          </p:cNvPr>
          <p:cNvSpPr txBox="1"/>
          <p:nvPr/>
        </p:nvSpPr>
        <p:spPr>
          <a:xfrm>
            <a:off x="9968858" y="5375577"/>
            <a:ext cx="1509595" cy="523220"/>
          </a:xfrm>
          <a:prstGeom prst="rect">
            <a:avLst/>
          </a:prstGeom>
          <a:noFill/>
        </p:spPr>
        <p:txBody>
          <a:bodyPr wrap="square" rtlCol="0" anchor="ctr">
            <a:spAutoFit/>
          </a:bodyPr>
          <a:lstStyle/>
          <a:p>
            <a:pPr algn="ctr"/>
            <a:r>
              <a:rPr lang="en-US" sz="2800" dirty="0"/>
              <a:t>Act_ _ _s</a:t>
            </a:r>
          </a:p>
        </p:txBody>
      </p:sp>
      <p:pic>
        <p:nvPicPr>
          <p:cNvPr id="22" name="Picture 21">
            <a:extLst>
              <a:ext uri="{FF2B5EF4-FFF2-40B4-BE49-F238E27FC236}">
                <a16:creationId xmlns:a16="http://schemas.microsoft.com/office/drawing/2014/main" id="{06C16399-482F-4BC0-BA8D-A488D35407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5943" y="4818568"/>
            <a:ext cx="1978740" cy="1489002"/>
          </a:xfrm>
          <a:prstGeom prst="rect">
            <a:avLst/>
          </a:prstGeom>
        </p:spPr>
      </p:pic>
      <p:pic>
        <p:nvPicPr>
          <p:cNvPr id="25" name="Picture 24">
            <a:extLst>
              <a:ext uri="{FF2B5EF4-FFF2-40B4-BE49-F238E27FC236}">
                <a16:creationId xmlns:a16="http://schemas.microsoft.com/office/drawing/2014/main" id="{B96123D2-1409-4DFE-A621-5003EDA858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77395" y="3080348"/>
            <a:ext cx="2435836" cy="1613741"/>
          </a:xfrm>
          <a:prstGeom prst="rect">
            <a:avLst/>
          </a:prstGeom>
        </p:spPr>
      </p:pic>
      <p:pic>
        <p:nvPicPr>
          <p:cNvPr id="27" name="Picture 26">
            <a:extLst>
              <a:ext uri="{FF2B5EF4-FFF2-40B4-BE49-F238E27FC236}">
                <a16:creationId xmlns:a16="http://schemas.microsoft.com/office/drawing/2014/main" id="{385C0A86-7747-4F12-BF4A-B32099612E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71585" y="4890540"/>
            <a:ext cx="1127526" cy="1545220"/>
          </a:xfrm>
          <a:prstGeom prst="rect">
            <a:avLst/>
          </a:prstGeom>
        </p:spPr>
      </p:pic>
      <p:pic>
        <p:nvPicPr>
          <p:cNvPr id="28" name="Picture 13">
            <a:extLst>
              <a:ext uri="{FF2B5EF4-FFF2-40B4-BE49-F238E27FC236}">
                <a16:creationId xmlns:a16="http://schemas.microsoft.com/office/drawing/2014/main" id="{247D57D2-4963-4E59-AA7D-6860C58E74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bwMode="auto">
          <a:xfrm>
            <a:off x="6279906" y="3210390"/>
            <a:ext cx="1920714" cy="144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a:extLst>
              <a:ext uri="{FF2B5EF4-FFF2-40B4-BE49-F238E27FC236}">
                <a16:creationId xmlns:a16="http://schemas.microsoft.com/office/drawing/2014/main" id="{A30533AE-AD62-464D-B5FC-7237FFDB1E05}"/>
              </a:ext>
            </a:extLst>
          </p:cNvPr>
          <p:cNvCxnSpPr>
            <a:cxnSpLocks/>
          </p:cNvCxnSpPr>
          <p:nvPr/>
        </p:nvCxnSpPr>
        <p:spPr>
          <a:xfrm>
            <a:off x="4338019" y="3631369"/>
            <a:ext cx="0" cy="785423"/>
          </a:xfrm>
          <a:prstGeom prst="line">
            <a:avLst/>
          </a:prstGeom>
          <a:effectLst>
            <a:glow rad="63500">
              <a:schemeClr val="accent1">
                <a:satMod val="175000"/>
                <a:alpha val="40000"/>
              </a:schemeClr>
            </a:glow>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F1A995EC-7B5C-4BFE-A6BC-1A2DFCC92DD4}"/>
              </a:ext>
            </a:extLst>
          </p:cNvPr>
          <p:cNvCxnSpPr>
            <a:cxnSpLocks/>
          </p:cNvCxnSpPr>
          <p:nvPr/>
        </p:nvCxnSpPr>
        <p:spPr>
          <a:xfrm>
            <a:off x="4338019" y="5235865"/>
            <a:ext cx="0" cy="785423"/>
          </a:xfrm>
          <a:prstGeom prst="line">
            <a:avLst/>
          </a:prstGeom>
          <a:effectLst>
            <a:glow rad="63500">
              <a:schemeClr val="accent1">
                <a:satMod val="175000"/>
                <a:alpha val="40000"/>
              </a:schemeClr>
            </a:glow>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C9771CAF-374E-4DDB-A290-6E80659EA8CD}"/>
              </a:ext>
            </a:extLst>
          </p:cNvPr>
          <p:cNvCxnSpPr>
            <a:cxnSpLocks/>
          </p:cNvCxnSpPr>
          <p:nvPr/>
        </p:nvCxnSpPr>
        <p:spPr>
          <a:xfrm>
            <a:off x="9912424" y="5271616"/>
            <a:ext cx="0" cy="785423"/>
          </a:xfrm>
          <a:prstGeom prst="line">
            <a:avLst/>
          </a:prstGeom>
          <a:effectLst>
            <a:glow rad="63500">
              <a:schemeClr val="accent1">
                <a:satMod val="175000"/>
                <a:alpha val="40000"/>
              </a:schemeClr>
            </a:glow>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2B1C1263-4B23-4E90-9CB1-60BDC08688D5}"/>
              </a:ext>
            </a:extLst>
          </p:cNvPr>
          <p:cNvCxnSpPr>
            <a:cxnSpLocks/>
          </p:cNvCxnSpPr>
          <p:nvPr/>
        </p:nvCxnSpPr>
        <p:spPr>
          <a:xfrm>
            <a:off x="9878971" y="3631369"/>
            <a:ext cx="0" cy="785423"/>
          </a:xfrm>
          <a:prstGeom prst="line">
            <a:avLst/>
          </a:prstGeom>
          <a:effectLst>
            <a:glow rad="63500">
              <a:schemeClr val="accent1">
                <a:satMod val="175000"/>
                <a:alpha val="40000"/>
              </a:schemeClr>
            </a:glow>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8DD49239-62E6-439F-BA9A-B246A1CFDF53}"/>
              </a:ext>
            </a:extLst>
          </p:cNvPr>
          <p:cNvSpPr txBox="1"/>
          <p:nvPr/>
        </p:nvSpPr>
        <p:spPr>
          <a:xfrm>
            <a:off x="4632344" y="3819639"/>
            <a:ext cx="526803" cy="365760"/>
          </a:xfrm>
          <a:prstGeom prst="rect">
            <a:avLst/>
          </a:prstGeom>
          <a:noFill/>
        </p:spPr>
        <p:txBody>
          <a:bodyPr wrap="square" rtlCol="0" anchor="ctr">
            <a:spAutoFit/>
          </a:bodyPr>
          <a:lstStyle/>
          <a:p>
            <a:pPr algn="ctr"/>
            <a:r>
              <a:rPr lang="en-US" sz="2800" b="1" spc="-110" dirty="0" err="1">
                <a:ln w="0"/>
                <a:solidFill>
                  <a:schemeClr val="accent2"/>
                </a:solidFill>
                <a:effectLst>
                  <a:outerShdw blurRad="38100" dist="19050" dir="2700000" algn="tl" rotWithShape="0">
                    <a:schemeClr val="dk1">
                      <a:alpha val="40000"/>
                    </a:schemeClr>
                  </a:outerShdw>
                </a:effectLst>
              </a:rPr>
              <a:t>i</a:t>
            </a:r>
            <a:r>
              <a:rPr lang="en-US" sz="2800" b="1" spc="-110" dirty="0">
                <a:ln w="0"/>
                <a:solidFill>
                  <a:schemeClr val="accent2"/>
                </a:solidFill>
                <a:effectLst>
                  <a:outerShdw blurRad="38100" dist="19050" dir="2700000" algn="tl" rotWithShape="0">
                    <a:schemeClr val="dk1">
                      <a:alpha val="40000"/>
                    </a:schemeClr>
                  </a:outerShdw>
                </a:effectLst>
              </a:rPr>
              <a:t> e</a:t>
            </a:r>
          </a:p>
        </p:txBody>
      </p:sp>
      <p:sp>
        <p:nvSpPr>
          <p:cNvPr id="23" name="TextBox 22">
            <a:extLst>
              <a:ext uri="{FF2B5EF4-FFF2-40B4-BE49-F238E27FC236}">
                <a16:creationId xmlns:a16="http://schemas.microsoft.com/office/drawing/2014/main" id="{BACC4F17-535E-422F-967F-F857E3B8D275}"/>
              </a:ext>
            </a:extLst>
          </p:cNvPr>
          <p:cNvSpPr txBox="1"/>
          <p:nvPr/>
        </p:nvSpPr>
        <p:spPr>
          <a:xfrm>
            <a:off x="10233399" y="3819639"/>
            <a:ext cx="637431" cy="365760"/>
          </a:xfrm>
          <a:prstGeom prst="rect">
            <a:avLst/>
          </a:prstGeom>
          <a:noFill/>
        </p:spPr>
        <p:txBody>
          <a:bodyPr wrap="square" rtlCol="0" anchor="ctr">
            <a:spAutoFit/>
          </a:bodyPr>
          <a:lstStyle/>
          <a:p>
            <a:pPr algn="ctr"/>
            <a:r>
              <a:rPr lang="en-US" sz="2800" b="1" spc="110" dirty="0" err="1">
                <a:ln w="0"/>
                <a:solidFill>
                  <a:schemeClr val="accent2"/>
                </a:solidFill>
                <a:effectLst>
                  <a:outerShdw blurRad="38100" dist="19050" dir="2700000" algn="tl" rotWithShape="0">
                    <a:schemeClr val="dk1">
                      <a:alpha val="40000"/>
                    </a:schemeClr>
                  </a:outerShdw>
                </a:effectLst>
              </a:rPr>
              <a:t>i</a:t>
            </a:r>
            <a:r>
              <a:rPr lang="en-US" sz="2800" b="1" spc="110" dirty="0">
                <a:ln w="0"/>
                <a:solidFill>
                  <a:schemeClr val="accent2"/>
                </a:solidFill>
                <a:effectLst>
                  <a:outerShdw blurRad="38100" dist="19050" dir="2700000" algn="tl" rotWithShape="0">
                    <a:schemeClr val="dk1">
                      <a:alpha val="40000"/>
                    </a:schemeClr>
                  </a:outerShdw>
                </a:effectLst>
              </a:rPr>
              <a:t> f</a:t>
            </a:r>
          </a:p>
        </p:txBody>
      </p:sp>
      <p:sp>
        <p:nvSpPr>
          <p:cNvPr id="26" name="TextBox 25">
            <a:extLst>
              <a:ext uri="{FF2B5EF4-FFF2-40B4-BE49-F238E27FC236}">
                <a16:creationId xmlns:a16="http://schemas.microsoft.com/office/drawing/2014/main" id="{E4D615EE-A409-4C4B-B0E6-E9D7F040EA92}"/>
              </a:ext>
            </a:extLst>
          </p:cNvPr>
          <p:cNvSpPr txBox="1"/>
          <p:nvPr/>
        </p:nvSpPr>
        <p:spPr>
          <a:xfrm>
            <a:off x="10434374" y="5445224"/>
            <a:ext cx="914305" cy="365760"/>
          </a:xfrm>
          <a:prstGeom prst="rect">
            <a:avLst/>
          </a:prstGeom>
          <a:noFill/>
        </p:spPr>
        <p:txBody>
          <a:bodyPr wrap="square" rtlCol="0" anchor="ctr">
            <a:spAutoFit/>
          </a:bodyPr>
          <a:lstStyle/>
          <a:p>
            <a:pPr algn="ctr"/>
            <a:r>
              <a:rPr lang="en-US" sz="2800" b="1" spc="110" dirty="0">
                <a:ln w="0"/>
                <a:solidFill>
                  <a:schemeClr val="accent2"/>
                </a:solidFill>
                <a:effectLst>
                  <a:outerShdw blurRad="38100" dist="19050" dir="2700000" algn="tl" rotWithShape="0">
                    <a:schemeClr val="dk1">
                      <a:alpha val="40000"/>
                    </a:schemeClr>
                  </a:outerShdw>
                </a:effectLst>
              </a:rPr>
              <a:t>r e s</a:t>
            </a:r>
          </a:p>
        </p:txBody>
      </p:sp>
      <p:sp>
        <p:nvSpPr>
          <p:cNvPr id="32" name="TextBox 31">
            <a:extLst>
              <a:ext uri="{FF2B5EF4-FFF2-40B4-BE49-F238E27FC236}">
                <a16:creationId xmlns:a16="http://schemas.microsoft.com/office/drawing/2014/main" id="{BE68787C-4818-4970-9DC6-51F3DB8A93B0}"/>
              </a:ext>
            </a:extLst>
          </p:cNvPr>
          <p:cNvSpPr txBox="1"/>
          <p:nvPr/>
        </p:nvSpPr>
        <p:spPr>
          <a:xfrm>
            <a:off x="5264156" y="5445224"/>
            <a:ext cx="315427" cy="365760"/>
          </a:xfrm>
          <a:prstGeom prst="rect">
            <a:avLst/>
          </a:prstGeom>
          <a:noFill/>
        </p:spPr>
        <p:txBody>
          <a:bodyPr wrap="square" rtlCol="0" anchor="ctr">
            <a:spAutoFit/>
          </a:bodyPr>
          <a:lstStyle/>
          <a:p>
            <a:pPr algn="ctr"/>
            <a:r>
              <a:rPr lang="en-US" sz="2800" b="1" kern="600" spc="100" dirty="0">
                <a:ln w="0"/>
                <a:solidFill>
                  <a:schemeClr val="accent2"/>
                </a:solidFill>
                <a:effectLst>
                  <a:outerShdw blurRad="38100" dist="19050" dir="2700000" algn="tl" rotWithShape="0">
                    <a:schemeClr val="dk1">
                      <a:alpha val="40000"/>
                    </a:schemeClr>
                  </a:outerShdw>
                </a:effectLst>
              </a:rPr>
              <a:t>a</a:t>
            </a:r>
          </a:p>
        </p:txBody>
      </p:sp>
      <p:sp>
        <p:nvSpPr>
          <p:cNvPr id="35" name="TextBox 34">
            <a:extLst>
              <a:ext uri="{FF2B5EF4-FFF2-40B4-BE49-F238E27FC236}">
                <a16:creationId xmlns:a16="http://schemas.microsoft.com/office/drawing/2014/main" id="{0BC531DB-5509-47EF-B7A9-11C19B938E52}"/>
              </a:ext>
            </a:extLst>
          </p:cNvPr>
          <p:cNvSpPr txBox="1"/>
          <p:nvPr/>
        </p:nvSpPr>
        <p:spPr>
          <a:xfrm>
            <a:off x="4772461" y="5445224"/>
            <a:ext cx="315427" cy="365760"/>
          </a:xfrm>
          <a:prstGeom prst="rect">
            <a:avLst/>
          </a:prstGeom>
          <a:noFill/>
        </p:spPr>
        <p:txBody>
          <a:bodyPr wrap="square" rtlCol="0" anchor="ctr">
            <a:spAutoFit/>
          </a:bodyPr>
          <a:lstStyle/>
          <a:p>
            <a:pPr algn="ctr"/>
            <a:r>
              <a:rPr lang="en-US" sz="2800" b="1" kern="600" spc="100" dirty="0">
                <a:ln w="0"/>
                <a:solidFill>
                  <a:schemeClr val="accent2"/>
                </a:solidFill>
                <a:effectLst>
                  <a:outerShdw blurRad="38100" dist="19050" dir="2700000" algn="tl" rotWithShape="0">
                    <a:schemeClr val="dk1">
                      <a:alpha val="40000"/>
                    </a:schemeClr>
                  </a:outerShdw>
                </a:effectLst>
              </a:rPr>
              <a:t>a</a:t>
            </a:r>
          </a:p>
        </p:txBody>
      </p:sp>
      <p:graphicFrame>
        <p:nvGraphicFramePr>
          <p:cNvPr id="36" name="Table 4">
            <a:extLst>
              <a:ext uri="{FF2B5EF4-FFF2-40B4-BE49-F238E27FC236}">
                <a16:creationId xmlns:a16="http://schemas.microsoft.com/office/drawing/2014/main" id="{0BF1CDEF-1C8B-4C1C-BC18-CA82109048CA}"/>
              </a:ext>
            </a:extLst>
          </p:cNvPr>
          <p:cNvGraphicFramePr>
            <a:graphicFrameLocks noGrp="1"/>
          </p:cNvGraphicFramePr>
          <p:nvPr>
            <p:extLst>
              <p:ext uri="{D42A27DB-BD31-4B8C-83A1-F6EECF244321}">
                <p14:modId xmlns:p14="http://schemas.microsoft.com/office/powerpoint/2010/main" val="3471223725"/>
              </p:ext>
            </p:extLst>
          </p:nvPr>
        </p:nvGraphicFramePr>
        <p:xfrm>
          <a:off x="458848" y="1896512"/>
          <a:ext cx="11309531" cy="1036320"/>
        </p:xfrm>
        <a:graphic>
          <a:graphicData uri="http://schemas.openxmlformats.org/drawingml/2006/table">
            <a:tbl>
              <a:tblPr>
                <a:tableStyleId>{5C22544A-7EE6-4342-B048-85BDC9FD1C3A}</a:tableStyleId>
              </a:tblPr>
              <a:tblGrid>
                <a:gridCol w="1493158">
                  <a:extLst>
                    <a:ext uri="{9D8B030D-6E8A-4147-A177-3AD203B41FA5}">
                      <a16:colId xmlns:a16="http://schemas.microsoft.com/office/drawing/2014/main" val="2789426945"/>
                    </a:ext>
                  </a:extLst>
                </a:gridCol>
                <a:gridCol w="1216800">
                  <a:extLst>
                    <a:ext uri="{9D8B030D-6E8A-4147-A177-3AD203B41FA5}">
                      <a16:colId xmlns:a16="http://schemas.microsoft.com/office/drawing/2014/main" val="3216147594"/>
                    </a:ext>
                  </a:extLst>
                </a:gridCol>
                <a:gridCol w="1566475">
                  <a:extLst>
                    <a:ext uri="{9D8B030D-6E8A-4147-A177-3AD203B41FA5}">
                      <a16:colId xmlns:a16="http://schemas.microsoft.com/office/drawing/2014/main" val="2595297085"/>
                    </a:ext>
                  </a:extLst>
                </a:gridCol>
                <a:gridCol w="1424068">
                  <a:extLst>
                    <a:ext uri="{9D8B030D-6E8A-4147-A177-3AD203B41FA5}">
                      <a16:colId xmlns:a16="http://schemas.microsoft.com/office/drawing/2014/main" val="495896549"/>
                    </a:ext>
                  </a:extLst>
                </a:gridCol>
                <a:gridCol w="1495272">
                  <a:extLst>
                    <a:ext uri="{9D8B030D-6E8A-4147-A177-3AD203B41FA5}">
                      <a16:colId xmlns:a16="http://schemas.microsoft.com/office/drawing/2014/main" val="1130396251"/>
                    </a:ext>
                  </a:extLst>
                </a:gridCol>
                <a:gridCol w="1210458">
                  <a:extLst>
                    <a:ext uri="{9D8B030D-6E8A-4147-A177-3AD203B41FA5}">
                      <a16:colId xmlns:a16="http://schemas.microsoft.com/office/drawing/2014/main" val="1812693967"/>
                    </a:ext>
                  </a:extLst>
                </a:gridCol>
                <a:gridCol w="1566475">
                  <a:extLst>
                    <a:ext uri="{9D8B030D-6E8A-4147-A177-3AD203B41FA5}">
                      <a16:colId xmlns:a16="http://schemas.microsoft.com/office/drawing/2014/main" val="4085478269"/>
                    </a:ext>
                  </a:extLst>
                </a:gridCol>
                <a:gridCol w="1336825">
                  <a:extLst>
                    <a:ext uri="{9D8B030D-6E8A-4147-A177-3AD203B41FA5}">
                      <a16:colId xmlns:a16="http://schemas.microsoft.com/office/drawing/2014/main" val="1401599192"/>
                    </a:ext>
                  </a:extLst>
                </a:gridCol>
              </a:tblGrid>
              <a:tr h="370840">
                <a:tc>
                  <a:txBody>
                    <a:bodyPr/>
                    <a:lstStyle/>
                    <a:p>
                      <a:pPr algn="ctr"/>
                      <a:r>
                        <a:rPr lang="en-US" sz="2800" dirty="0"/>
                        <a:t>Wife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Bride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Lady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Mare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Cow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Aunt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Queen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Niece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3435010"/>
                  </a:ext>
                </a:extLst>
              </a:tr>
              <a:tr h="370840">
                <a:tc>
                  <a:txBody>
                    <a:bodyPr/>
                    <a:lstStyle/>
                    <a:p>
                      <a:pPr algn="ctr"/>
                      <a:r>
                        <a:rPr lang="en-US" sz="2800" dirty="0"/>
                        <a:t>Heroine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Vixen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Actress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Madam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Peahen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Cock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Mummy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1777774"/>
                  </a:ext>
                </a:extLst>
              </a:tr>
            </a:tbl>
          </a:graphicData>
        </a:graphic>
      </p:graphicFrame>
    </p:spTree>
    <p:extLst>
      <p:ext uri="{BB962C8B-B14F-4D97-AF65-F5344CB8AC3E}">
        <p14:creationId xmlns:p14="http://schemas.microsoft.com/office/powerpoint/2010/main" val="400160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fltVal val="0"/>
                                          </p:val>
                                        </p:tav>
                                        <p:tav tm="100000">
                                          <p:val>
                                            <p:strVal val="#ppt_w"/>
                                          </p:val>
                                        </p:tav>
                                      </p:tavLst>
                                    </p:anim>
                                    <p:anim calcmode="lin" valueType="num">
                                      <p:cBhvr>
                                        <p:cTn id="13" dur="1000" fill="hold"/>
                                        <p:tgtEl>
                                          <p:spTgt spid="25"/>
                                        </p:tgtEl>
                                        <p:attrNameLst>
                                          <p:attrName>ppt_h</p:attrName>
                                        </p:attrNameLst>
                                      </p:cBhvr>
                                      <p:tavLst>
                                        <p:tav tm="0">
                                          <p:val>
                                            <p:fltVal val="0"/>
                                          </p:val>
                                        </p:tav>
                                        <p:tav tm="100000">
                                          <p:val>
                                            <p:strVal val="#ppt_h"/>
                                          </p:val>
                                        </p:tav>
                                      </p:tavLst>
                                    </p:anim>
                                    <p:animEffect transition="in" filter="fade">
                                      <p:cBhvr>
                                        <p:cTn id="14" dur="1000"/>
                                        <p:tgtEl>
                                          <p:spTgt spid="2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par>
                                <p:cTn id="20" presetID="42"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Effect transition="in" filter="fade">
                                      <p:cBhvr>
                                        <p:cTn id="37" dur="1000"/>
                                        <p:tgtEl>
                                          <p:spTgt spid="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animEffect transition="in" filter="fade">
                                      <p:cBhvr>
                                        <p:cTn id="42" dur="1000"/>
                                        <p:tgtEl>
                                          <p:spTgt spid="15"/>
                                        </p:tgtEl>
                                      </p:cBhvr>
                                    </p:animEffect>
                                  </p:childTnLst>
                                </p:cTn>
                              </p:par>
                              <p:par>
                                <p:cTn id="43" presetID="53" presetClass="entr" presetSubtype="16"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1000" fill="hold"/>
                                        <p:tgtEl>
                                          <p:spTgt spid="22"/>
                                        </p:tgtEl>
                                        <p:attrNameLst>
                                          <p:attrName>ppt_w</p:attrName>
                                        </p:attrNameLst>
                                      </p:cBhvr>
                                      <p:tavLst>
                                        <p:tav tm="0">
                                          <p:val>
                                            <p:fltVal val="0"/>
                                          </p:val>
                                        </p:tav>
                                        <p:tav tm="100000">
                                          <p:val>
                                            <p:strVal val="#ppt_w"/>
                                          </p:val>
                                        </p:tav>
                                      </p:tavLst>
                                    </p:anim>
                                    <p:anim calcmode="lin" valueType="num">
                                      <p:cBhvr>
                                        <p:cTn id="46" dur="1000" fill="hold"/>
                                        <p:tgtEl>
                                          <p:spTgt spid="22"/>
                                        </p:tgtEl>
                                        <p:attrNameLst>
                                          <p:attrName>ppt_h</p:attrName>
                                        </p:attrNameLst>
                                      </p:cBhvr>
                                      <p:tavLst>
                                        <p:tav tm="0">
                                          <p:val>
                                            <p:fltVal val="0"/>
                                          </p:val>
                                        </p:tav>
                                        <p:tav tm="100000">
                                          <p:val>
                                            <p:strVal val="#ppt_h"/>
                                          </p:val>
                                        </p:tav>
                                      </p:tavLst>
                                    </p:anim>
                                    <p:animEffect transition="in" filter="fade">
                                      <p:cBhvr>
                                        <p:cTn id="47" dur="1000"/>
                                        <p:tgtEl>
                                          <p:spTgt spid="22"/>
                                        </p:tgtEl>
                                      </p:cBhvr>
                                    </p:animEffect>
                                  </p:childTnLst>
                                </p:cTn>
                              </p:par>
                              <p:par>
                                <p:cTn id="48" presetID="42"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1000" fill="hold"/>
                                        <p:tgtEl>
                                          <p:spTgt spid="3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53" presetClass="entr" presetSubtype="16" fill="hold" grpId="0" nodeType="after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p:cTn id="68" dur="1000" fill="hold"/>
                                        <p:tgtEl>
                                          <p:spTgt spid="6"/>
                                        </p:tgtEl>
                                        <p:attrNameLst>
                                          <p:attrName>ppt_w</p:attrName>
                                        </p:attrNameLst>
                                      </p:cBhvr>
                                      <p:tavLst>
                                        <p:tav tm="0">
                                          <p:val>
                                            <p:fltVal val="0"/>
                                          </p:val>
                                        </p:tav>
                                        <p:tav tm="100000">
                                          <p:val>
                                            <p:strVal val="#ppt_w"/>
                                          </p:val>
                                        </p:tav>
                                      </p:tavLst>
                                    </p:anim>
                                    <p:anim calcmode="lin" valueType="num">
                                      <p:cBhvr>
                                        <p:cTn id="69" dur="1000" fill="hold"/>
                                        <p:tgtEl>
                                          <p:spTgt spid="6"/>
                                        </p:tgtEl>
                                        <p:attrNameLst>
                                          <p:attrName>ppt_h</p:attrName>
                                        </p:attrNameLst>
                                      </p:cBhvr>
                                      <p:tavLst>
                                        <p:tav tm="0">
                                          <p:val>
                                            <p:fltVal val="0"/>
                                          </p:val>
                                        </p:tav>
                                        <p:tav tm="100000">
                                          <p:val>
                                            <p:strVal val="#ppt_h"/>
                                          </p:val>
                                        </p:tav>
                                      </p:tavLst>
                                    </p:anim>
                                    <p:animEffect transition="in" filter="fade">
                                      <p:cBhvr>
                                        <p:cTn id="70" dur="1000"/>
                                        <p:tgtEl>
                                          <p:spTgt spid="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fltVal val="0"/>
                                          </p:val>
                                        </p:tav>
                                        <p:tav tm="100000">
                                          <p:val>
                                            <p:strVal val="#ppt_w"/>
                                          </p:val>
                                        </p:tav>
                                      </p:tavLst>
                                    </p:anim>
                                    <p:anim calcmode="lin" valueType="num">
                                      <p:cBhvr>
                                        <p:cTn id="74" dur="1000" fill="hold"/>
                                        <p:tgtEl>
                                          <p:spTgt spid="14"/>
                                        </p:tgtEl>
                                        <p:attrNameLst>
                                          <p:attrName>ppt_h</p:attrName>
                                        </p:attrNameLst>
                                      </p:cBhvr>
                                      <p:tavLst>
                                        <p:tav tm="0">
                                          <p:val>
                                            <p:fltVal val="0"/>
                                          </p:val>
                                        </p:tav>
                                        <p:tav tm="100000">
                                          <p:val>
                                            <p:strVal val="#ppt_h"/>
                                          </p:val>
                                        </p:tav>
                                      </p:tavLst>
                                    </p:anim>
                                    <p:animEffect transition="in" filter="fade">
                                      <p:cBhvr>
                                        <p:cTn id="75" dur="1000"/>
                                        <p:tgtEl>
                                          <p:spTgt spid="14"/>
                                        </p:tgtEl>
                                      </p:cBhvr>
                                    </p:animEffect>
                                  </p:childTnLst>
                                </p:cTn>
                              </p:par>
                              <p:par>
                                <p:cTn id="76" presetID="53" presetClass="entr" presetSubtype="16"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p:cTn id="78" dur="1000" fill="hold"/>
                                        <p:tgtEl>
                                          <p:spTgt spid="28"/>
                                        </p:tgtEl>
                                        <p:attrNameLst>
                                          <p:attrName>ppt_w</p:attrName>
                                        </p:attrNameLst>
                                      </p:cBhvr>
                                      <p:tavLst>
                                        <p:tav tm="0">
                                          <p:val>
                                            <p:fltVal val="0"/>
                                          </p:val>
                                        </p:tav>
                                        <p:tav tm="100000">
                                          <p:val>
                                            <p:strVal val="#ppt_w"/>
                                          </p:val>
                                        </p:tav>
                                      </p:tavLst>
                                    </p:anim>
                                    <p:anim calcmode="lin" valueType="num">
                                      <p:cBhvr>
                                        <p:cTn id="79" dur="1000" fill="hold"/>
                                        <p:tgtEl>
                                          <p:spTgt spid="28"/>
                                        </p:tgtEl>
                                        <p:attrNameLst>
                                          <p:attrName>ppt_h</p:attrName>
                                        </p:attrNameLst>
                                      </p:cBhvr>
                                      <p:tavLst>
                                        <p:tav tm="0">
                                          <p:val>
                                            <p:fltVal val="0"/>
                                          </p:val>
                                        </p:tav>
                                        <p:tav tm="100000">
                                          <p:val>
                                            <p:strVal val="#ppt_h"/>
                                          </p:val>
                                        </p:tav>
                                      </p:tavLst>
                                    </p:anim>
                                    <p:animEffect transition="in" filter="fade">
                                      <p:cBhvr>
                                        <p:cTn id="80" dur="1000"/>
                                        <p:tgtEl>
                                          <p:spTgt spid="28"/>
                                        </p:tgtEl>
                                      </p:cBhvr>
                                    </p:animEffect>
                                  </p:childTnLst>
                                </p:cTn>
                              </p:par>
                              <p:par>
                                <p:cTn id="81" presetID="42" presetClass="entr" presetSubtype="0" fill="hold"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1000"/>
                                        <p:tgtEl>
                                          <p:spTgt spid="34"/>
                                        </p:tgtEl>
                                      </p:cBhvr>
                                    </p:animEffect>
                                    <p:anim calcmode="lin" valueType="num">
                                      <p:cBhvr>
                                        <p:cTn id="84" dur="1000" fill="hold"/>
                                        <p:tgtEl>
                                          <p:spTgt spid="34"/>
                                        </p:tgtEl>
                                        <p:attrNameLst>
                                          <p:attrName>ppt_x</p:attrName>
                                        </p:attrNameLst>
                                      </p:cBhvr>
                                      <p:tavLst>
                                        <p:tav tm="0">
                                          <p:val>
                                            <p:strVal val="#ppt_x"/>
                                          </p:val>
                                        </p:tav>
                                        <p:tav tm="100000">
                                          <p:val>
                                            <p:strVal val="#ppt_x"/>
                                          </p:val>
                                        </p:tav>
                                      </p:tavLst>
                                    </p:anim>
                                    <p:anim calcmode="lin" valueType="num">
                                      <p:cBhvr>
                                        <p:cTn id="8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00"/>
                            </p:stCondLst>
                            <p:childTnLst>
                              <p:par>
                                <p:cTn id="94" presetID="53" presetClass="entr" presetSubtype="16" fill="hold"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8"/>
                                        </p:tgtEl>
                                        <p:attrNameLst>
                                          <p:attrName>style.visibility</p:attrName>
                                        </p:attrNameLst>
                                      </p:cBhvr>
                                      <p:to>
                                        <p:strVal val="visible"/>
                                      </p:to>
                                    </p:set>
                                    <p:anim calcmode="lin" valueType="num">
                                      <p:cBhvr>
                                        <p:cTn id="101" dur="1000" fill="hold"/>
                                        <p:tgtEl>
                                          <p:spTgt spid="8"/>
                                        </p:tgtEl>
                                        <p:attrNameLst>
                                          <p:attrName>ppt_w</p:attrName>
                                        </p:attrNameLst>
                                      </p:cBhvr>
                                      <p:tavLst>
                                        <p:tav tm="0">
                                          <p:val>
                                            <p:fltVal val="0"/>
                                          </p:val>
                                        </p:tav>
                                        <p:tav tm="100000">
                                          <p:val>
                                            <p:strVal val="#ppt_w"/>
                                          </p:val>
                                        </p:tav>
                                      </p:tavLst>
                                    </p:anim>
                                    <p:anim calcmode="lin" valueType="num">
                                      <p:cBhvr>
                                        <p:cTn id="102" dur="1000" fill="hold"/>
                                        <p:tgtEl>
                                          <p:spTgt spid="8"/>
                                        </p:tgtEl>
                                        <p:attrNameLst>
                                          <p:attrName>ppt_h</p:attrName>
                                        </p:attrNameLst>
                                      </p:cBhvr>
                                      <p:tavLst>
                                        <p:tav tm="0">
                                          <p:val>
                                            <p:fltVal val="0"/>
                                          </p:val>
                                        </p:tav>
                                        <p:tav tm="100000">
                                          <p:val>
                                            <p:strVal val="#ppt_h"/>
                                          </p:val>
                                        </p:tav>
                                      </p:tavLst>
                                    </p:anim>
                                    <p:animEffect transition="in" filter="fade">
                                      <p:cBhvr>
                                        <p:cTn id="103" dur="1000"/>
                                        <p:tgtEl>
                                          <p:spTgt spid="8"/>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p:cTn id="106" dur="1000" fill="hold"/>
                                        <p:tgtEl>
                                          <p:spTgt spid="16"/>
                                        </p:tgtEl>
                                        <p:attrNameLst>
                                          <p:attrName>ppt_w</p:attrName>
                                        </p:attrNameLst>
                                      </p:cBhvr>
                                      <p:tavLst>
                                        <p:tav tm="0">
                                          <p:val>
                                            <p:fltVal val="0"/>
                                          </p:val>
                                        </p:tav>
                                        <p:tav tm="100000">
                                          <p:val>
                                            <p:strVal val="#ppt_w"/>
                                          </p:val>
                                        </p:tav>
                                      </p:tavLst>
                                    </p:anim>
                                    <p:anim calcmode="lin" valueType="num">
                                      <p:cBhvr>
                                        <p:cTn id="107" dur="1000" fill="hold"/>
                                        <p:tgtEl>
                                          <p:spTgt spid="16"/>
                                        </p:tgtEl>
                                        <p:attrNameLst>
                                          <p:attrName>ppt_h</p:attrName>
                                        </p:attrNameLst>
                                      </p:cBhvr>
                                      <p:tavLst>
                                        <p:tav tm="0">
                                          <p:val>
                                            <p:fltVal val="0"/>
                                          </p:val>
                                        </p:tav>
                                        <p:tav tm="100000">
                                          <p:val>
                                            <p:strVal val="#ppt_h"/>
                                          </p:val>
                                        </p:tav>
                                      </p:tavLst>
                                    </p:anim>
                                    <p:animEffect transition="in" filter="fade">
                                      <p:cBhvr>
                                        <p:cTn id="108" dur="1000"/>
                                        <p:tgtEl>
                                          <p:spTgt spid="16"/>
                                        </p:tgtEl>
                                      </p:cBhvr>
                                    </p:animEffect>
                                  </p:childTnLst>
                                </p:cTn>
                              </p:par>
                              <p:par>
                                <p:cTn id="109" presetID="42" presetClass="entr" presetSubtype="0" fill="hold" nodeType="with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1000"/>
                                        <p:tgtEl>
                                          <p:spTgt spid="33"/>
                                        </p:tgtEl>
                                      </p:cBhvr>
                                    </p:animEffect>
                                    <p:anim calcmode="lin" valueType="num">
                                      <p:cBhvr>
                                        <p:cTn id="112" dur="1000" fill="hold"/>
                                        <p:tgtEl>
                                          <p:spTgt spid="33"/>
                                        </p:tgtEl>
                                        <p:attrNameLst>
                                          <p:attrName>ppt_x</p:attrName>
                                        </p:attrNameLst>
                                      </p:cBhvr>
                                      <p:tavLst>
                                        <p:tav tm="0">
                                          <p:val>
                                            <p:strVal val="#ppt_x"/>
                                          </p:val>
                                        </p:tav>
                                        <p:tav tm="100000">
                                          <p:val>
                                            <p:strVal val="#ppt_x"/>
                                          </p:val>
                                        </p:tav>
                                      </p:tavLst>
                                    </p:anim>
                                    <p:anim calcmode="lin" valueType="num">
                                      <p:cBhvr>
                                        <p:cTn id="11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fade">
                                      <p:cBhvr>
                                        <p:cTn id="118" dur="1000"/>
                                        <p:tgtEl>
                                          <p:spTgt spid="26"/>
                                        </p:tgtEl>
                                      </p:cBhvr>
                                    </p:animEffect>
                                    <p:anim calcmode="lin" valueType="num">
                                      <p:cBhvr>
                                        <p:cTn id="119" dur="1000" fill="hold"/>
                                        <p:tgtEl>
                                          <p:spTgt spid="26"/>
                                        </p:tgtEl>
                                        <p:attrNameLst>
                                          <p:attrName>ppt_x</p:attrName>
                                        </p:attrNameLst>
                                      </p:cBhvr>
                                      <p:tavLst>
                                        <p:tav tm="0">
                                          <p:val>
                                            <p:strVal val="#ppt_x"/>
                                          </p:val>
                                        </p:tav>
                                        <p:tav tm="100000">
                                          <p:val>
                                            <p:strVal val="#ppt_x"/>
                                          </p:val>
                                        </p:tav>
                                      </p:tavLst>
                                    </p:anim>
                                    <p:anim calcmode="lin" valueType="num">
                                      <p:cBhvr>
                                        <p:cTn id="12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3" grpId="0"/>
      <p:bldP spid="14" grpId="0"/>
      <p:bldP spid="15" grpId="0"/>
      <p:bldP spid="16" grpId="0"/>
      <p:bldP spid="21" grpId="0"/>
      <p:bldP spid="23" grpId="0"/>
      <p:bldP spid="26" grpId="0"/>
      <p:bldP spid="32"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IN" b="1" u="sng" dirty="0"/>
              <a:t>Exercise 1</a:t>
            </a:r>
          </a:p>
        </p:txBody>
      </p:sp>
      <p:sp>
        <p:nvSpPr>
          <p:cNvPr id="3" name="Text Placeholder 2"/>
          <p:cNvSpPr>
            <a:spLocks noGrp="1"/>
          </p:cNvSpPr>
          <p:nvPr>
            <p:ph type="body" sz="quarter" idx="10"/>
          </p:nvPr>
        </p:nvSpPr>
        <p:spPr>
          <a:xfrm>
            <a:off x="772586" y="817280"/>
            <a:ext cx="10668000" cy="936104"/>
          </a:xfrm>
          <a:noFill/>
          <a:ln>
            <a:noFill/>
          </a:ln>
        </p:spPr>
        <p:style>
          <a:lnRef idx="1">
            <a:schemeClr val="dk1"/>
          </a:lnRef>
          <a:fillRef idx="2">
            <a:schemeClr val="dk1"/>
          </a:fillRef>
          <a:effectRef idx="1">
            <a:schemeClr val="dk1"/>
          </a:effectRef>
          <a:fontRef idx="minor">
            <a:schemeClr val="dk1"/>
          </a:fontRef>
        </p:style>
        <p:txBody>
          <a:bodyPr/>
          <a:lstStyle/>
          <a:p>
            <a:pPr marL="0" marR="0" indent="0" algn="ctr">
              <a:spcBef>
                <a:spcPts val="0"/>
              </a:spcBef>
              <a:spcAft>
                <a:spcPts val="0"/>
              </a:spcAft>
              <a:buNone/>
            </a:pPr>
            <a:r>
              <a:rPr lang="en-IE" sz="3000" i="1" dirty="0">
                <a:solidFill>
                  <a:schemeClr val="tx1"/>
                </a:solidFill>
                <a:effectLst/>
                <a:ea typeface="Calibri" panose="020F0502020204030204" pitchFamily="34" charset="0"/>
              </a:rPr>
              <a:t>Complete the Masculine and Feminine genders of the following. Choose from the help box.</a:t>
            </a:r>
            <a:r>
              <a:rPr lang="en-US" sz="3000" i="1" dirty="0">
                <a:solidFill>
                  <a:schemeClr val="tx1"/>
                </a:solidFill>
                <a:effectLst/>
              </a:rPr>
              <a:t> </a:t>
            </a:r>
            <a:endParaRPr lang="en-US" sz="3000" i="1" dirty="0">
              <a:solidFill>
                <a:schemeClr val="tx1"/>
              </a:solidFill>
              <a:effectLst/>
              <a:ea typeface="Calibri" panose="020F0502020204030204" pitchFamily="34" charset="0"/>
            </a:endParaRPr>
          </a:p>
        </p:txBody>
      </p:sp>
      <p:sp>
        <p:nvSpPr>
          <p:cNvPr id="5" name="TextBox 4">
            <a:extLst>
              <a:ext uri="{FF2B5EF4-FFF2-40B4-BE49-F238E27FC236}">
                <a16:creationId xmlns:a16="http://schemas.microsoft.com/office/drawing/2014/main" id="{08868BB7-BBAA-4A57-BF0D-345391A81073}"/>
              </a:ext>
            </a:extLst>
          </p:cNvPr>
          <p:cNvSpPr txBox="1"/>
          <p:nvPr/>
        </p:nvSpPr>
        <p:spPr>
          <a:xfrm>
            <a:off x="3228306" y="3751334"/>
            <a:ext cx="1102767" cy="523220"/>
          </a:xfrm>
          <a:prstGeom prst="rect">
            <a:avLst/>
          </a:prstGeom>
          <a:noFill/>
        </p:spPr>
        <p:txBody>
          <a:bodyPr wrap="square" rtlCol="0" anchor="ctr">
            <a:spAutoFit/>
          </a:bodyPr>
          <a:lstStyle/>
          <a:p>
            <a:pPr algn="ctr"/>
            <a:r>
              <a:rPr lang="en-US" sz="2800" dirty="0"/>
              <a:t>Uncle</a:t>
            </a:r>
          </a:p>
        </p:txBody>
      </p:sp>
      <p:sp>
        <p:nvSpPr>
          <p:cNvPr id="6" name="TextBox 5">
            <a:extLst>
              <a:ext uri="{FF2B5EF4-FFF2-40B4-BE49-F238E27FC236}">
                <a16:creationId xmlns:a16="http://schemas.microsoft.com/office/drawing/2014/main" id="{D85F822B-18B9-4088-B91F-C695D029A216}"/>
              </a:ext>
            </a:extLst>
          </p:cNvPr>
          <p:cNvSpPr txBox="1"/>
          <p:nvPr/>
        </p:nvSpPr>
        <p:spPr>
          <a:xfrm>
            <a:off x="9613241" y="3751334"/>
            <a:ext cx="851004" cy="523220"/>
          </a:xfrm>
          <a:prstGeom prst="rect">
            <a:avLst/>
          </a:prstGeom>
          <a:noFill/>
        </p:spPr>
        <p:txBody>
          <a:bodyPr wrap="square" rtlCol="0" anchor="ctr">
            <a:spAutoFit/>
          </a:bodyPr>
          <a:lstStyle/>
          <a:p>
            <a:pPr algn="ctr"/>
            <a:r>
              <a:rPr lang="en-US" sz="2800" dirty="0"/>
              <a:t>C_ _</a:t>
            </a:r>
          </a:p>
        </p:txBody>
      </p:sp>
      <p:sp>
        <p:nvSpPr>
          <p:cNvPr id="7" name="TextBox 6">
            <a:extLst>
              <a:ext uri="{FF2B5EF4-FFF2-40B4-BE49-F238E27FC236}">
                <a16:creationId xmlns:a16="http://schemas.microsoft.com/office/drawing/2014/main" id="{D58B017E-2E55-45DA-85F9-679A2102AAB0}"/>
              </a:ext>
            </a:extLst>
          </p:cNvPr>
          <p:cNvSpPr txBox="1"/>
          <p:nvPr/>
        </p:nvSpPr>
        <p:spPr>
          <a:xfrm>
            <a:off x="8150779" y="5599837"/>
            <a:ext cx="1257585" cy="523220"/>
          </a:xfrm>
          <a:prstGeom prst="rect">
            <a:avLst/>
          </a:prstGeom>
          <a:noFill/>
        </p:spPr>
        <p:txBody>
          <a:bodyPr wrap="square" rtlCol="0" anchor="ctr">
            <a:spAutoFit/>
          </a:bodyPr>
          <a:lstStyle/>
          <a:p>
            <a:pPr algn="ctr"/>
            <a:r>
              <a:rPr lang="en-US" sz="2800" dirty="0"/>
              <a:t>B_ _de</a:t>
            </a:r>
          </a:p>
        </p:txBody>
      </p:sp>
      <p:sp>
        <p:nvSpPr>
          <p:cNvPr id="13" name="TextBox 12">
            <a:extLst>
              <a:ext uri="{FF2B5EF4-FFF2-40B4-BE49-F238E27FC236}">
                <a16:creationId xmlns:a16="http://schemas.microsoft.com/office/drawing/2014/main" id="{821067D2-5182-4283-BD51-F67A6760C5CD}"/>
              </a:ext>
            </a:extLst>
          </p:cNvPr>
          <p:cNvSpPr txBox="1"/>
          <p:nvPr/>
        </p:nvSpPr>
        <p:spPr>
          <a:xfrm>
            <a:off x="4341971" y="3751334"/>
            <a:ext cx="1023492" cy="523220"/>
          </a:xfrm>
          <a:prstGeom prst="rect">
            <a:avLst/>
          </a:prstGeom>
          <a:noFill/>
        </p:spPr>
        <p:txBody>
          <a:bodyPr wrap="square" rtlCol="0" anchor="ctr">
            <a:spAutoFit/>
          </a:bodyPr>
          <a:lstStyle/>
          <a:p>
            <a:pPr algn="ctr"/>
            <a:r>
              <a:rPr lang="en-US" sz="2800" dirty="0"/>
              <a:t>A_ _t</a:t>
            </a:r>
          </a:p>
        </p:txBody>
      </p:sp>
      <p:sp>
        <p:nvSpPr>
          <p:cNvPr id="14" name="TextBox 13">
            <a:extLst>
              <a:ext uri="{FF2B5EF4-FFF2-40B4-BE49-F238E27FC236}">
                <a16:creationId xmlns:a16="http://schemas.microsoft.com/office/drawing/2014/main" id="{B892805C-9753-48D9-B2DA-4DF1A88521AB}"/>
              </a:ext>
            </a:extLst>
          </p:cNvPr>
          <p:cNvSpPr txBox="1"/>
          <p:nvPr/>
        </p:nvSpPr>
        <p:spPr>
          <a:xfrm>
            <a:off x="8775401" y="3751334"/>
            <a:ext cx="772035" cy="523220"/>
          </a:xfrm>
          <a:prstGeom prst="rect">
            <a:avLst/>
          </a:prstGeom>
          <a:noFill/>
        </p:spPr>
        <p:txBody>
          <a:bodyPr wrap="square" rtlCol="0" anchor="ctr">
            <a:spAutoFit/>
          </a:bodyPr>
          <a:lstStyle/>
          <a:p>
            <a:pPr algn="ctr"/>
            <a:r>
              <a:rPr lang="en-US" sz="2800" dirty="0"/>
              <a:t>Bull</a:t>
            </a:r>
          </a:p>
        </p:txBody>
      </p:sp>
      <p:sp>
        <p:nvSpPr>
          <p:cNvPr id="15" name="TextBox 14">
            <a:extLst>
              <a:ext uri="{FF2B5EF4-FFF2-40B4-BE49-F238E27FC236}">
                <a16:creationId xmlns:a16="http://schemas.microsoft.com/office/drawing/2014/main" id="{E1117125-E78D-4683-AF9E-349F6D2A97EE}"/>
              </a:ext>
            </a:extLst>
          </p:cNvPr>
          <p:cNvSpPr txBox="1"/>
          <p:nvPr/>
        </p:nvSpPr>
        <p:spPr>
          <a:xfrm>
            <a:off x="6092442" y="5593351"/>
            <a:ext cx="2023481" cy="523220"/>
          </a:xfrm>
          <a:prstGeom prst="rect">
            <a:avLst/>
          </a:prstGeom>
          <a:noFill/>
        </p:spPr>
        <p:txBody>
          <a:bodyPr wrap="square" rtlCol="0" anchor="ctr">
            <a:spAutoFit/>
          </a:bodyPr>
          <a:lstStyle/>
          <a:p>
            <a:pPr algn="ctr"/>
            <a:r>
              <a:rPr lang="en-US" sz="2800" dirty="0"/>
              <a:t>Bridegroom</a:t>
            </a:r>
          </a:p>
        </p:txBody>
      </p:sp>
      <p:pic>
        <p:nvPicPr>
          <p:cNvPr id="22" name="Picture 21">
            <a:extLst>
              <a:ext uri="{FF2B5EF4-FFF2-40B4-BE49-F238E27FC236}">
                <a16:creationId xmlns:a16="http://schemas.microsoft.com/office/drawing/2014/main" id="{06C16399-482F-4BC0-BA8D-A488D35407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50825" y="4590193"/>
            <a:ext cx="1451094" cy="2180047"/>
          </a:xfrm>
          <a:prstGeom prst="rect">
            <a:avLst/>
          </a:prstGeom>
        </p:spPr>
      </p:pic>
      <p:pic>
        <p:nvPicPr>
          <p:cNvPr id="25" name="Picture 24">
            <a:extLst>
              <a:ext uri="{FF2B5EF4-FFF2-40B4-BE49-F238E27FC236}">
                <a16:creationId xmlns:a16="http://schemas.microsoft.com/office/drawing/2014/main" id="{B96123D2-1409-4DFE-A621-5003EDA8584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07761" y="3082545"/>
            <a:ext cx="1325992" cy="2362679"/>
          </a:xfrm>
          <a:prstGeom prst="rect">
            <a:avLst/>
          </a:prstGeom>
        </p:spPr>
      </p:pic>
      <p:pic>
        <p:nvPicPr>
          <p:cNvPr id="28" name="Picture 13">
            <a:extLst>
              <a:ext uri="{FF2B5EF4-FFF2-40B4-BE49-F238E27FC236}">
                <a16:creationId xmlns:a16="http://schemas.microsoft.com/office/drawing/2014/main" id="{247D57D2-4963-4E59-AA7D-6860C58E74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auto">
          <a:xfrm>
            <a:off x="6168008" y="3155847"/>
            <a:ext cx="2324064" cy="154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a:extLst>
              <a:ext uri="{FF2B5EF4-FFF2-40B4-BE49-F238E27FC236}">
                <a16:creationId xmlns:a16="http://schemas.microsoft.com/office/drawing/2014/main" id="{A30533AE-AD62-464D-B5FC-7237FFDB1E05}"/>
              </a:ext>
            </a:extLst>
          </p:cNvPr>
          <p:cNvCxnSpPr>
            <a:cxnSpLocks/>
          </p:cNvCxnSpPr>
          <p:nvPr/>
        </p:nvCxnSpPr>
        <p:spPr>
          <a:xfrm>
            <a:off x="4338019" y="3631369"/>
            <a:ext cx="0" cy="785423"/>
          </a:xfrm>
          <a:prstGeom prst="line">
            <a:avLst/>
          </a:prstGeom>
          <a:effectLst>
            <a:glow rad="63500">
              <a:schemeClr val="accent1">
                <a:satMod val="175000"/>
                <a:alpha val="40000"/>
              </a:schemeClr>
            </a:glow>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F1A995EC-7B5C-4BFE-A6BC-1A2DFCC92DD4}"/>
              </a:ext>
            </a:extLst>
          </p:cNvPr>
          <p:cNvCxnSpPr>
            <a:cxnSpLocks/>
          </p:cNvCxnSpPr>
          <p:nvPr/>
        </p:nvCxnSpPr>
        <p:spPr>
          <a:xfrm>
            <a:off x="8109017" y="5453639"/>
            <a:ext cx="0" cy="785423"/>
          </a:xfrm>
          <a:prstGeom prst="line">
            <a:avLst/>
          </a:prstGeom>
          <a:effectLst>
            <a:glow rad="63500">
              <a:schemeClr val="accent1">
                <a:satMod val="175000"/>
                <a:alpha val="40000"/>
              </a:schemeClr>
            </a:glow>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2B1C1263-4B23-4E90-9CB1-60BDC08688D5}"/>
              </a:ext>
            </a:extLst>
          </p:cNvPr>
          <p:cNvCxnSpPr>
            <a:cxnSpLocks/>
          </p:cNvCxnSpPr>
          <p:nvPr/>
        </p:nvCxnSpPr>
        <p:spPr>
          <a:xfrm>
            <a:off x="9571816" y="3631369"/>
            <a:ext cx="0" cy="785423"/>
          </a:xfrm>
          <a:prstGeom prst="line">
            <a:avLst/>
          </a:prstGeom>
          <a:effectLst>
            <a:glow rad="63500">
              <a:schemeClr val="accent1">
                <a:satMod val="175000"/>
                <a:alpha val="40000"/>
              </a:schemeClr>
            </a:glow>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BD7ABB22-4095-4F3D-85B7-E2BA3D4AD636}"/>
              </a:ext>
            </a:extLst>
          </p:cNvPr>
          <p:cNvSpPr txBox="1"/>
          <p:nvPr/>
        </p:nvSpPr>
        <p:spPr>
          <a:xfrm>
            <a:off x="4577030" y="3824880"/>
            <a:ext cx="637431" cy="365760"/>
          </a:xfrm>
          <a:prstGeom prst="rect">
            <a:avLst/>
          </a:prstGeom>
          <a:noFill/>
        </p:spPr>
        <p:txBody>
          <a:bodyPr wrap="square" rtlCol="0" anchor="ctr">
            <a:spAutoFit/>
          </a:bodyPr>
          <a:lstStyle/>
          <a:p>
            <a:pPr algn="ctr"/>
            <a:r>
              <a:rPr lang="en-US" sz="2800" b="1" spc="-110" dirty="0">
                <a:ln w="0"/>
                <a:solidFill>
                  <a:schemeClr val="accent2"/>
                </a:solidFill>
                <a:effectLst>
                  <a:outerShdw blurRad="38100" dist="19050" dir="2700000" algn="tl" rotWithShape="0">
                    <a:schemeClr val="dk1">
                      <a:alpha val="40000"/>
                    </a:schemeClr>
                  </a:outerShdw>
                </a:effectLst>
              </a:rPr>
              <a:t>u n</a:t>
            </a:r>
          </a:p>
        </p:txBody>
      </p:sp>
      <p:sp>
        <p:nvSpPr>
          <p:cNvPr id="18" name="TextBox 17">
            <a:extLst>
              <a:ext uri="{FF2B5EF4-FFF2-40B4-BE49-F238E27FC236}">
                <a16:creationId xmlns:a16="http://schemas.microsoft.com/office/drawing/2014/main" id="{44E297BF-A23D-4ECB-A61F-150F51CCB0B5}"/>
              </a:ext>
            </a:extLst>
          </p:cNvPr>
          <p:cNvSpPr txBox="1"/>
          <p:nvPr/>
        </p:nvSpPr>
        <p:spPr>
          <a:xfrm>
            <a:off x="9734955" y="3824880"/>
            <a:ext cx="850855" cy="365760"/>
          </a:xfrm>
          <a:prstGeom prst="rect">
            <a:avLst/>
          </a:prstGeom>
          <a:noFill/>
        </p:spPr>
        <p:txBody>
          <a:bodyPr wrap="square" rtlCol="0" anchor="ctr">
            <a:spAutoFit/>
          </a:bodyPr>
          <a:lstStyle/>
          <a:p>
            <a:pPr algn="ctr"/>
            <a:r>
              <a:rPr lang="en-US" sz="2800" b="1" spc="-150" dirty="0">
                <a:ln w="0"/>
                <a:solidFill>
                  <a:schemeClr val="accent2"/>
                </a:solidFill>
                <a:effectLst>
                  <a:outerShdw blurRad="38100" dist="19050" dir="2700000" algn="tl" rotWithShape="0">
                    <a:schemeClr val="dk1">
                      <a:alpha val="40000"/>
                    </a:schemeClr>
                  </a:outerShdw>
                </a:effectLst>
              </a:rPr>
              <a:t>o w</a:t>
            </a:r>
          </a:p>
        </p:txBody>
      </p:sp>
      <p:sp>
        <p:nvSpPr>
          <p:cNvPr id="19" name="TextBox 18">
            <a:extLst>
              <a:ext uri="{FF2B5EF4-FFF2-40B4-BE49-F238E27FC236}">
                <a16:creationId xmlns:a16="http://schemas.microsoft.com/office/drawing/2014/main" id="{060AFADE-542A-44A0-8DA6-BEB22301E42A}"/>
              </a:ext>
            </a:extLst>
          </p:cNvPr>
          <p:cNvSpPr txBox="1"/>
          <p:nvPr/>
        </p:nvSpPr>
        <p:spPr>
          <a:xfrm>
            <a:off x="8400256" y="5666249"/>
            <a:ext cx="579483" cy="365760"/>
          </a:xfrm>
          <a:prstGeom prst="rect">
            <a:avLst/>
          </a:prstGeom>
          <a:noFill/>
        </p:spPr>
        <p:txBody>
          <a:bodyPr wrap="square" rtlCol="0" anchor="ctr">
            <a:spAutoFit/>
          </a:bodyPr>
          <a:lstStyle/>
          <a:p>
            <a:pPr algn="ctr"/>
            <a:r>
              <a:rPr lang="en-US" sz="2800" b="1" spc="150" dirty="0">
                <a:ln w="0"/>
                <a:solidFill>
                  <a:schemeClr val="accent2"/>
                </a:solidFill>
                <a:effectLst>
                  <a:outerShdw blurRad="38100" dist="19050" dir="2700000" algn="tl" rotWithShape="0">
                    <a:schemeClr val="dk1">
                      <a:alpha val="40000"/>
                    </a:schemeClr>
                  </a:outerShdw>
                </a:effectLst>
              </a:rPr>
              <a:t>r i</a:t>
            </a:r>
          </a:p>
        </p:txBody>
      </p:sp>
      <p:graphicFrame>
        <p:nvGraphicFramePr>
          <p:cNvPr id="23" name="Table 4">
            <a:extLst>
              <a:ext uri="{FF2B5EF4-FFF2-40B4-BE49-F238E27FC236}">
                <a16:creationId xmlns:a16="http://schemas.microsoft.com/office/drawing/2014/main" id="{50EF1ED1-89DF-4D25-B4EC-2A8E19C8001C}"/>
              </a:ext>
            </a:extLst>
          </p:cNvPr>
          <p:cNvGraphicFramePr>
            <a:graphicFrameLocks noGrp="1"/>
          </p:cNvGraphicFramePr>
          <p:nvPr>
            <p:extLst>
              <p:ext uri="{D42A27DB-BD31-4B8C-83A1-F6EECF244321}">
                <p14:modId xmlns:p14="http://schemas.microsoft.com/office/powerpoint/2010/main" val="3471223725"/>
              </p:ext>
            </p:extLst>
          </p:nvPr>
        </p:nvGraphicFramePr>
        <p:xfrm>
          <a:off x="458848" y="1896512"/>
          <a:ext cx="11309531" cy="1036320"/>
        </p:xfrm>
        <a:graphic>
          <a:graphicData uri="http://schemas.openxmlformats.org/drawingml/2006/table">
            <a:tbl>
              <a:tblPr>
                <a:tableStyleId>{5C22544A-7EE6-4342-B048-85BDC9FD1C3A}</a:tableStyleId>
              </a:tblPr>
              <a:tblGrid>
                <a:gridCol w="1493158">
                  <a:extLst>
                    <a:ext uri="{9D8B030D-6E8A-4147-A177-3AD203B41FA5}">
                      <a16:colId xmlns:a16="http://schemas.microsoft.com/office/drawing/2014/main" val="2789426945"/>
                    </a:ext>
                  </a:extLst>
                </a:gridCol>
                <a:gridCol w="1216800">
                  <a:extLst>
                    <a:ext uri="{9D8B030D-6E8A-4147-A177-3AD203B41FA5}">
                      <a16:colId xmlns:a16="http://schemas.microsoft.com/office/drawing/2014/main" val="3216147594"/>
                    </a:ext>
                  </a:extLst>
                </a:gridCol>
                <a:gridCol w="1566475">
                  <a:extLst>
                    <a:ext uri="{9D8B030D-6E8A-4147-A177-3AD203B41FA5}">
                      <a16:colId xmlns:a16="http://schemas.microsoft.com/office/drawing/2014/main" val="2595297085"/>
                    </a:ext>
                  </a:extLst>
                </a:gridCol>
                <a:gridCol w="1424068">
                  <a:extLst>
                    <a:ext uri="{9D8B030D-6E8A-4147-A177-3AD203B41FA5}">
                      <a16:colId xmlns:a16="http://schemas.microsoft.com/office/drawing/2014/main" val="495896549"/>
                    </a:ext>
                  </a:extLst>
                </a:gridCol>
                <a:gridCol w="1495272">
                  <a:extLst>
                    <a:ext uri="{9D8B030D-6E8A-4147-A177-3AD203B41FA5}">
                      <a16:colId xmlns:a16="http://schemas.microsoft.com/office/drawing/2014/main" val="1130396251"/>
                    </a:ext>
                  </a:extLst>
                </a:gridCol>
                <a:gridCol w="1210458">
                  <a:extLst>
                    <a:ext uri="{9D8B030D-6E8A-4147-A177-3AD203B41FA5}">
                      <a16:colId xmlns:a16="http://schemas.microsoft.com/office/drawing/2014/main" val="1812693967"/>
                    </a:ext>
                  </a:extLst>
                </a:gridCol>
                <a:gridCol w="1566475">
                  <a:extLst>
                    <a:ext uri="{9D8B030D-6E8A-4147-A177-3AD203B41FA5}">
                      <a16:colId xmlns:a16="http://schemas.microsoft.com/office/drawing/2014/main" val="4085478269"/>
                    </a:ext>
                  </a:extLst>
                </a:gridCol>
                <a:gridCol w="1336825">
                  <a:extLst>
                    <a:ext uri="{9D8B030D-6E8A-4147-A177-3AD203B41FA5}">
                      <a16:colId xmlns:a16="http://schemas.microsoft.com/office/drawing/2014/main" val="1401599192"/>
                    </a:ext>
                  </a:extLst>
                </a:gridCol>
              </a:tblGrid>
              <a:tr h="370840">
                <a:tc>
                  <a:txBody>
                    <a:bodyPr/>
                    <a:lstStyle/>
                    <a:p>
                      <a:pPr algn="ctr"/>
                      <a:r>
                        <a:rPr lang="en-US" sz="2800" dirty="0"/>
                        <a:t>Wife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Bride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Lady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Mare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Cow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Aunt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Queen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Niece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3435010"/>
                  </a:ext>
                </a:extLst>
              </a:tr>
              <a:tr h="370840">
                <a:tc>
                  <a:txBody>
                    <a:bodyPr/>
                    <a:lstStyle/>
                    <a:p>
                      <a:pPr algn="ctr"/>
                      <a:r>
                        <a:rPr lang="en-US" sz="2800" dirty="0"/>
                        <a:t>Heroine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Vixen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Actress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Madam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Peahen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Cock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Mummy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1777774"/>
                  </a:ext>
                </a:extLst>
              </a:tr>
            </a:tbl>
          </a:graphicData>
        </a:graphic>
      </p:graphicFrame>
    </p:spTree>
    <p:extLst>
      <p:ext uri="{BB962C8B-B14F-4D97-AF65-F5344CB8AC3E}">
        <p14:creationId xmlns:p14="http://schemas.microsoft.com/office/powerpoint/2010/main" val="396384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fltVal val="0"/>
                                          </p:val>
                                        </p:tav>
                                        <p:tav tm="100000">
                                          <p:val>
                                            <p:strVal val="#ppt_w"/>
                                          </p:val>
                                        </p:tav>
                                      </p:tavLst>
                                    </p:anim>
                                    <p:anim calcmode="lin" valueType="num">
                                      <p:cBhvr>
                                        <p:cTn id="13" dur="1000" fill="hold"/>
                                        <p:tgtEl>
                                          <p:spTgt spid="25"/>
                                        </p:tgtEl>
                                        <p:attrNameLst>
                                          <p:attrName>ppt_h</p:attrName>
                                        </p:attrNameLst>
                                      </p:cBhvr>
                                      <p:tavLst>
                                        <p:tav tm="0">
                                          <p:val>
                                            <p:fltVal val="0"/>
                                          </p:val>
                                        </p:tav>
                                        <p:tav tm="100000">
                                          <p:val>
                                            <p:strVal val="#ppt_h"/>
                                          </p:val>
                                        </p:tav>
                                      </p:tavLst>
                                    </p:anim>
                                    <p:animEffect transition="in" filter="fade">
                                      <p:cBhvr>
                                        <p:cTn id="14" dur="1000"/>
                                        <p:tgtEl>
                                          <p:spTgt spid="2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par>
                                <p:cTn id="20" presetID="42"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Effect transition="in" filter="fade">
                                      <p:cBhvr>
                                        <p:cTn id="37" dur="1000"/>
                                        <p:tgtEl>
                                          <p:spTgt spid="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fltVal val="0"/>
                                          </p:val>
                                        </p:tav>
                                        <p:tav tm="100000">
                                          <p:val>
                                            <p:strVal val="#ppt_w"/>
                                          </p:val>
                                        </p:tav>
                                      </p:tavLst>
                                    </p:anim>
                                    <p:anim calcmode="lin" valueType="num">
                                      <p:cBhvr>
                                        <p:cTn id="41" dur="1000" fill="hold"/>
                                        <p:tgtEl>
                                          <p:spTgt spid="14"/>
                                        </p:tgtEl>
                                        <p:attrNameLst>
                                          <p:attrName>ppt_h</p:attrName>
                                        </p:attrNameLst>
                                      </p:cBhvr>
                                      <p:tavLst>
                                        <p:tav tm="0">
                                          <p:val>
                                            <p:fltVal val="0"/>
                                          </p:val>
                                        </p:tav>
                                        <p:tav tm="100000">
                                          <p:val>
                                            <p:strVal val="#ppt_h"/>
                                          </p:val>
                                        </p:tav>
                                      </p:tavLst>
                                    </p:anim>
                                    <p:animEffect transition="in" filter="fade">
                                      <p:cBhvr>
                                        <p:cTn id="42" dur="1000"/>
                                        <p:tgtEl>
                                          <p:spTgt spid="14"/>
                                        </p:tgtEl>
                                      </p:cBhvr>
                                    </p:animEffect>
                                  </p:childTnLst>
                                </p:cTn>
                              </p:par>
                              <p:par>
                                <p:cTn id="43" presetID="53" presetClass="entr" presetSubtype="16"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1000" fill="hold"/>
                                        <p:tgtEl>
                                          <p:spTgt spid="28"/>
                                        </p:tgtEl>
                                        <p:attrNameLst>
                                          <p:attrName>ppt_w</p:attrName>
                                        </p:attrNameLst>
                                      </p:cBhvr>
                                      <p:tavLst>
                                        <p:tav tm="0">
                                          <p:val>
                                            <p:fltVal val="0"/>
                                          </p:val>
                                        </p:tav>
                                        <p:tav tm="100000">
                                          <p:val>
                                            <p:strVal val="#ppt_w"/>
                                          </p:val>
                                        </p:tav>
                                      </p:tavLst>
                                    </p:anim>
                                    <p:anim calcmode="lin" valueType="num">
                                      <p:cBhvr>
                                        <p:cTn id="46" dur="1000" fill="hold"/>
                                        <p:tgtEl>
                                          <p:spTgt spid="28"/>
                                        </p:tgtEl>
                                        <p:attrNameLst>
                                          <p:attrName>ppt_h</p:attrName>
                                        </p:attrNameLst>
                                      </p:cBhvr>
                                      <p:tavLst>
                                        <p:tav tm="0">
                                          <p:val>
                                            <p:fltVal val="0"/>
                                          </p:val>
                                        </p:tav>
                                        <p:tav tm="100000">
                                          <p:val>
                                            <p:strVal val="#ppt_h"/>
                                          </p:val>
                                        </p:tav>
                                      </p:tavLst>
                                    </p:anim>
                                    <p:animEffect transition="in" filter="fade">
                                      <p:cBhvr>
                                        <p:cTn id="47" dur="1000"/>
                                        <p:tgtEl>
                                          <p:spTgt spid="28"/>
                                        </p:tgtEl>
                                      </p:cBhvr>
                                    </p:animEffect>
                                  </p:childTnLst>
                                </p:cTn>
                              </p:par>
                              <p:par>
                                <p:cTn id="48" presetID="42" presetClass="entr" presetSubtype="0"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53" presetClass="entr" presetSubtype="16"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1000" fill="hold"/>
                                        <p:tgtEl>
                                          <p:spTgt spid="7"/>
                                        </p:tgtEl>
                                        <p:attrNameLst>
                                          <p:attrName>ppt_w</p:attrName>
                                        </p:attrNameLst>
                                      </p:cBhvr>
                                      <p:tavLst>
                                        <p:tav tm="0">
                                          <p:val>
                                            <p:fltVal val="0"/>
                                          </p:val>
                                        </p:tav>
                                        <p:tav tm="100000">
                                          <p:val>
                                            <p:strVal val="#ppt_w"/>
                                          </p:val>
                                        </p:tav>
                                      </p:tavLst>
                                    </p:anim>
                                    <p:anim calcmode="lin" valueType="num">
                                      <p:cBhvr>
                                        <p:cTn id="64" dur="1000" fill="hold"/>
                                        <p:tgtEl>
                                          <p:spTgt spid="7"/>
                                        </p:tgtEl>
                                        <p:attrNameLst>
                                          <p:attrName>ppt_h</p:attrName>
                                        </p:attrNameLst>
                                      </p:cBhvr>
                                      <p:tavLst>
                                        <p:tav tm="0">
                                          <p:val>
                                            <p:fltVal val="0"/>
                                          </p:val>
                                        </p:tav>
                                        <p:tav tm="100000">
                                          <p:val>
                                            <p:strVal val="#ppt_h"/>
                                          </p:val>
                                        </p:tav>
                                      </p:tavLst>
                                    </p:anim>
                                    <p:animEffect transition="in" filter="fade">
                                      <p:cBhvr>
                                        <p:cTn id="65" dur="1000"/>
                                        <p:tgtEl>
                                          <p:spTgt spid="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1000" fill="hold"/>
                                        <p:tgtEl>
                                          <p:spTgt spid="15"/>
                                        </p:tgtEl>
                                        <p:attrNameLst>
                                          <p:attrName>ppt_w</p:attrName>
                                        </p:attrNameLst>
                                      </p:cBhvr>
                                      <p:tavLst>
                                        <p:tav tm="0">
                                          <p:val>
                                            <p:fltVal val="0"/>
                                          </p:val>
                                        </p:tav>
                                        <p:tav tm="100000">
                                          <p:val>
                                            <p:strVal val="#ppt_w"/>
                                          </p:val>
                                        </p:tav>
                                      </p:tavLst>
                                    </p:anim>
                                    <p:anim calcmode="lin" valueType="num">
                                      <p:cBhvr>
                                        <p:cTn id="69" dur="1000" fill="hold"/>
                                        <p:tgtEl>
                                          <p:spTgt spid="15"/>
                                        </p:tgtEl>
                                        <p:attrNameLst>
                                          <p:attrName>ppt_h</p:attrName>
                                        </p:attrNameLst>
                                      </p:cBhvr>
                                      <p:tavLst>
                                        <p:tav tm="0">
                                          <p:val>
                                            <p:fltVal val="0"/>
                                          </p:val>
                                        </p:tav>
                                        <p:tav tm="100000">
                                          <p:val>
                                            <p:strVal val="#ppt_h"/>
                                          </p:val>
                                        </p:tav>
                                      </p:tavLst>
                                    </p:anim>
                                    <p:animEffect transition="in" filter="fade">
                                      <p:cBhvr>
                                        <p:cTn id="70" dur="1000"/>
                                        <p:tgtEl>
                                          <p:spTgt spid="15"/>
                                        </p:tgtEl>
                                      </p:cBhvr>
                                    </p:animEffect>
                                  </p:childTnLst>
                                </p:cTn>
                              </p:par>
                              <p:par>
                                <p:cTn id="71" presetID="53" presetClass="entr" presetSubtype="16"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1000" fill="hold"/>
                                        <p:tgtEl>
                                          <p:spTgt spid="22"/>
                                        </p:tgtEl>
                                        <p:attrNameLst>
                                          <p:attrName>ppt_w</p:attrName>
                                        </p:attrNameLst>
                                      </p:cBhvr>
                                      <p:tavLst>
                                        <p:tav tm="0">
                                          <p:val>
                                            <p:fltVal val="0"/>
                                          </p:val>
                                        </p:tav>
                                        <p:tav tm="100000">
                                          <p:val>
                                            <p:strVal val="#ppt_w"/>
                                          </p:val>
                                        </p:tav>
                                      </p:tavLst>
                                    </p:anim>
                                    <p:anim calcmode="lin" valueType="num">
                                      <p:cBhvr>
                                        <p:cTn id="74" dur="1000" fill="hold"/>
                                        <p:tgtEl>
                                          <p:spTgt spid="22"/>
                                        </p:tgtEl>
                                        <p:attrNameLst>
                                          <p:attrName>ppt_h</p:attrName>
                                        </p:attrNameLst>
                                      </p:cBhvr>
                                      <p:tavLst>
                                        <p:tav tm="0">
                                          <p:val>
                                            <p:fltVal val="0"/>
                                          </p:val>
                                        </p:tav>
                                        <p:tav tm="100000">
                                          <p:val>
                                            <p:strVal val="#ppt_h"/>
                                          </p:val>
                                        </p:tav>
                                      </p:tavLst>
                                    </p:anim>
                                    <p:animEffect transition="in" filter="fade">
                                      <p:cBhvr>
                                        <p:cTn id="75" dur="1000"/>
                                        <p:tgtEl>
                                          <p:spTgt spid="22"/>
                                        </p:tgtEl>
                                      </p:cBhvr>
                                    </p:animEffect>
                                  </p:childTnLst>
                                </p:cTn>
                              </p:par>
                              <p:par>
                                <p:cTn id="76" presetID="42" presetClass="entr" presetSubtype="0"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anim calcmode="lin" valueType="num">
                                      <p:cBhvr>
                                        <p:cTn id="86" dur="1000" fill="hold"/>
                                        <p:tgtEl>
                                          <p:spTgt spid="19"/>
                                        </p:tgtEl>
                                        <p:attrNameLst>
                                          <p:attrName>ppt_x</p:attrName>
                                        </p:attrNameLst>
                                      </p:cBhvr>
                                      <p:tavLst>
                                        <p:tav tm="0">
                                          <p:val>
                                            <p:strVal val="#ppt_x"/>
                                          </p:val>
                                        </p:tav>
                                        <p:tav tm="100000">
                                          <p:val>
                                            <p:strVal val="#ppt_x"/>
                                          </p:val>
                                        </p:tav>
                                      </p:tavLst>
                                    </p:anim>
                                    <p:anim calcmode="lin" valueType="num">
                                      <p:cBhvr>
                                        <p:cTn id="8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3" grpId="0"/>
      <p:bldP spid="14" grpId="0"/>
      <p:bldP spid="15"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IN" b="1" u="sng" dirty="0"/>
              <a:t>Exercise 2</a:t>
            </a:r>
          </a:p>
        </p:txBody>
      </p:sp>
      <p:sp>
        <p:nvSpPr>
          <p:cNvPr id="3" name="Text Placeholder 2"/>
          <p:cNvSpPr>
            <a:spLocks noGrp="1"/>
          </p:cNvSpPr>
          <p:nvPr>
            <p:ph type="body" sz="quarter" idx="10"/>
          </p:nvPr>
        </p:nvSpPr>
        <p:spPr>
          <a:xfrm>
            <a:off x="3369401" y="817280"/>
            <a:ext cx="5474370" cy="936104"/>
          </a:xfrm>
          <a:noFill/>
          <a:ln>
            <a:noFill/>
          </a:ln>
        </p:spPr>
        <p:style>
          <a:lnRef idx="1">
            <a:schemeClr val="dk1"/>
          </a:lnRef>
          <a:fillRef idx="2">
            <a:schemeClr val="dk1"/>
          </a:fillRef>
          <a:effectRef idx="1">
            <a:schemeClr val="dk1"/>
          </a:effectRef>
          <a:fontRef idx="minor">
            <a:schemeClr val="dk1"/>
          </a:fontRef>
        </p:style>
        <p:txBody>
          <a:bodyPr/>
          <a:lstStyle/>
          <a:p>
            <a:pPr marL="0" marR="0" indent="0" algn="ctr">
              <a:spcBef>
                <a:spcPts val="0"/>
              </a:spcBef>
              <a:spcAft>
                <a:spcPts val="0"/>
              </a:spcAft>
              <a:buNone/>
            </a:pPr>
            <a:r>
              <a:rPr lang="en-IE" sz="3000" i="1" dirty="0">
                <a:solidFill>
                  <a:schemeClr val="tx1"/>
                </a:solidFill>
                <a:ea typeface="Calibri" panose="020F0502020204030204" pitchFamily="34" charset="0"/>
              </a:rPr>
              <a:t>Give one word for the following.</a:t>
            </a:r>
          </a:p>
          <a:p>
            <a:pPr marL="0" marR="0" indent="0" algn="ctr">
              <a:spcBef>
                <a:spcPts val="0"/>
              </a:spcBef>
              <a:spcAft>
                <a:spcPts val="0"/>
              </a:spcAft>
              <a:buNone/>
            </a:pPr>
            <a:r>
              <a:rPr lang="en-IE" sz="3000" i="1" dirty="0">
                <a:solidFill>
                  <a:schemeClr val="tx1"/>
                </a:solidFill>
                <a:effectLst/>
                <a:ea typeface="Calibri" panose="020F0502020204030204" pitchFamily="34" charset="0"/>
              </a:rPr>
              <a:t>Choose from the box given below.</a:t>
            </a:r>
            <a:r>
              <a:rPr lang="en-US" sz="3000" i="1" dirty="0">
                <a:solidFill>
                  <a:schemeClr val="tx1"/>
                </a:solidFill>
                <a:effectLst/>
              </a:rPr>
              <a:t> </a:t>
            </a:r>
            <a:endParaRPr lang="en-US" sz="3000" i="1" dirty="0">
              <a:solidFill>
                <a:schemeClr val="tx1"/>
              </a:solidFill>
              <a:effectLst/>
              <a:ea typeface="Calibri" panose="020F0502020204030204" pitchFamily="34" charset="0"/>
            </a:endParaRPr>
          </a:p>
        </p:txBody>
      </p:sp>
      <p:graphicFrame>
        <p:nvGraphicFramePr>
          <p:cNvPr id="4" name="Table 4">
            <a:extLst>
              <a:ext uri="{FF2B5EF4-FFF2-40B4-BE49-F238E27FC236}">
                <a16:creationId xmlns:a16="http://schemas.microsoft.com/office/drawing/2014/main" id="{31021763-D5C2-403D-BD71-6AF04DE57A85}"/>
              </a:ext>
            </a:extLst>
          </p:cNvPr>
          <p:cNvGraphicFramePr>
            <a:graphicFrameLocks noGrp="1"/>
          </p:cNvGraphicFramePr>
          <p:nvPr>
            <p:extLst>
              <p:ext uri="{D42A27DB-BD31-4B8C-83A1-F6EECF244321}">
                <p14:modId xmlns:p14="http://schemas.microsoft.com/office/powerpoint/2010/main" val="3252719212"/>
              </p:ext>
            </p:extLst>
          </p:nvPr>
        </p:nvGraphicFramePr>
        <p:xfrm>
          <a:off x="2778547" y="1896512"/>
          <a:ext cx="6701537" cy="1036320"/>
        </p:xfrm>
        <a:graphic>
          <a:graphicData uri="http://schemas.openxmlformats.org/drawingml/2006/table">
            <a:tbl>
              <a:tblPr>
                <a:tableStyleId>{5C22544A-7EE6-4342-B048-85BDC9FD1C3A}</a:tableStyleId>
              </a:tblPr>
              <a:tblGrid>
                <a:gridCol w="1963103">
                  <a:extLst>
                    <a:ext uri="{9D8B030D-6E8A-4147-A177-3AD203B41FA5}">
                      <a16:colId xmlns:a16="http://schemas.microsoft.com/office/drawing/2014/main" val="3216147594"/>
                    </a:ext>
                  </a:extLst>
                </a:gridCol>
                <a:gridCol w="1805432">
                  <a:extLst>
                    <a:ext uri="{9D8B030D-6E8A-4147-A177-3AD203B41FA5}">
                      <a16:colId xmlns:a16="http://schemas.microsoft.com/office/drawing/2014/main" val="2595297085"/>
                    </a:ext>
                  </a:extLst>
                </a:gridCol>
                <a:gridCol w="1584897">
                  <a:extLst>
                    <a:ext uri="{9D8B030D-6E8A-4147-A177-3AD203B41FA5}">
                      <a16:colId xmlns:a16="http://schemas.microsoft.com/office/drawing/2014/main" val="495896549"/>
                    </a:ext>
                  </a:extLst>
                </a:gridCol>
                <a:gridCol w="1348105">
                  <a:extLst>
                    <a:ext uri="{9D8B030D-6E8A-4147-A177-3AD203B41FA5}">
                      <a16:colId xmlns:a16="http://schemas.microsoft.com/office/drawing/2014/main" val="1130396251"/>
                    </a:ext>
                  </a:extLst>
                </a:gridCol>
              </a:tblGrid>
              <a:tr h="370840">
                <a:tc>
                  <a:txBody>
                    <a:bodyPr/>
                    <a:lstStyle/>
                    <a:p>
                      <a:pPr algn="ctr"/>
                      <a:r>
                        <a:rPr lang="en-US" sz="2800" dirty="0"/>
                        <a:t>Cousin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Bachelor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Hen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Niece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3435010"/>
                  </a:ext>
                </a:extLst>
              </a:tr>
              <a:tr h="370840">
                <a:tc>
                  <a:txBody>
                    <a:bodyPr/>
                    <a:lstStyle/>
                    <a:p>
                      <a:pPr algn="ctr"/>
                      <a:r>
                        <a:rPr lang="en-US" sz="2800" dirty="0"/>
                        <a:t>Doe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Nephew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Aunt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1777774"/>
                  </a:ext>
                </a:extLst>
              </a:tr>
            </a:tbl>
          </a:graphicData>
        </a:graphic>
      </p:graphicFrame>
      <p:sp>
        <p:nvSpPr>
          <p:cNvPr id="8" name="TextBox 7">
            <a:extLst>
              <a:ext uri="{FF2B5EF4-FFF2-40B4-BE49-F238E27FC236}">
                <a16:creationId xmlns:a16="http://schemas.microsoft.com/office/drawing/2014/main" id="{CD386F3B-C1BA-43F1-AC5C-9E03060B2C8A}"/>
              </a:ext>
            </a:extLst>
          </p:cNvPr>
          <p:cNvSpPr txBox="1"/>
          <p:nvPr/>
        </p:nvSpPr>
        <p:spPr>
          <a:xfrm>
            <a:off x="2868192" y="3789040"/>
            <a:ext cx="6504026" cy="1830758"/>
          </a:xfrm>
          <a:prstGeom prst="rect">
            <a:avLst/>
          </a:prstGeom>
          <a:noFill/>
        </p:spPr>
        <p:txBody>
          <a:bodyPr wrap="square" rtlCol="0">
            <a:spAutoFit/>
          </a:bodyPr>
          <a:lstStyle/>
          <a:p>
            <a:pPr marL="466725" marR="0" lvl="0" indent="-466725">
              <a:lnSpc>
                <a:spcPct val="150000"/>
              </a:lnSpc>
              <a:spcBef>
                <a:spcPts val="0"/>
              </a:spcBef>
              <a:spcAft>
                <a:spcPts val="0"/>
              </a:spcAft>
              <a:buFont typeface="+mj-lt"/>
              <a:buAutoNum type="arabicPeriod"/>
            </a:pPr>
            <a:r>
              <a:rPr lang="en-IE" sz="2600" u="none" strike="noStrike" dirty="0">
                <a:effectLst/>
                <a:latin typeface="Calibri" panose="020F0502020204030204" pitchFamily="34" charset="0"/>
                <a:ea typeface="Calibri" panose="020F0502020204030204" pitchFamily="34" charset="0"/>
              </a:rPr>
              <a:t>A young female rabbit- ____________</a:t>
            </a:r>
            <a:endParaRPr lang="en-US" sz="2600" u="none" strike="noStrike" dirty="0">
              <a:effectLst/>
              <a:latin typeface="Calibri" panose="020F0502020204030204" pitchFamily="34" charset="0"/>
              <a:ea typeface="Calibri" panose="020F0502020204030204" pitchFamily="34" charset="0"/>
            </a:endParaRPr>
          </a:p>
          <a:p>
            <a:pPr marL="466725" marR="0" lvl="0" indent="-466725">
              <a:lnSpc>
                <a:spcPct val="150000"/>
              </a:lnSpc>
              <a:spcBef>
                <a:spcPts val="0"/>
              </a:spcBef>
              <a:spcAft>
                <a:spcPts val="0"/>
              </a:spcAft>
              <a:buFont typeface="+mj-lt"/>
              <a:buAutoNum type="arabicPeriod"/>
            </a:pPr>
            <a:r>
              <a:rPr lang="en-IE" sz="2600" u="none" strike="noStrike" dirty="0">
                <a:effectLst/>
                <a:latin typeface="Calibri" panose="020F0502020204030204" pitchFamily="34" charset="0"/>
                <a:ea typeface="Calibri" panose="020F0502020204030204" pitchFamily="34" charset="0"/>
              </a:rPr>
              <a:t>Your mother's sister is your- ______</a:t>
            </a:r>
          </a:p>
          <a:p>
            <a:pPr marL="466725" marR="0" lvl="0" indent="-466725">
              <a:lnSpc>
                <a:spcPct val="150000"/>
              </a:lnSpc>
              <a:spcBef>
                <a:spcPts val="0"/>
              </a:spcBef>
              <a:spcAft>
                <a:spcPts val="0"/>
              </a:spcAft>
              <a:buFont typeface="+mj-lt"/>
              <a:buAutoNum type="arabicPeriod"/>
            </a:pPr>
            <a:r>
              <a:rPr lang="en-IE" sz="2600" u="none" strike="noStrike" dirty="0">
                <a:effectLst/>
                <a:latin typeface="Calibri" panose="020F0502020204030204" pitchFamily="34" charset="0"/>
                <a:ea typeface="Calibri" panose="020F0502020204030204" pitchFamily="34" charset="0"/>
              </a:rPr>
              <a:t>An adult female chicken- __________</a:t>
            </a:r>
            <a:endParaRPr lang="en-US" sz="2600" u="none" strike="noStrike" dirty="0">
              <a:effectLst/>
              <a:latin typeface="Calibri" panose="020F0502020204030204" pitchFamily="34" charset="0"/>
              <a:ea typeface="Calibri" panose="020F0502020204030204" pitchFamily="34" charset="0"/>
            </a:endParaRPr>
          </a:p>
        </p:txBody>
      </p:sp>
      <p:pic>
        <p:nvPicPr>
          <p:cNvPr id="10" name="Picture 9" descr="A picture containing lagomorph, mammal, grass&#10;&#10;Description automatically generated">
            <a:extLst>
              <a:ext uri="{FF2B5EF4-FFF2-40B4-BE49-F238E27FC236}">
                <a16:creationId xmlns:a16="http://schemas.microsoft.com/office/drawing/2014/main" id="{764DED56-335D-4C80-889A-F27ADBEB7B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732" y="3008282"/>
            <a:ext cx="2256261" cy="1532377"/>
          </a:xfrm>
          <a:prstGeom prst="rect">
            <a:avLst/>
          </a:prstGeom>
        </p:spPr>
      </p:pic>
      <p:pic>
        <p:nvPicPr>
          <p:cNvPr id="20" name="Picture 19">
            <a:extLst>
              <a:ext uri="{FF2B5EF4-FFF2-40B4-BE49-F238E27FC236}">
                <a16:creationId xmlns:a16="http://schemas.microsoft.com/office/drawing/2014/main" id="{82A5CB83-1C9D-4BB2-A0CD-896EB953CEB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192344" y="3789040"/>
            <a:ext cx="2481887" cy="1654591"/>
          </a:xfrm>
          <a:prstGeom prst="rect">
            <a:avLst/>
          </a:prstGeom>
        </p:spPr>
      </p:pic>
      <p:pic>
        <p:nvPicPr>
          <p:cNvPr id="21" name="Picture 20">
            <a:extLst>
              <a:ext uri="{FF2B5EF4-FFF2-40B4-BE49-F238E27FC236}">
                <a16:creationId xmlns:a16="http://schemas.microsoft.com/office/drawing/2014/main" id="{DBD7B689-6F60-491B-BBD4-4708ED56E3C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16805" y="4700324"/>
            <a:ext cx="1129229" cy="1685615"/>
          </a:xfrm>
          <a:prstGeom prst="rect">
            <a:avLst/>
          </a:prstGeom>
        </p:spPr>
      </p:pic>
      <p:sp>
        <p:nvSpPr>
          <p:cNvPr id="26" name="TextBox 25">
            <a:extLst>
              <a:ext uri="{FF2B5EF4-FFF2-40B4-BE49-F238E27FC236}">
                <a16:creationId xmlns:a16="http://schemas.microsoft.com/office/drawing/2014/main" id="{B77FB6DE-BE87-4734-9F90-B2E7E87C40DB}"/>
              </a:ext>
            </a:extLst>
          </p:cNvPr>
          <p:cNvSpPr txBox="1"/>
          <p:nvPr/>
        </p:nvSpPr>
        <p:spPr>
          <a:xfrm>
            <a:off x="7186126" y="3954718"/>
            <a:ext cx="771291" cy="365760"/>
          </a:xfrm>
          <a:prstGeom prst="rect">
            <a:avLst/>
          </a:prstGeom>
          <a:noFill/>
        </p:spPr>
        <p:txBody>
          <a:bodyPr wrap="square" rtlCol="0" anchor="ctr">
            <a:spAutoFit/>
          </a:bodyPr>
          <a:lstStyle/>
          <a:p>
            <a:pPr algn="ctr"/>
            <a:r>
              <a:rPr lang="en-US" sz="2800" b="1" spc="-100" dirty="0">
                <a:ln w="0"/>
                <a:solidFill>
                  <a:schemeClr val="accent2"/>
                </a:solidFill>
                <a:effectLst>
                  <a:outerShdw blurRad="38100" dist="19050" dir="2700000" algn="tl" rotWithShape="0">
                    <a:schemeClr val="dk1">
                      <a:alpha val="40000"/>
                    </a:schemeClr>
                  </a:outerShdw>
                </a:effectLst>
              </a:rPr>
              <a:t>Doe</a:t>
            </a:r>
          </a:p>
        </p:txBody>
      </p:sp>
      <p:sp>
        <p:nvSpPr>
          <p:cNvPr id="29" name="TextBox 28">
            <a:extLst>
              <a:ext uri="{FF2B5EF4-FFF2-40B4-BE49-F238E27FC236}">
                <a16:creationId xmlns:a16="http://schemas.microsoft.com/office/drawing/2014/main" id="{6F0D90D4-D2E8-4789-B7E3-170C33D97067}"/>
              </a:ext>
            </a:extLst>
          </p:cNvPr>
          <p:cNvSpPr txBox="1"/>
          <p:nvPr/>
        </p:nvSpPr>
        <p:spPr>
          <a:xfrm>
            <a:off x="7186126" y="4541955"/>
            <a:ext cx="933262" cy="365760"/>
          </a:xfrm>
          <a:prstGeom prst="rect">
            <a:avLst/>
          </a:prstGeom>
          <a:noFill/>
        </p:spPr>
        <p:txBody>
          <a:bodyPr wrap="square" rtlCol="0" anchor="ctr">
            <a:spAutoFit/>
          </a:bodyPr>
          <a:lstStyle/>
          <a:p>
            <a:pPr algn="ctr"/>
            <a:r>
              <a:rPr lang="en-US" sz="2800" b="1" spc="-100" dirty="0">
                <a:ln w="0"/>
                <a:solidFill>
                  <a:schemeClr val="accent2"/>
                </a:solidFill>
                <a:effectLst>
                  <a:outerShdw blurRad="38100" dist="19050" dir="2700000" algn="tl" rotWithShape="0">
                    <a:schemeClr val="dk1">
                      <a:alpha val="40000"/>
                    </a:schemeClr>
                  </a:outerShdw>
                </a:effectLst>
              </a:rPr>
              <a:t>Aunt</a:t>
            </a:r>
          </a:p>
        </p:txBody>
      </p:sp>
      <p:sp>
        <p:nvSpPr>
          <p:cNvPr id="32" name="TextBox 31">
            <a:extLst>
              <a:ext uri="{FF2B5EF4-FFF2-40B4-BE49-F238E27FC236}">
                <a16:creationId xmlns:a16="http://schemas.microsoft.com/office/drawing/2014/main" id="{FBBF974A-51F6-4A89-8B34-691F85025B77}"/>
              </a:ext>
            </a:extLst>
          </p:cNvPr>
          <p:cNvSpPr txBox="1"/>
          <p:nvPr/>
        </p:nvSpPr>
        <p:spPr>
          <a:xfrm>
            <a:off x="7186126" y="5157192"/>
            <a:ext cx="771291" cy="365760"/>
          </a:xfrm>
          <a:prstGeom prst="rect">
            <a:avLst/>
          </a:prstGeom>
          <a:noFill/>
        </p:spPr>
        <p:txBody>
          <a:bodyPr wrap="square" rtlCol="0" anchor="ctr">
            <a:spAutoFit/>
          </a:bodyPr>
          <a:lstStyle/>
          <a:p>
            <a:pPr algn="ctr"/>
            <a:r>
              <a:rPr lang="en-US" sz="2800" b="1" spc="-100" dirty="0">
                <a:ln w="0"/>
                <a:solidFill>
                  <a:schemeClr val="accent2"/>
                </a:solidFill>
                <a:effectLst>
                  <a:outerShdw blurRad="38100" dist="19050" dir="2700000" algn="tl" rotWithShape="0">
                    <a:schemeClr val="dk1">
                      <a:alpha val="40000"/>
                    </a:schemeClr>
                  </a:outerShdw>
                </a:effectLst>
              </a:rPr>
              <a:t>Hen</a:t>
            </a:r>
          </a:p>
        </p:txBody>
      </p:sp>
    </p:spTree>
    <p:extLst>
      <p:ext uri="{BB962C8B-B14F-4D97-AF65-F5344CB8AC3E}">
        <p14:creationId xmlns:p14="http://schemas.microsoft.com/office/powerpoint/2010/main" val="394328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p:tgtEl>
                                          <p:spTgt spid="8">
                                            <p:txEl>
                                              <p:pRg st="0" end="0"/>
                                            </p:txEl>
                                          </p:spTgt>
                                        </p:tgtEl>
                                        <p:attrNameLst>
                                          <p:attrName>ppt_x</p:attrName>
                                        </p:attrNameLst>
                                      </p:cBhvr>
                                      <p:tavLst>
                                        <p:tav tm="0">
                                          <p:val>
                                            <p:strVal val="#ppt_x-#ppt_w*1.125000"/>
                                          </p:val>
                                        </p:tav>
                                        <p:tav tm="100000">
                                          <p:val>
                                            <p:strVal val="#ppt_x"/>
                                          </p:val>
                                        </p:tav>
                                      </p:tavLst>
                                    </p:anim>
                                    <p:animEffect transition="in" filter="wipe(right)">
                                      <p:cBhvr>
                                        <p:cTn id="8" dur="1000"/>
                                        <p:tgtEl>
                                          <p:spTgt spid="8">
                                            <p:txEl>
                                              <p:pRg st="0" end="0"/>
                                            </p:txEl>
                                          </p:spTgt>
                                        </p:tgtEl>
                                      </p:cBhvr>
                                    </p:animEffect>
                                  </p:childTnLst>
                                </p:cTn>
                              </p:par>
                              <p:par>
                                <p:cTn id="9" presetID="12" presetClass="entr" presetSubtype="8" fill="hold"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p:tgtEl>
                                          <p:spTgt spid="10"/>
                                        </p:tgtEl>
                                        <p:attrNameLst>
                                          <p:attrName>ppt_x</p:attrName>
                                        </p:attrNameLst>
                                      </p:cBhvr>
                                      <p:tavLst>
                                        <p:tav tm="0">
                                          <p:val>
                                            <p:strVal val="#ppt_x-#ppt_w*1.125000"/>
                                          </p:val>
                                        </p:tav>
                                        <p:tav tm="100000">
                                          <p:val>
                                            <p:strVal val="#ppt_x"/>
                                          </p:val>
                                        </p:tav>
                                      </p:tavLst>
                                    </p:anim>
                                    <p:animEffect transition="in" filter="wipe(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2" presetClass="entr" presetSubtype="8" fill="hold" nodeType="after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1000"/>
                                        <p:tgtEl>
                                          <p:spTgt spid="8">
                                            <p:txEl>
                                              <p:pRg st="1" end="1"/>
                                            </p:txEl>
                                          </p:spTgt>
                                        </p:tgtEl>
                                        <p:attrNameLst>
                                          <p:attrName>ppt_x</p:attrName>
                                        </p:attrNameLst>
                                      </p:cBhvr>
                                      <p:tavLst>
                                        <p:tav tm="0">
                                          <p:val>
                                            <p:strVal val="#ppt_x-#ppt_w*1.125000"/>
                                          </p:val>
                                        </p:tav>
                                        <p:tav tm="100000">
                                          <p:val>
                                            <p:strVal val="#ppt_x"/>
                                          </p:val>
                                        </p:tav>
                                      </p:tavLst>
                                    </p:anim>
                                    <p:animEffect transition="in" filter="wipe(right)">
                                      <p:cBhvr>
                                        <p:cTn id="24" dur="1000"/>
                                        <p:tgtEl>
                                          <p:spTgt spid="8">
                                            <p:txEl>
                                              <p:pRg st="1" end="1"/>
                                            </p:txEl>
                                          </p:spTgt>
                                        </p:tgtEl>
                                      </p:cBhvr>
                                    </p:animEffect>
                                  </p:childTnLst>
                                </p:cTn>
                              </p:par>
                              <p:par>
                                <p:cTn id="25" presetID="12" presetClass="entr" presetSubtype="8"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p:tgtEl>
                                          <p:spTgt spid="21"/>
                                        </p:tgtEl>
                                        <p:attrNameLst>
                                          <p:attrName>ppt_x</p:attrName>
                                        </p:attrNameLst>
                                      </p:cBhvr>
                                      <p:tavLst>
                                        <p:tav tm="0">
                                          <p:val>
                                            <p:strVal val="#ppt_x-#ppt_w*1.125000"/>
                                          </p:val>
                                        </p:tav>
                                        <p:tav tm="100000">
                                          <p:val>
                                            <p:strVal val="#ppt_x"/>
                                          </p:val>
                                        </p:tav>
                                      </p:tavLst>
                                    </p:anim>
                                    <p:animEffect transition="in" filter="wipe(right)">
                                      <p:cBhvr>
                                        <p:cTn id="28" dur="10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2" presetClass="entr" presetSubtype="8" fill="hold" nodeType="after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1000"/>
                                        <p:tgtEl>
                                          <p:spTgt spid="8">
                                            <p:txEl>
                                              <p:pRg st="2" end="2"/>
                                            </p:txEl>
                                          </p:spTgt>
                                        </p:tgtEl>
                                        <p:attrNameLst>
                                          <p:attrName>ppt_x</p:attrName>
                                        </p:attrNameLst>
                                      </p:cBhvr>
                                      <p:tavLst>
                                        <p:tav tm="0">
                                          <p:val>
                                            <p:strVal val="#ppt_x-#ppt_w*1.125000"/>
                                          </p:val>
                                        </p:tav>
                                        <p:tav tm="100000">
                                          <p:val>
                                            <p:strVal val="#ppt_x"/>
                                          </p:val>
                                        </p:tav>
                                      </p:tavLst>
                                    </p:anim>
                                    <p:animEffect transition="in" filter="wipe(right)">
                                      <p:cBhvr>
                                        <p:cTn id="40" dur="1000"/>
                                        <p:tgtEl>
                                          <p:spTgt spid="8">
                                            <p:txEl>
                                              <p:pRg st="2" end="2"/>
                                            </p:txEl>
                                          </p:spTgt>
                                        </p:tgtEl>
                                      </p:cBhvr>
                                    </p:animEffect>
                                  </p:childTnLst>
                                </p:cTn>
                              </p:par>
                              <p:par>
                                <p:cTn id="41" presetID="12" presetClass="entr" presetSubtype="8"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p:tgtEl>
                                          <p:spTgt spid="20"/>
                                        </p:tgtEl>
                                        <p:attrNameLst>
                                          <p:attrName>ppt_x</p:attrName>
                                        </p:attrNameLst>
                                      </p:cBhvr>
                                      <p:tavLst>
                                        <p:tav tm="0">
                                          <p:val>
                                            <p:strVal val="#ppt_x-#ppt_w*1.125000"/>
                                          </p:val>
                                        </p:tav>
                                        <p:tav tm="100000">
                                          <p:val>
                                            <p:strVal val="#ppt_x"/>
                                          </p:val>
                                        </p:tav>
                                      </p:tavLst>
                                    </p:anim>
                                    <p:animEffect transition="in" filter="wipe(right)">
                                      <p:cBhvr>
                                        <p:cTn id="44" dur="1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IN" b="1" u="sng" dirty="0"/>
              <a:t>Exercise 2</a:t>
            </a:r>
          </a:p>
        </p:txBody>
      </p:sp>
      <p:sp>
        <p:nvSpPr>
          <p:cNvPr id="3" name="Text Placeholder 2"/>
          <p:cNvSpPr>
            <a:spLocks noGrp="1"/>
          </p:cNvSpPr>
          <p:nvPr>
            <p:ph type="body" sz="quarter" idx="10"/>
          </p:nvPr>
        </p:nvSpPr>
        <p:spPr>
          <a:xfrm>
            <a:off x="3369401" y="817280"/>
            <a:ext cx="5474370" cy="936104"/>
          </a:xfrm>
          <a:noFill/>
          <a:ln>
            <a:noFill/>
          </a:ln>
        </p:spPr>
        <p:style>
          <a:lnRef idx="1">
            <a:schemeClr val="dk1"/>
          </a:lnRef>
          <a:fillRef idx="2">
            <a:schemeClr val="dk1"/>
          </a:fillRef>
          <a:effectRef idx="1">
            <a:schemeClr val="dk1"/>
          </a:effectRef>
          <a:fontRef idx="minor">
            <a:schemeClr val="dk1"/>
          </a:fontRef>
        </p:style>
        <p:txBody>
          <a:bodyPr/>
          <a:lstStyle/>
          <a:p>
            <a:pPr marL="0" marR="0" indent="0" algn="ctr">
              <a:spcBef>
                <a:spcPts val="0"/>
              </a:spcBef>
              <a:spcAft>
                <a:spcPts val="0"/>
              </a:spcAft>
              <a:buNone/>
            </a:pPr>
            <a:r>
              <a:rPr lang="en-IE" sz="3000" i="1" dirty="0">
                <a:solidFill>
                  <a:schemeClr val="tx1"/>
                </a:solidFill>
                <a:ea typeface="Calibri" panose="020F0502020204030204" pitchFamily="34" charset="0"/>
              </a:rPr>
              <a:t>Give one word for the following.</a:t>
            </a:r>
          </a:p>
          <a:p>
            <a:pPr marL="0" marR="0" indent="0" algn="ctr">
              <a:spcBef>
                <a:spcPts val="0"/>
              </a:spcBef>
              <a:spcAft>
                <a:spcPts val="0"/>
              </a:spcAft>
              <a:buNone/>
            </a:pPr>
            <a:r>
              <a:rPr lang="en-IE" sz="3000" i="1" dirty="0">
                <a:solidFill>
                  <a:schemeClr val="tx1"/>
                </a:solidFill>
                <a:effectLst/>
                <a:ea typeface="Calibri" panose="020F0502020204030204" pitchFamily="34" charset="0"/>
              </a:rPr>
              <a:t>Choose from the box given below.</a:t>
            </a:r>
            <a:r>
              <a:rPr lang="en-US" sz="3000" i="1" dirty="0">
                <a:solidFill>
                  <a:schemeClr val="tx1"/>
                </a:solidFill>
                <a:effectLst/>
              </a:rPr>
              <a:t> </a:t>
            </a:r>
            <a:endParaRPr lang="en-US" sz="3000" i="1" dirty="0">
              <a:solidFill>
                <a:schemeClr val="tx1"/>
              </a:solidFill>
              <a:effectLst/>
              <a:ea typeface="Calibri" panose="020F0502020204030204" pitchFamily="34" charset="0"/>
            </a:endParaRPr>
          </a:p>
        </p:txBody>
      </p:sp>
      <p:graphicFrame>
        <p:nvGraphicFramePr>
          <p:cNvPr id="4" name="Table 4">
            <a:extLst>
              <a:ext uri="{FF2B5EF4-FFF2-40B4-BE49-F238E27FC236}">
                <a16:creationId xmlns:a16="http://schemas.microsoft.com/office/drawing/2014/main" id="{31021763-D5C2-403D-BD71-6AF04DE57A85}"/>
              </a:ext>
            </a:extLst>
          </p:cNvPr>
          <p:cNvGraphicFramePr>
            <a:graphicFrameLocks noGrp="1"/>
          </p:cNvGraphicFramePr>
          <p:nvPr/>
        </p:nvGraphicFramePr>
        <p:xfrm>
          <a:off x="2778547" y="1896512"/>
          <a:ext cx="6701537" cy="1036320"/>
        </p:xfrm>
        <a:graphic>
          <a:graphicData uri="http://schemas.openxmlformats.org/drawingml/2006/table">
            <a:tbl>
              <a:tblPr>
                <a:tableStyleId>{5C22544A-7EE6-4342-B048-85BDC9FD1C3A}</a:tableStyleId>
              </a:tblPr>
              <a:tblGrid>
                <a:gridCol w="1963103">
                  <a:extLst>
                    <a:ext uri="{9D8B030D-6E8A-4147-A177-3AD203B41FA5}">
                      <a16:colId xmlns:a16="http://schemas.microsoft.com/office/drawing/2014/main" val="3216147594"/>
                    </a:ext>
                  </a:extLst>
                </a:gridCol>
                <a:gridCol w="1805432">
                  <a:extLst>
                    <a:ext uri="{9D8B030D-6E8A-4147-A177-3AD203B41FA5}">
                      <a16:colId xmlns:a16="http://schemas.microsoft.com/office/drawing/2014/main" val="2595297085"/>
                    </a:ext>
                  </a:extLst>
                </a:gridCol>
                <a:gridCol w="1584897">
                  <a:extLst>
                    <a:ext uri="{9D8B030D-6E8A-4147-A177-3AD203B41FA5}">
                      <a16:colId xmlns:a16="http://schemas.microsoft.com/office/drawing/2014/main" val="495896549"/>
                    </a:ext>
                  </a:extLst>
                </a:gridCol>
                <a:gridCol w="1348105">
                  <a:extLst>
                    <a:ext uri="{9D8B030D-6E8A-4147-A177-3AD203B41FA5}">
                      <a16:colId xmlns:a16="http://schemas.microsoft.com/office/drawing/2014/main" val="1130396251"/>
                    </a:ext>
                  </a:extLst>
                </a:gridCol>
              </a:tblGrid>
              <a:tr h="370840">
                <a:tc>
                  <a:txBody>
                    <a:bodyPr/>
                    <a:lstStyle/>
                    <a:p>
                      <a:pPr algn="ctr"/>
                      <a:r>
                        <a:rPr lang="en-US" sz="2800" dirty="0"/>
                        <a:t>Cousin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Bachelor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Widower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Niece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3435010"/>
                  </a:ext>
                </a:extLst>
              </a:tr>
              <a:tr h="370840">
                <a:tc>
                  <a:txBody>
                    <a:bodyPr/>
                    <a:lstStyle/>
                    <a:p>
                      <a:pPr algn="ctr"/>
                      <a:r>
                        <a:rPr lang="en-US" sz="2800" dirty="0"/>
                        <a:t>Doe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Nephew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Hen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Aunt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1777774"/>
                  </a:ext>
                </a:extLst>
              </a:tr>
            </a:tbl>
          </a:graphicData>
        </a:graphic>
      </p:graphicFrame>
      <p:sp>
        <p:nvSpPr>
          <p:cNvPr id="8" name="TextBox 7">
            <a:extLst>
              <a:ext uri="{FF2B5EF4-FFF2-40B4-BE49-F238E27FC236}">
                <a16:creationId xmlns:a16="http://schemas.microsoft.com/office/drawing/2014/main" id="{CD386F3B-C1BA-43F1-AC5C-9E03060B2C8A}"/>
              </a:ext>
            </a:extLst>
          </p:cNvPr>
          <p:cNvSpPr txBox="1"/>
          <p:nvPr/>
        </p:nvSpPr>
        <p:spPr>
          <a:xfrm>
            <a:off x="2868191" y="3356992"/>
            <a:ext cx="6701537" cy="2430922"/>
          </a:xfrm>
          <a:prstGeom prst="rect">
            <a:avLst/>
          </a:prstGeom>
          <a:noFill/>
        </p:spPr>
        <p:txBody>
          <a:bodyPr wrap="square" rtlCol="0">
            <a:spAutoFit/>
          </a:bodyPr>
          <a:lstStyle/>
          <a:p>
            <a:pPr marL="514350" lvl="0" indent="-514350">
              <a:lnSpc>
                <a:spcPct val="150000"/>
              </a:lnSpc>
              <a:buFont typeface="+mj-lt"/>
              <a:buAutoNum type="arabicPeriod" startAt="4"/>
            </a:pPr>
            <a:r>
              <a:rPr lang="en-IE" sz="2600" dirty="0"/>
              <a:t>Your aunt's son is your- ____________</a:t>
            </a:r>
            <a:endParaRPr lang="en-US" sz="2600" dirty="0"/>
          </a:p>
          <a:p>
            <a:pPr marL="514350" lvl="0" indent="-514350">
              <a:lnSpc>
                <a:spcPct val="150000"/>
              </a:lnSpc>
              <a:buFont typeface="+mj-lt"/>
              <a:buAutoNum type="arabicPeriod" startAt="4"/>
            </a:pPr>
            <a:r>
              <a:rPr lang="en-IE" sz="2600" dirty="0"/>
              <a:t>Your brother's daughter is your- _______</a:t>
            </a:r>
            <a:endParaRPr lang="en-US" sz="2600" dirty="0"/>
          </a:p>
          <a:p>
            <a:pPr marL="514350" lvl="0" indent="-514350">
              <a:lnSpc>
                <a:spcPct val="150000"/>
              </a:lnSpc>
              <a:buFont typeface="+mj-lt"/>
              <a:buAutoNum type="arabicPeriod" startAt="4"/>
            </a:pPr>
            <a:r>
              <a:rPr lang="en-IE" sz="2600" dirty="0"/>
              <a:t>A man who is not married- __________</a:t>
            </a:r>
            <a:endParaRPr lang="en-US" sz="2600" dirty="0"/>
          </a:p>
          <a:p>
            <a:pPr marL="514350" lvl="0" indent="-514350">
              <a:lnSpc>
                <a:spcPct val="150000"/>
              </a:lnSpc>
              <a:buFont typeface="+mj-lt"/>
              <a:buAutoNum type="arabicPeriod" startAt="4"/>
            </a:pPr>
            <a:r>
              <a:rPr lang="en-IE" sz="2600" dirty="0"/>
              <a:t>Your sister's son is your- _____________</a:t>
            </a:r>
            <a:endParaRPr lang="en-US" sz="2600" dirty="0"/>
          </a:p>
        </p:txBody>
      </p:sp>
      <p:pic>
        <p:nvPicPr>
          <p:cNvPr id="10" name="Picture 9">
            <a:extLst>
              <a:ext uri="{FF2B5EF4-FFF2-40B4-BE49-F238E27FC236}">
                <a16:creationId xmlns:a16="http://schemas.microsoft.com/office/drawing/2014/main" id="{764DED56-335D-4C80-889A-F27ADBEB7B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15210" y="2931663"/>
            <a:ext cx="1123304" cy="1685615"/>
          </a:xfrm>
          <a:prstGeom prst="rect">
            <a:avLst/>
          </a:prstGeom>
        </p:spPr>
      </p:pic>
      <p:pic>
        <p:nvPicPr>
          <p:cNvPr id="20" name="Picture 19">
            <a:extLst>
              <a:ext uri="{FF2B5EF4-FFF2-40B4-BE49-F238E27FC236}">
                <a16:creationId xmlns:a16="http://schemas.microsoft.com/office/drawing/2014/main" id="{82A5CB83-1C9D-4BB2-A0CD-896EB953CEB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066551" y="4509120"/>
            <a:ext cx="1194373" cy="1654591"/>
          </a:xfrm>
          <a:prstGeom prst="rect">
            <a:avLst/>
          </a:prstGeom>
        </p:spPr>
      </p:pic>
      <p:pic>
        <p:nvPicPr>
          <p:cNvPr id="21" name="Picture 20">
            <a:extLst>
              <a:ext uri="{FF2B5EF4-FFF2-40B4-BE49-F238E27FC236}">
                <a16:creationId xmlns:a16="http://schemas.microsoft.com/office/drawing/2014/main" id="{DBD7B689-6F60-491B-BBD4-4708ED56E3C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72102" y="4963212"/>
            <a:ext cx="1818634" cy="1358147"/>
          </a:xfrm>
          <a:prstGeom prst="rect">
            <a:avLst/>
          </a:prstGeom>
        </p:spPr>
      </p:pic>
      <p:pic>
        <p:nvPicPr>
          <p:cNvPr id="24" name="Picture 23">
            <a:extLst>
              <a:ext uri="{FF2B5EF4-FFF2-40B4-BE49-F238E27FC236}">
                <a16:creationId xmlns:a16="http://schemas.microsoft.com/office/drawing/2014/main" id="{04934C56-16DD-4487-87E0-8B4ED4F2E71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750959" y="2996952"/>
            <a:ext cx="1825557" cy="1218976"/>
          </a:xfrm>
          <a:prstGeom prst="rect">
            <a:avLst/>
          </a:prstGeom>
        </p:spPr>
      </p:pic>
      <p:sp>
        <p:nvSpPr>
          <p:cNvPr id="11" name="TextBox 10">
            <a:extLst>
              <a:ext uri="{FF2B5EF4-FFF2-40B4-BE49-F238E27FC236}">
                <a16:creationId xmlns:a16="http://schemas.microsoft.com/office/drawing/2014/main" id="{CB02E7B3-ADE1-4E9D-9462-4D8DCF0CFDDE}"/>
              </a:ext>
            </a:extLst>
          </p:cNvPr>
          <p:cNvSpPr txBox="1"/>
          <p:nvPr/>
        </p:nvSpPr>
        <p:spPr>
          <a:xfrm>
            <a:off x="7084102" y="3523452"/>
            <a:ext cx="1181945" cy="365760"/>
          </a:xfrm>
          <a:prstGeom prst="rect">
            <a:avLst/>
          </a:prstGeom>
          <a:noFill/>
        </p:spPr>
        <p:txBody>
          <a:bodyPr wrap="square" rtlCol="0" anchor="ctr">
            <a:spAutoFit/>
          </a:bodyPr>
          <a:lstStyle/>
          <a:p>
            <a:pPr algn="ctr"/>
            <a:r>
              <a:rPr lang="en-US" sz="2800" b="1" spc="-100" dirty="0">
                <a:ln w="0"/>
                <a:solidFill>
                  <a:schemeClr val="accent2"/>
                </a:solidFill>
                <a:effectLst>
                  <a:outerShdw blurRad="38100" dist="19050" dir="2700000" algn="tl" rotWithShape="0">
                    <a:schemeClr val="dk1">
                      <a:alpha val="40000"/>
                    </a:schemeClr>
                  </a:outerShdw>
                </a:effectLst>
              </a:rPr>
              <a:t>Cousin</a:t>
            </a:r>
          </a:p>
        </p:txBody>
      </p:sp>
      <p:sp>
        <p:nvSpPr>
          <p:cNvPr id="12" name="TextBox 11">
            <a:extLst>
              <a:ext uri="{FF2B5EF4-FFF2-40B4-BE49-F238E27FC236}">
                <a16:creationId xmlns:a16="http://schemas.microsoft.com/office/drawing/2014/main" id="{17563AB0-1786-4C1D-8D8E-C925E084EF02}"/>
              </a:ext>
            </a:extLst>
          </p:cNvPr>
          <p:cNvSpPr txBox="1"/>
          <p:nvPr/>
        </p:nvSpPr>
        <p:spPr>
          <a:xfrm>
            <a:off x="7841436" y="4107603"/>
            <a:ext cx="976814" cy="365760"/>
          </a:xfrm>
          <a:prstGeom prst="rect">
            <a:avLst/>
          </a:prstGeom>
          <a:noFill/>
        </p:spPr>
        <p:txBody>
          <a:bodyPr wrap="square" rtlCol="0" anchor="ctr">
            <a:spAutoFit/>
          </a:bodyPr>
          <a:lstStyle/>
          <a:p>
            <a:pPr algn="ctr"/>
            <a:r>
              <a:rPr lang="en-US" sz="2800" b="1" spc="-100" dirty="0">
                <a:ln w="0"/>
                <a:solidFill>
                  <a:schemeClr val="accent2"/>
                </a:solidFill>
                <a:effectLst>
                  <a:outerShdw blurRad="38100" dist="19050" dir="2700000" algn="tl" rotWithShape="0">
                    <a:schemeClr val="dk1">
                      <a:alpha val="40000"/>
                    </a:schemeClr>
                  </a:outerShdw>
                </a:effectLst>
              </a:rPr>
              <a:t>Niece</a:t>
            </a:r>
          </a:p>
        </p:txBody>
      </p:sp>
      <p:sp>
        <p:nvSpPr>
          <p:cNvPr id="13" name="TextBox 12">
            <a:extLst>
              <a:ext uri="{FF2B5EF4-FFF2-40B4-BE49-F238E27FC236}">
                <a16:creationId xmlns:a16="http://schemas.microsoft.com/office/drawing/2014/main" id="{5A0C702A-A846-46E7-9E78-F35B6D423404}"/>
              </a:ext>
            </a:extLst>
          </p:cNvPr>
          <p:cNvSpPr txBox="1"/>
          <p:nvPr/>
        </p:nvSpPr>
        <p:spPr>
          <a:xfrm>
            <a:off x="7084102" y="5301922"/>
            <a:ext cx="1430154" cy="365760"/>
          </a:xfrm>
          <a:prstGeom prst="rect">
            <a:avLst/>
          </a:prstGeom>
          <a:noFill/>
        </p:spPr>
        <p:txBody>
          <a:bodyPr wrap="square" rtlCol="0" anchor="ctr">
            <a:spAutoFit/>
          </a:bodyPr>
          <a:lstStyle/>
          <a:p>
            <a:pPr algn="ctr"/>
            <a:r>
              <a:rPr lang="en-US" sz="2800" b="1" spc="-100" dirty="0">
                <a:ln w="0"/>
                <a:solidFill>
                  <a:schemeClr val="accent2"/>
                </a:solidFill>
                <a:effectLst>
                  <a:outerShdw blurRad="38100" dist="19050" dir="2700000" algn="tl" rotWithShape="0">
                    <a:schemeClr val="dk1">
                      <a:alpha val="40000"/>
                    </a:schemeClr>
                  </a:outerShdw>
                </a:effectLst>
              </a:rPr>
              <a:t>Nephew</a:t>
            </a:r>
          </a:p>
        </p:txBody>
      </p:sp>
      <p:sp>
        <p:nvSpPr>
          <p:cNvPr id="14" name="TextBox 13">
            <a:extLst>
              <a:ext uri="{FF2B5EF4-FFF2-40B4-BE49-F238E27FC236}">
                <a16:creationId xmlns:a16="http://schemas.microsoft.com/office/drawing/2014/main" id="{EBBC3098-CC54-45D2-96F8-83BE2979AA2E}"/>
              </a:ext>
            </a:extLst>
          </p:cNvPr>
          <p:cNvSpPr txBox="1"/>
          <p:nvPr/>
        </p:nvSpPr>
        <p:spPr>
          <a:xfrm>
            <a:off x="7084102" y="4703545"/>
            <a:ext cx="1430154" cy="365760"/>
          </a:xfrm>
          <a:prstGeom prst="rect">
            <a:avLst/>
          </a:prstGeom>
          <a:noFill/>
        </p:spPr>
        <p:txBody>
          <a:bodyPr wrap="square" rtlCol="0" anchor="ctr">
            <a:spAutoFit/>
          </a:bodyPr>
          <a:lstStyle/>
          <a:p>
            <a:pPr algn="ctr"/>
            <a:r>
              <a:rPr lang="en-US" sz="2800" b="1" spc="-100" dirty="0">
                <a:ln w="0"/>
                <a:solidFill>
                  <a:schemeClr val="accent2"/>
                </a:solidFill>
                <a:effectLst>
                  <a:outerShdw blurRad="38100" dist="19050" dir="2700000" algn="tl" rotWithShape="0">
                    <a:schemeClr val="dk1">
                      <a:alpha val="40000"/>
                    </a:schemeClr>
                  </a:outerShdw>
                </a:effectLst>
              </a:rPr>
              <a:t>Bachelor</a:t>
            </a:r>
          </a:p>
        </p:txBody>
      </p:sp>
    </p:spTree>
    <p:extLst>
      <p:ext uri="{BB962C8B-B14F-4D97-AF65-F5344CB8AC3E}">
        <p14:creationId xmlns:p14="http://schemas.microsoft.com/office/powerpoint/2010/main" val="17982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p:tgtEl>
                                          <p:spTgt spid="8">
                                            <p:txEl>
                                              <p:pRg st="0" end="0"/>
                                            </p:txEl>
                                          </p:spTgt>
                                        </p:tgtEl>
                                        <p:attrNameLst>
                                          <p:attrName>ppt_x</p:attrName>
                                        </p:attrNameLst>
                                      </p:cBhvr>
                                      <p:tavLst>
                                        <p:tav tm="0">
                                          <p:val>
                                            <p:strVal val="#ppt_x-#ppt_w*1.125000"/>
                                          </p:val>
                                        </p:tav>
                                        <p:tav tm="100000">
                                          <p:val>
                                            <p:strVal val="#ppt_x"/>
                                          </p:val>
                                        </p:tav>
                                      </p:tavLst>
                                    </p:anim>
                                    <p:animEffect transition="in" filter="wipe(right)">
                                      <p:cBhvr>
                                        <p:cTn id="8" dur="1000"/>
                                        <p:tgtEl>
                                          <p:spTgt spid="8">
                                            <p:txEl>
                                              <p:pRg st="0" end="0"/>
                                            </p:txEl>
                                          </p:spTgt>
                                        </p:tgtEl>
                                      </p:cBhvr>
                                    </p:animEffect>
                                  </p:childTnLst>
                                </p:cTn>
                              </p:par>
                              <p:par>
                                <p:cTn id="9" presetID="12" presetClass="entr" presetSubtype="8" fill="hold"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p:tgtEl>
                                          <p:spTgt spid="10"/>
                                        </p:tgtEl>
                                        <p:attrNameLst>
                                          <p:attrName>ppt_x</p:attrName>
                                        </p:attrNameLst>
                                      </p:cBhvr>
                                      <p:tavLst>
                                        <p:tav tm="0">
                                          <p:val>
                                            <p:strVal val="#ppt_x-#ppt_w*1.125000"/>
                                          </p:val>
                                        </p:tav>
                                        <p:tav tm="100000">
                                          <p:val>
                                            <p:strVal val="#ppt_x"/>
                                          </p:val>
                                        </p:tav>
                                      </p:tavLst>
                                    </p:anim>
                                    <p:animEffect transition="in" filter="wipe(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2" presetClass="entr" presetSubtype="8" fill="hold" nodeType="after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1000"/>
                                        <p:tgtEl>
                                          <p:spTgt spid="8">
                                            <p:txEl>
                                              <p:pRg st="1" end="1"/>
                                            </p:txEl>
                                          </p:spTgt>
                                        </p:tgtEl>
                                        <p:attrNameLst>
                                          <p:attrName>ppt_x</p:attrName>
                                        </p:attrNameLst>
                                      </p:cBhvr>
                                      <p:tavLst>
                                        <p:tav tm="0">
                                          <p:val>
                                            <p:strVal val="#ppt_x-#ppt_w*1.125000"/>
                                          </p:val>
                                        </p:tav>
                                        <p:tav tm="100000">
                                          <p:val>
                                            <p:strVal val="#ppt_x"/>
                                          </p:val>
                                        </p:tav>
                                      </p:tavLst>
                                    </p:anim>
                                    <p:animEffect transition="in" filter="wipe(right)">
                                      <p:cBhvr>
                                        <p:cTn id="24" dur="1000"/>
                                        <p:tgtEl>
                                          <p:spTgt spid="8">
                                            <p:txEl>
                                              <p:pRg st="1" end="1"/>
                                            </p:txEl>
                                          </p:spTgt>
                                        </p:tgtEl>
                                      </p:cBhvr>
                                    </p:animEffect>
                                  </p:childTnLst>
                                </p:cTn>
                              </p:par>
                              <p:par>
                                <p:cTn id="25" presetID="12" presetClass="entr" presetSubtype="8"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p:tgtEl>
                                          <p:spTgt spid="24"/>
                                        </p:tgtEl>
                                        <p:attrNameLst>
                                          <p:attrName>ppt_x</p:attrName>
                                        </p:attrNameLst>
                                      </p:cBhvr>
                                      <p:tavLst>
                                        <p:tav tm="0">
                                          <p:val>
                                            <p:strVal val="#ppt_x-#ppt_w*1.125000"/>
                                          </p:val>
                                        </p:tav>
                                        <p:tav tm="100000">
                                          <p:val>
                                            <p:strVal val="#ppt_x"/>
                                          </p:val>
                                        </p:tav>
                                      </p:tavLst>
                                    </p:anim>
                                    <p:animEffect transition="in" filter="wipe(right)">
                                      <p:cBhvr>
                                        <p:cTn id="28" dur="1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2" presetClass="entr" presetSubtype="8" fill="hold" nodeType="after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1000"/>
                                        <p:tgtEl>
                                          <p:spTgt spid="8">
                                            <p:txEl>
                                              <p:pRg st="2" end="2"/>
                                            </p:txEl>
                                          </p:spTgt>
                                        </p:tgtEl>
                                        <p:attrNameLst>
                                          <p:attrName>ppt_x</p:attrName>
                                        </p:attrNameLst>
                                      </p:cBhvr>
                                      <p:tavLst>
                                        <p:tav tm="0">
                                          <p:val>
                                            <p:strVal val="#ppt_x-#ppt_w*1.125000"/>
                                          </p:val>
                                        </p:tav>
                                        <p:tav tm="100000">
                                          <p:val>
                                            <p:strVal val="#ppt_x"/>
                                          </p:val>
                                        </p:tav>
                                      </p:tavLst>
                                    </p:anim>
                                    <p:animEffect transition="in" filter="wipe(right)">
                                      <p:cBhvr>
                                        <p:cTn id="40" dur="1000"/>
                                        <p:tgtEl>
                                          <p:spTgt spid="8">
                                            <p:txEl>
                                              <p:pRg st="2" end="2"/>
                                            </p:txEl>
                                          </p:spTgt>
                                        </p:tgtEl>
                                      </p:cBhvr>
                                    </p:animEffect>
                                  </p:childTnLst>
                                </p:cTn>
                              </p:par>
                              <p:par>
                                <p:cTn id="41" presetID="12" presetClass="entr" presetSubtype="8"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p:tgtEl>
                                          <p:spTgt spid="21"/>
                                        </p:tgtEl>
                                        <p:attrNameLst>
                                          <p:attrName>ppt_x</p:attrName>
                                        </p:attrNameLst>
                                      </p:cBhvr>
                                      <p:tavLst>
                                        <p:tav tm="0">
                                          <p:val>
                                            <p:strVal val="#ppt_x-#ppt_w*1.125000"/>
                                          </p:val>
                                        </p:tav>
                                        <p:tav tm="100000">
                                          <p:val>
                                            <p:strVal val="#ppt_x"/>
                                          </p:val>
                                        </p:tav>
                                      </p:tavLst>
                                    </p:anim>
                                    <p:animEffect transition="in" filter="wipe(right)">
                                      <p:cBhvr>
                                        <p:cTn id="44" dur="10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12" presetClass="entr" presetSubtype="8" fill="hold" nodeType="after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anim calcmode="lin" valueType="num">
                                      <p:cBhvr additive="base">
                                        <p:cTn id="55" dur="1000"/>
                                        <p:tgtEl>
                                          <p:spTgt spid="8">
                                            <p:txEl>
                                              <p:pRg st="3" end="3"/>
                                            </p:txEl>
                                          </p:spTgt>
                                        </p:tgtEl>
                                        <p:attrNameLst>
                                          <p:attrName>ppt_x</p:attrName>
                                        </p:attrNameLst>
                                      </p:cBhvr>
                                      <p:tavLst>
                                        <p:tav tm="0">
                                          <p:val>
                                            <p:strVal val="#ppt_x-#ppt_w*1.125000"/>
                                          </p:val>
                                        </p:tav>
                                        <p:tav tm="100000">
                                          <p:val>
                                            <p:strVal val="#ppt_x"/>
                                          </p:val>
                                        </p:tav>
                                      </p:tavLst>
                                    </p:anim>
                                    <p:animEffect transition="in" filter="wipe(right)">
                                      <p:cBhvr>
                                        <p:cTn id="56" dur="1000"/>
                                        <p:tgtEl>
                                          <p:spTgt spid="8">
                                            <p:txEl>
                                              <p:pRg st="3" end="3"/>
                                            </p:txEl>
                                          </p:spTgt>
                                        </p:tgtEl>
                                      </p:cBhvr>
                                    </p:animEffect>
                                  </p:childTnLst>
                                </p:cTn>
                              </p:par>
                              <p:par>
                                <p:cTn id="57" presetID="12" presetClass="entr" presetSubtype="8"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1000"/>
                                        <p:tgtEl>
                                          <p:spTgt spid="20"/>
                                        </p:tgtEl>
                                        <p:attrNameLst>
                                          <p:attrName>ppt_x</p:attrName>
                                        </p:attrNameLst>
                                      </p:cBhvr>
                                      <p:tavLst>
                                        <p:tav tm="0">
                                          <p:val>
                                            <p:strVal val="#ppt_x-#ppt_w*1.125000"/>
                                          </p:val>
                                        </p:tav>
                                        <p:tav tm="100000">
                                          <p:val>
                                            <p:strVal val="#ppt_x"/>
                                          </p:val>
                                        </p:tav>
                                      </p:tavLst>
                                    </p:anim>
                                    <p:animEffect transition="in" filter="wipe(right)">
                                      <p:cBhvr>
                                        <p:cTn id="60" dur="10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3681091994"/>
              </p:ext>
            </p:extLst>
          </p:nvPr>
        </p:nvGraphicFramePr>
        <p:xfrm>
          <a:off x="1127448" y="1018981"/>
          <a:ext cx="9937104" cy="3850179"/>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i="0" dirty="0"/>
                        <a:t>1. Thinking boy </a:t>
                      </a:r>
                      <a:r>
                        <a:rPr lang="en-IN" altLang="en-US" sz="900" i="0" dirty="0">
                          <a:hlinkClick r:id="rId3"/>
                        </a:rPr>
                        <a:t>https://pixabay.com/vectors/thinker-thinking-person-idea-28741/</a:t>
                      </a:r>
                      <a:endParaRPr lang="en-US" altLang="en-US" sz="900" i="0" dirty="0"/>
                    </a:p>
                    <a:p>
                      <a:endParaRPr lang="en-IN" sz="900" dirty="0"/>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pPr eaLnBrk="1" hangingPunct="1">
                        <a:spcBef>
                          <a:spcPct val="0"/>
                        </a:spcBef>
                      </a:pPr>
                      <a:r>
                        <a:rPr lang="en-IN" sz="900" dirty="0"/>
                        <a:t>Cock: </a:t>
                      </a:r>
                      <a:r>
                        <a:rPr lang="en-IN" sz="900" dirty="0">
                          <a:hlinkClick r:id="rId4"/>
                        </a:rPr>
                        <a:t>https://pixabay.com/photos/chickens-birds-poultry-rooster-hen-2522623/</a:t>
                      </a:r>
                      <a:endParaRPr lang="en-IN" sz="900" dirty="0"/>
                    </a:p>
                    <a:p>
                      <a:pPr eaLnBrk="1" hangingPunct="1">
                        <a:spcBef>
                          <a:spcPct val="0"/>
                        </a:spcBef>
                      </a:pPr>
                      <a:r>
                        <a:rPr lang="en-IN" sz="900" dirty="0"/>
                        <a:t>Horse: </a:t>
                      </a:r>
                      <a:r>
                        <a:rPr lang="en-US" altLang="en-US" sz="900" dirty="0">
                          <a:hlinkClick r:id="rId5"/>
                        </a:rPr>
                        <a:t>https://pixabay.com/photos/horse-mare-bridle-animal-ride-3390256/</a:t>
                      </a:r>
                      <a:endParaRPr lang="en-US" alt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Papa: https://www.flickr.com/photos/8263540@N05/3987932818 By </a:t>
                      </a:r>
                      <a:r>
                        <a:rPr lang="en-IN" sz="900" dirty="0" err="1"/>
                        <a:t>Dinuraj</a:t>
                      </a:r>
                      <a:r>
                        <a:rPr lang="en-IN" sz="900" dirty="0"/>
                        <a:t> K</a:t>
                      </a:r>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pPr eaLnBrk="1" hangingPunct="1">
                        <a:spcBef>
                          <a:spcPct val="0"/>
                        </a:spcBef>
                      </a:pPr>
                      <a:r>
                        <a:rPr lang="en-IN" sz="900" dirty="0"/>
                        <a:t>Hero: </a:t>
                      </a:r>
                      <a:r>
                        <a:rPr lang="en-IN" sz="900" dirty="0">
                          <a:hlinkClick r:id="rId6"/>
                        </a:rPr>
                        <a:t>https://pixabay.com/vectors/shahrukh-khan-man-cartoon-actor-5747951/</a:t>
                      </a:r>
                      <a:endParaRPr lang="en-IN" sz="900" dirty="0"/>
                    </a:p>
                    <a:p>
                      <a:pPr eaLnBrk="1" hangingPunct="1">
                        <a:spcBef>
                          <a:spcPct val="0"/>
                        </a:spcBef>
                      </a:pPr>
                      <a:r>
                        <a:rPr lang="en-IN" sz="900" dirty="0"/>
                        <a:t>Fox: </a:t>
                      </a:r>
                      <a:r>
                        <a:rPr lang="en-US" altLang="en-US" sz="900" dirty="0">
                          <a:hlinkClick r:id="rId7"/>
                        </a:rPr>
                        <a:t>https://pixabay.com/photos/fox-animal-wilderness-nature-2597803/</a:t>
                      </a:r>
                      <a:endParaRPr lang="en-IN" alt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Lady: </a:t>
                      </a:r>
                      <a:r>
                        <a:rPr lang="en-IN" sz="900" dirty="0">
                          <a:hlinkClick r:id="rId8"/>
                        </a:rPr>
                        <a:t>https://pixabay.com/photos/woman-smile-happy-young-person-6545828/</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en-US" sz="900" dirty="0"/>
                        <a:t>Peacock: </a:t>
                      </a:r>
                      <a:r>
                        <a:rPr lang="en-IN" altLang="en-US" sz="900" dirty="0">
                          <a:hlinkClick r:id="rId9"/>
                        </a:rPr>
                        <a:t>https://pixabay.com/photos/peafowl-peacock-bird-feathers-2363750/</a:t>
                      </a:r>
                      <a:endParaRPr lang="en-IN" altLang="en-US" sz="900" dirty="0"/>
                    </a:p>
                  </a:txBody>
                  <a:tcPr/>
                </a:tc>
                <a:extLst>
                  <a:ext uri="{0D108BD9-81ED-4DB2-BD59-A6C34878D82A}">
                    <a16:rowId xmlns:a16="http://schemas.microsoft.com/office/drawing/2014/main" val="10003"/>
                  </a:ext>
                </a:extLst>
              </a:tr>
              <a:tr h="389313">
                <a:tc>
                  <a:txBody>
                    <a:bodyPr/>
                    <a:lstStyle/>
                    <a:p>
                      <a:r>
                        <a:rPr lang="en-IN" sz="900" dirty="0"/>
                        <a:t>4</a:t>
                      </a:r>
                    </a:p>
                  </a:txBody>
                  <a:tcPr/>
                </a:tc>
                <a:tc>
                  <a:txBody>
                    <a:bodyPr/>
                    <a:lstStyle/>
                    <a:p>
                      <a:endParaRPr lang="en-IN" sz="900" dirty="0"/>
                    </a:p>
                  </a:txBody>
                  <a:tcPr/>
                </a:tc>
                <a:tc>
                  <a:txBody>
                    <a:bodyPr/>
                    <a:lstStyle/>
                    <a:p>
                      <a:pPr eaLnBrk="1" hangingPunct="1">
                        <a:spcBef>
                          <a:spcPct val="0"/>
                        </a:spcBef>
                      </a:pPr>
                      <a:r>
                        <a:rPr lang="en-IN" sz="900" dirty="0"/>
                        <a:t>Nephew: </a:t>
                      </a:r>
                      <a:r>
                        <a:rPr lang="en-US" sz="900" dirty="0"/>
                        <a:t>https://www.flickr.com/photos/103799582@N02/16597491746 </a:t>
                      </a:r>
                      <a:r>
                        <a:rPr lang="en-US" sz="900" dirty="0" err="1"/>
                        <a:t>By:Bhavishya</a:t>
                      </a:r>
                      <a:r>
                        <a:rPr lang="en-US" sz="900" dirty="0"/>
                        <a:t> Goel</a:t>
                      </a:r>
                      <a:endParaRPr lang="en-IN" sz="900" dirty="0"/>
                    </a:p>
                    <a:p>
                      <a:pPr eaLnBrk="1" hangingPunct="1">
                        <a:spcBef>
                          <a:spcPct val="0"/>
                        </a:spcBef>
                      </a:pPr>
                      <a:r>
                        <a:rPr lang="en-IN" sz="900" dirty="0"/>
                        <a:t>Sir: </a:t>
                      </a:r>
                      <a:r>
                        <a:rPr lang="en-US" sz="900" dirty="0"/>
                        <a:t>https://www.flickr.com/photos/30866445@N00/184047151 By Esther Dyson</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en-US" sz="900" dirty="0"/>
                        <a:t>Actor: </a:t>
                      </a:r>
                      <a:r>
                        <a:rPr lang="en-IN" altLang="en-US" sz="900" dirty="0">
                          <a:hlinkClick r:id="rId10"/>
                        </a:rPr>
                        <a:t>https://pixabay.com/vectors/man-actor-celebrity-character-5719980/</a:t>
                      </a:r>
                      <a:endParaRPr lang="en-IN" sz="900" dirty="0"/>
                    </a:p>
                  </a:txBody>
                  <a:tcPr/>
                </a:tc>
                <a:extLst>
                  <a:ext uri="{0D108BD9-81ED-4DB2-BD59-A6C34878D82A}">
                    <a16:rowId xmlns:a16="http://schemas.microsoft.com/office/drawing/2014/main" val="10004"/>
                  </a:ext>
                </a:extLst>
              </a:tr>
              <a:tr h="389313">
                <a:tc>
                  <a:txBody>
                    <a:bodyPr/>
                    <a:lstStyle/>
                    <a:p>
                      <a:r>
                        <a:rPr lang="en-IN" sz="900" dirty="0"/>
                        <a:t>5</a:t>
                      </a:r>
                    </a:p>
                  </a:txBody>
                  <a:tcPr/>
                </a:tc>
                <a:tc>
                  <a:txBody>
                    <a:bodyPr/>
                    <a:lstStyle/>
                    <a:p>
                      <a:endParaRPr lang="en-IN" sz="900" dirty="0"/>
                    </a:p>
                  </a:txBody>
                  <a:tcPr/>
                </a:tc>
                <a:tc>
                  <a:txBody>
                    <a:bodyPr/>
                    <a:lstStyle/>
                    <a:p>
                      <a:pPr eaLnBrk="1" hangingPunct="1">
                        <a:spcBef>
                          <a:spcPct val="0"/>
                        </a:spcBef>
                      </a:pPr>
                      <a:r>
                        <a:rPr lang="en-IN" sz="900" dirty="0"/>
                        <a:t>Cow: </a:t>
                      </a:r>
                      <a:r>
                        <a:rPr lang="en-IN" sz="900" dirty="0">
                          <a:hlinkClick r:id="rId11"/>
                        </a:rPr>
                        <a:t>https://pixabay.com/photos/cows-village-s-cows-animal-4742330/</a:t>
                      </a:r>
                      <a:endParaRPr lang="en-IN" sz="900" dirty="0"/>
                    </a:p>
                    <a:p>
                      <a:pPr eaLnBrk="1" hangingPunct="1">
                        <a:spcBef>
                          <a:spcPct val="0"/>
                        </a:spcBef>
                      </a:pPr>
                      <a:r>
                        <a:rPr lang="en-IN" sz="900" dirty="0"/>
                        <a:t>Marriage: </a:t>
                      </a:r>
                      <a:r>
                        <a:rPr lang="en-IN" sz="900" dirty="0">
                          <a:hlinkClick r:id="rId12"/>
                        </a:rPr>
                        <a:t>https://pixabay.com/photos/wedding-indian-bride-indian-woman-5821129/</a:t>
                      </a:r>
                      <a:endParaRPr lang="en-IN" sz="900" dirty="0"/>
                    </a:p>
                  </a:txBody>
                  <a:tcPr/>
                </a:tc>
                <a:extLst>
                  <a:ext uri="{0D108BD9-81ED-4DB2-BD59-A6C34878D82A}">
                    <a16:rowId xmlns:a16="http://schemas.microsoft.com/office/drawing/2014/main" val="10005"/>
                  </a:ext>
                </a:extLst>
              </a:tr>
              <a:tr h="389313">
                <a:tc>
                  <a:txBody>
                    <a:bodyPr/>
                    <a:lstStyle/>
                    <a:p>
                      <a:r>
                        <a:rPr lang="en-IN" sz="900" dirty="0"/>
                        <a:t>6</a:t>
                      </a:r>
                    </a:p>
                  </a:txBody>
                  <a:tcPr/>
                </a:tc>
                <a:tc>
                  <a:txBody>
                    <a:bodyPr/>
                    <a:lstStyle/>
                    <a:p>
                      <a:endParaRPr lang="en-IN" sz="900" dirty="0"/>
                    </a:p>
                  </a:txBody>
                  <a:tcPr/>
                </a:tc>
                <a:tc>
                  <a:txBody>
                    <a:bodyPr/>
                    <a:lstStyle/>
                    <a:p>
                      <a:pPr eaLnBrk="1" hangingPunct="1">
                        <a:spcBef>
                          <a:spcPct val="0"/>
                        </a:spcBef>
                      </a:pPr>
                      <a:r>
                        <a:rPr lang="en-IN" sz="900" dirty="0"/>
                        <a:t>Rabbit: </a:t>
                      </a:r>
                      <a:r>
                        <a:rPr lang="en-IN" sz="900" dirty="0">
                          <a:hlinkClick r:id="rId13"/>
                        </a:rPr>
                        <a:t>https://pixabay.com/photos/rabbit-field-animal-field-hare-6063733/</a:t>
                      </a:r>
                      <a:endParaRPr lang="en-IN" sz="900" dirty="0"/>
                    </a:p>
                    <a:p>
                      <a:pPr eaLnBrk="1" hangingPunct="1">
                        <a:spcBef>
                          <a:spcPct val="0"/>
                        </a:spcBef>
                      </a:pPr>
                      <a:r>
                        <a:rPr lang="en-IN" sz="900" dirty="0"/>
                        <a:t>Hen: </a:t>
                      </a:r>
                      <a:r>
                        <a:rPr lang="en-IN" sz="900" dirty="0">
                          <a:hlinkClick r:id="rId14"/>
                        </a:rPr>
                        <a:t>https://pixabay.com/photos/rooster-hens-chickens-birds-7056152/</a:t>
                      </a:r>
                      <a:endParaRPr lang="en-IN" sz="900" dirty="0"/>
                    </a:p>
                    <a:p>
                      <a:pPr eaLnBrk="1" hangingPunct="1">
                        <a:spcBef>
                          <a:spcPct val="0"/>
                        </a:spcBef>
                      </a:pPr>
                      <a:r>
                        <a:rPr lang="en-IN" sz="900" dirty="0"/>
                        <a:t>Sisters: </a:t>
                      </a:r>
                      <a:r>
                        <a:rPr lang="en-US" sz="900" dirty="0"/>
                        <a:t>https://www.flickr.com/photos/14012466@N07/19088954653 By Paolo </a:t>
                      </a:r>
                      <a:r>
                        <a:rPr lang="en-US" sz="900" dirty="0" err="1"/>
                        <a:t>Gamba</a:t>
                      </a:r>
                      <a:endParaRPr lang="en-US" sz="900" dirty="0"/>
                    </a:p>
                    <a:p>
                      <a:pPr eaLnBrk="1" hangingPunct="1">
                        <a:spcBef>
                          <a:spcPct val="0"/>
                        </a:spcBef>
                      </a:pPr>
                      <a:r>
                        <a:rPr lang="en-US" sz="900" dirty="0"/>
                        <a:t>Old: </a:t>
                      </a:r>
                      <a:r>
                        <a:rPr lang="en-US" sz="900" dirty="0">
                          <a:hlinkClick r:id="rId15"/>
                        </a:rPr>
                        <a:t>https://archive.sssmediacentre.org/www/imagedownloads/SMN_20140606.jpg</a:t>
                      </a:r>
                      <a:endParaRPr lang="en-IN" sz="900" dirty="0"/>
                    </a:p>
                  </a:txBody>
                  <a:tcPr/>
                </a:tc>
                <a:extLst>
                  <a:ext uri="{0D108BD9-81ED-4DB2-BD59-A6C34878D82A}">
                    <a16:rowId xmlns:a16="http://schemas.microsoft.com/office/drawing/2014/main" val="10006"/>
                  </a:ext>
                </a:extLst>
              </a:tr>
              <a:tr h="389313">
                <a:tc>
                  <a:txBody>
                    <a:bodyPr/>
                    <a:lstStyle/>
                    <a:p>
                      <a:r>
                        <a:rPr lang="en-IN" sz="900" dirty="0"/>
                        <a:t>7</a:t>
                      </a:r>
                    </a:p>
                  </a:txBody>
                  <a:tcPr/>
                </a:tc>
                <a:tc>
                  <a:txBody>
                    <a:bodyPr/>
                    <a:lstStyle/>
                    <a:p>
                      <a:endParaRPr lang="en-IN" sz="900" dirty="0"/>
                    </a:p>
                  </a:txBody>
                  <a:tcPr/>
                </a:tc>
                <a:tc>
                  <a:txBody>
                    <a:bodyPr/>
                    <a:lstStyle/>
                    <a:p>
                      <a:pPr eaLnBrk="1" hangingPunct="1">
                        <a:spcBef>
                          <a:spcPct val="0"/>
                        </a:spcBef>
                      </a:pPr>
                      <a:r>
                        <a:rPr lang="en-IN" sz="900" dirty="0"/>
                        <a:t>Boy: </a:t>
                      </a:r>
                      <a:r>
                        <a:rPr lang="en-IN" sz="900" dirty="0">
                          <a:hlinkClick r:id="rId16"/>
                        </a:rPr>
                        <a:t>https://pixabay.com/photos/children-infant-boy-india-poor-306602/</a:t>
                      </a:r>
                      <a:endParaRPr lang="en-IN" sz="900" dirty="0"/>
                    </a:p>
                    <a:p>
                      <a:pPr eaLnBrk="1" hangingPunct="1">
                        <a:spcBef>
                          <a:spcPct val="0"/>
                        </a:spcBef>
                      </a:pPr>
                      <a:r>
                        <a:rPr lang="en-IN" sz="900" dirty="0"/>
                        <a:t>Bachelor: </a:t>
                      </a:r>
                      <a:r>
                        <a:rPr lang="en-IN" sz="900" dirty="0">
                          <a:hlinkClick r:id="rId17"/>
                        </a:rPr>
                        <a:t>https://archive.sssmediacentre.org/www/imagedownloads/SMN_20151217.jpg</a:t>
                      </a:r>
                      <a:endParaRPr lang="en-IN" sz="900" dirty="0"/>
                    </a:p>
                  </a:txBody>
                  <a:tcPr/>
                </a:tc>
                <a:extLst>
                  <a:ext uri="{0D108BD9-81ED-4DB2-BD59-A6C34878D82A}">
                    <a16:rowId xmlns:a16="http://schemas.microsoft.com/office/drawing/2014/main" val="10007"/>
                  </a:ext>
                </a:extLst>
              </a:tr>
            </a:tbl>
          </a:graphicData>
        </a:graphic>
      </p:graphicFrame>
      <p:pic>
        <p:nvPicPr>
          <p:cNvPr id="4" name="Picture 2">
            <a:extLst>
              <a:ext uri="{FF2B5EF4-FFF2-40B4-BE49-F238E27FC236}">
                <a16:creationId xmlns:a16="http://schemas.microsoft.com/office/drawing/2014/main" id="{42C3337D-4544-4813-B059-CC46455CFA86}"/>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580358" y="1483646"/>
            <a:ext cx="220991" cy="29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brown horse with a white halter&#10;&#10;Description automatically generated with low confidence">
            <a:extLst>
              <a:ext uri="{FF2B5EF4-FFF2-40B4-BE49-F238E27FC236}">
                <a16:creationId xmlns:a16="http://schemas.microsoft.com/office/drawing/2014/main" id="{136C6D82-2893-4FE1-996D-441DF76C61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83936" y="1882340"/>
            <a:ext cx="535939" cy="357293"/>
          </a:xfrm>
          <a:prstGeom prst="rect">
            <a:avLst/>
          </a:prstGeom>
        </p:spPr>
      </p:pic>
      <p:pic>
        <p:nvPicPr>
          <p:cNvPr id="7" name="Picture 6" descr="A group of chickens in a coop&#10;&#10;Description automatically generated with low confidence">
            <a:extLst>
              <a:ext uri="{FF2B5EF4-FFF2-40B4-BE49-F238E27FC236}">
                <a16:creationId xmlns:a16="http://schemas.microsoft.com/office/drawing/2014/main" id="{6D97AB6D-058C-4DA3-822B-D039BA09380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091412" y="1913000"/>
            <a:ext cx="442235" cy="295284"/>
          </a:xfrm>
          <a:prstGeom prst="rect">
            <a:avLst/>
          </a:prstGeom>
        </p:spPr>
      </p:pic>
      <p:pic>
        <p:nvPicPr>
          <p:cNvPr id="8" name="Picture 7">
            <a:extLst>
              <a:ext uri="{FF2B5EF4-FFF2-40B4-BE49-F238E27FC236}">
                <a16:creationId xmlns:a16="http://schemas.microsoft.com/office/drawing/2014/main" id="{76228325-EE37-486A-AFAD-898F2E5210FC}"/>
              </a:ext>
            </a:extLst>
          </p:cNvPr>
          <p:cNvPicPr>
            <a:picLocks noChangeAspect="1"/>
          </p:cNvPicPr>
          <p:nvPr/>
        </p:nvPicPr>
        <p:blipFill>
          <a:blip r:embed="rId21" cstate="print">
            <a:extLst>
              <a:ext uri="{28A0092B-C50C-407E-A947-70E740481C1C}">
                <a14:useLocalDpi xmlns:a14="http://schemas.microsoft.com/office/drawing/2010/main" val="0"/>
              </a:ext>
            </a:extLst>
          </a:blip>
          <a:srcRect/>
          <a:stretch/>
        </p:blipFill>
        <p:spPr>
          <a:xfrm>
            <a:off x="3181945" y="1857272"/>
            <a:ext cx="286751" cy="415583"/>
          </a:xfrm>
          <a:prstGeom prst="rect">
            <a:avLst/>
          </a:prstGeom>
        </p:spPr>
      </p:pic>
      <p:pic>
        <p:nvPicPr>
          <p:cNvPr id="9" name="Picture 8">
            <a:extLst>
              <a:ext uri="{FF2B5EF4-FFF2-40B4-BE49-F238E27FC236}">
                <a16:creationId xmlns:a16="http://schemas.microsoft.com/office/drawing/2014/main" id="{B4C1ABD2-9CAE-4525-B874-DF947E0206E4}"/>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p:blipFill>
        <p:spPr>
          <a:xfrm>
            <a:off x="2639616" y="3070924"/>
            <a:ext cx="430631" cy="324050"/>
          </a:xfrm>
          <a:prstGeom prst="rect">
            <a:avLst/>
          </a:prstGeom>
        </p:spPr>
      </p:pic>
      <p:pic>
        <p:nvPicPr>
          <p:cNvPr id="10" name="Picture 9">
            <a:extLst>
              <a:ext uri="{FF2B5EF4-FFF2-40B4-BE49-F238E27FC236}">
                <a16:creationId xmlns:a16="http://schemas.microsoft.com/office/drawing/2014/main" id="{07A01261-7203-4483-AD1D-901805676155}"/>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p:blipFill>
        <p:spPr>
          <a:xfrm>
            <a:off x="2117717" y="3062836"/>
            <a:ext cx="438106" cy="290245"/>
          </a:xfrm>
          <a:prstGeom prst="rect">
            <a:avLst/>
          </a:prstGeom>
        </p:spPr>
      </p:pic>
      <p:pic>
        <p:nvPicPr>
          <p:cNvPr id="11" name="Picture 10">
            <a:extLst>
              <a:ext uri="{FF2B5EF4-FFF2-40B4-BE49-F238E27FC236}">
                <a16:creationId xmlns:a16="http://schemas.microsoft.com/office/drawing/2014/main" id="{B98ED8FF-FAA0-430B-A55D-AD06CCF0D9B4}"/>
              </a:ext>
            </a:extLst>
          </p:cNvPr>
          <p:cNvPicPr>
            <a:picLocks noChangeAspect="1"/>
          </p:cNvPicPr>
          <p:nvPr/>
        </p:nvPicPr>
        <p:blipFill>
          <a:blip r:embed="rId24" cstate="print">
            <a:extLst>
              <a:ext uri="{28A0092B-C50C-407E-A947-70E740481C1C}">
                <a14:useLocalDpi xmlns:a14="http://schemas.microsoft.com/office/drawing/2010/main" val="0"/>
              </a:ext>
            </a:extLst>
          </a:blip>
          <a:srcRect/>
          <a:stretch/>
        </p:blipFill>
        <p:spPr>
          <a:xfrm>
            <a:off x="3161782" y="3035792"/>
            <a:ext cx="269922" cy="369914"/>
          </a:xfrm>
          <a:prstGeom prst="rect">
            <a:avLst/>
          </a:prstGeom>
        </p:spPr>
      </p:pic>
      <p:pic>
        <p:nvPicPr>
          <p:cNvPr id="13" name="Picture 12">
            <a:extLst>
              <a:ext uri="{FF2B5EF4-FFF2-40B4-BE49-F238E27FC236}">
                <a16:creationId xmlns:a16="http://schemas.microsoft.com/office/drawing/2014/main" id="{13203CAC-9B15-4572-B763-A15D4CE6F77D}"/>
              </a:ext>
            </a:extLst>
          </p:cNvPr>
          <p:cNvPicPr>
            <a:picLocks noChangeAspect="1"/>
          </p:cNvPicPr>
          <p:nvPr/>
        </p:nvPicPr>
        <p:blipFill>
          <a:blip r:embed="rId25" cstate="print">
            <a:extLst>
              <a:ext uri="{28A0092B-C50C-407E-A947-70E740481C1C}">
                <a14:useLocalDpi xmlns:a14="http://schemas.microsoft.com/office/drawing/2010/main" val="0"/>
              </a:ext>
            </a:extLst>
          </a:blip>
          <a:srcRect/>
          <a:stretch/>
        </p:blipFill>
        <p:spPr>
          <a:xfrm>
            <a:off x="2262028" y="3502247"/>
            <a:ext cx="196086" cy="294591"/>
          </a:xfrm>
          <a:prstGeom prst="rect">
            <a:avLst/>
          </a:prstGeom>
        </p:spPr>
      </p:pic>
      <p:pic>
        <p:nvPicPr>
          <p:cNvPr id="14" name="Picture 13">
            <a:extLst>
              <a:ext uri="{FF2B5EF4-FFF2-40B4-BE49-F238E27FC236}">
                <a16:creationId xmlns:a16="http://schemas.microsoft.com/office/drawing/2014/main" id="{335701AE-3E51-44DD-A0C2-1D192880EAAA}"/>
              </a:ext>
            </a:extLst>
          </p:cNvPr>
          <p:cNvPicPr>
            <a:picLocks noChangeAspect="1"/>
          </p:cNvPicPr>
          <p:nvPr/>
        </p:nvPicPr>
        <p:blipFill>
          <a:blip r:embed="rId26" cstate="print">
            <a:extLst>
              <a:ext uri="{28A0092B-C50C-407E-A947-70E740481C1C}">
                <a14:useLocalDpi xmlns:a14="http://schemas.microsoft.com/office/drawing/2010/main" val="0"/>
              </a:ext>
            </a:extLst>
          </a:blip>
          <a:srcRect/>
          <a:stretch/>
        </p:blipFill>
        <p:spPr bwMode="auto">
          <a:xfrm>
            <a:off x="2947850" y="3509975"/>
            <a:ext cx="418005" cy="2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picture containing lagomorph, mammal, grass&#10;&#10;Description automatically generated">
            <a:extLst>
              <a:ext uri="{FF2B5EF4-FFF2-40B4-BE49-F238E27FC236}">
                <a16:creationId xmlns:a16="http://schemas.microsoft.com/office/drawing/2014/main" id="{BD00D4F9-7519-446B-B171-6BF5C67EED60}"/>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117717" y="3848616"/>
            <a:ext cx="594144" cy="403523"/>
          </a:xfrm>
          <a:prstGeom prst="rect">
            <a:avLst/>
          </a:prstGeom>
        </p:spPr>
      </p:pic>
      <p:pic>
        <p:nvPicPr>
          <p:cNvPr id="16" name="Picture 15">
            <a:extLst>
              <a:ext uri="{FF2B5EF4-FFF2-40B4-BE49-F238E27FC236}">
                <a16:creationId xmlns:a16="http://schemas.microsoft.com/office/drawing/2014/main" id="{BC7E49FD-4660-40FE-9A37-40C8EBF09DC3}"/>
              </a:ext>
            </a:extLst>
          </p:cNvPr>
          <p:cNvPicPr>
            <a:picLocks noChangeAspect="1"/>
          </p:cNvPicPr>
          <p:nvPr/>
        </p:nvPicPr>
        <p:blipFill>
          <a:blip r:embed="rId28" cstate="print">
            <a:extLst>
              <a:ext uri="{28A0092B-C50C-407E-A947-70E740481C1C}">
                <a14:useLocalDpi xmlns:a14="http://schemas.microsoft.com/office/drawing/2010/main" val="0"/>
              </a:ext>
            </a:extLst>
          </a:blip>
          <a:srcRect/>
          <a:stretch/>
        </p:blipFill>
        <p:spPr>
          <a:xfrm>
            <a:off x="3097924" y="4187567"/>
            <a:ext cx="405808" cy="270538"/>
          </a:xfrm>
          <a:prstGeom prst="rect">
            <a:avLst/>
          </a:prstGeom>
        </p:spPr>
      </p:pic>
      <p:pic>
        <p:nvPicPr>
          <p:cNvPr id="17" name="Picture 16">
            <a:extLst>
              <a:ext uri="{FF2B5EF4-FFF2-40B4-BE49-F238E27FC236}">
                <a16:creationId xmlns:a16="http://schemas.microsoft.com/office/drawing/2014/main" id="{50F7B764-B798-4A3D-BCA6-23671B68D702}"/>
              </a:ext>
            </a:extLst>
          </p:cNvPr>
          <p:cNvPicPr>
            <a:picLocks noChangeAspect="1"/>
          </p:cNvPicPr>
          <p:nvPr/>
        </p:nvPicPr>
        <p:blipFill>
          <a:blip r:embed="rId29" cstate="print">
            <a:extLst>
              <a:ext uri="{28A0092B-C50C-407E-A947-70E740481C1C}">
                <a14:useLocalDpi xmlns:a14="http://schemas.microsoft.com/office/drawing/2010/main" val="0"/>
              </a:ext>
            </a:extLst>
          </a:blip>
          <a:srcRect/>
          <a:stretch/>
        </p:blipFill>
        <p:spPr>
          <a:xfrm>
            <a:off x="2739719" y="3876862"/>
            <a:ext cx="297361" cy="443875"/>
          </a:xfrm>
          <a:prstGeom prst="rect">
            <a:avLst/>
          </a:prstGeom>
        </p:spPr>
      </p:pic>
      <p:pic>
        <p:nvPicPr>
          <p:cNvPr id="18" name="Picture 17">
            <a:extLst>
              <a:ext uri="{FF2B5EF4-FFF2-40B4-BE49-F238E27FC236}">
                <a16:creationId xmlns:a16="http://schemas.microsoft.com/office/drawing/2014/main" id="{E327C926-12C3-4083-B575-0CC34BBE1BAB}"/>
              </a:ext>
            </a:extLst>
          </p:cNvPr>
          <p:cNvPicPr>
            <a:picLocks noChangeAspect="1"/>
          </p:cNvPicPr>
          <p:nvPr/>
        </p:nvPicPr>
        <p:blipFill>
          <a:blip r:embed="rId30" cstate="print">
            <a:extLst>
              <a:ext uri="{28A0092B-C50C-407E-A947-70E740481C1C}">
                <a14:useLocalDpi xmlns:a14="http://schemas.microsoft.com/office/drawing/2010/main" val="0"/>
              </a:ext>
            </a:extLst>
          </a:blip>
          <a:srcRect/>
          <a:stretch/>
        </p:blipFill>
        <p:spPr>
          <a:xfrm>
            <a:off x="3097924" y="3901076"/>
            <a:ext cx="405808" cy="241168"/>
          </a:xfrm>
          <a:prstGeom prst="rect">
            <a:avLst/>
          </a:prstGeom>
        </p:spPr>
      </p:pic>
      <p:pic>
        <p:nvPicPr>
          <p:cNvPr id="19" name="Picture 18">
            <a:extLst>
              <a:ext uri="{FF2B5EF4-FFF2-40B4-BE49-F238E27FC236}">
                <a16:creationId xmlns:a16="http://schemas.microsoft.com/office/drawing/2014/main" id="{A063FB33-6D5A-4DF4-8EDE-F575330BD9CB}"/>
              </a:ext>
            </a:extLst>
          </p:cNvPr>
          <p:cNvPicPr>
            <a:picLocks noChangeAspect="1"/>
          </p:cNvPicPr>
          <p:nvPr/>
        </p:nvPicPr>
        <p:blipFill>
          <a:blip r:embed="rId31" cstate="print">
            <a:extLst>
              <a:ext uri="{28A0092B-C50C-407E-A947-70E740481C1C}">
                <a14:useLocalDpi xmlns:a14="http://schemas.microsoft.com/office/drawing/2010/main" val="0"/>
              </a:ext>
            </a:extLst>
          </a:blip>
          <a:srcRect/>
          <a:stretch/>
        </p:blipFill>
        <p:spPr>
          <a:xfrm>
            <a:off x="2206929" y="4503316"/>
            <a:ext cx="222241" cy="333490"/>
          </a:xfrm>
          <a:prstGeom prst="rect">
            <a:avLst/>
          </a:prstGeom>
        </p:spPr>
      </p:pic>
      <p:pic>
        <p:nvPicPr>
          <p:cNvPr id="21" name="Picture 20">
            <a:extLst>
              <a:ext uri="{FF2B5EF4-FFF2-40B4-BE49-F238E27FC236}">
                <a16:creationId xmlns:a16="http://schemas.microsoft.com/office/drawing/2014/main" id="{2058EE21-3773-430F-B5B8-5B34121AF36B}"/>
              </a:ext>
            </a:extLst>
          </p:cNvPr>
          <p:cNvPicPr>
            <a:picLocks noChangeAspect="1"/>
          </p:cNvPicPr>
          <p:nvPr/>
        </p:nvPicPr>
        <p:blipFill>
          <a:blip r:embed="rId32" cstate="print">
            <a:extLst>
              <a:ext uri="{28A0092B-C50C-407E-A947-70E740481C1C}">
                <a14:useLocalDpi xmlns:a14="http://schemas.microsoft.com/office/drawing/2010/main" val="0"/>
              </a:ext>
            </a:extLst>
          </a:blip>
          <a:srcRect/>
          <a:stretch/>
        </p:blipFill>
        <p:spPr>
          <a:xfrm>
            <a:off x="2971614" y="4555144"/>
            <a:ext cx="359807" cy="268702"/>
          </a:xfrm>
          <a:prstGeom prst="rect">
            <a:avLst/>
          </a:prstGeom>
        </p:spPr>
      </p:pic>
      <p:pic>
        <p:nvPicPr>
          <p:cNvPr id="23" name="Picture 22">
            <a:extLst>
              <a:ext uri="{FF2B5EF4-FFF2-40B4-BE49-F238E27FC236}">
                <a16:creationId xmlns:a16="http://schemas.microsoft.com/office/drawing/2014/main" id="{F33DC29F-6D7A-4861-BF19-BF0E535ED331}"/>
              </a:ext>
            </a:extLst>
          </p:cNvPr>
          <p:cNvPicPr>
            <a:picLocks noChangeAspect="1"/>
          </p:cNvPicPr>
          <p:nvPr/>
        </p:nvPicPr>
        <p:blipFill>
          <a:blip r:embed="rId33" cstate="print">
            <a:extLst>
              <a:ext uri="{28A0092B-C50C-407E-A947-70E740481C1C}">
                <a14:useLocalDpi xmlns:a14="http://schemas.microsoft.com/office/drawing/2010/main" val="0"/>
              </a:ext>
            </a:extLst>
          </a:blip>
          <a:srcRect/>
          <a:stretch/>
        </p:blipFill>
        <p:spPr>
          <a:xfrm>
            <a:off x="2524791" y="2356301"/>
            <a:ext cx="535939" cy="356455"/>
          </a:xfrm>
          <a:prstGeom prst="rect">
            <a:avLst/>
          </a:prstGeom>
        </p:spPr>
      </p:pic>
      <p:pic>
        <p:nvPicPr>
          <p:cNvPr id="24" name="Picture 23">
            <a:extLst>
              <a:ext uri="{FF2B5EF4-FFF2-40B4-BE49-F238E27FC236}">
                <a16:creationId xmlns:a16="http://schemas.microsoft.com/office/drawing/2014/main" id="{1C62455A-153E-4D36-B4D4-F35112853EA4}"/>
              </a:ext>
            </a:extLst>
          </p:cNvPr>
          <p:cNvPicPr>
            <a:picLocks noChangeAspect="1"/>
          </p:cNvPicPr>
          <p:nvPr/>
        </p:nvPicPr>
        <p:blipFill>
          <a:blip r:embed="rId34" cstate="print">
            <a:extLst>
              <a:ext uri="{28A0092B-C50C-407E-A947-70E740481C1C}">
                <a14:useLocalDpi xmlns:a14="http://schemas.microsoft.com/office/drawing/2010/main" val="0"/>
              </a:ext>
            </a:extLst>
          </a:blip>
          <a:srcRect/>
          <a:stretch/>
        </p:blipFill>
        <p:spPr>
          <a:xfrm>
            <a:off x="2164136" y="2363556"/>
            <a:ext cx="247299" cy="295284"/>
          </a:xfrm>
          <a:prstGeom prst="rect">
            <a:avLst/>
          </a:prstGeom>
        </p:spPr>
      </p:pic>
      <p:pic>
        <p:nvPicPr>
          <p:cNvPr id="25" name="Picture 24">
            <a:extLst>
              <a:ext uri="{FF2B5EF4-FFF2-40B4-BE49-F238E27FC236}">
                <a16:creationId xmlns:a16="http://schemas.microsoft.com/office/drawing/2014/main" id="{9AE3FD35-4FB3-405C-860E-149C76E0D884}"/>
              </a:ext>
            </a:extLst>
          </p:cNvPr>
          <p:cNvPicPr>
            <a:picLocks noChangeAspect="1"/>
          </p:cNvPicPr>
          <p:nvPr/>
        </p:nvPicPr>
        <p:blipFill>
          <a:blip r:embed="rId35" cstate="print">
            <a:extLst>
              <a:ext uri="{28A0092B-C50C-407E-A947-70E740481C1C}">
                <a14:useLocalDpi xmlns:a14="http://schemas.microsoft.com/office/drawing/2010/main" val="0"/>
              </a:ext>
            </a:extLst>
          </a:blip>
          <a:srcRect/>
          <a:stretch/>
        </p:blipFill>
        <p:spPr>
          <a:xfrm>
            <a:off x="2155682" y="2684428"/>
            <a:ext cx="315426" cy="208806"/>
          </a:xfrm>
          <a:prstGeom prst="rect">
            <a:avLst/>
          </a:prstGeom>
        </p:spPr>
      </p:pic>
      <p:pic>
        <p:nvPicPr>
          <p:cNvPr id="26" name="Picture 13">
            <a:extLst>
              <a:ext uri="{FF2B5EF4-FFF2-40B4-BE49-F238E27FC236}">
                <a16:creationId xmlns:a16="http://schemas.microsoft.com/office/drawing/2014/main" id="{0310055C-253B-4BDF-9057-F293AAD6C853}"/>
              </a:ext>
            </a:extLst>
          </p:cNvPr>
          <p:cNvPicPr>
            <a:picLocks noChangeAspect="1"/>
          </p:cNvPicPr>
          <p:nvPr/>
        </p:nvPicPr>
        <p:blipFill>
          <a:blip r:embed="rId36" cstate="print">
            <a:extLst>
              <a:ext uri="{28A0092B-C50C-407E-A947-70E740481C1C}">
                <a14:useLocalDpi xmlns:a14="http://schemas.microsoft.com/office/drawing/2010/main" val="0"/>
              </a:ext>
            </a:extLst>
          </a:blip>
          <a:srcRect/>
          <a:stretch/>
        </p:blipFill>
        <p:spPr bwMode="auto">
          <a:xfrm>
            <a:off x="3147223" y="2386476"/>
            <a:ext cx="345459" cy="46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1411</Words>
  <Application>Microsoft Office PowerPoint</Application>
  <PresentationFormat>Widescreen</PresentationFormat>
  <Paragraphs>237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DD</vt:lpstr>
      <vt:lpstr>Find the opposite Gender</vt:lpstr>
      <vt:lpstr>Exercise 1</vt:lpstr>
      <vt:lpstr>Exercise 1</vt:lpstr>
      <vt:lpstr>Exercise 1</vt:lpstr>
      <vt:lpstr>Exercise 1</vt:lpstr>
      <vt:lpstr>Exercise 2</vt:lpstr>
      <vt:lpstr>Exercise 2</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82</cp:revision>
  <dcterms:created xsi:type="dcterms:W3CDTF">2020-08-28T09:38:22Z</dcterms:created>
  <dcterms:modified xsi:type="dcterms:W3CDTF">2022-03-15T12:15:41Z</dcterms:modified>
</cp:coreProperties>
</file>