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9" r:id="rId3"/>
    <p:sldId id="262" r:id="rId4"/>
    <p:sldId id="277" r:id="rId5"/>
    <p:sldId id="265"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0C8"/>
    <a:srgbClr val="97FF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425" autoAdjust="0"/>
  </p:normalViewPr>
  <p:slideViewPr>
    <p:cSldViewPr>
      <p:cViewPr varScale="1">
        <p:scale>
          <a:sx n="46" d="100"/>
          <a:sy n="46" d="100"/>
        </p:scale>
        <p:origin x="464" y="2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E87EEE-33CA-4F89-87C8-0601196FB639}" type="datetimeFigureOut">
              <a:rPr lang="en-US" smtClean="0"/>
              <a:pPr/>
              <a:t>1/31/2022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E39D27-0626-4BC0-A8BA-864E2E770FDA}"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11E39D27-0626-4BC0-A8BA-864E2E770FDA}"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rtl="0"/>
            <a:r>
              <a:rPr lang="en-IN" b="0" dirty="0"/>
              <a:t>Glue  - https://pixabay.com/vectors/glue-bottle-orange-blue-fluid-306757/</a:t>
            </a:r>
          </a:p>
          <a:p>
            <a:pPr rtl="0"/>
            <a:r>
              <a:rPr lang="en-IN" b="0" dirty="0"/>
              <a:t>Popsicle stick: </a:t>
            </a:r>
            <a:r>
              <a:rPr lang="en-IN" b="0" dirty="0" err="1"/>
              <a:t>Powerpoint</a:t>
            </a:r>
            <a:r>
              <a:rPr lang="en-IN" b="0"/>
              <a:t> Shapes</a:t>
            </a:r>
            <a:endParaRPr lang="en-IN" b="0" dirty="0"/>
          </a:p>
          <a:p>
            <a:endParaRPr lang="en-IN" dirty="0"/>
          </a:p>
        </p:txBody>
      </p:sp>
      <p:sp>
        <p:nvSpPr>
          <p:cNvPr id="4" name="Slide Number Placeholder 3"/>
          <p:cNvSpPr>
            <a:spLocks noGrp="1"/>
          </p:cNvSpPr>
          <p:nvPr>
            <p:ph type="sldNum" sz="quarter" idx="10"/>
          </p:nvPr>
        </p:nvSpPr>
        <p:spPr/>
        <p:txBody>
          <a:bodyPr/>
          <a:lstStyle/>
          <a:p>
            <a:fld id="{11E39D27-0626-4BC0-A8BA-864E2E770FDA}"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p>
          <a:p>
            <a:pPr marL="228600" indent="-228600">
              <a:buFont typeface="+mj-lt"/>
              <a:buAutoNum type="arabicPeriod"/>
            </a:pPr>
            <a:r>
              <a:rPr lang="en-GB" sz="1200" dirty="0">
                <a:solidFill>
                  <a:srgbClr val="000000"/>
                </a:solidFill>
                <a:latin typeface="Calibri" panose="020F0502020204030204" pitchFamily="34" charset="0"/>
              </a:rPr>
              <a:t>T</a:t>
            </a:r>
            <a:r>
              <a:rPr lang="en-GB" sz="1200" b="0" i="0" u="none" strike="noStrike" dirty="0">
                <a:solidFill>
                  <a:srgbClr val="000000"/>
                </a:solidFill>
                <a:effectLst/>
                <a:latin typeface="Calibri" panose="020F0502020204030204" pitchFamily="34" charset="0"/>
              </a:rPr>
              <a:t>eacher says a word with a short vowel sound aloud.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i="0" u="none" strike="noStrike" dirty="0">
                <a:solidFill>
                  <a:srgbClr val="000000"/>
                </a:solidFill>
                <a:effectLst/>
              </a:rPr>
              <a:t>Students have to listen, repeat the word, identify the correct short vowel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i="0" u="none" strike="noStrike" dirty="0">
                <a:solidFill>
                  <a:srgbClr val="000000"/>
                </a:solidFill>
                <a:effectLst/>
              </a:rPr>
              <a:t>Students hold up the corresponding puppet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a:solidFill>
                  <a:srgbClr val="000000"/>
                </a:solidFill>
                <a:latin typeface="Calibri" panose="020F0502020204030204" pitchFamily="34" charset="0"/>
              </a:rPr>
              <a:t>S</a:t>
            </a:r>
            <a:r>
              <a:rPr lang="en-GB" sz="1200" b="0" i="0" u="none" strike="noStrike" dirty="0">
                <a:solidFill>
                  <a:srgbClr val="000000"/>
                </a:solidFill>
                <a:effectLst/>
                <a:latin typeface="Calibri" panose="020F0502020204030204" pitchFamily="34" charset="0"/>
              </a:rPr>
              <a:t>tudents say the letter name and sound</a:t>
            </a:r>
            <a:endParaRPr lang="en-GB" sz="1200"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rtl="0"/>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sz="1200" b="0" i="0" u="none" strike="noStrike" kern="1200" dirty="0">
              <a:solidFill>
                <a:schemeClr val="tx1"/>
              </a:solidFill>
              <a:latin typeface="+mn-lt"/>
              <a:ea typeface="+mn-ea"/>
              <a:cs typeface="+mn-cs"/>
            </a:endParaRPr>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Teacher – SSSVV gallery</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Students - </a:t>
            </a:r>
            <a:r>
              <a:rPr lang="en-IN" b="0" dirty="0"/>
              <a:t>https://pixabay.com/illustrations/school-children-desks-school-4321808/</a:t>
            </a:r>
          </a:p>
          <a:p>
            <a:pPr marL="0" marR="0" lvl="0" indent="0" algn="l" defTabSz="914400" rtl="0" eaLnBrk="1" fontAlgn="auto" latinLnBrk="0" hangingPunct="1">
              <a:lnSpc>
                <a:spcPct val="100000"/>
              </a:lnSpc>
              <a:spcBef>
                <a:spcPts val="0"/>
              </a:spcBef>
              <a:spcAft>
                <a:spcPts val="0"/>
              </a:spcAft>
              <a:buClrTx/>
              <a:buSzTx/>
              <a:buFontTx/>
              <a:buNone/>
              <a:tabLst/>
              <a:defRPr/>
            </a:pPr>
            <a:r>
              <a:rPr lang="en-IN" b="0" dirty="0"/>
              <a:t>Board - https://pixabay.com/vectors/chalk-board-school-education-303457/</a:t>
            </a:r>
          </a:p>
          <a:p>
            <a:endParaRPr lang="en-IN" dirty="0"/>
          </a:p>
        </p:txBody>
      </p:sp>
      <p:sp>
        <p:nvSpPr>
          <p:cNvPr id="4" name="Slide Number Placeholder 3"/>
          <p:cNvSpPr>
            <a:spLocks noGrp="1"/>
          </p:cNvSpPr>
          <p:nvPr>
            <p:ph type="sldNum" sz="quarter" idx="10"/>
          </p:nvPr>
        </p:nvSpPr>
        <p:spPr/>
        <p:txBody>
          <a:bodyPr/>
          <a:lstStyle/>
          <a:p>
            <a:fld id="{11E39D27-0626-4BC0-A8BA-864E2E770FDA}" type="slidenum">
              <a:rPr lang="en-IN" smtClean="0"/>
              <a:pPr/>
              <a:t>3</a:t>
            </a:fld>
            <a:endParaRPr lang="en-IN"/>
          </a:p>
        </p:txBody>
      </p:sp>
    </p:spTree>
    <p:extLst>
      <p:ext uri="{BB962C8B-B14F-4D97-AF65-F5344CB8AC3E}">
        <p14:creationId xmlns:p14="http://schemas.microsoft.com/office/powerpoint/2010/main" val="4210072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GB" sz="1200" b="0" i="0" u="none" strike="noStrike" dirty="0">
                <a:solidFill>
                  <a:srgbClr val="000000"/>
                </a:solidFill>
                <a:effectLst/>
              </a:rPr>
              <a:t>This continues with the teacher calling out words with all the vowels</a:t>
            </a:r>
            <a:endParaRPr lang="en-IN" sz="1200" b="0" i="0" u="none" strike="noStrike" kern="1200" dirty="0">
              <a:solidFill>
                <a:schemeClr val="tx1"/>
              </a:solidFill>
              <a:latin typeface="+mn-lt"/>
              <a:ea typeface="+mn-ea"/>
              <a:cs typeface="+mn-cs"/>
            </a:endParaRPr>
          </a:p>
          <a:p>
            <a:pPr rtl="0"/>
            <a:endParaRPr lang="en-IN" sz="1200" b="0" i="0" u="none" strike="noStrike" kern="1200" dirty="0">
              <a:solidFill>
                <a:schemeClr val="tx1"/>
              </a:solidFill>
              <a:latin typeface="+mn-lt"/>
              <a:ea typeface="+mn-ea"/>
              <a:cs typeface="+mn-cs"/>
            </a:endParaRPr>
          </a:p>
          <a:p>
            <a:pPr rtl="0"/>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sz="1200" b="0" i="0" u="none" strike="noStrike" kern="1200" dirty="0">
              <a:solidFill>
                <a:schemeClr val="tx1"/>
              </a:solidFill>
              <a:latin typeface="+mn-lt"/>
              <a:ea typeface="+mn-ea"/>
              <a:cs typeface="+mn-cs"/>
            </a:endParaRPr>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Teacher – SSSVV gallery</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Students - </a:t>
            </a:r>
            <a:r>
              <a:rPr lang="en-IN" b="0" dirty="0"/>
              <a:t>https://pixabay.com/illustrations/school-children-desks-school-4321808/</a:t>
            </a:r>
          </a:p>
          <a:p>
            <a:pPr marL="0" marR="0" lvl="0" indent="0" algn="l" defTabSz="914400" rtl="0" eaLnBrk="1" fontAlgn="auto" latinLnBrk="0" hangingPunct="1">
              <a:lnSpc>
                <a:spcPct val="100000"/>
              </a:lnSpc>
              <a:spcBef>
                <a:spcPts val="0"/>
              </a:spcBef>
              <a:spcAft>
                <a:spcPts val="0"/>
              </a:spcAft>
              <a:buClrTx/>
              <a:buSzTx/>
              <a:buFontTx/>
              <a:buNone/>
              <a:tabLst/>
              <a:defRPr/>
            </a:pPr>
            <a:r>
              <a:rPr lang="en-IN" b="0" dirty="0"/>
              <a:t>Board - https://pixabay.com/vectors/chalk-board-school-education-303457/</a:t>
            </a:r>
          </a:p>
          <a:p>
            <a:endParaRPr lang="en-IN" dirty="0"/>
          </a:p>
        </p:txBody>
      </p:sp>
      <p:sp>
        <p:nvSpPr>
          <p:cNvPr id="4" name="Slide Number Placeholder 3"/>
          <p:cNvSpPr>
            <a:spLocks noGrp="1"/>
          </p:cNvSpPr>
          <p:nvPr>
            <p:ph type="sldNum" sz="quarter" idx="10"/>
          </p:nvPr>
        </p:nvSpPr>
        <p:spPr/>
        <p:txBody>
          <a:bodyPr/>
          <a:lstStyle/>
          <a:p>
            <a:fld id="{11E39D27-0626-4BC0-A8BA-864E2E770FDA}" type="slidenum">
              <a:rPr lang="en-IN" smtClean="0"/>
              <a:pPr/>
              <a:t>4</a:t>
            </a:fld>
            <a:endParaRPr lang="en-IN"/>
          </a:p>
        </p:txBody>
      </p:sp>
    </p:spTree>
    <p:extLst>
      <p:ext uri="{BB962C8B-B14F-4D97-AF65-F5344CB8AC3E}">
        <p14:creationId xmlns:p14="http://schemas.microsoft.com/office/powerpoint/2010/main" val="595474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p>
          <a:p>
            <a:pPr rtl="0" fontAlgn="base">
              <a:spcBef>
                <a:spcPts val="0"/>
              </a:spcBef>
              <a:spcAft>
                <a:spcPts val="0"/>
              </a:spcAft>
              <a:buFont typeface="Arial" panose="020B0604020202020204" pitchFamily="34" charset="0"/>
              <a:buNone/>
            </a:pPr>
            <a:r>
              <a:rPr lang="en-GB" sz="1800" b="0" i="0" u="none" strike="noStrike" dirty="0">
                <a:solidFill>
                  <a:srgbClr val="0000FF"/>
                </a:solidFill>
                <a:effectLst/>
                <a:latin typeface="Calibri" panose="020F0502020204030204" pitchFamily="34" charset="0"/>
              </a:rPr>
              <a:t>Revise the vowel sounds and their letter names before commencing the activity.</a:t>
            </a:r>
            <a:r>
              <a:rPr lang="en-GB" sz="1800" b="0" i="0" u="none" strike="noStrike" dirty="0">
                <a:solidFill>
                  <a:srgbClr val="0000FF"/>
                </a:solidFill>
                <a:effectLst/>
                <a:latin typeface="Arial" panose="020B0604020202020204" pitchFamily="34" charset="0"/>
              </a:rPr>
              <a:t> </a:t>
            </a:r>
          </a:p>
          <a:p>
            <a:pPr rtl="0" fontAlgn="base">
              <a:spcBef>
                <a:spcPts val="0"/>
              </a:spcBef>
              <a:spcAft>
                <a:spcPts val="0"/>
              </a:spcAft>
              <a:buFont typeface="Arial" panose="020B0604020202020204" pitchFamily="34" charset="0"/>
              <a:buNone/>
            </a:pPr>
            <a:r>
              <a:rPr lang="en-GB" sz="1800" b="0" i="0" u="none" strike="noStrike" dirty="0">
                <a:solidFill>
                  <a:srgbClr val="0000FF"/>
                </a:solidFill>
                <a:effectLst/>
                <a:latin typeface="Calibri" panose="020F0502020204030204" pitchFamily="34" charset="0"/>
              </a:rPr>
              <a:t>Encourage all to participate</a:t>
            </a:r>
          </a:p>
          <a:p>
            <a:pPr rtl="0">
              <a:spcBef>
                <a:spcPts val="0"/>
              </a:spcBef>
              <a:spcAft>
                <a:spcPts val="0"/>
              </a:spcAft>
            </a:pPr>
            <a:r>
              <a:rPr lang="en-GB" sz="1800" b="0" i="0" u="sng" strike="noStrike" dirty="0">
                <a:solidFill>
                  <a:srgbClr val="000000"/>
                </a:solidFill>
                <a:effectLst/>
                <a:latin typeface="Calibri" panose="020F0502020204030204" pitchFamily="34" charset="0"/>
              </a:rPr>
              <a:t>Precautions:</a:t>
            </a:r>
            <a:endParaRPr lang="en-GB" sz="2800" b="0" u="sng" dirty="0">
              <a:effectLst/>
            </a:endParaRPr>
          </a:p>
          <a:p>
            <a:pPr rtl="0">
              <a:spcBef>
                <a:spcPts val="0"/>
              </a:spcBef>
              <a:spcAft>
                <a:spcPts val="0"/>
              </a:spcAft>
            </a:pPr>
            <a:r>
              <a:rPr lang="en-GB" sz="1800" b="0" i="0" u="none" strike="noStrike" dirty="0">
                <a:solidFill>
                  <a:srgbClr val="000000"/>
                </a:solidFill>
                <a:effectLst/>
                <a:latin typeface="Calibri" panose="020F0502020204030204" pitchFamily="34" charset="0"/>
              </a:rPr>
              <a:t>Teachers should instruct the students that discipline be maintained throughout the activity.</a:t>
            </a:r>
            <a:endParaRPr lang="en-GB" sz="2800" b="0" dirty="0">
              <a:effectLst/>
            </a:endParaRPr>
          </a:p>
          <a:p>
            <a:pPr rtl="0">
              <a:spcBef>
                <a:spcPts val="0"/>
              </a:spcBef>
              <a:spcAft>
                <a:spcPts val="0"/>
              </a:spcAft>
            </a:pPr>
            <a:r>
              <a:rPr lang="en-GB" sz="1800" b="0" i="0" u="sng" strike="noStrike" dirty="0">
                <a:solidFill>
                  <a:srgbClr val="000000"/>
                </a:solidFill>
                <a:effectLst/>
                <a:latin typeface="Calibri" panose="020F0502020204030204" pitchFamily="34" charset="0"/>
              </a:rPr>
              <a:t>Troubleshooting:</a:t>
            </a:r>
            <a:endParaRPr lang="en-GB" sz="2800" b="0" u="sng" dirty="0">
              <a:effectLst/>
            </a:endParaRPr>
          </a:p>
          <a:p>
            <a:pPr rtl="0">
              <a:spcBef>
                <a:spcPts val="0"/>
              </a:spcBef>
              <a:spcAft>
                <a:spcPts val="0"/>
              </a:spcAft>
            </a:pPr>
            <a:r>
              <a:rPr lang="en-GB" sz="1800" b="0" i="0" u="none" strike="noStrike" dirty="0">
                <a:solidFill>
                  <a:srgbClr val="000000"/>
                </a:solidFill>
                <a:effectLst/>
                <a:latin typeface="Calibri" panose="020F0502020204030204" pitchFamily="34" charset="0"/>
              </a:rPr>
              <a:t>If any student is unable to pick up the sound and associate it to its respective letter, then he/ she should be helped/prompted to do so</a:t>
            </a:r>
            <a:endParaRPr lang="en-GB" sz="2800" b="0" dirty="0">
              <a:effectLst/>
            </a:endParaRPr>
          </a:p>
          <a:p>
            <a:br>
              <a:rPr lang="en-GB" sz="280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sz="1200" b="0" i="0" u="none" strike="noStrike" kern="1200" dirty="0">
              <a:solidFill>
                <a:schemeClr val="tx1"/>
              </a:solidFill>
              <a:latin typeface="+mn-lt"/>
              <a:ea typeface="+mn-ea"/>
              <a:cs typeface="+mn-cs"/>
            </a:endParaRPr>
          </a:p>
          <a:p>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Car: SSSVV Image Gallery: Search Keyword “car”</a:t>
            </a:r>
          </a:p>
          <a:p>
            <a:r>
              <a:rPr lang="en-IN" dirty="0"/>
              <a:t>Pen: https://pixabay.com/fr/vectors/stylo-stylo-plume-encrer-%c3%a9crivez-576559/</a:t>
            </a:r>
          </a:p>
          <a:p>
            <a:r>
              <a:rPr lang="en-IN" dirty="0"/>
              <a:t>Pig: https://pixabay.com/fr/vectors/porc-mignonne-langue-le-sourire-308516/</a:t>
            </a:r>
          </a:p>
          <a:p>
            <a:r>
              <a:rPr lang="en-IN" dirty="0"/>
              <a:t>Dog: https://pixabay.com/fr/photos/cocker-chiot-animal-de-compagnie-2785074/</a:t>
            </a:r>
          </a:p>
          <a:p>
            <a:r>
              <a:rPr lang="en-IN" dirty="0"/>
              <a:t>Cup: https://pixabay.com/fr/photos/tasse-point%c3%a9-agresser-tasse-%c3%a0-caf%c3%a9-2315563/</a:t>
            </a:r>
          </a:p>
          <a:p>
            <a:endParaRPr lang="en-IN" dirty="0"/>
          </a:p>
        </p:txBody>
      </p:sp>
      <p:sp>
        <p:nvSpPr>
          <p:cNvPr id="4" name="Slide Number Placeholder 3"/>
          <p:cNvSpPr>
            <a:spLocks noGrp="1"/>
          </p:cNvSpPr>
          <p:nvPr>
            <p:ph type="sldNum" sz="quarter" idx="10"/>
          </p:nvPr>
        </p:nvSpPr>
        <p:spPr/>
        <p:txBody>
          <a:bodyPr/>
          <a:lstStyle/>
          <a:p>
            <a:fld id="{11E39D27-0626-4BC0-A8BA-864E2E770FDA}" type="slidenum">
              <a:rPr lang="en-IN" smtClean="0"/>
              <a:pPr/>
              <a:t>5</a:t>
            </a:fld>
            <a:endParaRPr lang="en-IN"/>
          </a:p>
        </p:txBody>
      </p:sp>
    </p:spTree>
    <p:extLst>
      <p:ext uri="{BB962C8B-B14F-4D97-AF65-F5344CB8AC3E}">
        <p14:creationId xmlns:p14="http://schemas.microsoft.com/office/powerpoint/2010/main" val="2327635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a:solidFill>
                  <a:schemeClr val="tx1"/>
                </a:solidFill>
                <a:latin typeface="+mn-lt"/>
                <a:ea typeface="+mn-ea"/>
                <a:cs typeface="+mn-cs"/>
              </a:rPr>
              <a:t>Source of Multimedia used in this slide - </a:t>
            </a:r>
            <a:r>
              <a:rPr lang="en-IN" sz="1200" b="0" i="0" u="none" strike="noStrike" kern="1200">
                <a:solidFill>
                  <a:schemeClr val="tx1"/>
                </a:solidFill>
                <a:latin typeface="+mn-lt"/>
                <a:ea typeface="+mn-ea"/>
                <a:cs typeface="+mn-cs"/>
              </a:rPr>
              <a:t> &lt;Please</a:t>
            </a:r>
            <a:r>
              <a:rPr lang="en-IN" sz="1200" b="0" i="0" u="none" strike="noStrike" kern="1200" baseline="0">
                <a:solidFill>
                  <a:schemeClr val="tx1"/>
                </a:solidFill>
                <a:latin typeface="+mn-lt"/>
                <a:ea typeface="+mn-ea"/>
                <a:cs typeface="+mn-cs"/>
              </a:rPr>
              <a:t> provide source URL where we find the image and the license agreement&gt; </a:t>
            </a:r>
            <a:endParaRPr lang="en-IN" b="0"/>
          </a:p>
          <a:p>
            <a:endParaRPr lang="en-IN" dirty="0"/>
          </a:p>
        </p:txBody>
      </p:sp>
      <p:sp>
        <p:nvSpPr>
          <p:cNvPr id="4" name="Slide Number Placeholder 3"/>
          <p:cNvSpPr>
            <a:spLocks noGrp="1"/>
          </p:cNvSpPr>
          <p:nvPr>
            <p:ph type="sldNum" sz="quarter" idx="10"/>
          </p:nvPr>
        </p:nvSpPr>
        <p:spPr/>
        <p:txBody>
          <a:bodyPr/>
          <a:lstStyle/>
          <a:p>
            <a:fld id="{11E39D27-0626-4BC0-A8BA-864E2E770FDA}" type="slidenum">
              <a:rPr lang="en-IN" smtClean="0"/>
              <a:pPr/>
              <a:t>6</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885575"/>
            <a:ext cx="10363200" cy="1607322"/>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612504"/>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B9524BE4-40BB-40E2-8CA1-2FA380B8B2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57" y="114396"/>
            <a:ext cx="902286" cy="957155"/>
          </a:xfrm>
          <a:prstGeom prst="rect">
            <a:avLst/>
          </a:prstGeom>
        </p:spPr>
      </p:pic>
      <p:pic>
        <p:nvPicPr>
          <p:cNvPr id="19" name="Picture 18" descr="A picture containing text, lamp&#10;&#10;Description automatically generated">
            <a:extLst>
              <a:ext uri="{FF2B5EF4-FFF2-40B4-BE49-F238E27FC236}">
                <a16:creationId xmlns:a16="http://schemas.microsoft.com/office/drawing/2014/main" id="{A10B5661-281E-48D4-9BFC-022F62151F7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64077" y="5837009"/>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66EE8871-2B60-4057-9D9F-A68171EC60D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
        <p:nvSpPr>
          <p:cNvPr id="9" name="TextBox 8">
            <a:extLst>
              <a:ext uri="{FF2B5EF4-FFF2-40B4-BE49-F238E27FC236}">
                <a16:creationId xmlns:a16="http://schemas.microsoft.com/office/drawing/2014/main" id="{EE2DDC61-84C4-4F48-9B0F-E84BF925E18B}"/>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a:t>
            </a:r>
            <a:r>
              <a:rPr lang="en-US"/>
              <a:t>to add </a:t>
            </a:r>
            <a:r>
              <a:rPr lang="en-US" dirty="0"/>
              <a:t>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954779" y="1243798"/>
            <a:ext cx="10282441" cy="444681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lvl="3"/>
            <a:endParaRPr lang="en-IN" dirty="0"/>
          </a:p>
        </p:txBody>
      </p:sp>
      <p:pic>
        <p:nvPicPr>
          <p:cNvPr id="7" name="Picture 6" descr="A picture containing text, lamp&#10;&#10;Description automatically generated">
            <a:extLst>
              <a:ext uri="{FF2B5EF4-FFF2-40B4-BE49-F238E27FC236}">
                <a16:creationId xmlns:a16="http://schemas.microsoft.com/office/drawing/2014/main" id="{E60E7820-D003-4F7B-B35D-5C4FD4A6B6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64077" y="5837009"/>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9B3379AE-C316-4773-A8B1-0C6AE989EED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4352" y="102076"/>
            <a:ext cx="2983296"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lamp&#10;&#10;Description automatically generated">
            <a:extLst>
              <a:ext uri="{FF2B5EF4-FFF2-40B4-BE49-F238E27FC236}">
                <a16:creationId xmlns:a16="http://schemas.microsoft.com/office/drawing/2014/main" id="{7DA4730C-83E2-42B0-AF59-890CBFDAA9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64077" y="5837009"/>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9B886E12-FE39-4369-81FC-4CD15B06C53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hyperlink" Target="https://pixabay.com/fr/photos/tasse-point%c3%a9-agresser-tasse-%c3%a0-caf%c3%a9-2315563/" TargetMode="External"/><Relationship Id="rId13" Type="http://schemas.openxmlformats.org/officeDocument/2006/relationships/image" Target="../media/image19.jpeg"/><Relationship Id="rId3" Type="http://schemas.openxmlformats.org/officeDocument/2006/relationships/hyperlink" Target="https://pixabay.com/illustrations/school-children-desks-school-4321808/" TargetMode="External"/><Relationship Id="rId7" Type="http://schemas.openxmlformats.org/officeDocument/2006/relationships/hyperlink" Target="https://pixabay.com/fr/photos/cocker-chiot-animal-de-compagnie-2785074/" TargetMode="External"/><Relationship Id="rId12" Type="http://schemas.openxmlformats.org/officeDocument/2006/relationships/image" Target="../media/image18.png"/><Relationship Id="rId17" Type="http://schemas.openxmlformats.org/officeDocument/2006/relationships/image" Target="../media/image23.jpeg"/><Relationship Id="rId2" Type="http://schemas.openxmlformats.org/officeDocument/2006/relationships/notesSlide" Target="../notesSlides/notesSlide6.xml"/><Relationship Id="rId16"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hyperlink" Target="https://pixabay.com/fr/vectors/porc-mignonne-langue-le-sourire-308516/" TargetMode="External"/><Relationship Id="rId11" Type="http://schemas.openxmlformats.org/officeDocument/2006/relationships/image" Target="../media/image17.png"/><Relationship Id="rId5" Type="http://schemas.openxmlformats.org/officeDocument/2006/relationships/hyperlink" Target="https://pixabay.com/fr/vectors/stylo-stylo-plume-encrer-%c3%a9crivez-576559/" TargetMode="External"/><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hyperlink" Target="https://pixabay.com/vectors/chalk-board-school-education-303457/" TargetMode="External"/><Relationship Id="rId9" Type="http://schemas.openxmlformats.org/officeDocument/2006/relationships/image" Target="../media/image15.pn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1464" y="885575"/>
            <a:ext cx="9649072" cy="1607322"/>
          </a:xfrm>
          <a:solidFill>
            <a:schemeClr val="bg2">
              <a:lumMod val="90000"/>
            </a:schemeClr>
          </a:solidFill>
          <a:ln>
            <a:solidFill>
              <a:schemeClr val="bg2">
                <a:lumMod val="25000"/>
              </a:schemeClr>
            </a:solidFill>
          </a:ln>
          <a:scene3d>
            <a:camera prst="orthographicFront"/>
            <a:lightRig rig="threePt" dir="t"/>
          </a:scene3d>
          <a:sp3d>
            <a:bevelT prst="angle"/>
          </a:sp3d>
        </p:spPr>
        <p:txBody>
          <a:bodyPr/>
          <a:lstStyle/>
          <a:p>
            <a:r>
              <a:rPr lang="en-IN" b="1" dirty="0"/>
              <a:t>Vowel Game with Puppets</a:t>
            </a:r>
          </a:p>
        </p:txBody>
      </p:sp>
      <p:sp>
        <p:nvSpPr>
          <p:cNvPr id="4" name="Title 1">
            <a:extLst>
              <a:ext uri="{FF2B5EF4-FFF2-40B4-BE49-F238E27FC236}">
                <a16:creationId xmlns:a16="http://schemas.microsoft.com/office/drawing/2014/main" id="{98E10724-0A1A-403D-8B55-4653211E25D4}"/>
              </a:ext>
            </a:extLst>
          </p:cNvPr>
          <p:cNvSpPr txBox="1">
            <a:spLocks/>
          </p:cNvSpPr>
          <p:nvPr/>
        </p:nvSpPr>
        <p:spPr>
          <a:xfrm rot="6314646">
            <a:off x="8358114" y="4042028"/>
            <a:ext cx="1698556" cy="245919"/>
          </a:xfrm>
          <a:prstGeom prst="roundRect">
            <a:avLst>
              <a:gd name="adj" fmla="val 50000"/>
            </a:avLst>
          </a:prstGeom>
          <a:blipFill>
            <a:blip r:embed="rId3" cstate="print">
              <a:extLst>
                <a:ext uri="{BEBA8EAE-BF5A-486C-A8C5-ECC9F3942E4B}">
                  <a14:imgProps xmlns:a14="http://schemas.microsoft.com/office/drawing/2010/main">
                    <a14:imgLayer r:embed="rId4">
                      <a14:imgEffect>
                        <a14:colorTemperature colorTemp="8800"/>
                      </a14:imgEffect>
                    </a14:imgLayer>
                  </a14:imgProps>
                </a:ext>
              </a:extLst>
            </a:blip>
            <a:stretch>
              <a:fillRect/>
            </a:stretch>
          </a:blipFill>
          <a:effectLst>
            <a:outerShdw blurRad="50800" dist="38100" dir="5400000" algn="t" rotWithShape="0">
              <a:prstClr val="black">
                <a:alpha val="40000"/>
              </a:prstClr>
            </a:outerShdw>
          </a:effectLst>
        </p:spPr>
        <p:txBody>
          <a:bodyPr anchor="ctr">
            <a:no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endParaRPr lang="en-IN" b="1" dirty="0">
              <a:solidFill>
                <a:schemeClr val="bg1"/>
              </a:solidFill>
              <a:effectLst>
                <a:outerShdw blurRad="38100" dist="38100" dir="2700000" algn="tl">
                  <a:srgbClr val="000000">
                    <a:alpha val="43137"/>
                  </a:srgbClr>
                </a:outerShdw>
              </a:effectLst>
            </a:endParaRPr>
          </a:p>
        </p:txBody>
      </p:sp>
      <p:sp>
        <p:nvSpPr>
          <p:cNvPr id="6" name="Title 1">
            <a:extLst>
              <a:ext uri="{FF2B5EF4-FFF2-40B4-BE49-F238E27FC236}">
                <a16:creationId xmlns:a16="http://schemas.microsoft.com/office/drawing/2014/main" id="{479D683F-E65A-4BA7-B332-9B0BB8E3C5EE}"/>
              </a:ext>
            </a:extLst>
          </p:cNvPr>
          <p:cNvSpPr txBox="1">
            <a:spLocks/>
          </p:cNvSpPr>
          <p:nvPr/>
        </p:nvSpPr>
        <p:spPr>
          <a:xfrm rot="5400000">
            <a:off x="5157012" y="3834578"/>
            <a:ext cx="1829103" cy="240064"/>
          </a:xfrm>
          <a:prstGeom prst="roundRect">
            <a:avLst>
              <a:gd name="adj" fmla="val 50000"/>
            </a:avLst>
          </a:prstGeom>
          <a:blipFill>
            <a:blip r:embed="rId3" cstate="print">
              <a:extLst>
                <a:ext uri="{BEBA8EAE-BF5A-486C-A8C5-ECC9F3942E4B}">
                  <a14:imgProps xmlns:a14="http://schemas.microsoft.com/office/drawing/2010/main">
                    <a14:imgLayer r:embed="rId4">
                      <a14:imgEffect>
                        <a14:colorTemperature colorTemp="8800"/>
                      </a14:imgEffect>
                    </a14:imgLayer>
                  </a14:imgProps>
                </a:ext>
              </a:extLst>
            </a:blip>
            <a:stretch>
              <a:fillRect/>
            </a:stretch>
          </a:blipFill>
          <a:effectLst>
            <a:outerShdw blurRad="50800" dist="38100" dir="5400000" algn="t" rotWithShape="0">
              <a:prstClr val="black">
                <a:alpha val="40000"/>
              </a:prstClr>
            </a:outerShdw>
          </a:effectLst>
        </p:spPr>
        <p:txBody>
          <a:bodyPr anchor="ctr">
            <a:no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endParaRPr lang="en-IN" b="1" dirty="0">
              <a:solidFill>
                <a:schemeClr val="bg1"/>
              </a:solidFill>
              <a:effectLst>
                <a:outerShdw blurRad="38100" dist="38100" dir="2700000" algn="tl">
                  <a:srgbClr val="000000">
                    <a:alpha val="43137"/>
                  </a:srgbClr>
                </a:outerShdw>
              </a:effectLst>
            </a:endParaRPr>
          </a:p>
        </p:txBody>
      </p:sp>
      <p:sp>
        <p:nvSpPr>
          <p:cNvPr id="7" name="Title 1">
            <a:extLst>
              <a:ext uri="{FF2B5EF4-FFF2-40B4-BE49-F238E27FC236}">
                <a16:creationId xmlns:a16="http://schemas.microsoft.com/office/drawing/2014/main" id="{65960FEC-30C6-43B8-948B-4020DFD35206}"/>
              </a:ext>
            </a:extLst>
          </p:cNvPr>
          <p:cNvSpPr txBox="1">
            <a:spLocks/>
          </p:cNvSpPr>
          <p:nvPr/>
        </p:nvSpPr>
        <p:spPr>
          <a:xfrm rot="4347777">
            <a:off x="1943717" y="4138362"/>
            <a:ext cx="1833955" cy="207434"/>
          </a:xfrm>
          <a:prstGeom prst="roundRect">
            <a:avLst>
              <a:gd name="adj" fmla="val 50000"/>
            </a:avLst>
          </a:prstGeom>
          <a:blipFill>
            <a:blip r:embed="rId3" cstate="print">
              <a:extLst>
                <a:ext uri="{BEBA8EAE-BF5A-486C-A8C5-ECC9F3942E4B}">
                  <a14:imgProps xmlns:a14="http://schemas.microsoft.com/office/drawing/2010/main">
                    <a14:imgLayer r:embed="rId4">
                      <a14:imgEffect>
                        <a14:colorTemperature colorTemp="8800"/>
                      </a14:imgEffect>
                    </a14:imgLayer>
                  </a14:imgProps>
                </a:ext>
              </a:extLst>
            </a:blip>
            <a:stretch>
              <a:fillRect/>
            </a:stretch>
          </a:blipFill>
          <a:effectLst>
            <a:outerShdw blurRad="50800" dist="38100" dir="5400000" algn="t" rotWithShape="0">
              <a:prstClr val="black">
                <a:alpha val="40000"/>
              </a:prstClr>
            </a:outerShdw>
          </a:effectLst>
        </p:spPr>
        <p:txBody>
          <a:bodyPr anchor="ctr">
            <a:no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endParaRPr lang="en-IN" b="1" dirty="0">
              <a:solidFill>
                <a:schemeClr val="bg1"/>
              </a:solidFill>
              <a:effectLst>
                <a:outerShdw blurRad="38100" dist="38100" dir="2700000" algn="tl">
                  <a:srgbClr val="000000">
                    <a:alpha val="43137"/>
                  </a:srgbClr>
                </a:outerShdw>
              </a:effectLst>
            </a:endParaRPr>
          </a:p>
        </p:txBody>
      </p:sp>
      <p:sp>
        <p:nvSpPr>
          <p:cNvPr id="8" name="Title 1">
            <a:extLst>
              <a:ext uri="{FF2B5EF4-FFF2-40B4-BE49-F238E27FC236}">
                <a16:creationId xmlns:a16="http://schemas.microsoft.com/office/drawing/2014/main" id="{A2FA3CB1-7521-4D0D-A789-9FC92B5E6EF6}"/>
              </a:ext>
            </a:extLst>
          </p:cNvPr>
          <p:cNvSpPr txBox="1">
            <a:spLocks/>
          </p:cNvSpPr>
          <p:nvPr/>
        </p:nvSpPr>
        <p:spPr>
          <a:xfrm rot="5400000">
            <a:off x="3620778" y="4122391"/>
            <a:ext cx="1703454" cy="222139"/>
          </a:xfrm>
          <a:prstGeom prst="roundRect">
            <a:avLst>
              <a:gd name="adj" fmla="val 50000"/>
            </a:avLst>
          </a:prstGeom>
          <a:blipFill>
            <a:blip r:embed="rId3" cstate="print">
              <a:extLst>
                <a:ext uri="{BEBA8EAE-BF5A-486C-A8C5-ECC9F3942E4B}">
                  <a14:imgProps xmlns:a14="http://schemas.microsoft.com/office/drawing/2010/main">
                    <a14:imgLayer r:embed="rId4">
                      <a14:imgEffect>
                        <a14:colorTemperature colorTemp="8800"/>
                      </a14:imgEffect>
                    </a14:imgLayer>
                  </a14:imgProps>
                </a:ext>
              </a:extLst>
            </a:blip>
            <a:stretch>
              <a:fillRect/>
            </a:stretch>
          </a:blipFill>
          <a:effectLst>
            <a:outerShdw blurRad="50800" dist="38100" dir="5400000" algn="t" rotWithShape="0">
              <a:prstClr val="black">
                <a:alpha val="40000"/>
              </a:prstClr>
            </a:outerShdw>
          </a:effectLst>
        </p:spPr>
        <p:txBody>
          <a:bodyPr anchor="ctr">
            <a:no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endParaRPr lang="en-IN" b="1" dirty="0">
              <a:solidFill>
                <a:schemeClr val="bg1"/>
              </a:solidFill>
              <a:effectLst>
                <a:outerShdw blurRad="38100" dist="38100" dir="2700000" algn="tl">
                  <a:srgbClr val="000000">
                    <a:alpha val="43137"/>
                  </a:srgbClr>
                </a:outerShdw>
              </a:effectLst>
            </a:endParaRPr>
          </a:p>
        </p:txBody>
      </p:sp>
      <p:sp>
        <p:nvSpPr>
          <p:cNvPr id="9" name="Title 1">
            <a:extLst>
              <a:ext uri="{FF2B5EF4-FFF2-40B4-BE49-F238E27FC236}">
                <a16:creationId xmlns:a16="http://schemas.microsoft.com/office/drawing/2014/main" id="{A882BEDF-5260-4FB1-BE27-2B916EE1D1D0}"/>
              </a:ext>
            </a:extLst>
          </p:cNvPr>
          <p:cNvSpPr txBox="1">
            <a:spLocks/>
          </p:cNvSpPr>
          <p:nvPr/>
        </p:nvSpPr>
        <p:spPr>
          <a:xfrm rot="5400000">
            <a:off x="6736244" y="3944453"/>
            <a:ext cx="1829102" cy="222137"/>
          </a:xfrm>
          <a:prstGeom prst="roundRect">
            <a:avLst>
              <a:gd name="adj" fmla="val 50000"/>
            </a:avLst>
          </a:prstGeom>
          <a:blipFill>
            <a:blip r:embed="rId3" cstate="print">
              <a:extLst>
                <a:ext uri="{BEBA8EAE-BF5A-486C-A8C5-ECC9F3942E4B}">
                  <a14:imgProps xmlns:a14="http://schemas.microsoft.com/office/drawing/2010/main">
                    <a14:imgLayer r:embed="rId4">
                      <a14:imgEffect>
                        <a14:colorTemperature colorTemp="8800"/>
                      </a14:imgEffect>
                    </a14:imgLayer>
                  </a14:imgProps>
                </a:ext>
              </a:extLst>
            </a:blip>
            <a:stretch>
              <a:fillRect/>
            </a:stretch>
          </a:blipFill>
          <a:effectLst>
            <a:outerShdw blurRad="50800" dist="38100" dir="5400000" algn="t" rotWithShape="0">
              <a:prstClr val="black">
                <a:alpha val="40000"/>
              </a:prstClr>
            </a:outerShdw>
          </a:effectLst>
        </p:spPr>
        <p:txBody>
          <a:bodyPr anchor="ctr">
            <a:no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endParaRPr lang="en-IN" b="1" dirty="0">
              <a:solidFill>
                <a:schemeClr val="bg1"/>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CAB1BEB6-3027-425D-B304-7A234EA827B4}"/>
              </a:ext>
            </a:extLst>
          </p:cNvPr>
          <p:cNvSpPr txBox="1"/>
          <p:nvPr/>
        </p:nvSpPr>
        <p:spPr>
          <a:xfrm>
            <a:off x="4123926" y="2894876"/>
            <a:ext cx="731520" cy="640080"/>
          </a:xfrm>
          <a:prstGeom prst="rect">
            <a:avLst/>
          </a:prstGeom>
          <a:solidFill>
            <a:schemeClr val="bg1">
              <a:lumMod val="85000"/>
            </a:schemeClr>
          </a:solidFill>
          <a:ln>
            <a:noFill/>
          </a:ln>
          <a:scene3d>
            <a:camera prst="orthographicFront"/>
            <a:lightRig rig="threePt" dir="t"/>
          </a:scene3d>
          <a:sp3d>
            <a:bevelT/>
          </a:sp3d>
        </p:spPr>
        <p:txBody>
          <a:bodyPr wrap="square" rtlCol="0">
            <a:spAutoFit/>
          </a:bodyPr>
          <a:lstStyle/>
          <a:p>
            <a:pPr algn="ctr"/>
            <a:r>
              <a:rPr lang="en-US" sz="3200" dirty="0"/>
              <a:t>e</a:t>
            </a:r>
          </a:p>
        </p:txBody>
      </p:sp>
      <p:sp>
        <p:nvSpPr>
          <p:cNvPr id="11" name="TextBox 10">
            <a:extLst>
              <a:ext uri="{FF2B5EF4-FFF2-40B4-BE49-F238E27FC236}">
                <a16:creationId xmlns:a16="http://schemas.microsoft.com/office/drawing/2014/main" id="{08EA332D-94ED-4BA3-ADDC-0DF07FE86D25}"/>
              </a:ext>
            </a:extLst>
          </p:cNvPr>
          <p:cNvSpPr txBox="1"/>
          <p:nvPr/>
        </p:nvSpPr>
        <p:spPr>
          <a:xfrm rot="20471445">
            <a:off x="2203767" y="2896103"/>
            <a:ext cx="731520" cy="640080"/>
          </a:xfrm>
          <a:prstGeom prst="rect">
            <a:avLst/>
          </a:prstGeom>
          <a:solidFill>
            <a:schemeClr val="accent2">
              <a:lumMod val="40000"/>
              <a:lumOff val="60000"/>
            </a:schemeClr>
          </a:solidFill>
          <a:ln>
            <a:noFill/>
          </a:ln>
          <a:scene3d>
            <a:camera prst="orthographicFront"/>
            <a:lightRig rig="threePt" dir="t"/>
          </a:scene3d>
          <a:sp3d>
            <a:bevelT/>
          </a:sp3d>
        </p:spPr>
        <p:txBody>
          <a:bodyPr wrap="square" rtlCol="0">
            <a:spAutoFit/>
          </a:bodyPr>
          <a:lstStyle/>
          <a:p>
            <a:pPr algn="ctr"/>
            <a:r>
              <a:rPr lang="en-US" sz="3200" dirty="0"/>
              <a:t>a</a:t>
            </a:r>
          </a:p>
        </p:txBody>
      </p:sp>
      <p:sp>
        <p:nvSpPr>
          <p:cNvPr id="12" name="TextBox 11">
            <a:extLst>
              <a:ext uri="{FF2B5EF4-FFF2-40B4-BE49-F238E27FC236}">
                <a16:creationId xmlns:a16="http://schemas.microsoft.com/office/drawing/2014/main" id="{7E107CBF-2EDB-4BD6-8058-C81AB6DE7E72}"/>
              </a:ext>
            </a:extLst>
          </p:cNvPr>
          <p:cNvSpPr txBox="1"/>
          <p:nvPr/>
        </p:nvSpPr>
        <p:spPr>
          <a:xfrm>
            <a:off x="5732035" y="2689990"/>
            <a:ext cx="731520" cy="640080"/>
          </a:xfrm>
          <a:prstGeom prst="rect">
            <a:avLst/>
          </a:prstGeom>
          <a:solidFill>
            <a:schemeClr val="accent4">
              <a:lumMod val="20000"/>
              <a:lumOff val="80000"/>
            </a:schemeClr>
          </a:solidFill>
          <a:ln>
            <a:noFill/>
          </a:ln>
          <a:scene3d>
            <a:camera prst="orthographicFront"/>
            <a:lightRig rig="threePt" dir="t"/>
          </a:scene3d>
          <a:sp3d>
            <a:bevelT/>
          </a:sp3d>
        </p:spPr>
        <p:txBody>
          <a:bodyPr wrap="square" rtlCol="0">
            <a:spAutoFit/>
          </a:bodyPr>
          <a:lstStyle/>
          <a:p>
            <a:pPr algn="ctr"/>
            <a:r>
              <a:rPr lang="en-US" sz="3200" dirty="0" err="1"/>
              <a:t>i</a:t>
            </a:r>
            <a:endParaRPr lang="en-US" sz="3200" dirty="0"/>
          </a:p>
        </p:txBody>
      </p:sp>
      <p:sp>
        <p:nvSpPr>
          <p:cNvPr id="13" name="TextBox 12">
            <a:extLst>
              <a:ext uri="{FF2B5EF4-FFF2-40B4-BE49-F238E27FC236}">
                <a16:creationId xmlns:a16="http://schemas.microsoft.com/office/drawing/2014/main" id="{94DC076B-4620-42C0-8414-218B7AA7BB67}"/>
              </a:ext>
            </a:extLst>
          </p:cNvPr>
          <p:cNvSpPr txBox="1"/>
          <p:nvPr/>
        </p:nvSpPr>
        <p:spPr>
          <a:xfrm rot="914646">
            <a:off x="9159460" y="2919907"/>
            <a:ext cx="731520" cy="640080"/>
          </a:xfrm>
          <a:prstGeom prst="rect">
            <a:avLst/>
          </a:prstGeom>
          <a:solidFill>
            <a:schemeClr val="accent5">
              <a:lumMod val="40000"/>
              <a:lumOff val="60000"/>
            </a:schemeClr>
          </a:solidFill>
          <a:ln>
            <a:noFill/>
          </a:ln>
          <a:scene3d>
            <a:camera prst="orthographicFront"/>
            <a:lightRig rig="threePt" dir="t"/>
          </a:scene3d>
          <a:sp3d>
            <a:bevelT/>
          </a:sp3d>
        </p:spPr>
        <p:txBody>
          <a:bodyPr wrap="square" rtlCol="0">
            <a:spAutoFit/>
          </a:bodyPr>
          <a:lstStyle/>
          <a:p>
            <a:pPr algn="ctr"/>
            <a:r>
              <a:rPr lang="en-US" sz="3200" dirty="0"/>
              <a:t>u</a:t>
            </a:r>
          </a:p>
        </p:txBody>
      </p:sp>
      <p:sp>
        <p:nvSpPr>
          <p:cNvPr id="14" name="TextBox 13">
            <a:extLst>
              <a:ext uri="{FF2B5EF4-FFF2-40B4-BE49-F238E27FC236}">
                <a16:creationId xmlns:a16="http://schemas.microsoft.com/office/drawing/2014/main" id="{DD2CD6C4-5FC0-47CB-8A45-8EA5A09DC144}"/>
              </a:ext>
            </a:extLst>
          </p:cNvPr>
          <p:cNvSpPr txBox="1"/>
          <p:nvPr/>
        </p:nvSpPr>
        <p:spPr>
          <a:xfrm>
            <a:off x="7250665" y="2787789"/>
            <a:ext cx="731520" cy="640080"/>
          </a:xfrm>
          <a:prstGeom prst="rect">
            <a:avLst/>
          </a:prstGeom>
          <a:solidFill>
            <a:schemeClr val="accent6">
              <a:lumMod val="60000"/>
              <a:lumOff val="40000"/>
            </a:schemeClr>
          </a:solidFill>
          <a:ln>
            <a:noFill/>
          </a:ln>
          <a:scene3d>
            <a:camera prst="orthographicFront"/>
            <a:lightRig rig="threePt" dir="t"/>
          </a:scene3d>
          <a:sp3d>
            <a:bevelT/>
          </a:sp3d>
        </p:spPr>
        <p:txBody>
          <a:bodyPr wrap="square" rtlCol="0">
            <a:spAutoFit/>
          </a:bodyPr>
          <a:lstStyle/>
          <a:p>
            <a:pPr algn="ctr"/>
            <a:r>
              <a:rPr lang="en-US" sz="3200" dirty="0"/>
              <a:t>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F7C876-30AA-48E7-84E2-EF7A2DE350F9}"/>
              </a:ext>
            </a:extLst>
          </p:cNvPr>
          <p:cNvSpPr txBox="1">
            <a:spLocks/>
          </p:cNvSpPr>
          <p:nvPr/>
        </p:nvSpPr>
        <p:spPr>
          <a:xfrm rot="5400000">
            <a:off x="6674280" y="2682921"/>
            <a:ext cx="1325047" cy="216024"/>
          </a:xfrm>
          <a:prstGeom prst="roundRect">
            <a:avLst>
              <a:gd name="adj" fmla="val 50000"/>
            </a:avLst>
          </a:prstGeom>
          <a:blipFill>
            <a:blip r:embed="rId3" cstate="print">
              <a:extLst>
                <a:ext uri="{BEBA8EAE-BF5A-486C-A8C5-ECC9F3942E4B}">
                  <a14:imgProps xmlns:a14="http://schemas.microsoft.com/office/drawing/2010/main">
                    <a14:imgLayer r:embed="rId4">
                      <a14:imgEffect>
                        <a14:colorTemperature colorTemp="8800"/>
                      </a14:imgEffect>
                    </a14:imgLayer>
                  </a14:imgProps>
                </a:ext>
              </a:extLst>
            </a:blip>
            <a:stretch>
              <a:fillRect/>
            </a:stretch>
          </a:blipFill>
          <a:effectLst>
            <a:outerShdw blurRad="50800" dist="38100" dir="5400000" algn="t" rotWithShape="0">
              <a:prstClr val="black">
                <a:alpha val="40000"/>
              </a:prstClr>
            </a:outerShdw>
          </a:effectLst>
        </p:spPr>
        <p:txBody>
          <a:bodyPr anchor="ctr">
            <a:no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endParaRPr lang="en-IN" b="1" dirty="0">
              <a:solidFill>
                <a:schemeClr val="bg1"/>
              </a:solidFill>
              <a:effectLst>
                <a:outerShdw blurRad="38100" dist="38100" dir="2700000" algn="tl">
                  <a:srgbClr val="000000">
                    <a:alpha val="43137"/>
                  </a:srgbClr>
                </a:outerShdw>
              </a:effectLst>
            </a:endParaRPr>
          </a:p>
        </p:txBody>
      </p:sp>
      <p:pic>
        <p:nvPicPr>
          <p:cNvPr id="1026" name="Picture 2" descr="Glue, Bottle, Orange, Blue, Fluid">
            <a:extLst>
              <a:ext uri="{FF2B5EF4-FFF2-40B4-BE49-F238E27FC236}">
                <a16:creationId xmlns:a16="http://schemas.microsoft.com/office/drawing/2014/main" id="{8D65B8D7-667F-4B78-B1EC-5240DA0612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3282" y="3668620"/>
            <a:ext cx="764307" cy="11512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FDDA0B0-6DA1-4923-9735-CB69597CA0FB}"/>
              </a:ext>
            </a:extLst>
          </p:cNvPr>
          <p:cNvSpPr txBox="1"/>
          <p:nvPr/>
        </p:nvSpPr>
        <p:spPr>
          <a:xfrm>
            <a:off x="7442314" y="5595659"/>
            <a:ext cx="576064" cy="584775"/>
          </a:xfrm>
          <a:prstGeom prst="rect">
            <a:avLst/>
          </a:prstGeom>
          <a:solidFill>
            <a:schemeClr val="bg2">
              <a:lumMod val="90000"/>
            </a:schemeClr>
          </a:solidFill>
          <a:ln>
            <a:noFill/>
          </a:ln>
        </p:spPr>
        <p:txBody>
          <a:bodyPr wrap="square" rtlCol="0">
            <a:spAutoFit/>
          </a:bodyPr>
          <a:lstStyle/>
          <a:p>
            <a:pPr algn="ctr"/>
            <a:r>
              <a:rPr lang="en-US" sz="3200" dirty="0"/>
              <a:t>e</a:t>
            </a:r>
          </a:p>
        </p:txBody>
      </p:sp>
      <p:sp>
        <p:nvSpPr>
          <p:cNvPr id="8" name="TextBox 7">
            <a:extLst>
              <a:ext uri="{FF2B5EF4-FFF2-40B4-BE49-F238E27FC236}">
                <a16:creationId xmlns:a16="http://schemas.microsoft.com/office/drawing/2014/main" id="{CC13535C-A3CD-453C-BFB3-2D3B9394CAF2}"/>
              </a:ext>
            </a:extLst>
          </p:cNvPr>
          <p:cNvSpPr txBox="1"/>
          <p:nvPr/>
        </p:nvSpPr>
        <p:spPr>
          <a:xfrm>
            <a:off x="6657080" y="5595659"/>
            <a:ext cx="576064" cy="584775"/>
          </a:xfrm>
          <a:prstGeom prst="rect">
            <a:avLst/>
          </a:prstGeom>
          <a:solidFill>
            <a:schemeClr val="accent2">
              <a:lumMod val="40000"/>
              <a:lumOff val="60000"/>
            </a:schemeClr>
          </a:solidFill>
          <a:ln>
            <a:noFill/>
          </a:ln>
        </p:spPr>
        <p:txBody>
          <a:bodyPr wrap="square" rtlCol="0">
            <a:spAutoFit/>
          </a:bodyPr>
          <a:lstStyle/>
          <a:p>
            <a:pPr algn="ctr"/>
            <a:r>
              <a:rPr lang="en-US" sz="3200" dirty="0"/>
              <a:t>a</a:t>
            </a:r>
          </a:p>
        </p:txBody>
      </p:sp>
      <p:sp>
        <p:nvSpPr>
          <p:cNvPr id="9" name="TextBox 8">
            <a:extLst>
              <a:ext uri="{FF2B5EF4-FFF2-40B4-BE49-F238E27FC236}">
                <a16:creationId xmlns:a16="http://schemas.microsoft.com/office/drawing/2014/main" id="{5752D4E0-199E-4186-BFC5-DB38BA24C6BB}"/>
              </a:ext>
            </a:extLst>
          </p:cNvPr>
          <p:cNvSpPr txBox="1"/>
          <p:nvPr/>
        </p:nvSpPr>
        <p:spPr>
          <a:xfrm>
            <a:off x="8273366" y="5595659"/>
            <a:ext cx="576064" cy="584775"/>
          </a:xfrm>
          <a:prstGeom prst="rect">
            <a:avLst/>
          </a:prstGeom>
          <a:solidFill>
            <a:schemeClr val="accent4">
              <a:lumMod val="20000"/>
              <a:lumOff val="80000"/>
            </a:schemeClr>
          </a:solidFill>
          <a:ln>
            <a:noFill/>
          </a:ln>
        </p:spPr>
        <p:txBody>
          <a:bodyPr wrap="square" rtlCol="0">
            <a:spAutoFit/>
          </a:bodyPr>
          <a:lstStyle/>
          <a:p>
            <a:pPr algn="ctr"/>
            <a:r>
              <a:rPr lang="en-US" sz="3200" dirty="0" err="1"/>
              <a:t>i</a:t>
            </a:r>
            <a:endParaRPr lang="en-US" sz="3200" dirty="0"/>
          </a:p>
        </p:txBody>
      </p:sp>
      <p:sp>
        <p:nvSpPr>
          <p:cNvPr id="10" name="TextBox 9">
            <a:extLst>
              <a:ext uri="{FF2B5EF4-FFF2-40B4-BE49-F238E27FC236}">
                <a16:creationId xmlns:a16="http://schemas.microsoft.com/office/drawing/2014/main" id="{C2381533-C613-491C-9CF9-11F845121A35}"/>
              </a:ext>
            </a:extLst>
          </p:cNvPr>
          <p:cNvSpPr txBox="1"/>
          <p:nvPr/>
        </p:nvSpPr>
        <p:spPr>
          <a:xfrm>
            <a:off x="9792005" y="5595659"/>
            <a:ext cx="576064" cy="584775"/>
          </a:xfrm>
          <a:prstGeom prst="rect">
            <a:avLst/>
          </a:prstGeom>
          <a:solidFill>
            <a:schemeClr val="accent5">
              <a:lumMod val="40000"/>
              <a:lumOff val="60000"/>
            </a:schemeClr>
          </a:solidFill>
          <a:ln>
            <a:noFill/>
          </a:ln>
        </p:spPr>
        <p:txBody>
          <a:bodyPr wrap="square" rtlCol="0">
            <a:spAutoFit/>
          </a:bodyPr>
          <a:lstStyle/>
          <a:p>
            <a:pPr algn="ctr"/>
            <a:r>
              <a:rPr lang="en-US" sz="3200" dirty="0"/>
              <a:t>u</a:t>
            </a:r>
          </a:p>
        </p:txBody>
      </p:sp>
      <p:sp>
        <p:nvSpPr>
          <p:cNvPr id="11" name="TextBox 10">
            <a:extLst>
              <a:ext uri="{FF2B5EF4-FFF2-40B4-BE49-F238E27FC236}">
                <a16:creationId xmlns:a16="http://schemas.microsoft.com/office/drawing/2014/main" id="{EEF1E399-00C5-4671-9685-97AAB7FD7B8A}"/>
              </a:ext>
            </a:extLst>
          </p:cNvPr>
          <p:cNvSpPr txBox="1"/>
          <p:nvPr/>
        </p:nvSpPr>
        <p:spPr>
          <a:xfrm>
            <a:off x="9043456" y="5595659"/>
            <a:ext cx="576064" cy="584775"/>
          </a:xfrm>
          <a:prstGeom prst="rect">
            <a:avLst/>
          </a:prstGeom>
          <a:solidFill>
            <a:schemeClr val="accent6">
              <a:lumMod val="60000"/>
              <a:lumOff val="40000"/>
            </a:schemeClr>
          </a:solidFill>
          <a:ln>
            <a:noFill/>
          </a:ln>
        </p:spPr>
        <p:txBody>
          <a:bodyPr wrap="square" rtlCol="0">
            <a:spAutoFit/>
          </a:bodyPr>
          <a:lstStyle/>
          <a:p>
            <a:pPr algn="ctr"/>
            <a:r>
              <a:rPr lang="en-US" sz="3200" dirty="0"/>
              <a:t>o</a:t>
            </a:r>
          </a:p>
        </p:txBody>
      </p:sp>
      <p:grpSp>
        <p:nvGrpSpPr>
          <p:cNvPr id="12" name="Group 11">
            <a:extLst>
              <a:ext uri="{FF2B5EF4-FFF2-40B4-BE49-F238E27FC236}">
                <a16:creationId xmlns:a16="http://schemas.microsoft.com/office/drawing/2014/main" id="{AADFDB85-E695-4CA3-9594-B2DB76A07E19}"/>
              </a:ext>
            </a:extLst>
          </p:cNvPr>
          <p:cNvGrpSpPr>
            <a:grpSpLocks noChangeAspect="1"/>
          </p:cNvGrpSpPr>
          <p:nvPr/>
        </p:nvGrpSpPr>
        <p:grpSpPr>
          <a:xfrm>
            <a:off x="1867453" y="227588"/>
            <a:ext cx="7733455" cy="880455"/>
            <a:chOff x="1199456" y="1841316"/>
            <a:chExt cx="10067258" cy="2821790"/>
          </a:xfrm>
          <a:effectLst>
            <a:outerShdw blurRad="127000" dist="12700" dir="7200000" sx="101000" sy="101000" algn="ctr" rotWithShape="0">
              <a:prstClr val="black">
                <a:alpha val="38000"/>
              </a:prstClr>
            </a:outerShdw>
          </a:effectLst>
        </p:grpSpPr>
        <p:sp>
          <p:nvSpPr>
            <p:cNvPr id="13" name="Freeform 16">
              <a:extLst>
                <a:ext uri="{FF2B5EF4-FFF2-40B4-BE49-F238E27FC236}">
                  <a16:creationId xmlns:a16="http://schemas.microsoft.com/office/drawing/2014/main" id="{E192249F-C647-449D-A90C-3E3A4AAF009D}"/>
                </a:ext>
              </a:extLst>
            </p:cNvPr>
            <p:cNvSpPr/>
            <p:nvPr/>
          </p:nvSpPr>
          <p:spPr>
            <a:xfrm>
              <a:off x="8228967" y="4001706"/>
              <a:ext cx="744565" cy="661400"/>
            </a:xfrm>
            <a:custGeom>
              <a:avLst/>
              <a:gdLst>
                <a:gd name="connsiteX0" fmla="*/ 0 w 465083"/>
                <a:gd name="connsiteY0" fmla="*/ 70945 h 445376"/>
                <a:gd name="connsiteX1" fmla="*/ 465083 w 465083"/>
                <a:gd name="connsiteY1" fmla="*/ 0 h 445376"/>
                <a:gd name="connsiteX2" fmla="*/ 398080 w 465083"/>
                <a:gd name="connsiteY2" fmla="*/ 445376 h 445376"/>
                <a:gd name="connsiteX3" fmla="*/ 0 w 465083"/>
                <a:gd name="connsiteY3" fmla="*/ 70945 h 445376"/>
                <a:gd name="connsiteX0" fmla="*/ 0 w 486576"/>
                <a:gd name="connsiteY0" fmla="*/ 72899 h 445376"/>
                <a:gd name="connsiteX1" fmla="*/ 486576 w 486576"/>
                <a:gd name="connsiteY1" fmla="*/ 0 h 445376"/>
                <a:gd name="connsiteX2" fmla="*/ 419573 w 486576"/>
                <a:gd name="connsiteY2" fmla="*/ 445376 h 445376"/>
                <a:gd name="connsiteX3" fmla="*/ 0 w 486576"/>
                <a:gd name="connsiteY3" fmla="*/ 72899 h 445376"/>
              </a:gdLst>
              <a:ahLst/>
              <a:cxnLst>
                <a:cxn ang="0">
                  <a:pos x="connsiteX0" y="connsiteY0"/>
                </a:cxn>
                <a:cxn ang="0">
                  <a:pos x="connsiteX1" y="connsiteY1"/>
                </a:cxn>
                <a:cxn ang="0">
                  <a:pos x="connsiteX2" y="connsiteY2"/>
                </a:cxn>
                <a:cxn ang="0">
                  <a:pos x="connsiteX3" y="connsiteY3"/>
                </a:cxn>
              </a:cxnLst>
              <a:rect l="l" t="t" r="r" b="b"/>
              <a:pathLst>
                <a:path w="486576" h="445376">
                  <a:moveTo>
                    <a:pt x="0" y="72899"/>
                  </a:moveTo>
                  <a:lnTo>
                    <a:pt x="486576" y="0"/>
                  </a:lnTo>
                  <a:lnTo>
                    <a:pt x="419573" y="445376"/>
                  </a:lnTo>
                  <a:lnTo>
                    <a:pt x="0" y="72899"/>
                  </a:lnTo>
                  <a:close/>
                </a:path>
              </a:pathLst>
            </a:custGeom>
            <a:gradFill flip="none" rotWithShape="1">
              <a:gsLst>
                <a:gs pos="0">
                  <a:srgbClr val="FD8100"/>
                </a:gs>
                <a:gs pos="50000">
                  <a:srgbClr val="FEA100"/>
                </a:gs>
                <a:gs pos="100000">
                  <a:srgbClr val="FEB800"/>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13">
              <a:extLst>
                <a:ext uri="{FF2B5EF4-FFF2-40B4-BE49-F238E27FC236}">
                  <a16:creationId xmlns:a16="http://schemas.microsoft.com/office/drawing/2014/main" id="{2D26B6B8-12E3-41FB-B6E4-4DE8E5EEE636}"/>
                </a:ext>
              </a:extLst>
            </p:cNvPr>
            <p:cNvSpPr/>
            <p:nvPr/>
          </p:nvSpPr>
          <p:spPr>
            <a:xfrm>
              <a:off x="1644929" y="1844652"/>
              <a:ext cx="8789553" cy="1800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PPY </a:t>
              </a:r>
              <a:r>
                <a:rPr lang="en-US" dirty="0" err="1"/>
                <a:t>TitleVV</a:t>
              </a:r>
              <a:endParaRPr lang="en-US" dirty="0"/>
            </a:p>
          </p:txBody>
        </p:sp>
        <p:sp>
          <p:nvSpPr>
            <p:cNvPr id="15" name="Freeform 18">
              <a:extLst>
                <a:ext uri="{FF2B5EF4-FFF2-40B4-BE49-F238E27FC236}">
                  <a16:creationId xmlns:a16="http://schemas.microsoft.com/office/drawing/2014/main" id="{FEA15DF0-745F-4282-A537-3376CF80D985}"/>
                </a:ext>
              </a:extLst>
            </p:cNvPr>
            <p:cNvSpPr/>
            <p:nvPr/>
          </p:nvSpPr>
          <p:spPr>
            <a:xfrm>
              <a:off x="1199456" y="1841316"/>
              <a:ext cx="445473" cy="1795643"/>
            </a:xfrm>
            <a:custGeom>
              <a:avLst/>
              <a:gdLst>
                <a:gd name="connsiteX0" fmla="*/ 293511 w 293511"/>
                <a:gd name="connsiteY0" fmla="*/ 0 h 1365956"/>
                <a:gd name="connsiteX1" fmla="*/ 0 w 293511"/>
                <a:gd name="connsiteY1" fmla="*/ 1365956 h 1365956"/>
                <a:gd name="connsiteX2" fmla="*/ 293511 w 293511"/>
                <a:gd name="connsiteY2" fmla="*/ 1365956 h 1365956"/>
                <a:gd name="connsiteX3" fmla="*/ 293511 w 293511"/>
                <a:gd name="connsiteY3" fmla="*/ 0 h 1365956"/>
                <a:gd name="connsiteX0" fmla="*/ 302534 w 302534"/>
                <a:gd name="connsiteY0" fmla="*/ 0 h 1365956"/>
                <a:gd name="connsiteX1" fmla="*/ 0 w 302534"/>
                <a:gd name="connsiteY1" fmla="*/ 1365956 h 1365956"/>
                <a:gd name="connsiteX2" fmla="*/ 293511 w 302534"/>
                <a:gd name="connsiteY2" fmla="*/ 1365956 h 1365956"/>
                <a:gd name="connsiteX3" fmla="*/ 302534 w 302534"/>
                <a:gd name="connsiteY3" fmla="*/ 0 h 1365956"/>
              </a:gdLst>
              <a:ahLst/>
              <a:cxnLst>
                <a:cxn ang="0">
                  <a:pos x="connsiteX0" y="connsiteY0"/>
                </a:cxn>
                <a:cxn ang="0">
                  <a:pos x="connsiteX1" y="connsiteY1"/>
                </a:cxn>
                <a:cxn ang="0">
                  <a:pos x="connsiteX2" y="connsiteY2"/>
                </a:cxn>
                <a:cxn ang="0">
                  <a:pos x="connsiteX3" y="connsiteY3"/>
                </a:cxn>
              </a:cxnLst>
              <a:rect l="l" t="t" r="r" b="b"/>
              <a:pathLst>
                <a:path w="302534" h="1365956">
                  <a:moveTo>
                    <a:pt x="302534" y="0"/>
                  </a:moveTo>
                  <a:lnTo>
                    <a:pt x="0" y="1365956"/>
                  </a:lnTo>
                  <a:lnTo>
                    <a:pt x="293511" y="1365956"/>
                  </a:lnTo>
                  <a:cubicBezTo>
                    <a:pt x="296519" y="910637"/>
                    <a:pt x="299526" y="455319"/>
                    <a:pt x="302534" y="0"/>
                  </a:cubicBezTo>
                  <a:close/>
                </a:path>
              </a:pathLst>
            </a:custGeom>
            <a:solidFill>
              <a:srgbClr val="FE8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Freeform 19">
              <a:extLst>
                <a:ext uri="{FF2B5EF4-FFF2-40B4-BE49-F238E27FC236}">
                  <a16:creationId xmlns:a16="http://schemas.microsoft.com/office/drawing/2014/main" id="{DD79C2F2-2B15-440B-B13E-646B45691F64}"/>
                </a:ext>
              </a:extLst>
            </p:cNvPr>
            <p:cNvSpPr/>
            <p:nvPr/>
          </p:nvSpPr>
          <p:spPr>
            <a:xfrm>
              <a:off x="1636367" y="1841487"/>
              <a:ext cx="643209" cy="1803366"/>
            </a:xfrm>
            <a:custGeom>
              <a:avLst/>
              <a:gdLst>
                <a:gd name="connsiteX0" fmla="*/ 0 w 553156"/>
                <a:gd name="connsiteY0" fmla="*/ 1772355 h 1772355"/>
                <a:gd name="connsiteX1" fmla="*/ 11289 w 553156"/>
                <a:gd name="connsiteY1" fmla="*/ 0 h 1772355"/>
                <a:gd name="connsiteX2" fmla="*/ 553156 w 553156"/>
                <a:gd name="connsiteY2" fmla="*/ 0 h 1772355"/>
                <a:gd name="connsiteX3" fmla="*/ 0 w 553156"/>
                <a:gd name="connsiteY3" fmla="*/ 1772355 h 1772355"/>
                <a:gd name="connsiteX0" fmla="*/ 0 w 553156"/>
                <a:gd name="connsiteY0" fmla="*/ 1734735 h 1734735"/>
                <a:gd name="connsiteX1" fmla="*/ 11289 w 553156"/>
                <a:gd name="connsiteY1" fmla="*/ 0 h 1734735"/>
                <a:gd name="connsiteX2" fmla="*/ 553156 w 553156"/>
                <a:gd name="connsiteY2" fmla="*/ 0 h 1734735"/>
                <a:gd name="connsiteX3" fmla="*/ 0 w 553156"/>
                <a:gd name="connsiteY3" fmla="*/ 1734735 h 1734735"/>
                <a:gd name="connsiteX0" fmla="*/ 0 w 553156"/>
                <a:gd name="connsiteY0" fmla="*/ 1741375 h 1741375"/>
                <a:gd name="connsiteX1" fmla="*/ 11289 w 553156"/>
                <a:gd name="connsiteY1" fmla="*/ 0 h 1741375"/>
                <a:gd name="connsiteX2" fmla="*/ 553156 w 553156"/>
                <a:gd name="connsiteY2" fmla="*/ 0 h 1741375"/>
                <a:gd name="connsiteX3" fmla="*/ 0 w 553156"/>
                <a:gd name="connsiteY3" fmla="*/ 1741375 h 1741375"/>
                <a:gd name="connsiteX0" fmla="*/ 0 w 549005"/>
                <a:gd name="connsiteY0" fmla="*/ 1741375 h 1741375"/>
                <a:gd name="connsiteX1" fmla="*/ 7138 w 549005"/>
                <a:gd name="connsiteY1" fmla="*/ 0 h 1741375"/>
                <a:gd name="connsiteX2" fmla="*/ 549005 w 549005"/>
                <a:gd name="connsiteY2" fmla="*/ 0 h 1741375"/>
                <a:gd name="connsiteX3" fmla="*/ 0 w 549005"/>
                <a:gd name="connsiteY3" fmla="*/ 1741375 h 1741375"/>
              </a:gdLst>
              <a:ahLst/>
              <a:cxnLst>
                <a:cxn ang="0">
                  <a:pos x="connsiteX0" y="connsiteY0"/>
                </a:cxn>
                <a:cxn ang="0">
                  <a:pos x="connsiteX1" y="connsiteY1"/>
                </a:cxn>
                <a:cxn ang="0">
                  <a:pos x="connsiteX2" y="connsiteY2"/>
                </a:cxn>
                <a:cxn ang="0">
                  <a:pos x="connsiteX3" y="connsiteY3"/>
                </a:cxn>
              </a:cxnLst>
              <a:rect l="l" t="t" r="r" b="b"/>
              <a:pathLst>
                <a:path w="549005" h="1741375">
                  <a:moveTo>
                    <a:pt x="0" y="1741375"/>
                  </a:moveTo>
                  <a:cubicBezTo>
                    <a:pt x="2379" y="1160917"/>
                    <a:pt x="4759" y="580458"/>
                    <a:pt x="7138" y="0"/>
                  </a:cubicBezTo>
                  <a:lnTo>
                    <a:pt x="549005" y="0"/>
                  </a:lnTo>
                  <a:lnTo>
                    <a:pt x="0" y="1741375"/>
                  </a:lnTo>
                  <a:close/>
                </a:path>
              </a:pathLst>
            </a:custGeom>
            <a:solidFill>
              <a:srgbClr val="FE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20">
              <a:extLst>
                <a:ext uri="{FF2B5EF4-FFF2-40B4-BE49-F238E27FC236}">
                  <a16:creationId xmlns:a16="http://schemas.microsoft.com/office/drawing/2014/main" id="{E9B19A72-9CEC-4F15-9C38-F9DD1289684A}"/>
                </a:ext>
              </a:extLst>
            </p:cNvPr>
            <p:cNvSpPr/>
            <p:nvPr/>
          </p:nvSpPr>
          <p:spPr>
            <a:xfrm>
              <a:off x="10394218" y="1844653"/>
              <a:ext cx="541867" cy="1803366"/>
            </a:xfrm>
            <a:custGeom>
              <a:avLst/>
              <a:gdLst>
                <a:gd name="connsiteX0" fmla="*/ 0 w 553156"/>
                <a:gd name="connsiteY0" fmla="*/ 1772355 h 1772355"/>
                <a:gd name="connsiteX1" fmla="*/ 11289 w 553156"/>
                <a:gd name="connsiteY1" fmla="*/ 0 h 1772355"/>
                <a:gd name="connsiteX2" fmla="*/ 553156 w 553156"/>
                <a:gd name="connsiteY2" fmla="*/ 0 h 1772355"/>
                <a:gd name="connsiteX3" fmla="*/ 0 w 553156"/>
                <a:gd name="connsiteY3" fmla="*/ 1772355 h 1772355"/>
                <a:gd name="connsiteX0" fmla="*/ 0 w 553156"/>
                <a:gd name="connsiteY0" fmla="*/ 1734735 h 1734735"/>
                <a:gd name="connsiteX1" fmla="*/ 11289 w 553156"/>
                <a:gd name="connsiteY1" fmla="*/ 0 h 1734735"/>
                <a:gd name="connsiteX2" fmla="*/ 553156 w 553156"/>
                <a:gd name="connsiteY2" fmla="*/ 0 h 1734735"/>
                <a:gd name="connsiteX3" fmla="*/ 0 w 553156"/>
                <a:gd name="connsiteY3" fmla="*/ 1734735 h 1734735"/>
                <a:gd name="connsiteX0" fmla="*/ 0 w 553156"/>
                <a:gd name="connsiteY0" fmla="*/ 1741375 h 1741375"/>
                <a:gd name="connsiteX1" fmla="*/ 11289 w 553156"/>
                <a:gd name="connsiteY1" fmla="*/ 0 h 1741375"/>
                <a:gd name="connsiteX2" fmla="*/ 553156 w 553156"/>
                <a:gd name="connsiteY2" fmla="*/ 0 h 1741375"/>
                <a:gd name="connsiteX3" fmla="*/ 0 w 553156"/>
                <a:gd name="connsiteY3" fmla="*/ 1741375 h 1741375"/>
                <a:gd name="connsiteX0" fmla="*/ 15069 w 541867"/>
                <a:gd name="connsiteY0" fmla="*/ 1741375 h 1741375"/>
                <a:gd name="connsiteX1" fmla="*/ 0 w 541867"/>
                <a:gd name="connsiteY1" fmla="*/ 0 h 1741375"/>
                <a:gd name="connsiteX2" fmla="*/ 541867 w 541867"/>
                <a:gd name="connsiteY2" fmla="*/ 0 h 1741375"/>
                <a:gd name="connsiteX3" fmla="*/ 15069 w 541867"/>
                <a:gd name="connsiteY3" fmla="*/ 1741375 h 1741375"/>
              </a:gdLst>
              <a:ahLst/>
              <a:cxnLst>
                <a:cxn ang="0">
                  <a:pos x="connsiteX0" y="connsiteY0"/>
                </a:cxn>
                <a:cxn ang="0">
                  <a:pos x="connsiteX1" y="connsiteY1"/>
                </a:cxn>
                <a:cxn ang="0">
                  <a:pos x="connsiteX2" y="connsiteY2"/>
                </a:cxn>
                <a:cxn ang="0">
                  <a:pos x="connsiteX3" y="connsiteY3"/>
                </a:cxn>
              </a:cxnLst>
              <a:rect l="l" t="t" r="r" b="b"/>
              <a:pathLst>
                <a:path w="541867" h="1741375">
                  <a:moveTo>
                    <a:pt x="15069" y="1741375"/>
                  </a:moveTo>
                  <a:lnTo>
                    <a:pt x="0" y="0"/>
                  </a:lnTo>
                  <a:lnTo>
                    <a:pt x="541867" y="0"/>
                  </a:lnTo>
                  <a:lnTo>
                    <a:pt x="15069" y="1741375"/>
                  </a:lnTo>
                  <a:close/>
                </a:path>
              </a:pathLst>
            </a:custGeom>
            <a:gradFill>
              <a:gsLst>
                <a:gs pos="0">
                  <a:srgbClr val="FDBC00"/>
                </a:gs>
                <a:gs pos="50000">
                  <a:srgbClr val="FEC600"/>
                </a:gs>
                <a:gs pos="100000">
                  <a:srgbClr val="FFDC04"/>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21">
              <a:extLst>
                <a:ext uri="{FF2B5EF4-FFF2-40B4-BE49-F238E27FC236}">
                  <a16:creationId xmlns:a16="http://schemas.microsoft.com/office/drawing/2014/main" id="{6B86297F-DCFF-4D36-B694-7591BDF0A48D}"/>
                </a:ext>
              </a:extLst>
            </p:cNvPr>
            <p:cNvSpPr/>
            <p:nvPr/>
          </p:nvSpPr>
          <p:spPr>
            <a:xfrm>
              <a:off x="10406743" y="1845985"/>
              <a:ext cx="859971" cy="1798868"/>
            </a:xfrm>
            <a:custGeom>
              <a:avLst/>
              <a:gdLst>
                <a:gd name="connsiteX0" fmla="*/ 500743 w 859971"/>
                <a:gd name="connsiteY0" fmla="*/ 0 h 1752600"/>
                <a:gd name="connsiteX1" fmla="*/ 0 w 859971"/>
                <a:gd name="connsiteY1" fmla="*/ 1752600 h 1752600"/>
                <a:gd name="connsiteX2" fmla="*/ 859971 w 859971"/>
                <a:gd name="connsiteY2" fmla="*/ 1752600 h 1752600"/>
                <a:gd name="connsiteX3" fmla="*/ 500743 w 859971"/>
                <a:gd name="connsiteY3" fmla="*/ 0 h 1752600"/>
                <a:gd name="connsiteX0" fmla="*/ 527101 w 859971"/>
                <a:gd name="connsiteY0" fmla="*/ 0 h 1778662"/>
                <a:gd name="connsiteX1" fmla="*/ 0 w 859971"/>
                <a:gd name="connsiteY1" fmla="*/ 1778662 h 1778662"/>
                <a:gd name="connsiteX2" fmla="*/ 859971 w 859971"/>
                <a:gd name="connsiteY2" fmla="*/ 1778662 h 1778662"/>
                <a:gd name="connsiteX3" fmla="*/ 527101 w 859971"/>
                <a:gd name="connsiteY3" fmla="*/ 0 h 1778662"/>
              </a:gdLst>
              <a:ahLst/>
              <a:cxnLst>
                <a:cxn ang="0">
                  <a:pos x="connsiteX0" y="connsiteY0"/>
                </a:cxn>
                <a:cxn ang="0">
                  <a:pos x="connsiteX1" y="connsiteY1"/>
                </a:cxn>
                <a:cxn ang="0">
                  <a:pos x="connsiteX2" y="connsiteY2"/>
                </a:cxn>
                <a:cxn ang="0">
                  <a:pos x="connsiteX3" y="connsiteY3"/>
                </a:cxn>
              </a:cxnLst>
              <a:rect l="l" t="t" r="r" b="b"/>
              <a:pathLst>
                <a:path w="859971" h="1778662">
                  <a:moveTo>
                    <a:pt x="527101" y="0"/>
                  </a:moveTo>
                  <a:lnTo>
                    <a:pt x="0" y="1778662"/>
                  </a:lnTo>
                  <a:lnTo>
                    <a:pt x="859971" y="1778662"/>
                  </a:lnTo>
                  <a:lnTo>
                    <a:pt x="527101" y="0"/>
                  </a:lnTo>
                  <a:close/>
                </a:path>
              </a:pathLst>
            </a:custGeom>
            <a:gradFill>
              <a:gsLst>
                <a:gs pos="0">
                  <a:srgbClr val="FD8100"/>
                </a:gs>
                <a:gs pos="50000">
                  <a:srgbClr val="FEA100"/>
                </a:gs>
                <a:gs pos="100000">
                  <a:srgbClr val="FFB200"/>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Freeform 22">
              <a:extLst>
                <a:ext uri="{FF2B5EF4-FFF2-40B4-BE49-F238E27FC236}">
                  <a16:creationId xmlns:a16="http://schemas.microsoft.com/office/drawing/2014/main" id="{7EDB8287-377B-468B-91D5-373B405737C0}"/>
                </a:ext>
              </a:extLst>
            </p:cNvPr>
            <p:cNvSpPr/>
            <p:nvPr/>
          </p:nvSpPr>
          <p:spPr>
            <a:xfrm>
              <a:off x="8228967" y="3636216"/>
              <a:ext cx="3037747" cy="501665"/>
            </a:xfrm>
            <a:custGeom>
              <a:avLst/>
              <a:gdLst>
                <a:gd name="connsiteX0" fmla="*/ 3029527 w 3029527"/>
                <a:gd name="connsiteY0" fmla="*/ 0 h 508000"/>
                <a:gd name="connsiteX1" fmla="*/ 535709 w 3029527"/>
                <a:gd name="connsiteY1" fmla="*/ 18473 h 508000"/>
                <a:gd name="connsiteX2" fmla="*/ 175491 w 3029527"/>
                <a:gd name="connsiteY2" fmla="*/ 341746 h 508000"/>
                <a:gd name="connsiteX3" fmla="*/ 0 w 3029527"/>
                <a:gd name="connsiteY3" fmla="*/ 508000 h 508000"/>
                <a:gd name="connsiteX4" fmla="*/ 3029527 w 3029527"/>
                <a:gd name="connsiteY4" fmla="*/ 0 h 508000"/>
                <a:gd name="connsiteX0" fmla="*/ 3029527 w 3029527"/>
                <a:gd name="connsiteY0" fmla="*/ 0 h 508000"/>
                <a:gd name="connsiteX1" fmla="*/ 537764 w 3029527"/>
                <a:gd name="connsiteY1" fmla="*/ 10254 h 508000"/>
                <a:gd name="connsiteX2" fmla="*/ 175491 w 3029527"/>
                <a:gd name="connsiteY2" fmla="*/ 341746 h 508000"/>
                <a:gd name="connsiteX3" fmla="*/ 0 w 3029527"/>
                <a:gd name="connsiteY3" fmla="*/ 508000 h 508000"/>
                <a:gd name="connsiteX4" fmla="*/ 3029527 w 3029527"/>
                <a:gd name="connsiteY4" fmla="*/ 0 h 508000"/>
                <a:gd name="connsiteX0" fmla="*/ 3037747 w 3037747"/>
                <a:gd name="connsiteY0" fmla="*/ 0 h 512110"/>
                <a:gd name="connsiteX1" fmla="*/ 537764 w 3037747"/>
                <a:gd name="connsiteY1" fmla="*/ 14364 h 512110"/>
                <a:gd name="connsiteX2" fmla="*/ 175491 w 3037747"/>
                <a:gd name="connsiteY2" fmla="*/ 345856 h 512110"/>
                <a:gd name="connsiteX3" fmla="*/ 0 w 3037747"/>
                <a:gd name="connsiteY3" fmla="*/ 512110 h 512110"/>
                <a:gd name="connsiteX4" fmla="*/ 3037747 w 3037747"/>
                <a:gd name="connsiteY4" fmla="*/ 0 h 512110"/>
                <a:gd name="connsiteX0" fmla="*/ 3037747 w 3037747"/>
                <a:gd name="connsiteY0" fmla="*/ 0 h 501836"/>
                <a:gd name="connsiteX1" fmla="*/ 537764 w 3037747"/>
                <a:gd name="connsiteY1" fmla="*/ 4090 h 501836"/>
                <a:gd name="connsiteX2" fmla="*/ 175491 w 3037747"/>
                <a:gd name="connsiteY2" fmla="*/ 335582 h 501836"/>
                <a:gd name="connsiteX3" fmla="*/ 0 w 3037747"/>
                <a:gd name="connsiteY3" fmla="*/ 501836 h 501836"/>
                <a:gd name="connsiteX4" fmla="*/ 3037747 w 3037747"/>
                <a:gd name="connsiteY4" fmla="*/ 0 h 501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747" h="501836">
                  <a:moveTo>
                    <a:pt x="3037747" y="0"/>
                  </a:moveTo>
                  <a:lnTo>
                    <a:pt x="537764" y="4090"/>
                  </a:lnTo>
                  <a:lnTo>
                    <a:pt x="175491" y="335582"/>
                  </a:lnTo>
                  <a:lnTo>
                    <a:pt x="0" y="501836"/>
                  </a:lnTo>
                  <a:lnTo>
                    <a:pt x="3037747" y="0"/>
                  </a:lnTo>
                  <a:close/>
                </a:path>
              </a:pathLst>
            </a:custGeom>
            <a:gradFill>
              <a:gsLst>
                <a:gs pos="0">
                  <a:srgbClr val="FD8100"/>
                </a:gs>
                <a:gs pos="50000">
                  <a:srgbClr val="FEA100"/>
                </a:gs>
                <a:gs pos="100000">
                  <a:srgbClr val="FFB200"/>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7" name="TextBox 6">
            <a:extLst>
              <a:ext uri="{FF2B5EF4-FFF2-40B4-BE49-F238E27FC236}">
                <a16:creationId xmlns:a16="http://schemas.microsoft.com/office/drawing/2014/main" id="{A5546673-DC84-48CD-B97A-A0E6A5D6A266}"/>
              </a:ext>
            </a:extLst>
          </p:cNvPr>
          <p:cNvSpPr txBox="1"/>
          <p:nvPr/>
        </p:nvSpPr>
        <p:spPr>
          <a:xfrm>
            <a:off x="3118695" y="156876"/>
            <a:ext cx="5976664" cy="646331"/>
          </a:xfrm>
          <a:prstGeom prst="rect">
            <a:avLst/>
          </a:prstGeom>
          <a:noFill/>
        </p:spPr>
        <p:txBody>
          <a:bodyPr wrap="square" rtlCol="0">
            <a:spAutoFit/>
          </a:bodyPr>
          <a:lstStyle/>
          <a:p>
            <a:r>
              <a:rPr lang="en-US" sz="3600" dirty="0"/>
              <a:t>Vowel Game with Puppets</a:t>
            </a:r>
          </a:p>
        </p:txBody>
      </p:sp>
      <p:grpSp>
        <p:nvGrpSpPr>
          <p:cNvPr id="2" name="Group 1">
            <a:extLst>
              <a:ext uri="{FF2B5EF4-FFF2-40B4-BE49-F238E27FC236}">
                <a16:creationId xmlns:a16="http://schemas.microsoft.com/office/drawing/2014/main" id="{B4F36D85-077C-428A-A554-E2B14B77BDB6}"/>
              </a:ext>
            </a:extLst>
          </p:cNvPr>
          <p:cNvGrpSpPr/>
          <p:nvPr/>
        </p:nvGrpSpPr>
        <p:grpSpPr>
          <a:xfrm>
            <a:off x="2966635" y="1241168"/>
            <a:ext cx="6297717" cy="617868"/>
            <a:chOff x="2699671" y="1158167"/>
            <a:chExt cx="6297717" cy="617868"/>
          </a:xfrm>
          <a:scene3d>
            <a:camera prst="orthographicFront">
              <a:rot lat="0" lon="0" rev="0"/>
            </a:camera>
            <a:lightRig rig="soft" dir="t">
              <a:rot lat="0" lon="0" rev="0"/>
            </a:lightRig>
          </a:scene3d>
        </p:grpSpPr>
        <p:sp>
          <p:nvSpPr>
            <p:cNvPr id="30" name="TextBox 29">
              <a:extLst>
                <a:ext uri="{FF2B5EF4-FFF2-40B4-BE49-F238E27FC236}">
                  <a16:creationId xmlns:a16="http://schemas.microsoft.com/office/drawing/2014/main" id="{6D77FE16-8273-4F98-B96F-33D2D0126B9E}"/>
                </a:ext>
              </a:extLst>
            </p:cNvPr>
            <p:cNvSpPr txBox="1"/>
            <p:nvPr/>
          </p:nvSpPr>
          <p:spPr>
            <a:xfrm>
              <a:off x="2699671" y="1158167"/>
              <a:ext cx="6297717" cy="617868"/>
            </a:xfrm>
            <a:prstGeom prst="rect">
              <a:avLst/>
            </a:prstGeom>
            <a:solidFill>
              <a:schemeClr val="accent1">
                <a:lumMod val="75000"/>
              </a:schemeClr>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endParaRPr lang="en-US" sz="2800" dirty="0"/>
            </a:p>
          </p:txBody>
        </p:sp>
        <p:sp>
          <p:nvSpPr>
            <p:cNvPr id="20" name="TextBox 19">
              <a:extLst>
                <a:ext uri="{FF2B5EF4-FFF2-40B4-BE49-F238E27FC236}">
                  <a16:creationId xmlns:a16="http://schemas.microsoft.com/office/drawing/2014/main" id="{8DCB72D7-B683-4E29-8B0E-C8E7FF75CA06}"/>
                </a:ext>
              </a:extLst>
            </p:cNvPr>
            <p:cNvSpPr txBox="1"/>
            <p:nvPr/>
          </p:nvSpPr>
          <p:spPr>
            <a:xfrm>
              <a:off x="3060556" y="1195038"/>
              <a:ext cx="5557500" cy="523220"/>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r>
                <a:rPr lang="en-US" sz="2800" dirty="0"/>
                <a:t>Resources required by each child </a:t>
              </a:r>
            </a:p>
          </p:txBody>
        </p:sp>
      </p:grpSp>
      <p:sp>
        <p:nvSpPr>
          <p:cNvPr id="21" name="TextBox 20">
            <a:extLst>
              <a:ext uri="{FF2B5EF4-FFF2-40B4-BE49-F238E27FC236}">
                <a16:creationId xmlns:a16="http://schemas.microsoft.com/office/drawing/2014/main" id="{4C4DAEF4-A6C6-4647-8898-BC846CF66CC7}"/>
              </a:ext>
            </a:extLst>
          </p:cNvPr>
          <p:cNvSpPr txBox="1"/>
          <p:nvPr/>
        </p:nvSpPr>
        <p:spPr>
          <a:xfrm>
            <a:off x="968536" y="2327001"/>
            <a:ext cx="4032448" cy="523220"/>
          </a:xfrm>
          <a:prstGeom prst="rect">
            <a:avLst/>
          </a:prstGeom>
          <a:noFill/>
        </p:spPr>
        <p:txBody>
          <a:bodyPr wrap="square" rtlCol="0">
            <a:spAutoFit/>
          </a:bodyPr>
          <a:lstStyle/>
          <a:p>
            <a:r>
              <a:rPr lang="en-US" sz="2800" dirty="0"/>
              <a:t>Popsicle stick - 5 per child </a:t>
            </a:r>
          </a:p>
        </p:txBody>
      </p:sp>
      <p:sp>
        <p:nvSpPr>
          <p:cNvPr id="23" name="TextBox 22">
            <a:extLst>
              <a:ext uri="{FF2B5EF4-FFF2-40B4-BE49-F238E27FC236}">
                <a16:creationId xmlns:a16="http://schemas.microsoft.com/office/drawing/2014/main" id="{DE477726-9EC0-41C3-983A-CB3A56295E31}"/>
              </a:ext>
            </a:extLst>
          </p:cNvPr>
          <p:cNvSpPr txBox="1"/>
          <p:nvPr/>
        </p:nvSpPr>
        <p:spPr>
          <a:xfrm>
            <a:off x="968536" y="3851423"/>
            <a:ext cx="2376264" cy="523220"/>
          </a:xfrm>
          <a:prstGeom prst="rect">
            <a:avLst/>
          </a:prstGeom>
          <a:noFill/>
        </p:spPr>
        <p:txBody>
          <a:bodyPr wrap="square" rtlCol="0">
            <a:spAutoFit/>
          </a:bodyPr>
          <a:lstStyle/>
          <a:p>
            <a:r>
              <a:rPr lang="en-US" sz="2800" dirty="0"/>
              <a:t>Glue</a:t>
            </a:r>
          </a:p>
        </p:txBody>
      </p:sp>
      <p:sp>
        <p:nvSpPr>
          <p:cNvPr id="24" name="Title 1">
            <a:extLst>
              <a:ext uri="{FF2B5EF4-FFF2-40B4-BE49-F238E27FC236}">
                <a16:creationId xmlns:a16="http://schemas.microsoft.com/office/drawing/2014/main" id="{3FC7A2EB-5F82-42AE-B6BD-C6B470B74F4F}"/>
              </a:ext>
            </a:extLst>
          </p:cNvPr>
          <p:cNvSpPr txBox="1">
            <a:spLocks/>
          </p:cNvSpPr>
          <p:nvPr/>
        </p:nvSpPr>
        <p:spPr>
          <a:xfrm rot="5400000">
            <a:off x="7088860" y="2682922"/>
            <a:ext cx="1325047" cy="216024"/>
          </a:xfrm>
          <a:prstGeom prst="roundRect">
            <a:avLst>
              <a:gd name="adj" fmla="val 50000"/>
            </a:avLst>
          </a:prstGeom>
          <a:blipFill>
            <a:blip r:embed="rId3" cstate="print">
              <a:extLst>
                <a:ext uri="{BEBA8EAE-BF5A-486C-A8C5-ECC9F3942E4B}">
                  <a14:imgProps xmlns:a14="http://schemas.microsoft.com/office/drawing/2010/main">
                    <a14:imgLayer r:embed="rId4">
                      <a14:imgEffect>
                        <a14:colorTemperature colorTemp="8800"/>
                      </a14:imgEffect>
                    </a14:imgLayer>
                  </a14:imgProps>
                </a:ext>
              </a:extLst>
            </a:blip>
            <a:stretch>
              <a:fillRect/>
            </a:stretch>
          </a:blipFill>
          <a:effectLst>
            <a:outerShdw blurRad="50800" dist="38100" dir="5400000" algn="t" rotWithShape="0">
              <a:prstClr val="black">
                <a:alpha val="40000"/>
              </a:prstClr>
            </a:outerShdw>
          </a:effectLst>
        </p:spPr>
        <p:txBody>
          <a:bodyPr anchor="ctr">
            <a:no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endParaRPr lang="en-IN" b="1" dirty="0">
              <a:solidFill>
                <a:schemeClr val="bg1"/>
              </a:solidFill>
              <a:effectLst>
                <a:outerShdw blurRad="38100" dist="38100" dir="2700000" algn="tl">
                  <a:srgbClr val="000000">
                    <a:alpha val="43137"/>
                  </a:srgbClr>
                </a:outerShdw>
              </a:effectLst>
            </a:endParaRPr>
          </a:p>
        </p:txBody>
      </p:sp>
      <p:sp>
        <p:nvSpPr>
          <p:cNvPr id="25" name="Title 1">
            <a:extLst>
              <a:ext uri="{FF2B5EF4-FFF2-40B4-BE49-F238E27FC236}">
                <a16:creationId xmlns:a16="http://schemas.microsoft.com/office/drawing/2014/main" id="{63C184A2-7F30-4207-B3B3-2B90F4515CF6}"/>
              </a:ext>
            </a:extLst>
          </p:cNvPr>
          <p:cNvSpPr txBox="1">
            <a:spLocks/>
          </p:cNvSpPr>
          <p:nvPr/>
        </p:nvSpPr>
        <p:spPr>
          <a:xfrm rot="5400000">
            <a:off x="7468191" y="2682921"/>
            <a:ext cx="1325047" cy="216024"/>
          </a:xfrm>
          <a:prstGeom prst="roundRect">
            <a:avLst>
              <a:gd name="adj" fmla="val 50000"/>
            </a:avLst>
          </a:prstGeom>
          <a:blipFill>
            <a:blip r:embed="rId3" cstate="print">
              <a:extLst>
                <a:ext uri="{BEBA8EAE-BF5A-486C-A8C5-ECC9F3942E4B}">
                  <a14:imgProps xmlns:a14="http://schemas.microsoft.com/office/drawing/2010/main">
                    <a14:imgLayer r:embed="rId4">
                      <a14:imgEffect>
                        <a14:colorTemperature colorTemp="8800"/>
                      </a14:imgEffect>
                    </a14:imgLayer>
                  </a14:imgProps>
                </a:ext>
              </a:extLst>
            </a:blip>
            <a:stretch>
              <a:fillRect/>
            </a:stretch>
          </a:blipFill>
          <a:effectLst>
            <a:outerShdw blurRad="50800" dist="38100" dir="5400000" algn="t" rotWithShape="0">
              <a:prstClr val="black">
                <a:alpha val="40000"/>
              </a:prstClr>
            </a:outerShdw>
          </a:effectLst>
        </p:spPr>
        <p:txBody>
          <a:bodyPr anchor="ctr">
            <a:no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endParaRPr lang="en-IN" b="1" dirty="0">
              <a:solidFill>
                <a:schemeClr val="bg1"/>
              </a:solidFill>
              <a:effectLst>
                <a:outerShdw blurRad="38100" dist="38100" dir="2700000" algn="tl">
                  <a:srgbClr val="000000">
                    <a:alpha val="43137"/>
                  </a:srgbClr>
                </a:outerShdw>
              </a:effectLst>
            </a:endParaRPr>
          </a:p>
        </p:txBody>
      </p:sp>
      <p:sp>
        <p:nvSpPr>
          <p:cNvPr id="26" name="Title 1">
            <a:extLst>
              <a:ext uri="{FF2B5EF4-FFF2-40B4-BE49-F238E27FC236}">
                <a16:creationId xmlns:a16="http://schemas.microsoft.com/office/drawing/2014/main" id="{2E7F645C-049B-483E-B396-BC5AFE38F17F}"/>
              </a:ext>
            </a:extLst>
          </p:cNvPr>
          <p:cNvSpPr txBox="1">
            <a:spLocks/>
          </p:cNvSpPr>
          <p:nvPr/>
        </p:nvSpPr>
        <p:spPr>
          <a:xfrm rot="5400000">
            <a:off x="7847520" y="2677893"/>
            <a:ext cx="1325047" cy="216024"/>
          </a:xfrm>
          <a:prstGeom prst="roundRect">
            <a:avLst>
              <a:gd name="adj" fmla="val 50000"/>
            </a:avLst>
          </a:prstGeom>
          <a:blipFill>
            <a:blip r:embed="rId3" cstate="print">
              <a:extLst>
                <a:ext uri="{BEBA8EAE-BF5A-486C-A8C5-ECC9F3942E4B}">
                  <a14:imgProps xmlns:a14="http://schemas.microsoft.com/office/drawing/2010/main">
                    <a14:imgLayer r:embed="rId4">
                      <a14:imgEffect>
                        <a14:colorTemperature colorTemp="8800"/>
                      </a14:imgEffect>
                    </a14:imgLayer>
                  </a14:imgProps>
                </a:ext>
              </a:extLst>
            </a:blip>
            <a:stretch>
              <a:fillRect/>
            </a:stretch>
          </a:blipFill>
          <a:effectLst>
            <a:outerShdw blurRad="50800" dist="38100" dir="5400000" algn="t" rotWithShape="0">
              <a:prstClr val="black">
                <a:alpha val="40000"/>
              </a:prstClr>
            </a:outerShdw>
          </a:effectLst>
        </p:spPr>
        <p:txBody>
          <a:bodyPr anchor="ctr">
            <a:no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endParaRPr lang="en-IN" b="1" dirty="0">
              <a:solidFill>
                <a:schemeClr val="bg1"/>
              </a:solidFill>
              <a:effectLst>
                <a:outerShdw blurRad="38100" dist="38100" dir="2700000" algn="tl">
                  <a:srgbClr val="000000">
                    <a:alpha val="43137"/>
                  </a:srgbClr>
                </a:outerShdw>
              </a:effectLst>
            </a:endParaRPr>
          </a:p>
        </p:txBody>
      </p:sp>
      <p:sp>
        <p:nvSpPr>
          <p:cNvPr id="27" name="Title 1">
            <a:extLst>
              <a:ext uri="{FF2B5EF4-FFF2-40B4-BE49-F238E27FC236}">
                <a16:creationId xmlns:a16="http://schemas.microsoft.com/office/drawing/2014/main" id="{7221A00E-7C9E-40C9-B567-BDE3EB2C2666}"/>
              </a:ext>
            </a:extLst>
          </p:cNvPr>
          <p:cNvSpPr txBox="1">
            <a:spLocks/>
          </p:cNvSpPr>
          <p:nvPr/>
        </p:nvSpPr>
        <p:spPr>
          <a:xfrm rot="5400000">
            <a:off x="8226852" y="2682921"/>
            <a:ext cx="1325047" cy="216024"/>
          </a:xfrm>
          <a:prstGeom prst="roundRect">
            <a:avLst>
              <a:gd name="adj" fmla="val 50000"/>
            </a:avLst>
          </a:prstGeom>
          <a:blipFill>
            <a:blip r:embed="rId3" cstate="print">
              <a:extLst>
                <a:ext uri="{BEBA8EAE-BF5A-486C-A8C5-ECC9F3942E4B}">
                  <a14:imgProps xmlns:a14="http://schemas.microsoft.com/office/drawing/2010/main">
                    <a14:imgLayer r:embed="rId4">
                      <a14:imgEffect>
                        <a14:colorTemperature colorTemp="8800"/>
                      </a14:imgEffect>
                    </a14:imgLayer>
                  </a14:imgProps>
                </a:ext>
              </a:extLst>
            </a:blip>
            <a:stretch>
              <a:fillRect/>
            </a:stretch>
          </a:blipFill>
          <a:effectLst>
            <a:outerShdw blurRad="50800" dist="38100" dir="5400000" algn="t" rotWithShape="0">
              <a:prstClr val="black">
                <a:alpha val="40000"/>
              </a:prstClr>
            </a:outerShdw>
          </a:effectLst>
        </p:spPr>
        <p:txBody>
          <a:bodyPr anchor="ctr">
            <a:no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endParaRPr lang="en-IN" b="1" dirty="0">
              <a:solidFill>
                <a:schemeClr val="bg1"/>
              </a:solidFill>
              <a:effectLst>
                <a:outerShdw blurRad="38100" dist="38100" dir="2700000" algn="tl">
                  <a:srgbClr val="000000">
                    <a:alpha val="43137"/>
                  </a:srgbClr>
                </a:outerShdw>
              </a:effectLst>
            </a:endParaRPr>
          </a:p>
        </p:txBody>
      </p:sp>
      <p:sp>
        <p:nvSpPr>
          <p:cNvPr id="29" name="TextBox 28">
            <a:extLst>
              <a:ext uri="{FF2B5EF4-FFF2-40B4-BE49-F238E27FC236}">
                <a16:creationId xmlns:a16="http://schemas.microsoft.com/office/drawing/2014/main" id="{0F3BEFC5-185F-412A-BD28-603A03B4C0F7}"/>
              </a:ext>
            </a:extLst>
          </p:cNvPr>
          <p:cNvSpPr txBox="1"/>
          <p:nvPr/>
        </p:nvSpPr>
        <p:spPr>
          <a:xfrm>
            <a:off x="968536" y="5500980"/>
            <a:ext cx="5367188" cy="538568"/>
          </a:xfrm>
          <a:prstGeom prst="rect">
            <a:avLst/>
          </a:prstGeom>
          <a:noFill/>
        </p:spPr>
        <p:txBody>
          <a:bodyPr wrap="square" rtlCol="0">
            <a:spAutoFit/>
          </a:bodyPr>
          <a:lstStyle/>
          <a:p>
            <a:r>
              <a:rPr lang="en-US" sz="2800" dirty="0"/>
              <a:t>Small piece of paper with vowels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par>
                          <p:cTn id="28" fill="hold">
                            <p:stCondLst>
                              <p:cond delay="3500"/>
                            </p:stCondLst>
                            <p:childTnLst>
                              <p:par>
                                <p:cTn id="29" presetID="22" presetClass="entr" presetSubtype="8" fill="hold" grpId="0" nodeType="afterEffect">
                                  <p:stCondLst>
                                    <p:cond delay="50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4500"/>
                            </p:stCondLst>
                            <p:childTnLst>
                              <p:par>
                                <p:cTn id="33" presetID="22" presetClass="entr" presetSubtype="8" fill="hold" nodeType="afterEffect">
                                  <p:stCondLst>
                                    <p:cond delay="500"/>
                                  </p:stCondLst>
                                  <p:childTnLst>
                                    <p:set>
                                      <p:cBhvr>
                                        <p:cTn id="34" dur="1" fill="hold">
                                          <p:stCondLst>
                                            <p:cond delay="0"/>
                                          </p:stCondLst>
                                        </p:cTn>
                                        <p:tgtEl>
                                          <p:spTgt spid="1026"/>
                                        </p:tgtEl>
                                        <p:attrNameLst>
                                          <p:attrName>style.visibility</p:attrName>
                                        </p:attrNameLst>
                                      </p:cBhvr>
                                      <p:to>
                                        <p:strVal val="visible"/>
                                      </p:to>
                                    </p:set>
                                    <p:animEffect transition="in" filter="wipe(left)">
                                      <p:cBhvr>
                                        <p:cTn id="35" dur="500"/>
                                        <p:tgtEl>
                                          <p:spTgt spid="1026"/>
                                        </p:tgtEl>
                                      </p:cBhvr>
                                    </p:animEffect>
                                  </p:childTnLst>
                                </p:cTn>
                              </p:par>
                            </p:childTnLst>
                          </p:cTn>
                        </p:par>
                        <p:par>
                          <p:cTn id="36" fill="hold">
                            <p:stCondLst>
                              <p:cond delay="5500"/>
                            </p:stCondLst>
                            <p:childTnLst>
                              <p:par>
                                <p:cTn id="37" presetID="22" presetClass="entr" presetSubtype="8" fill="hold" grpId="0" nodeType="afterEffect">
                                  <p:stCondLst>
                                    <p:cond delay="50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childTnLst>
                          </p:cTn>
                        </p:par>
                        <p:par>
                          <p:cTn id="40" fill="hold">
                            <p:stCondLst>
                              <p:cond delay="6500"/>
                            </p:stCondLst>
                            <p:childTnLst>
                              <p:par>
                                <p:cTn id="41" presetID="22" presetClass="entr" presetSubtype="8" fill="hold" grpId="0" nodeType="afterEffect">
                                  <p:stCondLst>
                                    <p:cond delay="50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par>
                          <p:cTn id="44" fill="hold">
                            <p:stCondLst>
                              <p:cond delay="7500"/>
                            </p:stCondLst>
                            <p:childTnLst>
                              <p:par>
                                <p:cTn id="45" presetID="22" presetClass="entr" presetSubtype="8" fill="hold" grpId="0" nodeType="afterEffect">
                                  <p:stCondLst>
                                    <p:cond delay="50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par>
                          <p:cTn id="48" fill="hold">
                            <p:stCondLst>
                              <p:cond delay="8500"/>
                            </p:stCondLst>
                            <p:childTnLst>
                              <p:par>
                                <p:cTn id="49" presetID="22" presetClass="entr" presetSubtype="8" fill="hold" grpId="0" nodeType="afterEffect">
                                  <p:stCondLst>
                                    <p:cond delay="50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par>
                          <p:cTn id="52" fill="hold">
                            <p:stCondLst>
                              <p:cond delay="9500"/>
                            </p:stCondLst>
                            <p:childTnLst>
                              <p:par>
                                <p:cTn id="53" presetID="22" presetClass="entr" presetSubtype="8" fill="hold" grpId="0" nodeType="afterEffect">
                                  <p:stCondLst>
                                    <p:cond delay="50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par>
                          <p:cTn id="56" fill="hold">
                            <p:stCondLst>
                              <p:cond delay="10500"/>
                            </p:stCondLst>
                            <p:childTnLst>
                              <p:par>
                                <p:cTn id="57" presetID="22" presetClass="entr" presetSubtype="8" fill="hold" grpId="0" nodeType="afterEffect">
                                  <p:stCondLst>
                                    <p:cond delay="500"/>
                                  </p:stCondLst>
                                  <p:childTnLst>
                                    <p:set>
                                      <p:cBhvr>
                                        <p:cTn id="58" dur="1" fill="hold">
                                          <p:stCondLst>
                                            <p:cond delay="0"/>
                                          </p:stCondLst>
                                        </p:cTn>
                                        <p:tgtEl>
                                          <p:spTgt spid="10"/>
                                        </p:tgtEl>
                                        <p:attrNameLst>
                                          <p:attrName>style.visibility</p:attrName>
                                        </p:attrNameLst>
                                      </p:cBhvr>
                                      <p:to>
                                        <p:strVal val="visible"/>
                                      </p:to>
                                    </p:set>
                                    <p:animEffect transition="in" filter="wipe(left)">
                                      <p:cBhvr>
                                        <p:cTn id="5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0" grpId="0" animBg="1"/>
      <p:bldP spid="11" grpId="0" animBg="1"/>
      <p:bldP spid="21" grpId="0"/>
      <p:bldP spid="23" grpId="0"/>
      <p:bldP spid="24" grpId="0" animBg="1"/>
      <p:bldP spid="25" grpId="0" animBg="1"/>
      <p:bldP spid="26" grpId="0" animBg="1"/>
      <p:bldP spid="27" grpId="0" animBg="1"/>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AC2AE67-CB65-475E-BFFA-CE7730C12A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866" y="1684334"/>
            <a:ext cx="3464456" cy="4624985"/>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F5842CF5-B106-4581-BF2A-A704770DB356}"/>
              </a:ext>
            </a:extLst>
          </p:cNvPr>
          <p:cNvGrpSpPr/>
          <p:nvPr/>
        </p:nvGrpSpPr>
        <p:grpSpPr>
          <a:xfrm>
            <a:off x="1992230" y="1006601"/>
            <a:ext cx="2592288" cy="2281721"/>
            <a:chOff x="1992230" y="1006601"/>
            <a:chExt cx="2592288" cy="2281721"/>
          </a:xfrm>
        </p:grpSpPr>
        <p:pic>
          <p:nvPicPr>
            <p:cNvPr id="3074" name="Picture 2" descr="Chalk Board, School, Education, Blackboard, Chalkboard">
              <a:extLst>
                <a:ext uri="{FF2B5EF4-FFF2-40B4-BE49-F238E27FC236}">
                  <a16:creationId xmlns:a16="http://schemas.microsoft.com/office/drawing/2014/main" id="{304F3316-8C45-46CE-8DF6-D5CF4C586B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2230" y="1006601"/>
              <a:ext cx="2592288" cy="2281721"/>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C7594310-16C8-4312-8411-5D57D8223B6C}"/>
                </a:ext>
              </a:extLst>
            </p:cNvPr>
            <p:cNvSpPr txBox="1"/>
            <p:nvPr/>
          </p:nvSpPr>
          <p:spPr>
            <a:xfrm>
              <a:off x="3029113" y="1906848"/>
              <a:ext cx="271225" cy="584775"/>
            </a:xfrm>
            <a:prstGeom prst="rect">
              <a:avLst/>
            </a:prstGeom>
            <a:solidFill>
              <a:schemeClr val="bg2">
                <a:lumMod val="90000"/>
              </a:schemeClr>
            </a:solidFill>
            <a:ln>
              <a:noFill/>
            </a:ln>
          </p:spPr>
          <p:txBody>
            <a:bodyPr wrap="square" rtlCol="0">
              <a:spAutoFit/>
            </a:bodyPr>
            <a:lstStyle/>
            <a:p>
              <a:pPr algn="ctr"/>
              <a:r>
                <a:rPr lang="en-US" sz="3200" dirty="0"/>
                <a:t>e</a:t>
              </a:r>
            </a:p>
          </p:txBody>
        </p:sp>
        <p:sp>
          <p:nvSpPr>
            <p:cNvPr id="40" name="TextBox 39">
              <a:extLst>
                <a:ext uri="{FF2B5EF4-FFF2-40B4-BE49-F238E27FC236}">
                  <a16:creationId xmlns:a16="http://schemas.microsoft.com/office/drawing/2014/main" id="{D35B8D84-455F-4FB1-A38D-BB3AE28DCCE4}"/>
                </a:ext>
              </a:extLst>
            </p:cNvPr>
            <p:cNvSpPr txBox="1"/>
            <p:nvPr/>
          </p:nvSpPr>
          <p:spPr>
            <a:xfrm>
              <a:off x="2667085" y="1906848"/>
              <a:ext cx="271225" cy="584775"/>
            </a:xfrm>
            <a:prstGeom prst="rect">
              <a:avLst/>
            </a:prstGeom>
            <a:solidFill>
              <a:schemeClr val="accent2">
                <a:lumMod val="40000"/>
                <a:lumOff val="60000"/>
              </a:schemeClr>
            </a:solidFill>
            <a:ln>
              <a:noFill/>
            </a:ln>
          </p:spPr>
          <p:txBody>
            <a:bodyPr wrap="square" rtlCol="0">
              <a:spAutoFit/>
            </a:bodyPr>
            <a:lstStyle/>
            <a:p>
              <a:pPr algn="ctr"/>
              <a:r>
                <a:rPr lang="en-US" sz="3200" dirty="0"/>
                <a:t>a</a:t>
              </a:r>
            </a:p>
          </p:txBody>
        </p:sp>
        <p:sp>
          <p:nvSpPr>
            <p:cNvPr id="41" name="TextBox 40">
              <a:extLst>
                <a:ext uri="{FF2B5EF4-FFF2-40B4-BE49-F238E27FC236}">
                  <a16:creationId xmlns:a16="http://schemas.microsoft.com/office/drawing/2014/main" id="{6349101C-9E8A-44FD-89C8-AB6F578B320E}"/>
                </a:ext>
              </a:extLst>
            </p:cNvPr>
            <p:cNvSpPr txBox="1"/>
            <p:nvPr/>
          </p:nvSpPr>
          <p:spPr>
            <a:xfrm>
              <a:off x="3391141" y="1906848"/>
              <a:ext cx="271225" cy="584775"/>
            </a:xfrm>
            <a:prstGeom prst="rect">
              <a:avLst/>
            </a:prstGeom>
            <a:solidFill>
              <a:schemeClr val="accent5">
                <a:lumMod val="20000"/>
                <a:lumOff val="80000"/>
              </a:schemeClr>
            </a:solidFill>
            <a:ln>
              <a:noFill/>
            </a:ln>
          </p:spPr>
          <p:txBody>
            <a:bodyPr wrap="square" rtlCol="0">
              <a:spAutoFit/>
            </a:bodyPr>
            <a:lstStyle/>
            <a:p>
              <a:pPr algn="ctr"/>
              <a:r>
                <a:rPr lang="en-US" sz="3200" dirty="0" err="1"/>
                <a:t>i</a:t>
              </a:r>
              <a:endParaRPr lang="en-US" sz="3200" dirty="0"/>
            </a:p>
          </p:txBody>
        </p:sp>
        <p:sp>
          <p:nvSpPr>
            <p:cNvPr id="42" name="TextBox 41">
              <a:extLst>
                <a:ext uri="{FF2B5EF4-FFF2-40B4-BE49-F238E27FC236}">
                  <a16:creationId xmlns:a16="http://schemas.microsoft.com/office/drawing/2014/main" id="{69644C84-FE75-4465-934E-1EE1A5C12FB2}"/>
                </a:ext>
              </a:extLst>
            </p:cNvPr>
            <p:cNvSpPr txBox="1"/>
            <p:nvPr/>
          </p:nvSpPr>
          <p:spPr>
            <a:xfrm>
              <a:off x="4115196" y="1906848"/>
              <a:ext cx="271225" cy="584775"/>
            </a:xfrm>
            <a:prstGeom prst="rect">
              <a:avLst/>
            </a:prstGeom>
            <a:solidFill>
              <a:schemeClr val="accent4">
                <a:lumMod val="20000"/>
                <a:lumOff val="80000"/>
              </a:schemeClr>
            </a:solidFill>
            <a:ln>
              <a:noFill/>
            </a:ln>
          </p:spPr>
          <p:txBody>
            <a:bodyPr wrap="square" rtlCol="0">
              <a:spAutoFit/>
            </a:bodyPr>
            <a:lstStyle/>
            <a:p>
              <a:pPr algn="ctr"/>
              <a:r>
                <a:rPr lang="en-US" sz="3200" dirty="0"/>
                <a:t>u</a:t>
              </a:r>
            </a:p>
          </p:txBody>
        </p:sp>
        <p:sp>
          <p:nvSpPr>
            <p:cNvPr id="43" name="TextBox 42">
              <a:extLst>
                <a:ext uri="{FF2B5EF4-FFF2-40B4-BE49-F238E27FC236}">
                  <a16:creationId xmlns:a16="http://schemas.microsoft.com/office/drawing/2014/main" id="{42EE8A4B-3AE7-4C2C-8974-5AC2BA14AB54}"/>
                </a:ext>
              </a:extLst>
            </p:cNvPr>
            <p:cNvSpPr txBox="1"/>
            <p:nvPr/>
          </p:nvSpPr>
          <p:spPr>
            <a:xfrm>
              <a:off x="3753169" y="1906848"/>
              <a:ext cx="271225" cy="584775"/>
            </a:xfrm>
            <a:prstGeom prst="rect">
              <a:avLst/>
            </a:prstGeom>
            <a:solidFill>
              <a:schemeClr val="accent6">
                <a:lumMod val="60000"/>
                <a:lumOff val="40000"/>
              </a:schemeClr>
            </a:solidFill>
            <a:ln>
              <a:noFill/>
            </a:ln>
          </p:spPr>
          <p:txBody>
            <a:bodyPr wrap="square" rtlCol="0">
              <a:spAutoFit/>
            </a:bodyPr>
            <a:lstStyle/>
            <a:p>
              <a:pPr algn="ctr"/>
              <a:r>
                <a:rPr lang="en-US" sz="3200" dirty="0"/>
                <a:t>o</a:t>
              </a:r>
            </a:p>
          </p:txBody>
        </p:sp>
      </p:grpSp>
      <p:grpSp>
        <p:nvGrpSpPr>
          <p:cNvPr id="4" name="Group 3">
            <a:extLst>
              <a:ext uri="{FF2B5EF4-FFF2-40B4-BE49-F238E27FC236}">
                <a16:creationId xmlns:a16="http://schemas.microsoft.com/office/drawing/2014/main" id="{F621662E-68C1-498C-9501-BFFA36835AD1}"/>
              </a:ext>
            </a:extLst>
          </p:cNvPr>
          <p:cNvGrpSpPr>
            <a:grpSpLocks noChangeAspect="1"/>
          </p:cNvGrpSpPr>
          <p:nvPr/>
        </p:nvGrpSpPr>
        <p:grpSpPr>
          <a:xfrm>
            <a:off x="1333616" y="183565"/>
            <a:ext cx="8506800" cy="968500"/>
            <a:chOff x="1199456" y="1841316"/>
            <a:chExt cx="10067258" cy="2821790"/>
          </a:xfrm>
          <a:effectLst>
            <a:outerShdw blurRad="127000" dist="12700" dir="7200000" sx="101000" sy="101000" algn="ctr" rotWithShape="0">
              <a:prstClr val="black">
                <a:alpha val="38000"/>
              </a:prstClr>
            </a:outerShdw>
          </a:effectLst>
        </p:grpSpPr>
        <p:sp>
          <p:nvSpPr>
            <p:cNvPr id="5" name="Freeform 16">
              <a:extLst>
                <a:ext uri="{FF2B5EF4-FFF2-40B4-BE49-F238E27FC236}">
                  <a16:creationId xmlns:a16="http://schemas.microsoft.com/office/drawing/2014/main" id="{6805A461-FA59-4475-8DB5-D432C3A8E8A5}"/>
                </a:ext>
              </a:extLst>
            </p:cNvPr>
            <p:cNvSpPr/>
            <p:nvPr/>
          </p:nvSpPr>
          <p:spPr>
            <a:xfrm>
              <a:off x="8228967" y="4001706"/>
              <a:ext cx="744565" cy="661400"/>
            </a:xfrm>
            <a:custGeom>
              <a:avLst/>
              <a:gdLst>
                <a:gd name="connsiteX0" fmla="*/ 0 w 465083"/>
                <a:gd name="connsiteY0" fmla="*/ 70945 h 445376"/>
                <a:gd name="connsiteX1" fmla="*/ 465083 w 465083"/>
                <a:gd name="connsiteY1" fmla="*/ 0 h 445376"/>
                <a:gd name="connsiteX2" fmla="*/ 398080 w 465083"/>
                <a:gd name="connsiteY2" fmla="*/ 445376 h 445376"/>
                <a:gd name="connsiteX3" fmla="*/ 0 w 465083"/>
                <a:gd name="connsiteY3" fmla="*/ 70945 h 445376"/>
                <a:gd name="connsiteX0" fmla="*/ 0 w 486576"/>
                <a:gd name="connsiteY0" fmla="*/ 72899 h 445376"/>
                <a:gd name="connsiteX1" fmla="*/ 486576 w 486576"/>
                <a:gd name="connsiteY1" fmla="*/ 0 h 445376"/>
                <a:gd name="connsiteX2" fmla="*/ 419573 w 486576"/>
                <a:gd name="connsiteY2" fmla="*/ 445376 h 445376"/>
                <a:gd name="connsiteX3" fmla="*/ 0 w 486576"/>
                <a:gd name="connsiteY3" fmla="*/ 72899 h 445376"/>
              </a:gdLst>
              <a:ahLst/>
              <a:cxnLst>
                <a:cxn ang="0">
                  <a:pos x="connsiteX0" y="connsiteY0"/>
                </a:cxn>
                <a:cxn ang="0">
                  <a:pos x="connsiteX1" y="connsiteY1"/>
                </a:cxn>
                <a:cxn ang="0">
                  <a:pos x="connsiteX2" y="connsiteY2"/>
                </a:cxn>
                <a:cxn ang="0">
                  <a:pos x="connsiteX3" y="connsiteY3"/>
                </a:cxn>
              </a:cxnLst>
              <a:rect l="l" t="t" r="r" b="b"/>
              <a:pathLst>
                <a:path w="486576" h="445376">
                  <a:moveTo>
                    <a:pt x="0" y="72899"/>
                  </a:moveTo>
                  <a:lnTo>
                    <a:pt x="486576" y="0"/>
                  </a:lnTo>
                  <a:lnTo>
                    <a:pt x="419573" y="445376"/>
                  </a:lnTo>
                  <a:lnTo>
                    <a:pt x="0" y="72899"/>
                  </a:lnTo>
                  <a:close/>
                </a:path>
              </a:pathLst>
            </a:custGeom>
            <a:gradFill flip="none" rotWithShape="1">
              <a:gsLst>
                <a:gs pos="0">
                  <a:srgbClr val="FD8100"/>
                </a:gs>
                <a:gs pos="50000">
                  <a:srgbClr val="FEA100"/>
                </a:gs>
                <a:gs pos="100000">
                  <a:srgbClr val="FEB800"/>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Rectangle 5">
              <a:extLst>
                <a:ext uri="{FF2B5EF4-FFF2-40B4-BE49-F238E27FC236}">
                  <a16:creationId xmlns:a16="http://schemas.microsoft.com/office/drawing/2014/main" id="{F309E3FB-D76B-4342-ADCD-9723EE3EE43F}"/>
                </a:ext>
              </a:extLst>
            </p:cNvPr>
            <p:cNvSpPr/>
            <p:nvPr/>
          </p:nvSpPr>
          <p:spPr>
            <a:xfrm>
              <a:off x="1644929" y="1844652"/>
              <a:ext cx="8789553" cy="1800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PPY </a:t>
              </a:r>
              <a:r>
                <a:rPr lang="en-US" dirty="0" err="1"/>
                <a:t>TitleVV</a:t>
              </a:r>
              <a:endParaRPr lang="en-US" dirty="0"/>
            </a:p>
          </p:txBody>
        </p:sp>
        <p:sp>
          <p:nvSpPr>
            <p:cNvPr id="7" name="Freeform 18">
              <a:extLst>
                <a:ext uri="{FF2B5EF4-FFF2-40B4-BE49-F238E27FC236}">
                  <a16:creationId xmlns:a16="http://schemas.microsoft.com/office/drawing/2014/main" id="{B8F1AA87-69DF-46F7-B733-41A7F4C78113}"/>
                </a:ext>
              </a:extLst>
            </p:cNvPr>
            <p:cNvSpPr/>
            <p:nvPr/>
          </p:nvSpPr>
          <p:spPr>
            <a:xfrm>
              <a:off x="1199456" y="1841316"/>
              <a:ext cx="445473" cy="1795643"/>
            </a:xfrm>
            <a:custGeom>
              <a:avLst/>
              <a:gdLst>
                <a:gd name="connsiteX0" fmla="*/ 293511 w 293511"/>
                <a:gd name="connsiteY0" fmla="*/ 0 h 1365956"/>
                <a:gd name="connsiteX1" fmla="*/ 0 w 293511"/>
                <a:gd name="connsiteY1" fmla="*/ 1365956 h 1365956"/>
                <a:gd name="connsiteX2" fmla="*/ 293511 w 293511"/>
                <a:gd name="connsiteY2" fmla="*/ 1365956 h 1365956"/>
                <a:gd name="connsiteX3" fmla="*/ 293511 w 293511"/>
                <a:gd name="connsiteY3" fmla="*/ 0 h 1365956"/>
                <a:gd name="connsiteX0" fmla="*/ 302534 w 302534"/>
                <a:gd name="connsiteY0" fmla="*/ 0 h 1365956"/>
                <a:gd name="connsiteX1" fmla="*/ 0 w 302534"/>
                <a:gd name="connsiteY1" fmla="*/ 1365956 h 1365956"/>
                <a:gd name="connsiteX2" fmla="*/ 293511 w 302534"/>
                <a:gd name="connsiteY2" fmla="*/ 1365956 h 1365956"/>
                <a:gd name="connsiteX3" fmla="*/ 302534 w 302534"/>
                <a:gd name="connsiteY3" fmla="*/ 0 h 1365956"/>
              </a:gdLst>
              <a:ahLst/>
              <a:cxnLst>
                <a:cxn ang="0">
                  <a:pos x="connsiteX0" y="connsiteY0"/>
                </a:cxn>
                <a:cxn ang="0">
                  <a:pos x="connsiteX1" y="connsiteY1"/>
                </a:cxn>
                <a:cxn ang="0">
                  <a:pos x="connsiteX2" y="connsiteY2"/>
                </a:cxn>
                <a:cxn ang="0">
                  <a:pos x="connsiteX3" y="connsiteY3"/>
                </a:cxn>
              </a:cxnLst>
              <a:rect l="l" t="t" r="r" b="b"/>
              <a:pathLst>
                <a:path w="302534" h="1365956">
                  <a:moveTo>
                    <a:pt x="302534" y="0"/>
                  </a:moveTo>
                  <a:lnTo>
                    <a:pt x="0" y="1365956"/>
                  </a:lnTo>
                  <a:lnTo>
                    <a:pt x="293511" y="1365956"/>
                  </a:lnTo>
                  <a:cubicBezTo>
                    <a:pt x="296519" y="910637"/>
                    <a:pt x="299526" y="455319"/>
                    <a:pt x="302534" y="0"/>
                  </a:cubicBezTo>
                  <a:close/>
                </a:path>
              </a:pathLst>
            </a:custGeom>
            <a:solidFill>
              <a:srgbClr val="FE8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Freeform 19">
              <a:extLst>
                <a:ext uri="{FF2B5EF4-FFF2-40B4-BE49-F238E27FC236}">
                  <a16:creationId xmlns:a16="http://schemas.microsoft.com/office/drawing/2014/main" id="{07E15C20-1661-4D17-AA30-99D4828F3082}"/>
                </a:ext>
              </a:extLst>
            </p:cNvPr>
            <p:cNvSpPr/>
            <p:nvPr/>
          </p:nvSpPr>
          <p:spPr>
            <a:xfrm>
              <a:off x="1636367" y="1841487"/>
              <a:ext cx="643209" cy="1803366"/>
            </a:xfrm>
            <a:custGeom>
              <a:avLst/>
              <a:gdLst>
                <a:gd name="connsiteX0" fmla="*/ 0 w 553156"/>
                <a:gd name="connsiteY0" fmla="*/ 1772355 h 1772355"/>
                <a:gd name="connsiteX1" fmla="*/ 11289 w 553156"/>
                <a:gd name="connsiteY1" fmla="*/ 0 h 1772355"/>
                <a:gd name="connsiteX2" fmla="*/ 553156 w 553156"/>
                <a:gd name="connsiteY2" fmla="*/ 0 h 1772355"/>
                <a:gd name="connsiteX3" fmla="*/ 0 w 553156"/>
                <a:gd name="connsiteY3" fmla="*/ 1772355 h 1772355"/>
                <a:gd name="connsiteX0" fmla="*/ 0 w 553156"/>
                <a:gd name="connsiteY0" fmla="*/ 1734735 h 1734735"/>
                <a:gd name="connsiteX1" fmla="*/ 11289 w 553156"/>
                <a:gd name="connsiteY1" fmla="*/ 0 h 1734735"/>
                <a:gd name="connsiteX2" fmla="*/ 553156 w 553156"/>
                <a:gd name="connsiteY2" fmla="*/ 0 h 1734735"/>
                <a:gd name="connsiteX3" fmla="*/ 0 w 553156"/>
                <a:gd name="connsiteY3" fmla="*/ 1734735 h 1734735"/>
                <a:gd name="connsiteX0" fmla="*/ 0 w 553156"/>
                <a:gd name="connsiteY0" fmla="*/ 1741375 h 1741375"/>
                <a:gd name="connsiteX1" fmla="*/ 11289 w 553156"/>
                <a:gd name="connsiteY1" fmla="*/ 0 h 1741375"/>
                <a:gd name="connsiteX2" fmla="*/ 553156 w 553156"/>
                <a:gd name="connsiteY2" fmla="*/ 0 h 1741375"/>
                <a:gd name="connsiteX3" fmla="*/ 0 w 553156"/>
                <a:gd name="connsiteY3" fmla="*/ 1741375 h 1741375"/>
                <a:gd name="connsiteX0" fmla="*/ 0 w 549005"/>
                <a:gd name="connsiteY0" fmla="*/ 1741375 h 1741375"/>
                <a:gd name="connsiteX1" fmla="*/ 7138 w 549005"/>
                <a:gd name="connsiteY1" fmla="*/ 0 h 1741375"/>
                <a:gd name="connsiteX2" fmla="*/ 549005 w 549005"/>
                <a:gd name="connsiteY2" fmla="*/ 0 h 1741375"/>
                <a:gd name="connsiteX3" fmla="*/ 0 w 549005"/>
                <a:gd name="connsiteY3" fmla="*/ 1741375 h 1741375"/>
              </a:gdLst>
              <a:ahLst/>
              <a:cxnLst>
                <a:cxn ang="0">
                  <a:pos x="connsiteX0" y="connsiteY0"/>
                </a:cxn>
                <a:cxn ang="0">
                  <a:pos x="connsiteX1" y="connsiteY1"/>
                </a:cxn>
                <a:cxn ang="0">
                  <a:pos x="connsiteX2" y="connsiteY2"/>
                </a:cxn>
                <a:cxn ang="0">
                  <a:pos x="connsiteX3" y="connsiteY3"/>
                </a:cxn>
              </a:cxnLst>
              <a:rect l="l" t="t" r="r" b="b"/>
              <a:pathLst>
                <a:path w="549005" h="1741375">
                  <a:moveTo>
                    <a:pt x="0" y="1741375"/>
                  </a:moveTo>
                  <a:cubicBezTo>
                    <a:pt x="2379" y="1160917"/>
                    <a:pt x="4759" y="580458"/>
                    <a:pt x="7138" y="0"/>
                  </a:cubicBezTo>
                  <a:lnTo>
                    <a:pt x="549005" y="0"/>
                  </a:lnTo>
                  <a:lnTo>
                    <a:pt x="0" y="1741375"/>
                  </a:lnTo>
                  <a:close/>
                </a:path>
              </a:pathLst>
            </a:custGeom>
            <a:solidFill>
              <a:srgbClr val="FE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Freeform 20">
              <a:extLst>
                <a:ext uri="{FF2B5EF4-FFF2-40B4-BE49-F238E27FC236}">
                  <a16:creationId xmlns:a16="http://schemas.microsoft.com/office/drawing/2014/main" id="{882B1307-6EAE-408C-AEA9-77C2AB0A9EC5}"/>
                </a:ext>
              </a:extLst>
            </p:cNvPr>
            <p:cNvSpPr/>
            <p:nvPr/>
          </p:nvSpPr>
          <p:spPr>
            <a:xfrm>
              <a:off x="10394218" y="1844653"/>
              <a:ext cx="541867" cy="1803366"/>
            </a:xfrm>
            <a:custGeom>
              <a:avLst/>
              <a:gdLst>
                <a:gd name="connsiteX0" fmla="*/ 0 w 553156"/>
                <a:gd name="connsiteY0" fmla="*/ 1772355 h 1772355"/>
                <a:gd name="connsiteX1" fmla="*/ 11289 w 553156"/>
                <a:gd name="connsiteY1" fmla="*/ 0 h 1772355"/>
                <a:gd name="connsiteX2" fmla="*/ 553156 w 553156"/>
                <a:gd name="connsiteY2" fmla="*/ 0 h 1772355"/>
                <a:gd name="connsiteX3" fmla="*/ 0 w 553156"/>
                <a:gd name="connsiteY3" fmla="*/ 1772355 h 1772355"/>
                <a:gd name="connsiteX0" fmla="*/ 0 w 553156"/>
                <a:gd name="connsiteY0" fmla="*/ 1734735 h 1734735"/>
                <a:gd name="connsiteX1" fmla="*/ 11289 w 553156"/>
                <a:gd name="connsiteY1" fmla="*/ 0 h 1734735"/>
                <a:gd name="connsiteX2" fmla="*/ 553156 w 553156"/>
                <a:gd name="connsiteY2" fmla="*/ 0 h 1734735"/>
                <a:gd name="connsiteX3" fmla="*/ 0 w 553156"/>
                <a:gd name="connsiteY3" fmla="*/ 1734735 h 1734735"/>
                <a:gd name="connsiteX0" fmla="*/ 0 w 553156"/>
                <a:gd name="connsiteY0" fmla="*/ 1741375 h 1741375"/>
                <a:gd name="connsiteX1" fmla="*/ 11289 w 553156"/>
                <a:gd name="connsiteY1" fmla="*/ 0 h 1741375"/>
                <a:gd name="connsiteX2" fmla="*/ 553156 w 553156"/>
                <a:gd name="connsiteY2" fmla="*/ 0 h 1741375"/>
                <a:gd name="connsiteX3" fmla="*/ 0 w 553156"/>
                <a:gd name="connsiteY3" fmla="*/ 1741375 h 1741375"/>
                <a:gd name="connsiteX0" fmla="*/ 15069 w 541867"/>
                <a:gd name="connsiteY0" fmla="*/ 1741375 h 1741375"/>
                <a:gd name="connsiteX1" fmla="*/ 0 w 541867"/>
                <a:gd name="connsiteY1" fmla="*/ 0 h 1741375"/>
                <a:gd name="connsiteX2" fmla="*/ 541867 w 541867"/>
                <a:gd name="connsiteY2" fmla="*/ 0 h 1741375"/>
                <a:gd name="connsiteX3" fmla="*/ 15069 w 541867"/>
                <a:gd name="connsiteY3" fmla="*/ 1741375 h 1741375"/>
              </a:gdLst>
              <a:ahLst/>
              <a:cxnLst>
                <a:cxn ang="0">
                  <a:pos x="connsiteX0" y="connsiteY0"/>
                </a:cxn>
                <a:cxn ang="0">
                  <a:pos x="connsiteX1" y="connsiteY1"/>
                </a:cxn>
                <a:cxn ang="0">
                  <a:pos x="connsiteX2" y="connsiteY2"/>
                </a:cxn>
                <a:cxn ang="0">
                  <a:pos x="connsiteX3" y="connsiteY3"/>
                </a:cxn>
              </a:cxnLst>
              <a:rect l="l" t="t" r="r" b="b"/>
              <a:pathLst>
                <a:path w="541867" h="1741375">
                  <a:moveTo>
                    <a:pt x="15069" y="1741375"/>
                  </a:moveTo>
                  <a:lnTo>
                    <a:pt x="0" y="0"/>
                  </a:lnTo>
                  <a:lnTo>
                    <a:pt x="541867" y="0"/>
                  </a:lnTo>
                  <a:lnTo>
                    <a:pt x="15069" y="1741375"/>
                  </a:lnTo>
                  <a:close/>
                </a:path>
              </a:pathLst>
            </a:custGeom>
            <a:gradFill>
              <a:gsLst>
                <a:gs pos="0">
                  <a:srgbClr val="FDBC00"/>
                </a:gs>
                <a:gs pos="50000">
                  <a:srgbClr val="FEC600"/>
                </a:gs>
                <a:gs pos="100000">
                  <a:srgbClr val="FFDC04"/>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Freeform 21">
              <a:extLst>
                <a:ext uri="{FF2B5EF4-FFF2-40B4-BE49-F238E27FC236}">
                  <a16:creationId xmlns:a16="http://schemas.microsoft.com/office/drawing/2014/main" id="{F284AE8A-1B61-4D4B-B6EB-C49C7AAB2411}"/>
                </a:ext>
              </a:extLst>
            </p:cNvPr>
            <p:cNvSpPr/>
            <p:nvPr/>
          </p:nvSpPr>
          <p:spPr>
            <a:xfrm>
              <a:off x="10406743" y="1845985"/>
              <a:ext cx="859971" cy="1798868"/>
            </a:xfrm>
            <a:custGeom>
              <a:avLst/>
              <a:gdLst>
                <a:gd name="connsiteX0" fmla="*/ 500743 w 859971"/>
                <a:gd name="connsiteY0" fmla="*/ 0 h 1752600"/>
                <a:gd name="connsiteX1" fmla="*/ 0 w 859971"/>
                <a:gd name="connsiteY1" fmla="*/ 1752600 h 1752600"/>
                <a:gd name="connsiteX2" fmla="*/ 859971 w 859971"/>
                <a:gd name="connsiteY2" fmla="*/ 1752600 h 1752600"/>
                <a:gd name="connsiteX3" fmla="*/ 500743 w 859971"/>
                <a:gd name="connsiteY3" fmla="*/ 0 h 1752600"/>
                <a:gd name="connsiteX0" fmla="*/ 527101 w 859971"/>
                <a:gd name="connsiteY0" fmla="*/ 0 h 1778662"/>
                <a:gd name="connsiteX1" fmla="*/ 0 w 859971"/>
                <a:gd name="connsiteY1" fmla="*/ 1778662 h 1778662"/>
                <a:gd name="connsiteX2" fmla="*/ 859971 w 859971"/>
                <a:gd name="connsiteY2" fmla="*/ 1778662 h 1778662"/>
                <a:gd name="connsiteX3" fmla="*/ 527101 w 859971"/>
                <a:gd name="connsiteY3" fmla="*/ 0 h 1778662"/>
              </a:gdLst>
              <a:ahLst/>
              <a:cxnLst>
                <a:cxn ang="0">
                  <a:pos x="connsiteX0" y="connsiteY0"/>
                </a:cxn>
                <a:cxn ang="0">
                  <a:pos x="connsiteX1" y="connsiteY1"/>
                </a:cxn>
                <a:cxn ang="0">
                  <a:pos x="connsiteX2" y="connsiteY2"/>
                </a:cxn>
                <a:cxn ang="0">
                  <a:pos x="connsiteX3" y="connsiteY3"/>
                </a:cxn>
              </a:cxnLst>
              <a:rect l="l" t="t" r="r" b="b"/>
              <a:pathLst>
                <a:path w="859971" h="1778662">
                  <a:moveTo>
                    <a:pt x="527101" y="0"/>
                  </a:moveTo>
                  <a:lnTo>
                    <a:pt x="0" y="1778662"/>
                  </a:lnTo>
                  <a:lnTo>
                    <a:pt x="859971" y="1778662"/>
                  </a:lnTo>
                  <a:lnTo>
                    <a:pt x="527101" y="0"/>
                  </a:lnTo>
                  <a:close/>
                </a:path>
              </a:pathLst>
            </a:custGeom>
            <a:gradFill>
              <a:gsLst>
                <a:gs pos="0">
                  <a:srgbClr val="FD8100"/>
                </a:gs>
                <a:gs pos="50000">
                  <a:srgbClr val="FEA100"/>
                </a:gs>
                <a:gs pos="100000">
                  <a:srgbClr val="FFB200"/>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reeform 22">
              <a:extLst>
                <a:ext uri="{FF2B5EF4-FFF2-40B4-BE49-F238E27FC236}">
                  <a16:creationId xmlns:a16="http://schemas.microsoft.com/office/drawing/2014/main" id="{3537C0D5-00EE-40F3-84D8-64F0714D78B6}"/>
                </a:ext>
              </a:extLst>
            </p:cNvPr>
            <p:cNvSpPr/>
            <p:nvPr/>
          </p:nvSpPr>
          <p:spPr>
            <a:xfrm>
              <a:off x="8228967" y="3636216"/>
              <a:ext cx="3037747" cy="501665"/>
            </a:xfrm>
            <a:custGeom>
              <a:avLst/>
              <a:gdLst>
                <a:gd name="connsiteX0" fmla="*/ 3029527 w 3029527"/>
                <a:gd name="connsiteY0" fmla="*/ 0 h 508000"/>
                <a:gd name="connsiteX1" fmla="*/ 535709 w 3029527"/>
                <a:gd name="connsiteY1" fmla="*/ 18473 h 508000"/>
                <a:gd name="connsiteX2" fmla="*/ 175491 w 3029527"/>
                <a:gd name="connsiteY2" fmla="*/ 341746 h 508000"/>
                <a:gd name="connsiteX3" fmla="*/ 0 w 3029527"/>
                <a:gd name="connsiteY3" fmla="*/ 508000 h 508000"/>
                <a:gd name="connsiteX4" fmla="*/ 3029527 w 3029527"/>
                <a:gd name="connsiteY4" fmla="*/ 0 h 508000"/>
                <a:gd name="connsiteX0" fmla="*/ 3029527 w 3029527"/>
                <a:gd name="connsiteY0" fmla="*/ 0 h 508000"/>
                <a:gd name="connsiteX1" fmla="*/ 537764 w 3029527"/>
                <a:gd name="connsiteY1" fmla="*/ 10254 h 508000"/>
                <a:gd name="connsiteX2" fmla="*/ 175491 w 3029527"/>
                <a:gd name="connsiteY2" fmla="*/ 341746 h 508000"/>
                <a:gd name="connsiteX3" fmla="*/ 0 w 3029527"/>
                <a:gd name="connsiteY3" fmla="*/ 508000 h 508000"/>
                <a:gd name="connsiteX4" fmla="*/ 3029527 w 3029527"/>
                <a:gd name="connsiteY4" fmla="*/ 0 h 508000"/>
                <a:gd name="connsiteX0" fmla="*/ 3037747 w 3037747"/>
                <a:gd name="connsiteY0" fmla="*/ 0 h 512110"/>
                <a:gd name="connsiteX1" fmla="*/ 537764 w 3037747"/>
                <a:gd name="connsiteY1" fmla="*/ 14364 h 512110"/>
                <a:gd name="connsiteX2" fmla="*/ 175491 w 3037747"/>
                <a:gd name="connsiteY2" fmla="*/ 345856 h 512110"/>
                <a:gd name="connsiteX3" fmla="*/ 0 w 3037747"/>
                <a:gd name="connsiteY3" fmla="*/ 512110 h 512110"/>
                <a:gd name="connsiteX4" fmla="*/ 3037747 w 3037747"/>
                <a:gd name="connsiteY4" fmla="*/ 0 h 512110"/>
                <a:gd name="connsiteX0" fmla="*/ 3037747 w 3037747"/>
                <a:gd name="connsiteY0" fmla="*/ 0 h 501836"/>
                <a:gd name="connsiteX1" fmla="*/ 537764 w 3037747"/>
                <a:gd name="connsiteY1" fmla="*/ 4090 h 501836"/>
                <a:gd name="connsiteX2" fmla="*/ 175491 w 3037747"/>
                <a:gd name="connsiteY2" fmla="*/ 335582 h 501836"/>
                <a:gd name="connsiteX3" fmla="*/ 0 w 3037747"/>
                <a:gd name="connsiteY3" fmla="*/ 501836 h 501836"/>
                <a:gd name="connsiteX4" fmla="*/ 3037747 w 3037747"/>
                <a:gd name="connsiteY4" fmla="*/ 0 h 501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747" h="501836">
                  <a:moveTo>
                    <a:pt x="3037747" y="0"/>
                  </a:moveTo>
                  <a:lnTo>
                    <a:pt x="537764" y="4090"/>
                  </a:lnTo>
                  <a:lnTo>
                    <a:pt x="175491" y="335582"/>
                  </a:lnTo>
                  <a:lnTo>
                    <a:pt x="0" y="501836"/>
                  </a:lnTo>
                  <a:lnTo>
                    <a:pt x="3037747" y="0"/>
                  </a:lnTo>
                  <a:close/>
                </a:path>
              </a:pathLst>
            </a:custGeom>
            <a:gradFill>
              <a:gsLst>
                <a:gs pos="0">
                  <a:srgbClr val="FD8100"/>
                </a:gs>
                <a:gs pos="50000">
                  <a:srgbClr val="FEA100"/>
                </a:gs>
                <a:gs pos="100000">
                  <a:srgbClr val="FFB200"/>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2" name="TextBox 11">
            <a:extLst>
              <a:ext uri="{FF2B5EF4-FFF2-40B4-BE49-F238E27FC236}">
                <a16:creationId xmlns:a16="http://schemas.microsoft.com/office/drawing/2014/main" id="{38B1D389-C416-4FEB-9865-DEAC9055156A}"/>
              </a:ext>
            </a:extLst>
          </p:cNvPr>
          <p:cNvSpPr txBox="1"/>
          <p:nvPr/>
        </p:nvSpPr>
        <p:spPr>
          <a:xfrm>
            <a:off x="3113229" y="226151"/>
            <a:ext cx="5976664" cy="646331"/>
          </a:xfrm>
          <a:prstGeom prst="rect">
            <a:avLst/>
          </a:prstGeom>
          <a:noFill/>
        </p:spPr>
        <p:txBody>
          <a:bodyPr wrap="square" rtlCol="0">
            <a:spAutoFit/>
          </a:bodyPr>
          <a:lstStyle/>
          <a:p>
            <a:pPr algn="ctr"/>
            <a:r>
              <a:rPr lang="en-US" sz="3600" dirty="0"/>
              <a:t>Procedure</a:t>
            </a:r>
          </a:p>
        </p:txBody>
      </p:sp>
      <p:sp>
        <p:nvSpPr>
          <p:cNvPr id="15" name="Speech Bubble: Oval 14">
            <a:extLst>
              <a:ext uri="{FF2B5EF4-FFF2-40B4-BE49-F238E27FC236}">
                <a16:creationId xmlns:a16="http://schemas.microsoft.com/office/drawing/2014/main" id="{283F66DE-C022-444B-BC56-49B328061C04}"/>
              </a:ext>
            </a:extLst>
          </p:cNvPr>
          <p:cNvSpPr/>
          <p:nvPr/>
        </p:nvSpPr>
        <p:spPr>
          <a:xfrm>
            <a:off x="1114400" y="1003891"/>
            <a:ext cx="1337458" cy="997607"/>
          </a:xfrm>
          <a:prstGeom prst="wedgeEllipseCallout">
            <a:avLst/>
          </a:prstGeom>
          <a:ln>
            <a:solidFill>
              <a:schemeClr val="bg2">
                <a:lumMod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Fish</a:t>
            </a:r>
          </a:p>
        </p:txBody>
      </p:sp>
      <p:pic>
        <p:nvPicPr>
          <p:cNvPr id="25" name="Picture 4" descr="School Children, Desks, School, Classroom, Teacher">
            <a:extLst>
              <a:ext uri="{FF2B5EF4-FFF2-40B4-BE49-F238E27FC236}">
                <a16:creationId xmlns:a16="http://schemas.microsoft.com/office/drawing/2014/main" id="{A540FBBA-20F0-42CA-B028-F859B34B3FA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8275" t="46699" r="24437"/>
          <a:stretch/>
        </p:blipFill>
        <p:spPr bwMode="auto">
          <a:xfrm>
            <a:off x="8476798" y="3773545"/>
            <a:ext cx="2659762" cy="2306308"/>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0B35D124-3BFB-4BDB-9D1D-47EE12D7CF78}"/>
              </a:ext>
            </a:extLst>
          </p:cNvPr>
          <p:cNvGrpSpPr/>
          <p:nvPr/>
        </p:nvGrpSpPr>
        <p:grpSpPr>
          <a:xfrm>
            <a:off x="9425842" y="3338397"/>
            <a:ext cx="270763" cy="1295768"/>
            <a:chOff x="9336360" y="1627998"/>
            <a:chExt cx="271225" cy="1315794"/>
          </a:xfrm>
        </p:grpSpPr>
        <p:sp>
          <p:nvSpPr>
            <p:cNvPr id="27" name="Title 1">
              <a:extLst>
                <a:ext uri="{FF2B5EF4-FFF2-40B4-BE49-F238E27FC236}">
                  <a16:creationId xmlns:a16="http://schemas.microsoft.com/office/drawing/2014/main" id="{AA9B1A1E-D8CD-474A-BEEE-EF80918EE3FF}"/>
                </a:ext>
              </a:extLst>
            </p:cNvPr>
            <p:cNvSpPr txBox="1">
              <a:spLocks/>
            </p:cNvSpPr>
            <p:nvPr/>
          </p:nvSpPr>
          <p:spPr>
            <a:xfrm rot="5400000">
              <a:off x="8967306" y="2344676"/>
              <a:ext cx="993932" cy="204299"/>
            </a:xfrm>
            <a:prstGeom prst="roundRect">
              <a:avLst>
                <a:gd name="adj" fmla="val 50000"/>
              </a:avLst>
            </a:prstGeom>
            <a:blipFill>
              <a:blip r:embed="rId6" cstate="print">
                <a:extLst>
                  <a:ext uri="{BEBA8EAE-BF5A-486C-A8C5-ECC9F3942E4B}">
                    <a14:imgProps xmlns:a14="http://schemas.microsoft.com/office/drawing/2010/main">
                      <a14:imgLayer r:embed="rId7">
                        <a14:imgEffect>
                          <a14:colorTemperature colorTemp="8800"/>
                        </a14:imgEffect>
                      </a14:imgLayer>
                    </a14:imgProps>
                  </a:ext>
                </a:extLst>
              </a:blip>
              <a:stretch>
                <a:fillRect/>
              </a:stretch>
            </a:blipFill>
            <a:effectLst>
              <a:outerShdw blurRad="50800" dist="38100" dir="5400000" algn="t" rotWithShape="0">
                <a:prstClr val="black">
                  <a:alpha val="40000"/>
                </a:prstClr>
              </a:outerShdw>
            </a:effectLst>
          </p:spPr>
          <p:txBody>
            <a:bodyPr anchor="ctr">
              <a:no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endParaRPr lang="en-IN" b="1" dirty="0">
                <a:solidFill>
                  <a:schemeClr val="bg1"/>
                </a:solidFill>
                <a:effectLst>
                  <a:outerShdw blurRad="38100" dist="38100" dir="2700000" algn="tl">
                    <a:srgbClr val="000000">
                      <a:alpha val="43137"/>
                    </a:srgbClr>
                  </a:outerShdw>
                </a:effectLst>
              </a:endParaRPr>
            </a:p>
          </p:txBody>
        </p:sp>
        <p:sp>
          <p:nvSpPr>
            <p:cNvPr id="28" name="TextBox 27">
              <a:extLst>
                <a:ext uri="{FF2B5EF4-FFF2-40B4-BE49-F238E27FC236}">
                  <a16:creationId xmlns:a16="http://schemas.microsoft.com/office/drawing/2014/main" id="{0BB1A184-A915-4FC2-9E3F-1779D03DC17F}"/>
                </a:ext>
              </a:extLst>
            </p:cNvPr>
            <p:cNvSpPr txBox="1"/>
            <p:nvPr/>
          </p:nvSpPr>
          <p:spPr>
            <a:xfrm>
              <a:off x="9336360" y="1627998"/>
              <a:ext cx="271225" cy="369332"/>
            </a:xfrm>
            <a:prstGeom prst="rect">
              <a:avLst/>
            </a:prstGeom>
            <a:solidFill>
              <a:schemeClr val="accent5">
                <a:lumMod val="20000"/>
                <a:lumOff val="80000"/>
              </a:schemeClr>
            </a:solidFill>
            <a:ln>
              <a:noFill/>
            </a:ln>
          </p:spPr>
          <p:txBody>
            <a:bodyPr wrap="square" rtlCol="0">
              <a:spAutoFit/>
            </a:bodyPr>
            <a:lstStyle/>
            <a:p>
              <a:pPr algn="ctr"/>
              <a:r>
                <a:rPr lang="en-US" dirty="0" err="1">
                  <a:solidFill>
                    <a:schemeClr val="tx1">
                      <a:lumMod val="95000"/>
                      <a:lumOff val="5000"/>
                    </a:schemeClr>
                  </a:solidFill>
                </a:rPr>
                <a:t>i</a:t>
              </a:r>
              <a:endParaRPr lang="en-US" dirty="0">
                <a:solidFill>
                  <a:schemeClr val="tx1">
                    <a:lumMod val="95000"/>
                    <a:lumOff val="5000"/>
                  </a:schemeClr>
                </a:solidFill>
              </a:endParaRPr>
            </a:p>
          </p:txBody>
        </p:sp>
      </p:grpSp>
      <p:pic>
        <p:nvPicPr>
          <p:cNvPr id="30" name="Picture 2" descr="School Children, Desks, School, Classroom, Teacher">
            <a:extLst>
              <a:ext uri="{FF2B5EF4-FFF2-40B4-BE49-F238E27FC236}">
                <a16:creationId xmlns:a16="http://schemas.microsoft.com/office/drawing/2014/main" id="{38FF5FD6-F623-4689-9C2D-BDCA02A1B67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8325" t="243" r="24901" b="50000"/>
          <a:stretch/>
        </p:blipFill>
        <p:spPr bwMode="auto">
          <a:xfrm>
            <a:off x="4782366" y="4044222"/>
            <a:ext cx="2803533" cy="2228449"/>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a:extLst>
              <a:ext uri="{FF2B5EF4-FFF2-40B4-BE49-F238E27FC236}">
                <a16:creationId xmlns:a16="http://schemas.microsoft.com/office/drawing/2014/main" id="{5C6E0908-1915-4795-BE4B-8DD9BB0AB821}"/>
              </a:ext>
            </a:extLst>
          </p:cNvPr>
          <p:cNvGrpSpPr/>
          <p:nvPr/>
        </p:nvGrpSpPr>
        <p:grpSpPr>
          <a:xfrm>
            <a:off x="4854251" y="3469138"/>
            <a:ext cx="270763" cy="1313555"/>
            <a:chOff x="9336360" y="1627998"/>
            <a:chExt cx="271225" cy="1315794"/>
          </a:xfrm>
        </p:grpSpPr>
        <p:sp>
          <p:nvSpPr>
            <p:cNvPr id="32" name="Title 1">
              <a:extLst>
                <a:ext uri="{FF2B5EF4-FFF2-40B4-BE49-F238E27FC236}">
                  <a16:creationId xmlns:a16="http://schemas.microsoft.com/office/drawing/2014/main" id="{9C80D345-23DD-41CE-9776-D78C3623E458}"/>
                </a:ext>
              </a:extLst>
            </p:cNvPr>
            <p:cNvSpPr txBox="1">
              <a:spLocks/>
            </p:cNvSpPr>
            <p:nvPr/>
          </p:nvSpPr>
          <p:spPr>
            <a:xfrm rot="5400000">
              <a:off x="8967306" y="2344676"/>
              <a:ext cx="993932" cy="204299"/>
            </a:xfrm>
            <a:prstGeom prst="roundRect">
              <a:avLst>
                <a:gd name="adj" fmla="val 50000"/>
              </a:avLst>
            </a:prstGeom>
            <a:blipFill>
              <a:blip r:embed="rId6" cstate="print">
                <a:extLst>
                  <a:ext uri="{BEBA8EAE-BF5A-486C-A8C5-ECC9F3942E4B}">
                    <a14:imgProps xmlns:a14="http://schemas.microsoft.com/office/drawing/2010/main">
                      <a14:imgLayer r:embed="rId7">
                        <a14:imgEffect>
                          <a14:colorTemperature colorTemp="8800"/>
                        </a14:imgEffect>
                      </a14:imgLayer>
                    </a14:imgProps>
                  </a:ext>
                </a:extLst>
              </a:blip>
              <a:stretch>
                <a:fillRect/>
              </a:stretch>
            </a:blipFill>
            <a:effectLst>
              <a:outerShdw blurRad="50800" dist="38100" dir="5400000" algn="t" rotWithShape="0">
                <a:prstClr val="black">
                  <a:alpha val="40000"/>
                </a:prstClr>
              </a:outerShdw>
            </a:effectLst>
          </p:spPr>
          <p:txBody>
            <a:bodyPr anchor="ctr">
              <a:no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endParaRPr lang="en-IN" b="1" dirty="0">
                <a:solidFill>
                  <a:schemeClr val="bg1"/>
                </a:solidFill>
                <a:effectLst>
                  <a:outerShdw blurRad="38100" dist="38100" dir="2700000" algn="tl">
                    <a:srgbClr val="000000">
                      <a:alpha val="43137"/>
                    </a:srgbClr>
                  </a:outerShdw>
                </a:effectLst>
              </a:endParaRPr>
            </a:p>
          </p:txBody>
        </p:sp>
        <p:sp>
          <p:nvSpPr>
            <p:cNvPr id="33" name="TextBox 32">
              <a:extLst>
                <a:ext uri="{FF2B5EF4-FFF2-40B4-BE49-F238E27FC236}">
                  <a16:creationId xmlns:a16="http://schemas.microsoft.com/office/drawing/2014/main" id="{D3D2CF35-27F1-4C15-9039-7564087F5AC7}"/>
                </a:ext>
              </a:extLst>
            </p:cNvPr>
            <p:cNvSpPr txBox="1"/>
            <p:nvPr/>
          </p:nvSpPr>
          <p:spPr>
            <a:xfrm>
              <a:off x="9336360" y="1627998"/>
              <a:ext cx="271225" cy="369332"/>
            </a:xfrm>
            <a:prstGeom prst="rect">
              <a:avLst/>
            </a:prstGeom>
            <a:solidFill>
              <a:schemeClr val="accent5">
                <a:lumMod val="20000"/>
                <a:lumOff val="80000"/>
              </a:schemeClr>
            </a:solidFill>
            <a:ln>
              <a:noFill/>
            </a:ln>
          </p:spPr>
          <p:txBody>
            <a:bodyPr wrap="square" rtlCol="0">
              <a:spAutoFit/>
            </a:bodyPr>
            <a:lstStyle/>
            <a:p>
              <a:pPr algn="ctr"/>
              <a:r>
                <a:rPr lang="en-US" dirty="0" err="1">
                  <a:solidFill>
                    <a:schemeClr val="tx1">
                      <a:lumMod val="95000"/>
                      <a:lumOff val="5000"/>
                    </a:schemeClr>
                  </a:solidFill>
                </a:rPr>
                <a:t>i</a:t>
              </a:r>
              <a:endParaRPr lang="en-US" dirty="0">
                <a:solidFill>
                  <a:schemeClr val="tx1">
                    <a:lumMod val="95000"/>
                    <a:lumOff val="5000"/>
                  </a:schemeClr>
                </a:solidFill>
              </a:endParaRPr>
            </a:p>
          </p:txBody>
        </p:sp>
      </p:grpSp>
      <p:sp>
        <p:nvSpPr>
          <p:cNvPr id="29" name="Speech Bubble: Oval 28">
            <a:extLst>
              <a:ext uri="{FF2B5EF4-FFF2-40B4-BE49-F238E27FC236}">
                <a16:creationId xmlns:a16="http://schemas.microsoft.com/office/drawing/2014/main" id="{41AC1949-6979-4743-90E6-8B638ADC5343}"/>
              </a:ext>
            </a:extLst>
          </p:cNvPr>
          <p:cNvSpPr/>
          <p:nvPr/>
        </p:nvSpPr>
        <p:spPr>
          <a:xfrm>
            <a:off x="5937386" y="3338397"/>
            <a:ext cx="795047" cy="654226"/>
          </a:xfrm>
          <a:prstGeom prst="wedgeEllipseCallout">
            <a:avLst>
              <a:gd name="adj1" fmla="val -66052"/>
              <a:gd name="adj2" fmla="val 109089"/>
            </a:avLst>
          </a:prstGeom>
          <a:ln>
            <a:solidFill>
              <a:schemeClr val="bg2">
                <a:lumMod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t>i</a:t>
            </a:r>
            <a:endParaRPr lang="en-US" sz="2800" dirty="0"/>
          </a:p>
        </p:txBody>
      </p:sp>
      <p:sp>
        <p:nvSpPr>
          <p:cNvPr id="34" name="Speech Bubble: Oval 33">
            <a:extLst>
              <a:ext uri="{FF2B5EF4-FFF2-40B4-BE49-F238E27FC236}">
                <a16:creationId xmlns:a16="http://schemas.microsoft.com/office/drawing/2014/main" id="{48A6CE4E-0042-48E4-BFE1-58E5E1CEE151}"/>
              </a:ext>
            </a:extLst>
          </p:cNvPr>
          <p:cNvSpPr/>
          <p:nvPr/>
        </p:nvSpPr>
        <p:spPr>
          <a:xfrm>
            <a:off x="7738203" y="3615649"/>
            <a:ext cx="795047" cy="654226"/>
          </a:xfrm>
          <a:prstGeom prst="wedgeEllipseCallout">
            <a:avLst>
              <a:gd name="adj1" fmla="val 52893"/>
              <a:gd name="adj2" fmla="val 116257"/>
            </a:avLst>
          </a:prstGeom>
          <a:ln>
            <a:solidFill>
              <a:schemeClr val="bg2">
                <a:lumMod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t>i</a:t>
            </a:r>
            <a:endParaRPr lang="en-US" sz="2800" dirty="0"/>
          </a:p>
        </p:txBody>
      </p:sp>
    </p:spTree>
    <p:extLst>
      <p:ext uri="{BB962C8B-B14F-4D97-AF65-F5344CB8AC3E}">
        <p14:creationId xmlns:p14="http://schemas.microsoft.com/office/powerpoint/2010/main" val="124170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0"/>
                            </p:stCondLst>
                            <p:childTnLst>
                              <p:par>
                                <p:cTn id="14" presetID="22" presetClass="entr" presetSubtype="4" fill="hold" grpId="0" nodeType="afterEffect">
                                  <p:stCondLst>
                                    <p:cond delay="50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750"/>
                                        <p:tgtEl>
                                          <p:spTgt spid="15"/>
                                        </p:tgtEl>
                                      </p:cBhvr>
                                    </p:animEffect>
                                  </p:childTnLst>
                                </p:cTn>
                              </p:par>
                            </p:childTnLst>
                          </p:cTn>
                        </p:par>
                        <p:par>
                          <p:cTn id="17" fill="hold">
                            <p:stCondLst>
                              <p:cond delay="1250"/>
                            </p:stCondLst>
                            <p:childTnLst>
                              <p:par>
                                <p:cTn id="18" presetID="22" presetClass="entr" presetSubtype="4" fill="hold" nodeType="afterEffect">
                                  <p:stCondLst>
                                    <p:cond delay="500"/>
                                  </p:stCondLst>
                                  <p:childTnLst>
                                    <p:set>
                                      <p:cBhvr>
                                        <p:cTn id="19" dur="1" fill="hold">
                                          <p:stCondLst>
                                            <p:cond delay="0"/>
                                          </p:stCondLst>
                                        </p:cTn>
                                        <p:tgtEl>
                                          <p:spTgt spid="31"/>
                                        </p:tgtEl>
                                        <p:attrNameLst>
                                          <p:attrName>style.visibility</p:attrName>
                                        </p:attrNameLst>
                                      </p:cBhvr>
                                      <p:to>
                                        <p:strVal val="visible"/>
                                      </p:to>
                                    </p:set>
                                    <p:animEffect transition="in" filter="wipe(down)">
                                      <p:cBhvr>
                                        <p:cTn id="20" dur="750"/>
                                        <p:tgtEl>
                                          <p:spTgt spid="31"/>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750"/>
                                        <p:tgtEl>
                                          <p:spTgt spid="29"/>
                                        </p:tgtEl>
                                      </p:cBhvr>
                                    </p:animEffect>
                                  </p:childTnLst>
                                </p:cTn>
                              </p:par>
                            </p:childTnLst>
                          </p:cTn>
                        </p:par>
                        <p:par>
                          <p:cTn id="25" fill="hold">
                            <p:stCondLst>
                              <p:cond delay="3250"/>
                            </p:stCondLst>
                            <p:childTnLst>
                              <p:par>
                                <p:cTn id="26" presetID="22" presetClass="entr" presetSubtype="4" fill="hold" nodeType="afterEffect">
                                  <p:stCondLst>
                                    <p:cond delay="50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750"/>
                                        <p:tgtEl>
                                          <p:spTgt spid="26"/>
                                        </p:tgtEl>
                                      </p:cBhvr>
                                    </p:animEffect>
                                  </p:childTnLst>
                                </p:cTn>
                              </p:par>
                            </p:childTnLst>
                          </p:cTn>
                        </p:par>
                        <p:par>
                          <p:cTn id="29" fill="hold">
                            <p:stCondLst>
                              <p:cond delay="4500"/>
                            </p:stCondLst>
                            <p:childTnLst>
                              <p:par>
                                <p:cTn id="30" presetID="22" presetClass="entr" presetSubtype="4" fill="hold" grpId="0" nodeType="afterEffect">
                                  <p:stCondLst>
                                    <p:cond delay="500"/>
                                  </p:stCondLst>
                                  <p:childTnLst>
                                    <p:set>
                                      <p:cBhvr>
                                        <p:cTn id="31" dur="1" fill="hold">
                                          <p:stCondLst>
                                            <p:cond delay="0"/>
                                          </p:stCondLst>
                                        </p:cTn>
                                        <p:tgtEl>
                                          <p:spTgt spid="34"/>
                                        </p:tgtEl>
                                        <p:attrNameLst>
                                          <p:attrName>style.visibility</p:attrName>
                                        </p:attrNameLst>
                                      </p:cBhvr>
                                      <p:to>
                                        <p:strVal val="visible"/>
                                      </p:to>
                                    </p:set>
                                    <p:animEffect transition="in" filter="wipe(down)">
                                      <p:cBhvr>
                                        <p:cTn id="32"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9"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AC2AE67-CB65-475E-BFFA-CE7730C12A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354" y="1693840"/>
            <a:ext cx="3464456" cy="4624985"/>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F5842CF5-B106-4581-BF2A-A704770DB356}"/>
              </a:ext>
            </a:extLst>
          </p:cNvPr>
          <p:cNvGrpSpPr/>
          <p:nvPr/>
        </p:nvGrpSpPr>
        <p:grpSpPr>
          <a:xfrm>
            <a:off x="1703512" y="1152065"/>
            <a:ext cx="2304256" cy="2077526"/>
            <a:chOff x="1992230" y="1006601"/>
            <a:chExt cx="2592288" cy="2281721"/>
          </a:xfrm>
        </p:grpSpPr>
        <p:pic>
          <p:nvPicPr>
            <p:cNvPr id="3074" name="Picture 2" descr="Chalk Board, School, Education, Blackboard, Chalkboard">
              <a:extLst>
                <a:ext uri="{FF2B5EF4-FFF2-40B4-BE49-F238E27FC236}">
                  <a16:creationId xmlns:a16="http://schemas.microsoft.com/office/drawing/2014/main" id="{304F3316-8C45-46CE-8DF6-D5CF4C586B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2230" y="1006601"/>
              <a:ext cx="2592288" cy="2281721"/>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C7594310-16C8-4312-8411-5D57D8223B6C}"/>
                </a:ext>
              </a:extLst>
            </p:cNvPr>
            <p:cNvSpPr txBox="1"/>
            <p:nvPr/>
          </p:nvSpPr>
          <p:spPr>
            <a:xfrm>
              <a:off x="3029112" y="1906848"/>
              <a:ext cx="271225" cy="584776"/>
            </a:xfrm>
            <a:prstGeom prst="rect">
              <a:avLst/>
            </a:prstGeom>
            <a:solidFill>
              <a:schemeClr val="bg2">
                <a:lumMod val="90000"/>
              </a:schemeClr>
            </a:solidFill>
            <a:ln>
              <a:noFill/>
            </a:ln>
          </p:spPr>
          <p:txBody>
            <a:bodyPr wrap="square" rtlCol="0">
              <a:spAutoFit/>
            </a:bodyPr>
            <a:lstStyle/>
            <a:p>
              <a:pPr algn="ctr"/>
              <a:r>
                <a:rPr lang="en-US" sz="3200" dirty="0"/>
                <a:t>e</a:t>
              </a:r>
            </a:p>
          </p:txBody>
        </p:sp>
        <p:sp>
          <p:nvSpPr>
            <p:cNvPr id="40" name="TextBox 39">
              <a:extLst>
                <a:ext uri="{FF2B5EF4-FFF2-40B4-BE49-F238E27FC236}">
                  <a16:creationId xmlns:a16="http://schemas.microsoft.com/office/drawing/2014/main" id="{D35B8D84-455F-4FB1-A38D-BB3AE28DCCE4}"/>
                </a:ext>
              </a:extLst>
            </p:cNvPr>
            <p:cNvSpPr txBox="1"/>
            <p:nvPr/>
          </p:nvSpPr>
          <p:spPr>
            <a:xfrm>
              <a:off x="2667085" y="1906848"/>
              <a:ext cx="271225" cy="584776"/>
            </a:xfrm>
            <a:prstGeom prst="rect">
              <a:avLst/>
            </a:prstGeom>
            <a:solidFill>
              <a:schemeClr val="accent2">
                <a:lumMod val="40000"/>
                <a:lumOff val="60000"/>
              </a:schemeClr>
            </a:solidFill>
            <a:ln>
              <a:noFill/>
            </a:ln>
          </p:spPr>
          <p:txBody>
            <a:bodyPr wrap="square" rtlCol="0">
              <a:spAutoFit/>
            </a:bodyPr>
            <a:lstStyle/>
            <a:p>
              <a:pPr algn="ctr"/>
              <a:r>
                <a:rPr lang="en-US" sz="3200" dirty="0"/>
                <a:t>a</a:t>
              </a:r>
            </a:p>
          </p:txBody>
        </p:sp>
        <p:sp>
          <p:nvSpPr>
            <p:cNvPr id="41" name="TextBox 40">
              <a:extLst>
                <a:ext uri="{FF2B5EF4-FFF2-40B4-BE49-F238E27FC236}">
                  <a16:creationId xmlns:a16="http://schemas.microsoft.com/office/drawing/2014/main" id="{6349101C-9E8A-44FD-89C8-AB6F578B320E}"/>
                </a:ext>
              </a:extLst>
            </p:cNvPr>
            <p:cNvSpPr txBox="1"/>
            <p:nvPr/>
          </p:nvSpPr>
          <p:spPr>
            <a:xfrm>
              <a:off x="3391139" y="1906848"/>
              <a:ext cx="271225" cy="584776"/>
            </a:xfrm>
            <a:prstGeom prst="rect">
              <a:avLst/>
            </a:prstGeom>
            <a:solidFill>
              <a:schemeClr val="accent5">
                <a:lumMod val="20000"/>
                <a:lumOff val="80000"/>
              </a:schemeClr>
            </a:solidFill>
            <a:ln>
              <a:noFill/>
            </a:ln>
          </p:spPr>
          <p:txBody>
            <a:bodyPr wrap="square" rtlCol="0">
              <a:spAutoFit/>
            </a:bodyPr>
            <a:lstStyle/>
            <a:p>
              <a:pPr algn="ctr"/>
              <a:r>
                <a:rPr lang="en-US" sz="3200" dirty="0" err="1"/>
                <a:t>i</a:t>
              </a:r>
              <a:endParaRPr lang="en-US" sz="3200" dirty="0"/>
            </a:p>
          </p:txBody>
        </p:sp>
        <p:sp>
          <p:nvSpPr>
            <p:cNvPr id="42" name="TextBox 41">
              <a:extLst>
                <a:ext uri="{FF2B5EF4-FFF2-40B4-BE49-F238E27FC236}">
                  <a16:creationId xmlns:a16="http://schemas.microsoft.com/office/drawing/2014/main" id="{69644C84-FE75-4465-934E-1EE1A5C12FB2}"/>
                </a:ext>
              </a:extLst>
            </p:cNvPr>
            <p:cNvSpPr txBox="1"/>
            <p:nvPr/>
          </p:nvSpPr>
          <p:spPr>
            <a:xfrm>
              <a:off x="4115196" y="1906848"/>
              <a:ext cx="271225" cy="584776"/>
            </a:xfrm>
            <a:prstGeom prst="rect">
              <a:avLst/>
            </a:prstGeom>
            <a:solidFill>
              <a:schemeClr val="accent4">
                <a:lumMod val="20000"/>
                <a:lumOff val="80000"/>
              </a:schemeClr>
            </a:solidFill>
            <a:ln>
              <a:noFill/>
            </a:ln>
          </p:spPr>
          <p:txBody>
            <a:bodyPr wrap="square" rtlCol="0">
              <a:spAutoFit/>
            </a:bodyPr>
            <a:lstStyle/>
            <a:p>
              <a:pPr algn="ctr"/>
              <a:r>
                <a:rPr lang="en-US" sz="3200" dirty="0"/>
                <a:t>u</a:t>
              </a:r>
            </a:p>
          </p:txBody>
        </p:sp>
        <p:sp>
          <p:nvSpPr>
            <p:cNvPr id="43" name="TextBox 42">
              <a:extLst>
                <a:ext uri="{FF2B5EF4-FFF2-40B4-BE49-F238E27FC236}">
                  <a16:creationId xmlns:a16="http://schemas.microsoft.com/office/drawing/2014/main" id="{42EE8A4B-3AE7-4C2C-8974-5AC2BA14AB54}"/>
                </a:ext>
              </a:extLst>
            </p:cNvPr>
            <p:cNvSpPr txBox="1"/>
            <p:nvPr/>
          </p:nvSpPr>
          <p:spPr>
            <a:xfrm>
              <a:off x="3753167" y="1906848"/>
              <a:ext cx="271225" cy="584776"/>
            </a:xfrm>
            <a:prstGeom prst="rect">
              <a:avLst/>
            </a:prstGeom>
            <a:solidFill>
              <a:schemeClr val="accent6">
                <a:lumMod val="60000"/>
                <a:lumOff val="40000"/>
              </a:schemeClr>
            </a:solidFill>
            <a:ln>
              <a:noFill/>
            </a:ln>
          </p:spPr>
          <p:txBody>
            <a:bodyPr wrap="square" rtlCol="0">
              <a:spAutoFit/>
            </a:bodyPr>
            <a:lstStyle/>
            <a:p>
              <a:pPr algn="ctr"/>
              <a:r>
                <a:rPr lang="en-US" sz="3200" dirty="0"/>
                <a:t>o</a:t>
              </a:r>
            </a:p>
          </p:txBody>
        </p:sp>
      </p:grpSp>
      <p:grpSp>
        <p:nvGrpSpPr>
          <p:cNvPr id="4" name="Group 3">
            <a:extLst>
              <a:ext uri="{FF2B5EF4-FFF2-40B4-BE49-F238E27FC236}">
                <a16:creationId xmlns:a16="http://schemas.microsoft.com/office/drawing/2014/main" id="{F621662E-68C1-498C-9501-BFFA36835AD1}"/>
              </a:ext>
            </a:extLst>
          </p:cNvPr>
          <p:cNvGrpSpPr>
            <a:grpSpLocks noChangeAspect="1"/>
          </p:cNvGrpSpPr>
          <p:nvPr/>
        </p:nvGrpSpPr>
        <p:grpSpPr>
          <a:xfrm>
            <a:off x="1559496" y="183565"/>
            <a:ext cx="9000999" cy="968500"/>
            <a:chOff x="1199456" y="1841316"/>
            <a:chExt cx="10067258" cy="2821790"/>
          </a:xfrm>
          <a:effectLst>
            <a:outerShdw blurRad="127000" dist="12700" dir="7200000" sx="101000" sy="101000" algn="ctr" rotWithShape="0">
              <a:prstClr val="black">
                <a:alpha val="38000"/>
              </a:prstClr>
            </a:outerShdw>
          </a:effectLst>
        </p:grpSpPr>
        <p:sp>
          <p:nvSpPr>
            <p:cNvPr id="5" name="Freeform 16">
              <a:extLst>
                <a:ext uri="{FF2B5EF4-FFF2-40B4-BE49-F238E27FC236}">
                  <a16:creationId xmlns:a16="http://schemas.microsoft.com/office/drawing/2014/main" id="{6805A461-FA59-4475-8DB5-D432C3A8E8A5}"/>
                </a:ext>
              </a:extLst>
            </p:cNvPr>
            <p:cNvSpPr/>
            <p:nvPr/>
          </p:nvSpPr>
          <p:spPr>
            <a:xfrm>
              <a:off x="8228967" y="4001706"/>
              <a:ext cx="744565" cy="661400"/>
            </a:xfrm>
            <a:custGeom>
              <a:avLst/>
              <a:gdLst>
                <a:gd name="connsiteX0" fmla="*/ 0 w 465083"/>
                <a:gd name="connsiteY0" fmla="*/ 70945 h 445376"/>
                <a:gd name="connsiteX1" fmla="*/ 465083 w 465083"/>
                <a:gd name="connsiteY1" fmla="*/ 0 h 445376"/>
                <a:gd name="connsiteX2" fmla="*/ 398080 w 465083"/>
                <a:gd name="connsiteY2" fmla="*/ 445376 h 445376"/>
                <a:gd name="connsiteX3" fmla="*/ 0 w 465083"/>
                <a:gd name="connsiteY3" fmla="*/ 70945 h 445376"/>
                <a:gd name="connsiteX0" fmla="*/ 0 w 486576"/>
                <a:gd name="connsiteY0" fmla="*/ 72899 h 445376"/>
                <a:gd name="connsiteX1" fmla="*/ 486576 w 486576"/>
                <a:gd name="connsiteY1" fmla="*/ 0 h 445376"/>
                <a:gd name="connsiteX2" fmla="*/ 419573 w 486576"/>
                <a:gd name="connsiteY2" fmla="*/ 445376 h 445376"/>
                <a:gd name="connsiteX3" fmla="*/ 0 w 486576"/>
                <a:gd name="connsiteY3" fmla="*/ 72899 h 445376"/>
              </a:gdLst>
              <a:ahLst/>
              <a:cxnLst>
                <a:cxn ang="0">
                  <a:pos x="connsiteX0" y="connsiteY0"/>
                </a:cxn>
                <a:cxn ang="0">
                  <a:pos x="connsiteX1" y="connsiteY1"/>
                </a:cxn>
                <a:cxn ang="0">
                  <a:pos x="connsiteX2" y="connsiteY2"/>
                </a:cxn>
                <a:cxn ang="0">
                  <a:pos x="connsiteX3" y="connsiteY3"/>
                </a:cxn>
              </a:cxnLst>
              <a:rect l="l" t="t" r="r" b="b"/>
              <a:pathLst>
                <a:path w="486576" h="445376">
                  <a:moveTo>
                    <a:pt x="0" y="72899"/>
                  </a:moveTo>
                  <a:lnTo>
                    <a:pt x="486576" y="0"/>
                  </a:lnTo>
                  <a:lnTo>
                    <a:pt x="419573" y="445376"/>
                  </a:lnTo>
                  <a:lnTo>
                    <a:pt x="0" y="72899"/>
                  </a:lnTo>
                  <a:close/>
                </a:path>
              </a:pathLst>
            </a:custGeom>
            <a:gradFill flip="none" rotWithShape="1">
              <a:gsLst>
                <a:gs pos="0">
                  <a:srgbClr val="FD8100"/>
                </a:gs>
                <a:gs pos="50000">
                  <a:srgbClr val="FEA100"/>
                </a:gs>
                <a:gs pos="100000">
                  <a:srgbClr val="FEB800"/>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Rectangle 5">
              <a:extLst>
                <a:ext uri="{FF2B5EF4-FFF2-40B4-BE49-F238E27FC236}">
                  <a16:creationId xmlns:a16="http://schemas.microsoft.com/office/drawing/2014/main" id="{F309E3FB-D76B-4342-ADCD-9723EE3EE43F}"/>
                </a:ext>
              </a:extLst>
            </p:cNvPr>
            <p:cNvSpPr/>
            <p:nvPr/>
          </p:nvSpPr>
          <p:spPr>
            <a:xfrm>
              <a:off x="1644929" y="1844652"/>
              <a:ext cx="8789553" cy="1800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PPY </a:t>
              </a:r>
              <a:r>
                <a:rPr lang="en-US" dirty="0" err="1"/>
                <a:t>TitleVV</a:t>
              </a:r>
              <a:endParaRPr lang="en-US" dirty="0"/>
            </a:p>
          </p:txBody>
        </p:sp>
        <p:sp>
          <p:nvSpPr>
            <p:cNvPr id="7" name="Freeform 18">
              <a:extLst>
                <a:ext uri="{FF2B5EF4-FFF2-40B4-BE49-F238E27FC236}">
                  <a16:creationId xmlns:a16="http://schemas.microsoft.com/office/drawing/2014/main" id="{B8F1AA87-69DF-46F7-B733-41A7F4C78113}"/>
                </a:ext>
              </a:extLst>
            </p:cNvPr>
            <p:cNvSpPr/>
            <p:nvPr/>
          </p:nvSpPr>
          <p:spPr>
            <a:xfrm>
              <a:off x="1199456" y="1841316"/>
              <a:ext cx="445473" cy="1795643"/>
            </a:xfrm>
            <a:custGeom>
              <a:avLst/>
              <a:gdLst>
                <a:gd name="connsiteX0" fmla="*/ 293511 w 293511"/>
                <a:gd name="connsiteY0" fmla="*/ 0 h 1365956"/>
                <a:gd name="connsiteX1" fmla="*/ 0 w 293511"/>
                <a:gd name="connsiteY1" fmla="*/ 1365956 h 1365956"/>
                <a:gd name="connsiteX2" fmla="*/ 293511 w 293511"/>
                <a:gd name="connsiteY2" fmla="*/ 1365956 h 1365956"/>
                <a:gd name="connsiteX3" fmla="*/ 293511 w 293511"/>
                <a:gd name="connsiteY3" fmla="*/ 0 h 1365956"/>
                <a:gd name="connsiteX0" fmla="*/ 302534 w 302534"/>
                <a:gd name="connsiteY0" fmla="*/ 0 h 1365956"/>
                <a:gd name="connsiteX1" fmla="*/ 0 w 302534"/>
                <a:gd name="connsiteY1" fmla="*/ 1365956 h 1365956"/>
                <a:gd name="connsiteX2" fmla="*/ 293511 w 302534"/>
                <a:gd name="connsiteY2" fmla="*/ 1365956 h 1365956"/>
                <a:gd name="connsiteX3" fmla="*/ 302534 w 302534"/>
                <a:gd name="connsiteY3" fmla="*/ 0 h 1365956"/>
              </a:gdLst>
              <a:ahLst/>
              <a:cxnLst>
                <a:cxn ang="0">
                  <a:pos x="connsiteX0" y="connsiteY0"/>
                </a:cxn>
                <a:cxn ang="0">
                  <a:pos x="connsiteX1" y="connsiteY1"/>
                </a:cxn>
                <a:cxn ang="0">
                  <a:pos x="connsiteX2" y="connsiteY2"/>
                </a:cxn>
                <a:cxn ang="0">
                  <a:pos x="connsiteX3" y="connsiteY3"/>
                </a:cxn>
              </a:cxnLst>
              <a:rect l="l" t="t" r="r" b="b"/>
              <a:pathLst>
                <a:path w="302534" h="1365956">
                  <a:moveTo>
                    <a:pt x="302534" y="0"/>
                  </a:moveTo>
                  <a:lnTo>
                    <a:pt x="0" y="1365956"/>
                  </a:lnTo>
                  <a:lnTo>
                    <a:pt x="293511" y="1365956"/>
                  </a:lnTo>
                  <a:cubicBezTo>
                    <a:pt x="296519" y="910637"/>
                    <a:pt x="299526" y="455319"/>
                    <a:pt x="302534" y="0"/>
                  </a:cubicBezTo>
                  <a:close/>
                </a:path>
              </a:pathLst>
            </a:custGeom>
            <a:solidFill>
              <a:srgbClr val="FE8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Freeform 19">
              <a:extLst>
                <a:ext uri="{FF2B5EF4-FFF2-40B4-BE49-F238E27FC236}">
                  <a16:creationId xmlns:a16="http://schemas.microsoft.com/office/drawing/2014/main" id="{07E15C20-1661-4D17-AA30-99D4828F3082}"/>
                </a:ext>
              </a:extLst>
            </p:cNvPr>
            <p:cNvSpPr/>
            <p:nvPr/>
          </p:nvSpPr>
          <p:spPr>
            <a:xfrm>
              <a:off x="1636367" y="1841487"/>
              <a:ext cx="643209" cy="1803366"/>
            </a:xfrm>
            <a:custGeom>
              <a:avLst/>
              <a:gdLst>
                <a:gd name="connsiteX0" fmla="*/ 0 w 553156"/>
                <a:gd name="connsiteY0" fmla="*/ 1772355 h 1772355"/>
                <a:gd name="connsiteX1" fmla="*/ 11289 w 553156"/>
                <a:gd name="connsiteY1" fmla="*/ 0 h 1772355"/>
                <a:gd name="connsiteX2" fmla="*/ 553156 w 553156"/>
                <a:gd name="connsiteY2" fmla="*/ 0 h 1772355"/>
                <a:gd name="connsiteX3" fmla="*/ 0 w 553156"/>
                <a:gd name="connsiteY3" fmla="*/ 1772355 h 1772355"/>
                <a:gd name="connsiteX0" fmla="*/ 0 w 553156"/>
                <a:gd name="connsiteY0" fmla="*/ 1734735 h 1734735"/>
                <a:gd name="connsiteX1" fmla="*/ 11289 w 553156"/>
                <a:gd name="connsiteY1" fmla="*/ 0 h 1734735"/>
                <a:gd name="connsiteX2" fmla="*/ 553156 w 553156"/>
                <a:gd name="connsiteY2" fmla="*/ 0 h 1734735"/>
                <a:gd name="connsiteX3" fmla="*/ 0 w 553156"/>
                <a:gd name="connsiteY3" fmla="*/ 1734735 h 1734735"/>
                <a:gd name="connsiteX0" fmla="*/ 0 w 553156"/>
                <a:gd name="connsiteY0" fmla="*/ 1741375 h 1741375"/>
                <a:gd name="connsiteX1" fmla="*/ 11289 w 553156"/>
                <a:gd name="connsiteY1" fmla="*/ 0 h 1741375"/>
                <a:gd name="connsiteX2" fmla="*/ 553156 w 553156"/>
                <a:gd name="connsiteY2" fmla="*/ 0 h 1741375"/>
                <a:gd name="connsiteX3" fmla="*/ 0 w 553156"/>
                <a:gd name="connsiteY3" fmla="*/ 1741375 h 1741375"/>
                <a:gd name="connsiteX0" fmla="*/ 0 w 549005"/>
                <a:gd name="connsiteY0" fmla="*/ 1741375 h 1741375"/>
                <a:gd name="connsiteX1" fmla="*/ 7138 w 549005"/>
                <a:gd name="connsiteY1" fmla="*/ 0 h 1741375"/>
                <a:gd name="connsiteX2" fmla="*/ 549005 w 549005"/>
                <a:gd name="connsiteY2" fmla="*/ 0 h 1741375"/>
                <a:gd name="connsiteX3" fmla="*/ 0 w 549005"/>
                <a:gd name="connsiteY3" fmla="*/ 1741375 h 1741375"/>
              </a:gdLst>
              <a:ahLst/>
              <a:cxnLst>
                <a:cxn ang="0">
                  <a:pos x="connsiteX0" y="connsiteY0"/>
                </a:cxn>
                <a:cxn ang="0">
                  <a:pos x="connsiteX1" y="connsiteY1"/>
                </a:cxn>
                <a:cxn ang="0">
                  <a:pos x="connsiteX2" y="connsiteY2"/>
                </a:cxn>
                <a:cxn ang="0">
                  <a:pos x="connsiteX3" y="connsiteY3"/>
                </a:cxn>
              </a:cxnLst>
              <a:rect l="l" t="t" r="r" b="b"/>
              <a:pathLst>
                <a:path w="549005" h="1741375">
                  <a:moveTo>
                    <a:pt x="0" y="1741375"/>
                  </a:moveTo>
                  <a:cubicBezTo>
                    <a:pt x="2379" y="1160917"/>
                    <a:pt x="4759" y="580458"/>
                    <a:pt x="7138" y="0"/>
                  </a:cubicBezTo>
                  <a:lnTo>
                    <a:pt x="549005" y="0"/>
                  </a:lnTo>
                  <a:lnTo>
                    <a:pt x="0" y="1741375"/>
                  </a:lnTo>
                  <a:close/>
                </a:path>
              </a:pathLst>
            </a:custGeom>
            <a:solidFill>
              <a:srgbClr val="FE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Freeform 20">
              <a:extLst>
                <a:ext uri="{FF2B5EF4-FFF2-40B4-BE49-F238E27FC236}">
                  <a16:creationId xmlns:a16="http://schemas.microsoft.com/office/drawing/2014/main" id="{882B1307-6EAE-408C-AEA9-77C2AB0A9EC5}"/>
                </a:ext>
              </a:extLst>
            </p:cNvPr>
            <p:cNvSpPr/>
            <p:nvPr/>
          </p:nvSpPr>
          <p:spPr>
            <a:xfrm>
              <a:off x="10394218" y="1844653"/>
              <a:ext cx="541867" cy="1803366"/>
            </a:xfrm>
            <a:custGeom>
              <a:avLst/>
              <a:gdLst>
                <a:gd name="connsiteX0" fmla="*/ 0 w 553156"/>
                <a:gd name="connsiteY0" fmla="*/ 1772355 h 1772355"/>
                <a:gd name="connsiteX1" fmla="*/ 11289 w 553156"/>
                <a:gd name="connsiteY1" fmla="*/ 0 h 1772355"/>
                <a:gd name="connsiteX2" fmla="*/ 553156 w 553156"/>
                <a:gd name="connsiteY2" fmla="*/ 0 h 1772355"/>
                <a:gd name="connsiteX3" fmla="*/ 0 w 553156"/>
                <a:gd name="connsiteY3" fmla="*/ 1772355 h 1772355"/>
                <a:gd name="connsiteX0" fmla="*/ 0 w 553156"/>
                <a:gd name="connsiteY0" fmla="*/ 1734735 h 1734735"/>
                <a:gd name="connsiteX1" fmla="*/ 11289 w 553156"/>
                <a:gd name="connsiteY1" fmla="*/ 0 h 1734735"/>
                <a:gd name="connsiteX2" fmla="*/ 553156 w 553156"/>
                <a:gd name="connsiteY2" fmla="*/ 0 h 1734735"/>
                <a:gd name="connsiteX3" fmla="*/ 0 w 553156"/>
                <a:gd name="connsiteY3" fmla="*/ 1734735 h 1734735"/>
                <a:gd name="connsiteX0" fmla="*/ 0 w 553156"/>
                <a:gd name="connsiteY0" fmla="*/ 1741375 h 1741375"/>
                <a:gd name="connsiteX1" fmla="*/ 11289 w 553156"/>
                <a:gd name="connsiteY1" fmla="*/ 0 h 1741375"/>
                <a:gd name="connsiteX2" fmla="*/ 553156 w 553156"/>
                <a:gd name="connsiteY2" fmla="*/ 0 h 1741375"/>
                <a:gd name="connsiteX3" fmla="*/ 0 w 553156"/>
                <a:gd name="connsiteY3" fmla="*/ 1741375 h 1741375"/>
                <a:gd name="connsiteX0" fmla="*/ 15069 w 541867"/>
                <a:gd name="connsiteY0" fmla="*/ 1741375 h 1741375"/>
                <a:gd name="connsiteX1" fmla="*/ 0 w 541867"/>
                <a:gd name="connsiteY1" fmla="*/ 0 h 1741375"/>
                <a:gd name="connsiteX2" fmla="*/ 541867 w 541867"/>
                <a:gd name="connsiteY2" fmla="*/ 0 h 1741375"/>
                <a:gd name="connsiteX3" fmla="*/ 15069 w 541867"/>
                <a:gd name="connsiteY3" fmla="*/ 1741375 h 1741375"/>
              </a:gdLst>
              <a:ahLst/>
              <a:cxnLst>
                <a:cxn ang="0">
                  <a:pos x="connsiteX0" y="connsiteY0"/>
                </a:cxn>
                <a:cxn ang="0">
                  <a:pos x="connsiteX1" y="connsiteY1"/>
                </a:cxn>
                <a:cxn ang="0">
                  <a:pos x="connsiteX2" y="connsiteY2"/>
                </a:cxn>
                <a:cxn ang="0">
                  <a:pos x="connsiteX3" y="connsiteY3"/>
                </a:cxn>
              </a:cxnLst>
              <a:rect l="l" t="t" r="r" b="b"/>
              <a:pathLst>
                <a:path w="541867" h="1741375">
                  <a:moveTo>
                    <a:pt x="15069" y="1741375"/>
                  </a:moveTo>
                  <a:lnTo>
                    <a:pt x="0" y="0"/>
                  </a:lnTo>
                  <a:lnTo>
                    <a:pt x="541867" y="0"/>
                  </a:lnTo>
                  <a:lnTo>
                    <a:pt x="15069" y="1741375"/>
                  </a:lnTo>
                  <a:close/>
                </a:path>
              </a:pathLst>
            </a:custGeom>
            <a:gradFill>
              <a:gsLst>
                <a:gs pos="0">
                  <a:srgbClr val="FDBC00"/>
                </a:gs>
                <a:gs pos="50000">
                  <a:srgbClr val="FEC600"/>
                </a:gs>
                <a:gs pos="100000">
                  <a:srgbClr val="FFDC04"/>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Freeform 21">
              <a:extLst>
                <a:ext uri="{FF2B5EF4-FFF2-40B4-BE49-F238E27FC236}">
                  <a16:creationId xmlns:a16="http://schemas.microsoft.com/office/drawing/2014/main" id="{F284AE8A-1B61-4D4B-B6EB-C49C7AAB2411}"/>
                </a:ext>
              </a:extLst>
            </p:cNvPr>
            <p:cNvSpPr/>
            <p:nvPr/>
          </p:nvSpPr>
          <p:spPr>
            <a:xfrm>
              <a:off x="10406743" y="1845985"/>
              <a:ext cx="859971" cy="1798868"/>
            </a:xfrm>
            <a:custGeom>
              <a:avLst/>
              <a:gdLst>
                <a:gd name="connsiteX0" fmla="*/ 500743 w 859971"/>
                <a:gd name="connsiteY0" fmla="*/ 0 h 1752600"/>
                <a:gd name="connsiteX1" fmla="*/ 0 w 859971"/>
                <a:gd name="connsiteY1" fmla="*/ 1752600 h 1752600"/>
                <a:gd name="connsiteX2" fmla="*/ 859971 w 859971"/>
                <a:gd name="connsiteY2" fmla="*/ 1752600 h 1752600"/>
                <a:gd name="connsiteX3" fmla="*/ 500743 w 859971"/>
                <a:gd name="connsiteY3" fmla="*/ 0 h 1752600"/>
                <a:gd name="connsiteX0" fmla="*/ 527101 w 859971"/>
                <a:gd name="connsiteY0" fmla="*/ 0 h 1778662"/>
                <a:gd name="connsiteX1" fmla="*/ 0 w 859971"/>
                <a:gd name="connsiteY1" fmla="*/ 1778662 h 1778662"/>
                <a:gd name="connsiteX2" fmla="*/ 859971 w 859971"/>
                <a:gd name="connsiteY2" fmla="*/ 1778662 h 1778662"/>
                <a:gd name="connsiteX3" fmla="*/ 527101 w 859971"/>
                <a:gd name="connsiteY3" fmla="*/ 0 h 1778662"/>
              </a:gdLst>
              <a:ahLst/>
              <a:cxnLst>
                <a:cxn ang="0">
                  <a:pos x="connsiteX0" y="connsiteY0"/>
                </a:cxn>
                <a:cxn ang="0">
                  <a:pos x="connsiteX1" y="connsiteY1"/>
                </a:cxn>
                <a:cxn ang="0">
                  <a:pos x="connsiteX2" y="connsiteY2"/>
                </a:cxn>
                <a:cxn ang="0">
                  <a:pos x="connsiteX3" y="connsiteY3"/>
                </a:cxn>
              </a:cxnLst>
              <a:rect l="l" t="t" r="r" b="b"/>
              <a:pathLst>
                <a:path w="859971" h="1778662">
                  <a:moveTo>
                    <a:pt x="527101" y="0"/>
                  </a:moveTo>
                  <a:lnTo>
                    <a:pt x="0" y="1778662"/>
                  </a:lnTo>
                  <a:lnTo>
                    <a:pt x="859971" y="1778662"/>
                  </a:lnTo>
                  <a:lnTo>
                    <a:pt x="527101" y="0"/>
                  </a:lnTo>
                  <a:close/>
                </a:path>
              </a:pathLst>
            </a:custGeom>
            <a:gradFill>
              <a:gsLst>
                <a:gs pos="0">
                  <a:srgbClr val="FD8100"/>
                </a:gs>
                <a:gs pos="50000">
                  <a:srgbClr val="FEA100"/>
                </a:gs>
                <a:gs pos="100000">
                  <a:srgbClr val="FFB200"/>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reeform 22">
              <a:extLst>
                <a:ext uri="{FF2B5EF4-FFF2-40B4-BE49-F238E27FC236}">
                  <a16:creationId xmlns:a16="http://schemas.microsoft.com/office/drawing/2014/main" id="{3537C0D5-00EE-40F3-84D8-64F0714D78B6}"/>
                </a:ext>
              </a:extLst>
            </p:cNvPr>
            <p:cNvSpPr/>
            <p:nvPr/>
          </p:nvSpPr>
          <p:spPr>
            <a:xfrm>
              <a:off x="8228967" y="3636216"/>
              <a:ext cx="3037747" cy="501665"/>
            </a:xfrm>
            <a:custGeom>
              <a:avLst/>
              <a:gdLst>
                <a:gd name="connsiteX0" fmla="*/ 3029527 w 3029527"/>
                <a:gd name="connsiteY0" fmla="*/ 0 h 508000"/>
                <a:gd name="connsiteX1" fmla="*/ 535709 w 3029527"/>
                <a:gd name="connsiteY1" fmla="*/ 18473 h 508000"/>
                <a:gd name="connsiteX2" fmla="*/ 175491 w 3029527"/>
                <a:gd name="connsiteY2" fmla="*/ 341746 h 508000"/>
                <a:gd name="connsiteX3" fmla="*/ 0 w 3029527"/>
                <a:gd name="connsiteY3" fmla="*/ 508000 h 508000"/>
                <a:gd name="connsiteX4" fmla="*/ 3029527 w 3029527"/>
                <a:gd name="connsiteY4" fmla="*/ 0 h 508000"/>
                <a:gd name="connsiteX0" fmla="*/ 3029527 w 3029527"/>
                <a:gd name="connsiteY0" fmla="*/ 0 h 508000"/>
                <a:gd name="connsiteX1" fmla="*/ 537764 w 3029527"/>
                <a:gd name="connsiteY1" fmla="*/ 10254 h 508000"/>
                <a:gd name="connsiteX2" fmla="*/ 175491 w 3029527"/>
                <a:gd name="connsiteY2" fmla="*/ 341746 h 508000"/>
                <a:gd name="connsiteX3" fmla="*/ 0 w 3029527"/>
                <a:gd name="connsiteY3" fmla="*/ 508000 h 508000"/>
                <a:gd name="connsiteX4" fmla="*/ 3029527 w 3029527"/>
                <a:gd name="connsiteY4" fmla="*/ 0 h 508000"/>
                <a:gd name="connsiteX0" fmla="*/ 3037747 w 3037747"/>
                <a:gd name="connsiteY0" fmla="*/ 0 h 512110"/>
                <a:gd name="connsiteX1" fmla="*/ 537764 w 3037747"/>
                <a:gd name="connsiteY1" fmla="*/ 14364 h 512110"/>
                <a:gd name="connsiteX2" fmla="*/ 175491 w 3037747"/>
                <a:gd name="connsiteY2" fmla="*/ 345856 h 512110"/>
                <a:gd name="connsiteX3" fmla="*/ 0 w 3037747"/>
                <a:gd name="connsiteY3" fmla="*/ 512110 h 512110"/>
                <a:gd name="connsiteX4" fmla="*/ 3037747 w 3037747"/>
                <a:gd name="connsiteY4" fmla="*/ 0 h 512110"/>
                <a:gd name="connsiteX0" fmla="*/ 3037747 w 3037747"/>
                <a:gd name="connsiteY0" fmla="*/ 0 h 501836"/>
                <a:gd name="connsiteX1" fmla="*/ 537764 w 3037747"/>
                <a:gd name="connsiteY1" fmla="*/ 4090 h 501836"/>
                <a:gd name="connsiteX2" fmla="*/ 175491 w 3037747"/>
                <a:gd name="connsiteY2" fmla="*/ 335582 h 501836"/>
                <a:gd name="connsiteX3" fmla="*/ 0 w 3037747"/>
                <a:gd name="connsiteY3" fmla="*/ 501836 h 501836"/>
                <a:gd name="connsiteX4" fmla="*/ 3037747 w 3037747"/>
                <a:gd name="connsiteY4" fmla="*/ 0 h 501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747" h="501836">
                  <a:moveTo>
                    <a:pt x="3037747" y="0"/>
                  </a:moveTo>
                  <a:lnTo>
                    <a:pt x="537764" y="4090"/>
                  </a:lnTo>
                  <a:lnTo>
                    <a:pt x="175491" y="335582"/>
                  </a:lnTo>
                  <a:lnTo>
                    <a:pt x="0" y="501836"/>
                  </a:lnTo>
                  <a:lnTo>
                    <a:pt x="3037747" y="0"/>
                  </a:lnTo>
                  <a:close/>
                </a:path>
              </a:pathLst>
            </a:custGeom>
            <a:gradFill>
              <a:gsLst>
                <a:gs pos="0">
                  <a:srgbClr val="FD8100"/>
                </a:gs>
                <a:gs pos="50000">
                  <a:srgbClr val="FEA100"/>
                </a:gs>
                <a:gs pos="100000">
                  <a:srgbClr val="FFB200"/>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2" name="TextBox 11">
            <a:extLst>
              <a:ext uri="{FF2B5EF4-FFF2-40B4-BE49-F238E27FC236}">
                <a16:creationId xmlns:a16="http://schemas.microsoft.com/office/drawing/2014/main" id="{38B1D389-C416-4FEB-9865-DEAC9055156A}"/>
              </a:ext>
            </a:extLst>
          </p:cNvPr>
          <p:cNvSpPr txBox="1"/>
          <p:nvPr/>
        </p:nvSpPr>
        <p:spPr>
          <a:xfrm>
            <a:off x="2459596" y="191917"/>
            <a:ext cx="7272808" cy="646331"/>
          </a:xfrm>
          <a:prstGeom prst="rect">
            <a:avLst/>
          </a:prstGeom>
          <a:noFill/>
        </p:spPr>
        <p:txBody>
          <a:bodyPr wrap="square" rtlCol="0">
            <a:spAutoFit/>
          </a:bodyPr>
          <a:lstStyle/>
          <a:p>
            <a:pPr algn="ctr"/>
            <a:r>
              <a:rPr lang="en-US" sz="3600" dirty="0"/>
              <a:t>More Words</a:t>
            </a:r>
          </a:p>
        </p:txBody>
      </p:sp>
      <p:grpSp>
        <p:nvGrpSpPr>
          <p:cNvPr id="3" name="Group 2">
            <a:extLst>
              <a:ext uri="{FF2B5EF4-FFF2-40B4-BE49-F238E27FC236}">
                <a16:creationId xmlns:a16="http://schemas.microsoft.com/office/drawing/2014/main" id="{91EB94C5-E16B-4AF2-8BCF-71FDD12BA594}"/>
              </a:ext>
            </a:extLst>
          </p:cNvPr>
          <p:cNvGrpSpPr/>
          <p:nvPr/>
        </p:nvGrpSpPr>
        <p:grpSpPr>
          <a:xfrm>
            <a:off x="4727848" y="3789040"/>
            <a:ext cx="6218835" cy="2445742"/>
            <a:chOff x="4727848" y="3789040"/>
            <a:chExt cx="6218835" cy="2445742"/>
          </a:xfrm>
        </p:grpSpPr>
        <p:pic>
          <p:nvPicPr>
            <p:cNvPr id="25" name="Picture 4" descr="School Children, Desks, School, Classroom, Teacher">
              <a:extLst>
                <a:ext uri="{FF2B5EF4-FFF2-40B4-BE49-F238E27FC236}">
                  <a16:creationId xmlns:a16="http://schemas.microsoft.com/office/drawing/2014/main" id="{A540FBBA-20F0-42CA-B028-F859B34B3FA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8275" t="46699" r="24437"/>
            <a:stretch/>
          </p:blipFill>
          <p:spPr bwMode="auto">
            <a:xfrm>
              <a:off x="8191349" y="3789040"/>
              <a:ext cx="2755334" cy="222844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School Children, Desks, School, Classroom, Teacher">
              <a:extLst>
                <a:ext uri="{FF2B5EF4-FFF2-40B4-BE49-F238E27FC236}">
                  <a16:creationId xmlns:a16="http://schemas.microsoft.com/office/drawing/2014/main" id="{38FF5FD6-F623-4689-9C2D-BDCA02A1B67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8325" t="243" r="24901" b="50000"/>
            <a:stretch/>
          </p:blipFill>
          <p:spPr bwMode="auto">
            <a:xfrm>
              <a:off x="4727848" y="4006333"/>
              <a:ext cx="2803533" cy="2228449"/>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a:extLst>
              <a:ext uri="{FF2B5EF4-FFF2-40B4-BE49-F238E27FC236}">
                <a16:creationId xmlns:a16="http://schemas.microsoft.com/office/drawing/2014/main" id="{A6D4F725-3836-4031-B164-19A35B19B1DA}"/>
              </a:ext>
            </a:extLst>
          </p:cNvPr>
          <p:cNvSpPr txBox="1"/>
          <p:nvPr/>
        </p:nvSpPr>
        <p:spPr>
          <a:xfrm>
            <a:off x="5460190" y="2706141"/>
            <a:ext cx="792088" cy="461665"/>
          </a:xfrm>
          <a:prstGeom prst="rect">
            <a:avLst/>
          </a:prstGeom>
          <a:solidFill>
            <a:schemeClr val="accent1">
              <a:lumMod val="20000"/>
              <a:lumOff val="80000"/>
            </a:schemeClr>
          </a:solidFill>
          <a:ln>
            <a:solidFill>
              <a:schemeClr val="tx1">
                <a:lumMod val="85000"/>
                <a:lumOff val="15000"/>
              </a:schemeClr>
            </a:solidFill>
          </a:ln>
          <a:scene3d>
            <a:camera prst="orthographicFront"/>
            <a:lightRig rig="threePt" dir="t"/>
          </a:scene3d>
          <a:sp3d>
            <a:bevelT/>
          </a:sp3d>
        </p:spPr>
        <p:txBody>
          <a:bodyPr wrap="square" rtlCol="0">
            <a:spAutoFit/>
          </a:bodyPr>
          <a:lstStyle/>
          <a:p>
            <a:r>
              <a:rPr lang="en-US" sz="2400" dirty="0"/>
              <a:t>nest</a:t>
            </a:r>
          </a:p>
        </p:txBody>
      </p:sp>
      <p:sp>
        <p:nvSpPr>
          <p:cNvPr id="28" name="TextBox 27">
            <a:extLst>
              <a:ext uri="{FF2B5EF4-FFF2-40B4-BE49-F238E27FC236}">
                <a16:creationId xmlns:a16="http://schemas.microsoft.com/office/drawing/2014/main" id="{F13A95E9-8D9F-4775-A832-0A6C1066A842}"/>
              </a:ext>
            </a:extLst>
          </p:cNvPr>
          <p:cNvSpPr txBox="1"/>
          <p:nvPr/>
        </p:nvSpPr>
        <p:spPr>
          <a:xfrm flipH="1">
            <a:off x="6608856" y="3079799"/>
            <a:ext cx="855712" cy="461665"/>
          </a:xfrm>
          <a:prstGeom prst="rect">
            <a:avLst/>
          </a:prstGeom>
          <a:solidFill>
            <a:schemeClr val="accent3">
              <a:lumMod val="20000"/>
              <a:lumOff val="80000"/>
            </a:schemeClr>
          </a:solidFill>
          <a:ln>
            <a:solidFill>
              <a:schemeClr val="tx1">
                <a:lumMod val="85000"/>
                <a:lumOff val="15000"/>
              </a:schemeClr>
            </a:solidFill>
          </a:ln>
          <a:scene3d>
            <a:camera prst="orthographicFront"/>
            <a:lightRig rig="threePt" dir="t"/>
          </a:scene3d>
          <a:sp3d>
            <a:bevelT/>
          </a:sp3d>
        </p:spPr>
        <p:txBody>
          <a:bodyPr wrap="square" rtlCol="0">
            <a:spAutoFit/>
          </a:bodyPr>
          <a:lstStyle/>
          <a:p>
            <a:r>
              <a:rPr lang="en-US" sz="2400" dirty="0"/>
              <a:t>hand</a:t>
            </a:r>
          </a:p>
        </p:txBody>
      </p:sp>
      <p:sp>
        <p:nvSpPr>
          <p:cNvPr id="29" name="TextBox 28">
            <a:extLst>
              <a:ext uri="{FF2B5EF4-FFF2-40B4-BE49-F238E27FC236}">
                <a16:creationId xmlns:a16="http://schemas.microsoft.com/office/drawing/2014/main" id="{A020ADF3-CD4B-4687-ABB7-27D6D6E84C3D}"/>
              </a:ext>
            </a:extLst>
          </p:cNvPr>
          <p:cNvSpPr txBox="1"/>
          <p:nvPr/>
        </p:nvSpPr>
        <p:spPr>
          <a:xfrm flipH="1">
            <a:off x="7742222" y="2553490"/>
            <a:ext cx="726217" cy="461665"/>
          </a:xfrm>
          <a:prstGeom prst="rect">
            <a:avLst/>
          </a:prstGeom>
          <a:solidFill>
            <a:schemeClr val="accent4">
              <a:lumMod val="20000"/>
              <a:lumOff val="80000"/>
            </a:schemeClr>
          </a:solidFill>
          <a:ln>
            <a:solidFill>
              <a:schemeClr val="tx1">
                <a:lumMod val="85000"/>
                <a:lumOff val="15000"/>
              </a:schemeClr>
            </a:solidFill>
          </a:ln>
          <a:scene3d>
            <a:camera prst="orthographicFront"/>
            <a:lightRig rig="threePt" dir="t"/>
          </a:scene3d>
          <a:sp3d>
            <a:bevelT/>
          </a:sp3d>
        </p:spPr>
        <p:txBody>
          <a:bodyPr wrap="square" rtlCol="0">
            <a:spAutoFit/>
          </a:bodyPr>
          <a:lstStyle/>
          <a:p>
            <a:r>
              <a:rPr lang="en-US" sz="2400" dirty="0"/>
              <a:t>sick</a:t>
            </a:r>
          </a:p>
        </p:txBody>
      </p:sp>
      <p:sp>
        <p:nvSpPr>
          <p:cNvPr id="31" name="TextBox 30">
            <a:extLst>
              <a:ext uri="{FF2B5EF4-FFF2-40B4-BE49-F238E27FC236}">
                <a16:creationId xmlns:a16="http://schemas.microsoft.com/office/drawing/2014/main" id="{0EB32A03-8BF5-4622-964F-F2E23C9E5F22}"/>
              </a:ext>
            </a:extLst>
          </p:cNvPr>
          <p:cNvSpPr txBox="1"/>
          <p:nvPr/>
        </p:nvSpPr>
        <p:spPr>
          <a:xfrm flipH="1">
            <a:off x="8955377" y="2912195"/>
            <a:ext cx="726217" cy="461665"/>
          </a:xfrm>
          <a:prstGeom prst="rect">
            <a:avLst/>
          </a:prstGeom>
          <a:solidFill>
            <a:schemeClr val="accent1">
              <a:lumMod val="20000"/>
              <a:lumOff val="80000"/>
            </a:schemeClr>
          </a:solidFill>
          <a:ln>
            <a:solidFill>
              <a:schemeClr val="tx1">
                <a:lumMod val="85000"/>
                <a:lumOff val="15000"/>
              </a:schemeClr>
            </a:solidFill>
          </a:ln>
          <a:scene3d>
            <a:camera prst="orthographicFront"/>
            <a:lightRig rig="threePt" dir="t"/>
          </a:scene3d>
          <a:sp3d>
            <a:bevelT/>
          </a:sp3d>
        </p:spPr>
        <p:txBody>
          <a:bodyPr wrap="square" rtlCol="0">
            <a:spAutoFit/>
          </a:bodyPr>
          <a:lstStyle/>
          <a:p>
            <a:r>
              <a:rPr lang="en-US" sz="2400" dirty="0"/>
              <a:t>lock</a:t>
            </a:r>
          </a:p>
        </p:txBody>
      </p:sp>
      <p:sp>
        <p:nvSpPr>
          <p:cNvPr id="32" name="TextBox 31">
            <a:extLst>
              <a:ext uri="{FF2B5EF4-FFF2-40B4-BE49-F238E27FC236}">
                <a16:creationId xmlns:a16="http://schemas.microsoft.com/office/drawing/2014/main" id="{EC0463A5-D9AA-4F85-BAE1-B61B74A43D74}"/>
              </a:ext>
            </a:extLst>
          </p:cNvPr>
          <p:cNvSpPr txBox="1"/>
          <p:nvPr/>
        </p:nvSpPr>
        <p:spPr>
          <a:xfrm flipH="1">
            <a:off x="10104043" y="2677196"/>
            <a:ext cx="855710" cy="461665"/>
          </a:xfrm>
          <a:prstGeom prst="rect">
            <a:avLst/>
          </a:prstGeom>
          <a:solidFill>
            <a:schemeClr val="accent6">
              <a:lumMod val="20000"/>
              <a:lumOff val="80000"/>
            </a:schemeClr>
          </a:solidFill>
          <a:ln>
            <a:solidFill>
              <a:schemeClr val="tx1">
                <a:lumMod val="85000"/>
                <a:lumOff val="15000"/>
              </a:schemeClr>
            </a:solidFill>
          </a:ln>
          <a:scene3d>
            <a:camera prst="orthographicFront"/>
            <a:lightRig rig="threePt" dir="t"/>
          </a:scene3d>
          <a:sp3d>
            <a:bevelT/>
          </a:sp3d>
        </p:spPr>
        <p:txBody>
          <a:bodyPr wrap="square" rtlCol="0">
            <a:spAutoFit/>
          </a:bodyPr>
          <a:lstStyle/>
          <a:p>
            <a:r>
              <a:rPr lang="en-US" sz="2400" dirty="0"/>
              <a:t>duck</a:t>
            </a:r>
          </a:p>
        </p:txBody>
      </p:sp>
    </p:spTree>
    <p:extLst>
      <p:ext uri="{BB962C8B-B14F-4D97-AF65-F5344CB8AC3E}">
        <p14:creationId xmlns:p14="http://schemas.microsoft.com/office/powerpoint/2010/main" val="22580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0"/>
                            </p:stCondLst>
                            <p:childTnLst>
                              <p:par>
                                <p:cTn id="12" presetID="26" presetClass="entr" presetSubtype="0" fill="hold" grpId="0" nodeType="afterEffect">
                                  <p:stCondLst>
                                    <p:cond delay="500"/>
                                  </p:stCondLst>
                                  <p:childTnLst>
                                    <p:set>
                                      <p:cBhvr>
                                        <p:cTn id="13" dur="1" fill="hold">
                                          <p:stCondLst>
                                            <p:cond delay="0"/>
                                          </p:stCondLst>
                                        </p:cTn>
                                        <p:tgtEl>
                                          <p:spTgt spid="13">
                                            <p:bg/>
                                          </p:spTgt>
                                        </p:tgtEl>
                                        <p:attrNameLst>
                                          <p:attrName>style.visibility</p:attrName>
                                        </p:attrNameLst>
                                      </p:cBhvr>
                                      <p:to>
                                        <p:strVal val="visible"/>
                                      </p:to>
                                    </p:set>
                                    <p:animEffect transition="in" filter="wipe(down)">
                                      <p:cBhvr>
                                        <p:cTn id="14" dur="290">
                                          <p:stCondLst>
                                            <p:cond delay="0"/>
                                          </p:stCondLst>
                                        </p:cTn>
                                        <p:tgtEl>
                                          <p:spTgt spid="13">
                                            <p:bg/>
                                          </p:spTgt>
                                        </p:tgtEl>
                                      </p:cBhvr>
                                    </p:animEffect>
                                    <p:anim calcmode="lin" valueType="num">
                                      <p:cBhvr>
                                        <p:cTn id="15" dur="911" tmFilter="0,0; 0.14,0.36; 0.43,0.73; 0.71,0.91; 1.0,1.0">
                                          <p:stCondLst>
                                            <p:cond delay="0"/>
                                          </p:stCondLst>
                                        </p:cTn>
                                        <p:tgtEl>
                                          <p:spTgt spid="13">
                                            <p:bg/>
                                          </p:spTgt>
                                        </p:tgtEl>
                                        <p:attrNameLst>
                                          <p:attrName>ppt_x</p:attrName>
                                        </p:attrNameLst>
                                      </p:cBhvr>
                                      <p:tavLst>
                                        <p:tav tm="0">
                                          <p:val>
                                            <p:strVal val="#ppt_x-0.25"/>
                                          </p:val>
                                        </p:tav>
                                        <p:tav tm="100000">
                                          <p:val>
                                            <p:strVal val="#ppt_x"/>
                                          </p:val>
                                        </p:tav>
                                      </p:tavLst>
                                    </p:anim>
                                    <p:anim calcmode="lin" valueType="num">
                                      <p:cBhvr>
                                        <p:cTn id="16" dur="332" tmFilter="0.0,0.0; 0.25,0.07; 0.50,0.2; 0.75,0.467; 1.0,1.0">
                                          <p:stCondLst>
                                            <p:cond delay="0"/>
                                          </p:stCondLst>
                                        </p:cTn>
                                        <p:tgtEl>
                                          <p:spTgt spid="13">
                                            <p:bg/>
                                          </p:spTgt>
                                        </p:tgtEl>
                                        <p:attrNameLst>
                                          <p:attrName>ppt_y</p:attrName>
                                        </p:attrNameLst>
                                      </p:cBhvr>
                                      <p:tavLst>
                                        <p:tav tm="0" fmla="#ppt_y-sin(pi*$)/3">
                                          <p:val>
                                            <p:fltVal val="0.5"/>
                                          </p:val>
                                        </p:tav>
                                        <p:tav tm="100000">
                                          <p:val>
                                            <p:fltVal val="1"/>
                                          </p:val>
                                        </p:tav>
                                      </p:tavLst>
                                    </p:anim>
                                    <p:anim calcmode="lin" valueType="num">
                                      <p:cBhvr>
                                        <p:cTn id="17" dur="332" tmFilter="0, 0; 0.125,0.2665; 0.25,0.4; 0.375,0.465; 0.5,0.5;  0.625,0.535; 0.75,0.6; 0.875,0.7335; 1,1">
                                          <p:stCondLst>
                                            <p:cond delay="332"/>
                                          </p:stCondLst>
                                        </p:cTn>
                                        <p:tgtEl>
                                          <p:spTgt spid="13">
                                            <p:bg/>
                                          </p:spTgt>
                                        </p:tgtEl>
                                        <p:attrNameLst>
                                          <p:attrName>ppt_y</p:attrName>
                                        </p:attrNameLst>
                                      </p:cBhvr>
                                      <p:tavLst>
                                        <p:tav tm="0" fmla="#ppt_y-sin(pi*$)/9">
                                          <p:val>
                                            <p:fltVal val="0"/>
                                          </p:val>
                                        </p:tav>
                                        <p:tav tm="100000">
                                          <p:val>
                                            <p:fltVal val="1"/>
                                          </p:val>
                                        </p:tav>
                                      </p:tavLst>
                                    </p:anim>
                                    <p:anim calcmode="lin" valueType="num">
                                      <p:cBhvr>
                                        <p:cTn id="18" dur="166" tmFilter="0, 0; 0.125,0.2665; 0.25,0.4; 0.375,0.465; 0.5,0.5;  0.625,0.535; 0.75,0.6; 0.875,0.7335; 1,1">
                                          <p:stCondLst>
                                            <p:cond delay="662"/>
                                          </p:stCondLst>
                                        </p:cTn>
                                        <p:tgtEl>
                                          <p:spTgt spid="13">
                                            <p:bg/>
                                          </p:spTgt>
                                        </p:tgtEl>
                                        <p:attrNameLst>
                                          <p:attrName>ppt_y</p:attrName>
                                        </p:attrNameLst>
                                      </p:cBhvr>
                                      <p:tavLst>
                                        <p:tav tm="0" fmla="#ppt_y-sin(pi*$)/27">
                                          <p:val>
                                            <p:fltVal val="0"/>
                                          </p:val>
                                        </p:tav>
                                        <p:tav tm="100000">
                                          <p:val>
                                            <p:fltVal val="1"/>
                                          </p:val>
                                        </p:tav>
                                      </p:tavLst>
                                    </p:anim>
                                    <p:anim calcmode="lin" valueType="num">
                                      <p:cBhvr>
                                        <p:cTn id="19" dur="82" tmFilter="0, 0; 0.125,0.2665; 0.25,0.4; 0.375,0.465; 0.5,0.5;  0.625,0.535; 0.75,0.6; 0.875,0.7335; 1,1">
                                          <p:stCondLst>
                                            <p:cond delay="828"/>
                                          </p:stCondLst>
                                        </p:cTn>
                                        <p:tgtEl>
                                          <p:spTgt spid="13">
                                            <p:bg/>
                                          </p:spTgt>
                                        </p:tgtEl>
                                        <p:attrNameLst>
                                          <p:attrName>ppt_y</p:attrName>
                                        </p:attrNameLst>
                                      </p:cBhvr>
                                      <p:tavLst>
                                        <p:tav tm="0" fmla="#ppt_y-sin(pi*$)/81">
                                          <p:val>
                                            <p:fltVal val="0"/>
                                          </p:val>
                                        </p:tav>
                                        <p:tav tm="100000">
                                          <p:val>
                                            <p:fltVal val="1"/>
                                          </p:val>
                                        </p:tav>
                                      </p:tavLst>
                                    </p:anim>
                                    <p:animScale>
                                      <p:cBhvr>
                                        <p:cTn id="20" dur="13">
                                          <p:stCondLst>
                                            <p:cond delay="325"/>
                                          </p:stCondLst>
                                        </p:cTn>
                                        <p:tgtEl>
                                          <p:spTgt spid="13">
                                            <p:bg/>
                                          </p:spTgt>
                                        </p:tgtEl>
                                      </p:cBhvr>
                                      <p:to x="100000" y="60000"/>
                                    </p:animScale>
                                    <p:animScale>
                                      <p:cBhvr>
                                        <p:cTn id="21" dur="83" decel="50000">
                                          <p:stCondLst>
                                            <p:cond delay="338"/>
                                          </p:stCondLst>
                                        </p:cTn>
                                        <p:tgtEl>
                                          <p:spTgt spid="13">
                                            <p:bg/>
                                          </p:spTgt>
                                        </p:tgtEl>
                                      </p:cBhvr>
                                      <p:to x="100000" y="100000"/>
                                    </p:animScale>
                                    <p:animScale>
                                      <p:cBhvr>
                                        <p:cTn id="22" dur="13">
                                          <p:stCondLst>
                                            <p:cond delay="656"/>
                                          </p:stCondLst>
                                        </p:cTn>
                                        <p:tgtEl>
                                          <p:spTgt spid="13">
                                            <p:bg/>
                                          </p:spTgt>
                                        </p:tgtEl>
                                      </p:cBhvr>
                                      <p:to x="100000" y="80000"/>
                                    </p:animScale>
                                    <p:animScale>
                                      <p:cBhvr>
                                        <p:cTn id="23" dur="83" decel="50000">
                                          <p:stCondLst>
                                            <p:cond delay="669"/>
                                          </p:stCondLst>
                                        </p:cTn>
                                        <p:tgtEl>
                                          <p:spTgt spid="13">
                                            <p:bg/>
                                          </p:spTgt>
                                        </p:tgtEl>
                                      </p:cBhvr>
                                      <p:to x="100000" y="100000"/>
                                    </p:animScale>
                                    <p:animScale>
                                      <p:cBhvr>
                                        <p:cTn id="24" dur="13">
                                          <p:stCondLst>
                                            <p:cond delay="821"/>
                                          </p:stCondLst>
                                        </p:cTn>
                                        <p:tgtEl>
                                          <p:spTgt spid="13">
                                            <p:bg/>
                                          </p:spTgt>
                                        </p:tgtEl>
                                      </p:cBhvr>
                                      <p:to x="100000" y="90000"/>
                                    </p:animScale>
                                    <p:animScale>
                                      <p:cBhvr>
                                        <p:cTn id="25" dur="83" decel="50000">
                                          <p:stCondLst>
                                            <p:cond delay="834"/>
                                          </p:stCondLst>
                                        </p:cTn>
                                        <p:tgtEl>
                                          <p:spTgt spid="13">
                                            <p:bg/>
                                          </p:spTgt>
                                        </p:tgtEl>
                                      </p:cBhvr>
                                      <p:to x="100000" y="100000"/>
                                    </p:animScale>
                                    <p:animScale>
                                      <p:cBhvr>
                                        <p:cTn id="26" dur="13">
                                          <p:stCondLst>
                                            <p:cond delay="904"/>
                                          </p:stCondLst>
                                        </p:cTn>
                                        <p:tgtEl>
                                          <p:spTgt spid="13">
                                            <p:bg/>
                                          </p:spTgt>
                                        </p:tgtEl>
                                      </p:cBhvr>
                                      <p:to x="100000" y="95000"/>
                                    </p:animScale>
                                    <p:animScale>
                                      <p:cBhvr>
                                        <p:cTn id="27" dur="83" decel="50000">
                                          <p:stCondLst>
                                            <p:cond delay="917"/>
                                          </p:stCondLst>
                                        </p:cTn>
                                        <p:tgtEl>
                                          <p:spTgt spid="13">
                                            <p:bg/>
                                          </p:spTgt>
                                        </p:tgtEl>
                                      </p:cBhvr>
                                      <p:to x="100000" y="100000"/>
                                    </p:animScale>
                                  </p:childTnLst>
                                </p:cTn>
                              </p:par>
                              <p:par>
                                <p:cTn id="28" presetID="26" presetClass="entr" presetSubtype="0" fill="hold" grpId="0" nodeType="withEffect">
                                  <p:stCondLst>
                                    <p:cond delay="50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wipe(down)">
                                      <p:cBhvr>
                                        <p:cTn id="30" dur="290">
                                          <p:stCondLst>
                                            <p:cond delay="0"/>
                                          </p:stCondLst>
                                        </p:cTn>
                                        <p:tgtEl>
                                          <p:spTgt spid="13">
                                            <p:txEl>
                                              <p:pRg st="0" end="0"/>
                                            </p:txEl>
                                          </p:spTgt>
                                        </p:tgtEl>
                                      </p:cBhvr>
                                    </p:animEffect>
                                    <p:anim calcmode="lin" valueType="num">
                                      <p:cBhvr>
                                        <p:cTn id="31" dur="911" tmFilter="0,0; 0.14,0.36; 0.43,0.73; 0.71,0.91; 1.0,1.0">
                                          <p:stCondLst>
                                            <p:cond delay="0"/>
                                          </p:stCondLst>
                                        </p:cTn>
                                        <p:tgtEl>
                                          <p:spTgt spid="13">
                                            <p:txEl>
                                              <p:pRg st="0" end="0"/>
                                            </p:txEl>
                                          </p:spTgt>
                                        </p:tgtEl>
                                        <p:attrNameLst>
                                          <p:attrName>ppt_x</p:attrName>
                                        </p:attrNameLst>
                                      </p:cBhvr>
                                      <p:tavLst>
                                        <p:tav tm="0">
                                          <p:val>
                                            <p:strVal val="#ppt_x-0.25"/>
                                          </p:val>
                                        </p:tav>
                                        <p:tav tm="100000">
                                          <p:val>
                                            <p:strVal val="#ppt_x"/>
                                          </p:val>
                                        </p:tav>
                                      </p:tavLst>
                                    </p:anim>
                                    <p:anim calcmode="lin" valueType="num">
                                      <p:cBhvr>
                                        <p:cTn id="32" dur="332" tmFilter="0.0,0.0; 0.25,0.07; 0.50,0.2; 0.75,0.467; 1.0,1.0">
                                          <p:stCondLst>
                                            <p:cond delay="0"/>
                                          </p:stCondLst>
                                        </p:cTn>
                                        <p:tgtEl>
                                          <p:spTgt spid="13">
                                            <p:txEl>
                                              <p:pRg st="0" end="0"/>
                                            </p:txEl>
                                          </p:spTgt>
                                        </p:tgtEl>
                                        <p:attrNameLst>
                                          <p:attrName>ppt_y</p:attrName>
                                        </p:attrNameLst>
                                      </p:cBhvr>
                                      <p:tavLst>
                                        <p:tav tm="0" fmla="#ppt_y-sin(pi*$)/3">
                                          <p:val>
                                            <p:fltVal val="0.5"/>
                                          </p:val>
                                        </p:tav>
                                        <p:tav tm="100000">
                                          <p:val>
                                            <p:fltVal val="1"/>
                                          </p:val>
                                        </p:tav>
                                      </p:tavLst>
                                    </p:anim>
                                    <p:anim calcmode="lin" valueType="num">
                                      <p:cBhvr>
                                        <p:cTn id="33" dur="332" tmFilter="0, 0; 0.125,0.2665; 0.25,0.4; 0.375,0.465; 0.5,0.5;  0.625,0.535; 0.75,0.6; 0.875,0.7335; 1,1">
                                          <p:stCondLst>
                                            <p:cond delay="332"/>
                                          </p:stCondLst>
                                        </p:cTn>
                                        <p:tgtEl>
                                          <p:spTgt spid="13">
                                            <p:txEl>
                                              <p:pRg st="0" end="0"/>
                                            </p:txEl>
                                          </p:spTgt>
                                        </p:tgtEl>
                                        <p:attrNameLst>
                                          <p:attrName>ppt_y</p:attrName>
                                        </p:attrNameLst>
                                      </p:cBhvr>
                                      <p:tavLst>
                                        <p:tav tm="0" fmla="#ppt_y-sin(pi*$)/9">
                                          <p:val>
                                            <p:fltVal val="0"/>
                                          </p:val>
                                        </p:tav>
                                        <p:tav tm="100000">
                                          <p:val>
                                            <p:fltVal val="1"/>
                                          </p:val>
                                        </p:tav>
                                      </p:tavLst>
                                    </p:anim>
                                    <p:anim calcmode="lin" valueType="num">
                                      <p:cBhvr>
                                        <p:cTn id="34" dur="166" tmFilter="0, 0; 0.125,0.2665; 0.25,0.4; 0.375,0.465; 0.5,0.5;  0.625,0.535; 0.75,0.6; 0.875,0.7335; 1,1">
                                          <p:stCondLst>
                                            <p:cond delay="662"/>
                                          </p:stCondLst>
                                        </p:cTn>
                                        <p:tgtEl>
                                          <p:spTgt spid="13">
                                            <p:txEl>
                                              <p:pRg st="0" end="0"/>
                                            </p:txEl>
                                          </p:spTgt>
                                        </p:tgtEl>
                                        <p:attrNameLst>
                                          <p:attrName>ppt_y</p:attrName>
                                        </p:attrNameLst>
                                      </p:cBhvr>
                                      <p:tavLst>
                                        <p:tav tm="0" fmla="#ppt_y-sin(pi*$)/27">
                                          <p:val>
                                            <p:fltVal val="0"/>
                                          </p:val>
                                        </p:tav>
                                        <p:tav tm="100000">
                                          <p:val>
                                            <p:fltVal val="1"/>
                                          </p:val>
                                        </p:tav>
                                      </p:tavLst>
                                    </p:anim>
                                    <p:anim calcmode="lin" valueType="num">
                                      <p:cBhvr>
                                        <p:cTn id="35" dur="82" tmFilter="0, 0; 0.125,0.2665; 0.25,0.4; 0.375,0.465; 0.5,0.5;  0.625,0.535; 0.75,0.6; 0.875,0.7335; 1,1">
                                          <p:stCondLst>
                                            <p:cond delay="828"/>
                                          </p:stCondLst>
                                        </p:cTn>
                                        <p:tgtEl>
                                          <p:spTgt spid="13">
                                            <p:txEl>
                                              <p:pRg st="0" end="0"/>
                                            </p:txEl>
                                          </p:spTgt>
                                        </p:tgtEl>
                                        <p:attrNameLst>
                                          <p:attrName>ppt_y</p:attrName>
                                        </p:attrNameLst>
                                      </p:cBhvr>
                                      <p:tavLst>
                                        <p:tav tm="0" fmla="#ppt_y-sin(pi*$)/81">
                                          <p:val>
                                            <p:fltVal val="0"/>
                                          </p:val>
                                        </p:tav>
                                        <p:tav tm="100000">
                                          <p:val>
                                            <p:fltVal val="1"/>
                                          </p:val>
                                        </p:tav>
                                      </p:tavLst>
                                    </p:anim>
                                    <p:animScale>
                                      <p:cBhvr>
                                        <p:cTn id="36" dur="13">
                                          <p:stCondLst>
                                            <p:cond delay="325"/>
                                          </p:stCondLst>
                                        </p:cTn>
                                        <p:tgtEl>
                                          <p:spTgt spid="13">
                                            <p:txEl>
                                              <p:pRg st="0" end="0"/>
                                            </p:txEl>
                                          </p:spTgt>
                                        </p:tgtEl>
                                      </p:cBhvr>
                                      <p:to x="100000" y="60000"/>
                                    </p:animScale>
                                    <p:animScale>
                                      <p:cBhvr>
                                        <p:cTn id="37" dur="83" decel="50000">
                                          <p:stCondLst>
                                            <p:cond delay="338"/>
                                          </p:stCondLst>
                                        </p:cTn>
                                        <p:tgtEl>
                                          <p:spTgt spid="13">
                                            <p:txEl>
                                              <p:pRg st="0" end="0"/>
                                            </p:txEl>
                                          </p:spTgt>
                                        </p:tgtEl>
                                      </p:cBhvr>
                                      <p:to x="100000" y="100000"/>
                                    </p:animScale>
                                    <p:animScale>
                                      <p:cBhvr>
                                        <p:cTn id="38" dur="13">
                                          <p:stCondLst>
                                            <p:cond delay="656"/>
                                          </p:stCondLst>
                                        </p:cTn>
                                        <p:tgtEl>
                                          <p:spTgt spid="13">
                                            <p:txEl>
                                              <p:pRg st="0" end="0"/>
                                            </p:txEl>
                                          </p:spTgt>
                                        </p:tgtEl>
                                      </p:cBhvr>
                                      <p:to x="100000" y="80000"/>
                                    </p:animScale>
                                    <p:animScale>
                                      <p:cBhvr>
                                        <p:cTn id="39" dur="83" decel="50000">
                                          <p:stCondLst>
                                            <p:cond delay="669"/>
                                          </p:stCondLst>
                                        </p:cTn>
                                        <p:tgtEl>
                                          <p:spTgt spid="13">
                                            <p:txEl>
                                              <p:pRg st="0" end="0"/>
                                            </p:txEl>
                                          </p:spTgt>
                                        </p:tgtEl>
                                      </p:cBhvr>
                                      <p:to x="100000" y="100000"/>
                                    </p:animScale>
                                    <p:animScale>
                                      <p:cBhvr>
                                        <p:cTn id="40" dur="13">
                                          <p:stCondLst>
                                            <p:cond delay="821"/>
                                          </p:stCondLst>
                                        </p:cTn>
                                        <p:tgtEl>
                                          <p:spTgt spid="13">
                                            <p:txEl>
                                              <p:pRg st="0" end="0"/>
                                            </p:txEl>
                                          </p:spTgt>
                                        </p:tgtEl>
                                      </p:cBhvr>
                                      <p:to x="100000" y="90000"/>
                                    </p:animScale>
                                    <p:animScale>
                                      <p:cBhvr>
                                        <p:cTn id="41" dur="83" decel="50000">
                                          <p:stCondLst>
                                            <p:cond delay="834"/>
                                          </p:stCondLst>
                                        </p:cTn>
                                        <p:tgtEl>
                                          <p:spTgt spid="13">
                                            <p:txEl>
                                              <p:pRg st="0" end="0"/>
                                            </p:txEl>
                                          </p:spTgt>
                                        </p:tgtEl>
                                      </p:cBhvr>
                                      <p:to x="100000" y="100000"/>
                                    </p:animScale>
                                    <p:animScale>
                                      <p:cBhvr>
                                        <p:cTn id="42" dur="13">
                                          <p:stCondLst>
                                            <p:cond delay="904"/>
                                          </p:stCondLst>
                                        </p:cTn>
                                        <p:tgtEl>
                                          <p:spTgt spid="13">
                                            <p:txEl>
                                              <p:pRg st="0" end="0"/>
                                            </p:txEl>
                                          </p:spTgt>
                                        </p:tgtEl>
                                      </p:cBhvr>
                                      <p:to x="100000" y="95000"/>
                                    </p:animScale>
                                    <p:animScale>
                                      <p:cBhvr>
                                        <p:cTn id="43" dur="83" decel="50000">
                                          <p:stCondLst>
                                            <p:cond delay="917"/>
                                          </p:stCondLst>
                                        </p:cTn>
                                        <p:tgtEl>
                                          <p:spTgt spid="13">
                                            <p:txEl>
                                              <p:pRg st="0" end="0"/>
                                            </p:txEl>
                                          </p:spTgt>
                                        </p:tgtEl>
                                      </p:cBhvr>
                                      <p:to x="100000" y="100000"/>
                                    </p:animScale>
                                  </p:childTnLst>
                                </p:cTn>
                              </p:par>
                            </p:childTnLst>
                          </p:cTn>
                        </p:par>
                        <p:par>
                          <p:cTn id="44" fill="hold">
                            <p:stCondLst>
                              <p:cond delay="1500"/>
                            </p:stCondLst>
                            <p:childTnLst>
                              <p:par>
                                <p:cTn id="45" presetID="26" presetClass="entr" presetSubtype="0" fill="hold" grpId="0" nodeType="afterEffect">
                                  <p:stCondLst>
                                    <p:cond delay="500"/>
                                  </p:stCondLst>
                                  <p:childTnLst>
                                    <p:set>
                                      <p:cBhvr>
                                        <p:cTn id="46" dur="1" fill="hold">
                                          <p:stCondLst>
                                            <p:cond delay="0"/>
                                          </p:stCondLst>
                                        </p:cTn>
                                        <p:tgtEl>
                                          <p:spTgt spid="28">
                                            <p:bg/>
                                          </p:spTgt>
                                        </p:tgtEl>
                                        <p:attrNameLst>
                                          <p:attrName>style.visibility</p:attrName>
                                        </p:attrNameLst>
                                      </p:cBhvr>
                                      <p:to>
                                        <p:strVal val="visible"/>
                                      </p:to>
                                    </p:set>
                                    <p:animEffect transition="in" filter="wipe(down)">
                                      <p:cBhvr>
                                        <p:cTn id="47" dur="290">
                                          <p:stCondLst>
                                            <p:cond delay="0"/>
                                          </p:stCondLst>
                                        </p:cTn>
                                        <p:tgtEl>
                                          <p:spTgt spid="28">
                                            <p:bg/>
                                          </p:spTgt>
                                        </p:tgtEl>
                                      </p:cBhvr>
                                    </p:animEffect>
                                    <p:anim calcmode="lin" valueType="num">
                                      <p:cBhvr>
                                        <p:cTn id="48" dur="911" tmFilter="0,0; 0.14,0.36; 0.43,0.73; 0.71,0.91; 1.0,1.0">
                                          <p:stCondLst>
                                            <p:cond delay="0"/>
                                          </p:stCondLst>
                                        </p:cTn>
                                        <p:tgtEl>
                                          <p:spTgt spid="28">
                                            <p:bg/>
                                          </p:spTgt>
                                        </p:tgtEl>
                                        <p:attrNameLst>
                                          <p:attrName>ppt_x</p:attrName>
                                        </p:attrNameLst>
                                      </p:cBhvr>
                                      <p:tavLst>
                                        <p:tav tm="0">
                                          <p:val>
                                            <p:strVal val="#ppt_x-0.25"/>
                                          </p:val>
                                        </p:tav>
                                        <p:tav tm="100000">
                                          <p:val>
                                            <p:strVal val="#ppt_x"/>
                                          </p:val>
                                        </p:tav>
                                      </p:tavLst>
                                    </p:anim>
                                    <p:anim calcmode="lin" valueType="num">
                                      <p:cBhvr>
                                        <p:cTn id="49" dur="332" tmFilter="0.0,0.0; 0.25,0.07; 0.50,0.2; 0.75,0.467; 1.0,1.0">
                                          <p:stCondLst>
                                            <p:cond delay="0"/>
                                          </p:stCondLst>
                                        </p:cTn>
                                        <p:tgtEl>
                                          <p:spTgt spid="28">
                                            <p:bg/>
                                          </p:spTgt>
                                        </p:tgtEl>
                                        <p:attrNameLst>
                                          <p:attrName>ppt_y</p:attrName>
                                        </p:attrNameLst>
                                      </p:cBhvr>
                                      <p:tavLst>
                                        <p:tav tm="0" fmla="#ppt_y-sin(pi*$)/3">
                                          <p:val>
                                            <p:fltVal val="0.5"/>
                                          </p:val>
                                        </p:tav>
                                        <p:tav tm="100000">
                                          <p:val>
                                            <p:fltVal val="1"/>
                                          </p:val>
                                        </p:tav>
                                      </p:tavLst>
                                    </p:anim>
                                    <p:anim calcmode="lin" valueType="num">
                                      <p:cBhvr>
                                        <p:cTn id="50" dur="332" tmFilter="0, 0; 0.125,0.2665; 0.25,0.4; 0.375,0.465; 0.5,0.5;  0.625,0.535; 0.75,0.6; 0.875,0.7335; 1,1">
                                          <p:stCondLst>
                                            <p:cond delay="332"/>
                                          </p:stCondLst>
                                        </p:cTn>
                                        <p:tgtEl>
                                          <p:spTgt spid="28">
                                            <p:bg/>
                                          </p:spTgt>
                                        </p:tgtEl>
                                        <p:attrNameLst>
                                          <p:attrName>ppt_y</p:attrName>
                                        </p:attrNameLst>
                                      </p:cBhvr>
                                      <p:tavLst>
                                        <p:tav tm="0" fmla="#ppt_y-sin(pi*$)/9">
                                          <p:val>
                                            <p:fltVal val="0"/>
                                          </p:val>
                                        </p:tav>
                                        <p:tav tm="100000">
                                          <p:val>
                                            <p:fltVal val="1"/>
                                          </p:val>
                                        </p:tav>
                                      </p:tavLst>
                                    </p:anim>
                                    <p:anim calcmode="lin" valueType="num">
                                      <p:cBhvr>
                                        <p:cTn id="51" dur="166" tmFilter="0, 0; 0.125,0.2665; 0.25,0.4; 0.375,0.465; 0.5,0.5;  0.625,0.535; 0.75,0.6; 0.875,0.7335; 1,1">
                                          <p:stCondLst>
                                            <p:cond delay="662"/>
                                          </p:stCondLst>
                                        </p:cTn>
                                        <p:tgtEl>
                                          <p:spTgt spid="28">
                                            <p:bg/>
                                          </p:spTgt>
                                        </p:tgtEl>
                                        <p:attrNameLst>
                                          <p:attrName>ppt_y</p:attrName>
                                        </p:attrNameLst>
                                      </p:cBhvr>
                                      <p:tavLst>
                                        <p:tav tm="0" fmla="#ppt_y-sin(pi*$)/27">
                                          <p:val>
                                            <p:fltVal val="0"/>
                                          </p:val>
                                        </p:tav>
                                        <p:tav tm="100000">
                                          <p:val>
                                            <p:fltVal val="1"/>
                                          </p:val>
                                        </p:tav>
                                      </p:tavLst>
                                    </p:anim>
                                    <p:anim calcmode="lin" valueType="num">
                                      <p:cBhvr>
                                        <p:cTn id="52" dur="82" tmFilter="0, 0; 0.125,0.2665; 0.25,0.4; 0.375,0.465; 0.5,0.5;  0.625,0.535; 0.75,0.6; 0.875,0.7335; 1,1">
                                          <p:stCondLst>
                                            <p:cond delay="828"/>
                                          </p:stCondLst>
                                        </p:cTn>
                                        <p:tgtEl>
                                          <p:spTgt spid="28">
                                            <p:bg/>
                                          </p:spTgt>
                                        </p:tgtEl>
                                        <p:attrNameLst>
                                          <p:attrName>ppt_y</p:attrName>
                                        </p:attrNameLst>
                                      </p:cBhvr>
                                      <p:tavLst>
                                        <p:tav tm="0" fmla="#ppt_y-sin(pi*$)/81">
                                          <p:val>
                                            <p:fltVal val="0"/>
                                          </p:val>
                                        </p:tav>
                                        <p:tav tm="100000">
                                          <p:val>
                                            <p:fltVal val="1"/>
                                          </p:val>
                                        </p:tav>
                                      </p:tavLst>
                                    </p:anim>
                                    <p:animScale>
                                      <p:cBhvr>
                                        <p:cTn id="53" dur="13">
                                          <p:stCondLst>
                                            <p:cond delay="325"/>
                                          </p:stCondLst>
                                        </p:cTn>
                                        <p:tgtEl>
                                          <p:spTgt spid="28">
                                            <p:bg/>
                                          </p:spTgt>
                                        </p:tgtEl>
                                      </p:cBhvr>
                                      <p:to x="100000" y="60000"/>
                                    </p:animScale>
                                    <p:animScale>
                                      <p:cBhvr>
                                        <p:cTn id="54" dur="83" decel="50000">
                                          <p:stCondLst>
                                            <p:cond delay="338"/>
                                          </p:stCondLst>
                                        </p:cTn>
                                        <p:tgtEl>
                                          <p:spTgt spid="28">
                                            <p:bg/>
                                          </p:spTgt>
                                        </p:tgtEl>
                                      </p:cBhvr>
                                      <p:to x="100000" y="100000"/>
                                    </p:animScale>
                                    <p:animScale>
                                      <p:cBhvr>
                                        <p:cTn id="55" dur="13">
                                          <p:stCondLst>
                                            <p:cond delay="656"/>
                                          </p:stCondLst>
                                        </p:cTn>
                                        <p:tgtEl>
                                          <p:spTgt spid="28">
                                            <p:bg/>
                                          </p:spTgt>
                                        </p:tgtEl>
                                      </p:cBhvr>
                                      <p:to x="100000" y="80000"/>
                                    </p:animScale>
                                    <p:animScale>
                                      <p:cBhvr>
                                        <p:cTn id="56" dur="83" decel="50000">
                                          <p:stCondLst>
                                            <p:cond delay="669"/>
                                          </p:stCondLst>
                                        </p:cTn>
                                        <p:tgtEl>
                                          <p:spTgt spid="28">
                                            <p:bg/>
                                          </p:spTgt>
                                        </p:tgtEl>
                                      </p:cBhvr>
                                      <p:to x="100000" y="100000"/>
                                    </p:animScale>
                                    <p:animScale>
                                      <p:cBhvr>
                                        <p:cTn id="57" dur="13">
                                          <p:stCondLst>
                                            <p:cond delay="821"/>
                                          </p:stCondLst>
                                        </p:cTn>
                                        <p:tgtEl>
                                          <p:spTgt spid="28">
                                            <p:bg/>
                                          </p:spTgt>
                                        </p:tgtEl>
                                      </p:cBhvr>
                                      <p:to x="100000" y="90000"/>
                                    </p:animScale>
                                    <p:animScale>
                                      <p:cBhvr>
                                        <p:cTn id="58" dur="83" decel="50000">
                                          <p:stCondLst>
                                            <p:cond delay="834"/>
                                          </p:stCondLst>
                                        </p:cTn>
                                        <p:tgtEl>
                                          <p:spTgt spid="28">
                                            <p:bg/>
                                          </p:spTgt>
                                        </p:tgtEl>
                                      </p:cBhvr>
                                      <p:to x="100000" y="100000"/>
                                    </p:animScale>
                                    <p:animScale>
                                      <p:cBhvr>
                                        <p:cTn id="59" dur="13">
                                          <p:stCondLst>
                                            <p:cond delay="904"/>
                                          </p:stCondLst>
                                        </p:cTn>
                                        <p:tgtEl>
                                          <p:spTgt spid="28">
                                            <p:bg/>
                                          </p:spTgt>
                                        </p:tgtEl>
                                      </p:cBhvr>
                                      <p:to x="100000" y="95000"/>
                                    </p:animScale>
                                    <p:animScale>
                                      <p:cBhvr>
                                        <p:cTn id="60" dur="83" decel="50000">
                                          <p:stCondLst>
                                            <p:cond delay="917"/>
                                          </p:stCondLst>
                                        </p:cTn>
                                        <p:tgtEl>
                                          <p:spTgt spid="28">
                                            <p:bg/>
                                          </p:spTgt>
                                        </p:tgtEl>
                                      </p:cBhvr>
                                      <p:to x="100000" y="100000"/>
                                    </p:animScale>
                                  </p:childTnLst>
                                </p:cTn>
                              </p:par>
                              <p:par>
                                <p:cTn id="61" presetID="26" presetClass="entr" presetSubtype="0" fill="hold" grpId="0" nodeType="withEffect">
                                  <p:stCondLst>
                                    <p:cond delay="500"/>
                                  </p:stCondLst>
                                  <p:childTnLst>
                                    <p:set>
                                      <p:cBhvr>
                                        <p:cTn id="62" dur="1" fill="hold">
                                          <p:stCondLst>
                                            <p:cond delay="0"/>
                                          </p:stCondLst>
                                        </p:cTn>
                                        <p:tgtEl>
                                          <p:spTgt spid="28">
                                            <p:txEl>
                                              <p:pRg st="0" end="0"/>
                                            </p:txEl>
                                          </p:spTgt>
                                        </p:tgtEl>
                                        <p:attrNameLst>
                                          <p:attrName>style.visibility</p:attrName>
                                        </p:attrNameLst>
                                      </p:cBhvr>
                                      <p:to>
                                        <p:strVal val="visible"/>
                                      </p:to>
                                    </p:set>
                                    <p:animEffect transition="in" filter="wipe(down)">
                                      <p:cBhvr>
                                        <p:cTn id="63" dur="290">
                                          <p:stCondLst>
                                            <p:cond delay="0"/>
                                          </p:stCondLst>
                                        </p:cTn>
                                        <p:tgtEl>
                                          <p:spTgt spid="28">
                                            <p:txEl>
                                              <p:pRg st="0" end="0"/>
                                            </p:txEl>
                                          </p:spTgt>
                                        </p:tgtEl>
                                      </p:cBhvr>
                                    </p:animEffect>
                                    <p:anim calcmode="lin" valueType="num">
                                      <p:cBhvr>
                                        <p:cTn id="64" dur="911" tmFilter="0,0; 0.14,0.36; 0.43,0.73; 0.71,0.91; 1.0,1.0">
                                          <p:stCondLst>
                                            <p:cond delay="0"/>
                                          </p:stCondLst>
                                        </p:cTn>
                                        <p:tgtEl>
                                          <p:spTgt spid="28">
                                            <p:txEl>
                                              <p:pRg st="0" end="0"/>
                                            </p:txEl>
                                          </p:spTgt>
                                        </p:tgtEl>
                                        <p:attrNameLst>
                                          <p:attrName>ppt_x</p:attrName>
                                        </p:attrNameLst>
                                      </p:cBhvr>
                                      <p:tavLst>
                                        <p:tav tm="0">
                                          <p:val>
                                            <p:strVal val="#ppt_x-0.25"/>
                                          </p:val>
                                        </p:tav>
                                        <p:tav tm="100000">
                                          <p:val>
                                            <p:strVal val="#ppt_x"/>
                                          </p:val>
                                        </p:tav>
                                      </p:tavLst>
                                    </p:anim>
                                    <p:anim calcmode="lin" valueType="num">
                                      <p:cBhvr>
                                        <p:cTn id="65" dur="332" tmFilter="0.0,0.0; 0.25,0.07; 0.50,0.2; 0.75,0.467; 1.0,1.0">
                                          <p:stCondLst>
                                            <p:cond delay="0"/>
                                          </p:stCondLst>
                                        </p:cTn>
                                        <p:tgtEl>
                                          <p:spTgt spid="28">
                                            <p:txEl>
                                              <p:pRg st="0" end="0"/>
                                            </p:txEl>
                                          </p:spTgt>
                                        </p:tgtEl>
                                        <p:attrNameLst>
                                          <p:attrName>ppt_y</p:attrName>
                                        </p:attrNameLst>
                                      </p:cBhvr>
                                      <p:tavLst>
                                        <p:tav tm="0" fmla="#ppt_y-sin(pi*$)/3">
                                          <p:val>
                                            <p:fltVal val="0.5"/>
                                          </p:val>
                                        </p:tav>
                                        <p:tav tm="100000">
                                          <p:val>
                                            <p:fltVal val="1"/>
                                          </p:val>
                                        </p:tav>
                                      </p:tavLst>
                                    </p:anim>
                                    <p:anim calcmode="lin" valueType="num">
                                      <p:cBhvr>
                                        <p:cTn id="66" dur="332" tmFilter="0, 0; 0.125,0.2665; 0.25,0.4; 0.375,0.465; 0.5,0.5;  0.625,0.535; 0.75,0.6; 0.875,0.7335; 1,1">
                                          <p:stCondLst>
                                            <p:cond delay="332"/>
                                          </p:stCondLst>
                                        </p:cTn>
                                        <p:tgtEl>
                                          <p:spTgt spid="28">
                                            <p:txEl>
                                              <p:pRg st="0" end="0"/>
                                            </p:txEl>
                                          </p:spTgt>
                                        </p:tgtEl>
                                        <p:attrNameLst>
                                          <p:attrName>ppt_y</p:attrName>
                                        </p:attrNameLst>
                                      </p:cBhvr>
                                      <p:tavLst>
                                        <p:tav tm="0" fmla="#ppt_y-sin(pi*$)/9">
                                          <p:val>
                                            <p:fltVal val="0"/>
                                          </p:val>
                                        </p:tav>
                                        <p:tav tm="100000">
                                          <p:val>
                                            <p:fltVal val="1"/>
                                          </p:val>
                                        </p:tav>
                                      </p:tavLst>
                                    </p:anim>
                                    <p:anim calcmode="lin" valueType="num">
                                      <p:cBhvr>
                                        <p:cTn id="67" dur="166" tmFilter="0, 0; 0.125,0.2665; 0.25,0.4; 0.375,0.465; 0.5,0.5;  0.625,0.535; 0.75,0.6; 0.875,0.7335; 1,1">
                                          <p:stCondLst>
                                            <p:cond delay="662"/>
                                          </p:stCondLst>
                                        </p:cTn>
                                        <p:tgtEl>
                                          <p:spTgt spid="28">
                                            <p:txEl>
                                              <p:pRg st="0" end="0"/>
                                            </p:txEl>
                                          </p:spTgt>
                                        </p:tgtEl>
                                        <p:attrNameLst>
                                          <p:attrName>ppt_y</p:attrName>
                                        </p:attrNameLst>
                                      </p:cBhvr>
                                      <p:tavLst>
                                        <p:tav tm="0" fmla="#ppt_y-sin(pi*$)/27">
                                          <p:val>
                                            <p:fltVal val="0"/>
                                          </p:val>
                                        </p:tav>
                                        <p:tav tm="100000">
                                          <p:val>
                                            <p:fltVal val="1"/>
                                          </p:val>
                                        </p:tav>
                                      </p:tavLst>
                                    </p:anim>
                                    <p:anim calcmode="lin" valueType="num">
                                      <p:cBhvr>
                                        <p:cTn id="68" dur="82" tmFilter="0, 0; 0.125,0.2665; 0.25,0.4; 0.375,0.465; 0.5,0.5;  0.625,0.535; 0.75,0.6; 0.875,0.7335; 1,1">
                                          <p:stCondLst>
                                            <p:cond delay="828"/>
                                          </p:stCondLst>
                                        </p:cTn>
                                        <p:tgtEl>
                                          <p:spTgt spid="28">
                                            <p:txEl>
                                              <p:pRg st="0" end="0"/>
                                            </p:txEl>
                                          </p:spTgt>
                                        </p:tgtEl>
                                        <p:attrNameLst>
                                          <p:attrName>ppt_y</p:attrName>
                                        </p:attrNameLst>
                                      </p:cBhvr>
                                      <p:tavLst>
                                        <p:tav tm="0" fmla="#ppt_y-sin(pi*$)/81">
                                          <p:val>
                                            <p:fltVal val="0"/>
                                          </p:val>
                                        </p:tav>
                                        <p:tav tm="100000">
                                          <p:val>
                                            <p:fltVal val="1"/>
                                          </p:val>
                                        </p:tav>
                                      </p:tavLst>
                                    </p:anim>
                                    <p:animScale>
                                      <p:cBhvr>
                                        <p:cTn id="69" dur="13">
                                          <p:stCondLst>
                                            <p:cond delay="325"/>
                                          </p:stCondLst>
                                        </p:cTn>
                                        <p:tgtEl>
                                          <p:spTgt spid="28">
                                            <p:txEl>
                                              <p:pRg st="0" end="0"/>
                                            </p:txEl>
                                          </p:spTgt>
                                        </p:tgtEl>
                                      </p:cBhvr>
                                      <p:to x="100000" y="60000"/>
                                    </p:animScale>
                                    <p:animScale>
                                      <p:cBhvr>
                                        <p:cTn id="70" dur="83" decel="50000">
                                          <p:stCondLst>
                                            <p:cond delay="338"/>
                                          </p:stCondLst>
                                        </p:cTn>
                                        <p:tgtEl>
                                          <p:spTgt spid="28">
                                            <p:txEl>
                                              <p:pRg st="0" end="0"/>
                                            </p:txEl>
                                          </p:spTgt>
                                        </p:tgtEl>
                                      </p:cBhvr>
                                      <p:to x="100000" y="100000"/>
                                    </p:animScale>
                                    <p:animScale>
                                      <p:cBhvr>
                                        <p:cTn id="71" dur="13">
                                          <p:stCondLst>
                                            <p:cond delay="656"/>
                                          </p:stCondLst>
                                        </p:cTn>
                                        <p:tgtEl>
                                          <p:spTgt spid="28">
                                            <p:txEl>
                                              <p:pRg st="0" end="0"/>
                                            </p:txEl>
                                          </p:spTgt>
                                        </p:tgtEl>
                                      </p:cBhvr>
                                      <p:to x="100000" y="80000"/>
                                    </p:animScale>
                                    <p:animScale>
                                      <p:cBhvr>
                                        <p:cTn id="72" dur="83" decel="50000">
                                          <p:stCondLst>
                                            <p:cond delay="669"/>
                                          </p:stCondLst>
                                        </p:cTn>
                                        <p:tgtEl>
                                          <p:spTgt spid="28">
                                            <p:txEl>
                                              <p:pRg st="0" end="0"/>
                                            </p:txEl>
                                          </p:spTgt>
                                        </p:tgtEl>
                                      </p:cBhvr>
                                      <p:to x="100000" y="100000"/>
                                    </p:animScale>
                                    <p:animScale>
                                      <p:cBhvr>
                                        <p:cTn id="73" dur="13">
                                          <p:stCondLst>
                                            <p:cond delay="821"/>
                                          </p:stCondLst>
                                        </p:cTn>
                                        <p:tgtEl>
                                          <p:spTgt spid="28">
                                            <p:txEl>
                                              <p:pRg st="0" end="0"/>
                                            </p:txEl>
                                          </p:spTgt>
                                        </p:tgtEl>
                                      </p:cBhvr>
                                      <p:to x="100000" y="90000"/>
                                    </p:animScale>
                                    <p:animScale>
                                      <p:cBhvr>
                                        <p:cTn id="74" dur="83" decel="50000">
                                          <p:stCondLst>
                                            <p:cond delay="834"/>
                                          </p:stCondLst>
                                        </p:cTn>
                                        <p:tgtEl>
                                          <p:spTgt spid="28">
                                            <p:txEl>
                                              <p:pRg st="0" end="0"/>
                                            </p:txEl>
                                          </p:spTgt>
                                        </p:tgtEl>
                                      </p:cBhvr>
                                      <p:to x="100000" y="100000"/>
                                    </p:animScale>
                                    <p:animScale>
                                      <p:cBhvr>
                                        <p:cTn id="75" dur="13">
                                          <p:stCondLst>
                                            <p:cond delay="904"/>
                                          </p:stCondLst>
                                        </p:cTn>
                                        <p:tgtEl>
                                          <p:spTgt spid="28">
                                            <p:txEl>
                                              <p:pRg st="0" end="0"/>
                                            </p:txEl>
                                          </p:spTgt>
                                        </p:tgtEl>
                                      </p:cBhvr>
                                      <p:to x="100000" y="95000"/>
                                    </p:animScale>
                                    <p:animScale>
                                      <p:cBhvr>
                                        <p:cTn id="76" dur="83" decel="50000">
                                          <p:stCondLst>
                                            <p:cond delay="917"/>
                                          </p:stCondLst>
                                        </p:cTn>
                                        <p:tgtEl>
                                          <p:spTgt spid="28">
                                            <p:txEl>
                                              <p:pRg st="0" end="0"/>
                                            </p:txEl>
                                          </p:spTgt>
                                        </p:tgtEl>
                                      </p:cBhvr>
                                      <p:to x="100000" y="100000"/>
                                    </p:animScale>
                                  </p:childTnLst>
                                </p:cTn>
                              </p:par>
                            </p:childTnLst>
                          </p:cTn>
                        </p:par>
                        <p:par>
                          <p:cTn id="77" fill="hold">
                            <p:stCondLst>
                              <p:cond delay="3000"/>
                            </p:stCondLst>
                            <p:childTnLst>
                              <p:par>
                                <p:cTn id="78" presetID="26" presetClass="entr" presetSubtype="0" fill="hold" grpId="0" nodeType="afterEffect">
                                  <p:stCondLst>
                                    <p:cond delay="500"/>
                                  </p:stCondLst>
                                  <p:childTnLst>
                                    <p:set>
                                      <p:cBhvr>
                                        <p:cTn id="79" dur="1" fill="hold">
                                          <p:stCondLst>
                                            <p:cond delay="0"/>
                                          </p:stCondLst>
                                        </p:cTn>
                                        <p:tgtEl>
                                          <p:spTgt spid="29">
                                            <p:bg/>
                                          </p:spTgt>
                                        </p:tgtEl>
                                        <p:attrNameLst>
                                          <p:attrName>style.visibility</p:attrName>
                                        </p:attrNameLst>
                                      </p:cBhvr>
                                      <p:to>
                                        <p:strVal val="visible"/>
                                      </p:to>
                                    </p:set>
                                    <p:animEffect transition="in" filter="wipe(down)">
                                      <p:cBhvr>
                                        <p:cTn id="80" dur="290">
                                          <p:stCondLst>
                                            <p:cond delay="0"/>
                                          </p:stCondLst>
                                        </p:cTn>
                                        <p:tgtEl>
                                          <p:spTgt spid="29">
                                            <p:bg/>
                                          </p:spTgt>
                                        </p:tgtEl>
                                      </p:cBhvr>
                                    </p:animEffect>
                                    <p:anim calcmode="lin" valueType="num">
                                      <p:cBhvr>
                                        <p:cTn id="81" dur="911" tmFilter="0,0; 0.14,0.36; 0.43,0.73; 0.71,0.91; 1.0,1.0">
                                          <p:stCondLst>
                                            <p:cond delay="0"/>
                                          </p:stCondLst>
                                        </p:cTn>
                                        <p:tgtEl>
                                          <p:spTgt spid="29">
                                            <p:bg/>
                                          </p:spTgt>
                                        </p:tgtEl>
                                        <p:attrNameLst>
                                          <p:attrName>ppt_x</p:attrName>
                                        </p:attrNameLst>
                                      </p:cBhvr>
                                      <p:tavLst>
                                        <p:tav tm="0">
                                          <p:val>
                                            <p:strVal val="#ppt_x-0.25"/>
                                          </p:val>
                                        </p:tav>
                                        <p:tav tm="100000">
                                          <p:val>
                                            <p:strVal val="#ppt_x"/>
                                          </p:val>
                                        </p:tav>
                                      </p:tavLst>
                                    </p:anim>
                                    <p:anim calcmode="lin" valueType="num">
                                      <p:cBhvr>
                                        <p:cTn id="82" dur="332" tmFilter="0.0,0.0; 0.25,0.07; 0.50,0.2; 0.75,0.467; 1.0,1.0">
                                          <p:stCondLst>
                                            <p:cond delay="0"/>
                                          </p:stCondLst>
                                        </p:cTn>
                                        <p:tgtEl>
                                          <p:spTgt spid="29">
                                            <p:bg/>
                                          </p:spTgt>
                                        </p:tgtEl>
                                        <p:attrNameLst>
                                          <p:attrName>ppt_y</p:attrName>
                                        </p:attrNameLst>
                                      </p:cBhvr>
                                      <p:tavLst>
                                        <p:tav tm="0" fmla="#ppt_y-sin(pi*$)/3">
                                          <p:val>
                                            <p:fltVal val="0.5"/>
                                          </p:val>
                                        </p:tav>
                                        <p:tav tm="100000">
                                          <p:val>
                                            <p:fltVal val="1"/>
                                          </p:val>
                                        </p:tav>
                                      </p:tavLst>
                                    </p:anim>
                                    <p:anim calcmode="lin" valueType="num">
                                      <p:cBhvr>
                                        <p:cTn id="83" dur="332" tmFilter="0, 0; 0.125,0.2665; 0.25,0.4; 0.375,0.465; 0.5,0.5;  0.625,0.535; 0.75,0.6; 0.875,0.7335; 1,1">
                                          <p:stCondLst>
                                            <p:cond delay="332"/>
                                          </p:stCondLst>
                                        </p:cTn>
                                        <p:tgtEl>
                                          <p:spTgt spid="29">
                                            <p:bg/>
                                          </p:spTgt>
                                        </p:tgtEl>
                                        <p:attrNameLst>
                                          <p:attrName>ppt_y</p:attrName>
                                        </p:attrNameLst>
                                      </p:cBhvr>
                                      <p:tavLst>
                                        <p:tav tm="0" fmla="#ppt_y-sin(pi*$)/9">
                                          <p:val>
                                            <p:fltVal val="0"/>
                                          </p:val>
                                        </p:tav>
                                        <p:tav tm="100000">
                                          <p:val>
                                            <p:fltVal val="1"/>
                                          </p:val>
                                        </p:tav>
                                      </p:tavLst>
                                    </p:anim>
                                    <p:anim calcmode="lin" valueType="num">
                                      <p:cBhvr>
                                        <p:cTn id="84" dur="166" tmFilter="0, 0; 0.125,0.2665; 0.25,0.4; 0.375,0.465; 0.5,0.5;  0.625,0.535; 0.75,0.6; 0.875,0.7335; 1,1">
                                          <p:stCondLst>
                                            <p:cond delay="662"/>
                                          </p:stCondLst>
                                        </p:cTn>
                                        <p:tgtEl>
                                          <p:spTgt spid="29">
                                            <p:bg/>
                                          </p:spTgt>
                                        </p:tgtEl>
                                        <p:attrNameLst>
                                          <p:attrName>ppt_y</p:attrName>
                                        </p:attrNameLst>
                                      </p:cBhvr>
                                      <p:tavLst>
                                        <p:tav tm="0" fmla="#ppt_y-sin(pi*$)/27">
                                          <p:val>
                                            <p:fltVal val="0"/>
                                          </p:val>
                                        </p:tav>
                                        <p:tav tm="100000">
                                          <p:val>
                                            <p:fltVal val="1"/>
                                          </p:val>
                                        </p:tav>
                                      </p:tavLst>
                                    </p:anim>
                                    <p:anim calcmode="lin" valueType="num">
                                      <p:cBhvr>
                                        <p:cTn id="85" dur="82" tmFilter="0, 0; 0.125,0.2665; 0.25,0.4; 0.375,0.465; 0.5,0.5;  0.625,0.535; 0.75,0.6; 0.875,0.7335; 1,1">
                                          <p:stCondLst>
                                            <p:cond delay="828"/>
                                          </p:stCondLst>
                                        </p:cTn>
                                        <p:tgtEl>
                                          <p:spTgt spid="29">
                                            <p:bg/>
                                          </p:spTgt>
                                        </p:tgtEl>
                                        <p:attrNameLst>
                                          <p:attrName>ppt_y</p:attrName>
                                        </p:attrNameLst>
                                      </p:cBhvr>
                                      <p:tavLst>
                                        <p:tav tm="0" fmla="#ppt_y-sin(pi*$)/81">
                                          <p:val>
                                            <p:fltVal val="0"/>
                                          </p:val>
                                        </p:tav>
                                        <p:tav tm="100000">
                                          <p:val>
                                            <p:fltVal val="1"/>
                                          </p:val>
                                        </p:tav>
                                      </p:tavLst>
                                    </p:anim>
                                    <p:animScale>
                                      <p:cBhvr>
                                        <p:cTn id="86" dur="13">
                                          <p:stCondLst>
                                            <p:cond delay="325"/>
                                          </p:stCondLst>
                                        </p:cTn>
                                        <p:tgtEl>
                                          <p:spTgt spid="29">
                                            <p:bg/>
                                          </p:spTgt>
                                        </p:tgtEl>
                                      </p:cBhvr>
                                      <p:to x="100000" y="60000"/>
                                    </p:animScale>
                                    <p:animScale>
                                      <p:cBhvr>
                                        <p:cTn id="87" dur="83" decel="50000">
                                          <p:stCondLst>
                                            <p:cond delay="338"/>
                                          </p:stCondLst>
                                        </p:cTn>
                                        <p:tgtEl>
                                          <p:spTgt spid="29">
                                            <p:bg/>
                                          </p:spTgt>
                                        </p:tgtEl>
                                      </p:cBhvr>
                                      <p:to x="100000" y="100000"/>
                                    </p:animScale>
                                    <p:animScale>
                                      <p:cBhvr>
                                        <p:cTn id="88" dur="13">
                                          <p:stCondLst>
                                            <p:cond delay="656"/>
                                          </p:stCondLst>
                                        </p:cTn>
                                        <p:tgtEl>
                                          <p:spTgt spid="29">
                                            <p:bg/>
                                          </p:spTgt>
                                        </p:tgtEl>
                                      </p:cBhvr>
                                      <p:to x="100000" y="80000"/>
                                    </p:animScale>
                                    <p:animScale>
                                      <p:cBhvr>
                                        <p:cTn id="89" dur="83" decel="50000">
                                          <p:stCondLst>
                                            <p:cond delay="669"/>
                                          </p:stCondLst>
                                        </p:cTn>
                                        <p:tgtEl>
                                          <p:spTgt spid="29">
                                            <p:bg/>
                                          </p:spTgt>
                                        </p:tgtEl>
                                      </p:cBhvr>
                                      <p:to x="100000" y="100000"/>
                                    </p:animScale>
                                    <p:animScale>
                                      <p:cBhvr>
                                        <p:cTn id="90" dur="13">
                                          <p:stCondLst>
                                            <p:cond delay="821"/>
                                          </p:stCondLst>
                                        </p:cTn>
                                        <p:tgtEl>
                                          <p:spTgt spid="29">
                                            <p:bg/>
                                          </p:spTgt>
                                        </p:tgtEl>
                                      </p:cBhvr>
                                      <p:to x="100000" y="90000"/>
                                    </p:animScale>
                                    <p:animScale>
                                      <p:cBhvr>
                                        <p:cTn id="91" dur="83" decel="50000">
                                          <p:stCondLst>
                                            <p:cond delay="834"/>
                                          </p:stCondLst>
                                        </p:cTn>
                                        <p:tgtEl>
                                          <p:spTgt spid="29">
                                            <p:bg/>
                                          </p:spTgt>
                                        </p:tgtEl>
                                      </p:cBhvr>
                                      <p:to x="100000" y="100000"/>
                                    </p:animScale>
                                    <p:animScale>
                                      <p:cBhvr>
                                        <p:cTn id="92" dur="13">
                                          <p:stCondLst>
                                            <p:cond delay="904"/>
                                          </p:stCondLst>
                                        </p:cTn>
                                        <p:tgtEl>
                                          <p:spTgt spid="29">
                                            <p:bg/>
                                          </p:spTgt>
                                        </p:tgtEl>
                                      </p:cBhvr>
                                      <p:to x="100000" y="95000"/>
                                    </p:animScale>
                                    <p:animScale>
                                      <p:cBhvr>
                                        <p:cTn id="93" dur="83" decel="50000">
                                          <p:stCondLst>
                                            <p:cond delay="917"/>
                                          </p:stCondLst>
                                        </p:cTn>
                                        <p:tgtEl>
                                          <p:spTgt spid="29">
                                            <p:bg/>
                                          </p:spTgt>
                                        </p:tgtEl>
                                      </p:cBhvr>
                                      <p:to x="100000" y="100000"/>
                                    </p:animScale>
                                  </p:childTnLst>
                                </p:cTn>
                              </p:par>
                              <p:par>
                                <p:cTn id="94" presetID="26" presetClass="entr" presetSubtype="0" fill="hold" grpId="0" nodeType="withEffect">
                                  <p:stCondLst>
                                    <p:cond delay="500"/>
                                  </p:stCondLst>
                                  <p:childTnLst>
                                    <p:set>
                                      <p:cBhvr>
                                        <p:cTn id="95" dur="1" fill="hold">
                                          <p:stCondLst>
                                            <p:cond delay="0"/>
                                          </p:stCondLst>
                                        </p:cTn>
                                        <p:tgtEl>
                                          <p:spTgt spid="29">
                                            <p:txEl>
                                              <p:pRg st="0" end="0"/>
                                            </p:txEl>
                                          </p:spTgt>
                                        </p:tgtEl>
                                        <p:attrNameLst>
                                          <p:attrName>style.visibility</p:attrName>
                                        </p:attrNameLst>
                                      </p:cBhvr>
                                      <p:to>
                                        <p:strVal val="visible"/>
                                      </p:to>
                                    </p:set>
                                    <p:animEffect transition="in" filter="wipe(down)">
                                      <p:cBhvr>
                                        <p:cTn id="96" dur="290">
                                          <p:stCondLst>
                                            <p:cond delay="0"/>
                                          </p:stCondLst>
                                        </p:cTn>
                                        <p:tgtEl>
                                          <p:spTgt spid="29">
                                            <p:txEl>
                                              <p:pRg st="0" end="0"/>
                                            </p:txEl>
                                          </p:spTgt>
                                        </p:tgtEl>
                                      </p:cBhvr>
                                    </p:animEffect>
                                    <p:anim calcmode="lin" valueType="num">
                                      <p:cBhvr>
                                        <p:cTn id="97" dur="911" tmFilter="0,0; 0.14,0.36; 0.43,0.73; 0.71,0.91; 1.0,1.0">
                                          <p:stCondLst>
                                            <p:cond delay="0"/>
                                          </p:stCondLst>
                                        </p:cTn>
                                        <p:tgtEl>
                                          <p:spTgt spid="29">
                                            <p:txEl>
                                              <p:pRg st="0" end="0"/>
                                            </p:txEl>
                                          </p:spTgt>
                                        </p:tgtEl>
                                        <p:attrNameLst>
                                          <p:attrName>ppt_x</p:attrName>
                                        </p:attrNameLst>
                                      </p:cBhvr>
                                      <p:tavLst>
                                        <p:tav tm="0">
                                          <p:val>
                                            <p:strVal val="#ppt_x-0.25"/>
                                          </p:val>
                                        </p:tav>
                                        <p:tav tm="100000">
                                          <p:val>
                                            <p:strVal val="#ppt_x"/>
                                          </p:val>
                                        </p:tav>
                                      </p:tavLst>
                                    </p:anim>
                                    <p:anim calcmode="lin" valueType="num">
                                      <p:cBhvr>
                                        <p:cTn id="98" dur="332" tmFilter="0.0,0.0; 0.25,0.07; 0.50,0.2; 0.75,0.467; 1.0,1.0">
                                          <p:stCondLst>
                                            <p:cond delay="0"/>
                                          </p:stCondLst>
                                        </p:cTn>
                                        <p:tgtEl>
                                          <p:spTgt spid="29">
                                            <p:txEl>
                                              <p:pRg st="0" end="0"/>
                                            </p:txEl>
                                          </p:spTgt>
                                        </p:tgtEl>
                                        <p:attrNameLst>
                                          <p:attrName>ppt_y</p:attrName>
                                        </p:attrNameLst>
                                      </p:cBhvr>
                                      <p:tavLst>
                                        <p:tav tm="0" fmla="#ppt_y-sin(pi*$)/3">
                                          <p:val>
                                            <p:fltVal val="0.5"/>
                                          </p:val>
                                        </p:tav>
                                        <p:tav tm="100000">
                                          <p:val>
                                            <p:fltVal val="1"/>
                                          </p:val>
                                        </p:tav>
                                      </p:tavLst>
                                    </p:anim>
                                    <p:anim calcmode="lin" valueType="num">
                                      <p:cBhvr>
                                        <p:cTn id="99" dur="332" tmFilter="0, 0; 0.125,0.2665; 0.25,0.4; 0.375,0.465; 0.5,0.5;  0.625,0.535; 0.75,0.6; 0.875,0.7335; 1,1">
                                          <p:stCondLst>
                                            <p:cond delay="332"/>
                                          </p:stCondLst>
                                        </p:cTn>
                                        <p:tgtEl>
                                          <p:spTgt spid="29">
                                            <p:txEl>
                                              <p:pRg st="0" end="0"/>
                                            </p:txEl>
                                          </p:spTgt>
                                        </p:tgtEl>
                                        <p:attrNameLst>
                                          <p:attrName>ppt_y</p:attrName>
                                        </p:attrNameLst>
                                      </p:cBhvr>
                                      <p:tavLst>
                                        <p:tav tm="0" fmla="#ppt_y-sin(pi*$)/9">
                                          <p:val>
                                            <p:fltVal val="0"/>
                                          </p:val>
                                        </p:tav>
                                        <p:tav tm="100000">
                                          <p:val>
                                            <p:fltVal val="1"/>
                                          </p:val>
                                        </p:tav>
                                      </p:tavLst>
                                    </p:anim>
                                    <p:anim calcmode="lin" valueType="num">
                                      <p:cBhvr>
                                        <p:cTn id="100" dur="166" tmFilter="0, 0; 0.125,0.2665; 0.25,0.4; 0.375,0.465; 0.5,0.5;  0.625,0.535; 0.75,0.6; 0.875,0.7335; 1,1">
                                          <p:stCondLst>
                                            <p:cond delay="662"/>
                                          </p:stCondLst>
                                        </p:cTn>
                                        <p:tgtEl>
                                          <p:spTgt spid="29">
                                            <p:txEl>
                                              <p:pRg st="0" end="0"/>
                                            </p:txEl>
                                          </p:spTgt>
                                        </p:tgtEl>
                                        <p:attrNameLst>
                                          <p:attrName>ppt_y</p:attrName>
                                        </p:attrNameLst>
                                      </p:cBhvr>
                                      <p:tavLst>
                                        <p:tav tm="0" fmla="#ppt_y-sin(pi*$)/27">
                                          <p:val>
                                            <p:fltVal val="0"/>
                                          </p:val>
                                        </p:tav>
                                        <p:tav tm="100000">
                                          <p:val>
                                            <p:fltVal val="1"/>
                                          </p:val>
                                        </p:tav>
                                      </p:tavLst>
                                    </p:anim>
                                    <p:anim calcmode="lin" valueType="num">
                                      <p:cBhvr>
                                        <p:cTn id="101" dur="82" tmFilter="0, 0; 0.125,0.2665; 0.25,0.4; 0.375,0.465; 0.5,0.5;  0.625,0.535; 0.75,0.6; 0.875,0.7335; 1,1">
                                          <p:stCondLst>
                                            <p:cond delay="828"/>
                                          </p:stCondLst>
                                        </p:cTn>
                                        <p:tgtEl>
                                          <p:spTgt spid="29">
                                            <p:txEl>
                                              <p:pRg st="0" end="0"/>
                                            </p:txEl>
                                          </p:spTgt>
                                        </p:tgtEl>
                                        <p:attrNameLst>
                                          <p:attrName>ppt_y</p:attrName>
                                        </p:attrNameLst>
                                      </p:cBhvr>
                                      <p:tavLst>
                                        <p:tav tm="0" fmla="#ppt_y-sin(pi*$)/81">
                                          <p:val>
                                            <p:fltVal val="0"/>
                                          </p:val>
                                        </p:tav>
                                        <p:tav tm="100000">
                                          <p:val>
                                            <p:fltVal val="1"/>
                                          </p:val>
                                        </p:tav>
                                      </p:tavLst>
                                    </p:anim>
                                    <p:animScale>
                                      <p:cBhvr>
                                        <p:cTn id="102" dur="13">
                                          <p:stCondLst>
                                            <p:cond delay="325"/>
                                          </p:stCondLst>
                                        </p:cTn>
                                        <p:tgtEl>
                                          <p:spTgt spid="29">
                                            <p:txEl>
                                              <p:pRg st="0" end="0"/>
                                            </p:txEl>
                                          </p:spTgt>
                                        </p:tgtEl>
                                      </p:cBhvr>
                                      <p:to x="100000" y="60000"/>
                                    </p:animScale>
                                    <p:animScale>
                                      <p:cBhvr>
                                        <p:cTn id="103" dur="83" decel="50000">
                                          <p:stCondLst>
                                            <p:cond delay="338"/>
                                          </p:stCondLst>
                                        </p:cTn>
                                        <p:tgtEl>
                                          <p:spTgt spid="29">
                                            <p:txEl>
                                              <p:pRg st="0" end="0"/>
                                            </p:txEl>
                                          </p:spTgt>
                                        </p:tgtEl>
                                      </p:cBhvr>
                                      <p:to x="100000" y="100000"/>
                                    </p:animScale>
                                    <p:animScale>
                                      <p:cBhvr>
                                        <p:cTn id="104" dur="13">
                                          <p:stCondLst>
                                            <p:cond delay="656"/>
                                          </p:stCondLst>
                                        </p:cTn>
                                        <p:tgtEl>
                                          <p:spTgt spid="29">
                                            <p:txEl>
                                              <p:pRg st="0" end="0"/>
                                            </p:txEl>
                                          </p:spTgt>
                                        </p:tgtEl>
                                      </p:cBhvr>
                                      <p:to x="100000" y="80000"/>
                                    </p:animScale>
                                    <p:animScale>
                                      <p:cBhvr>
                                        <p:cTn id="105" dur="83" decel="50000">
                                          <p:stCondLst>
                                            <p:cond delay="669"/>
                                          </p:stCondLst>
                                        </p:cTn>
                                        <p:tgtEl>
                                          <p:spTgt spid="29">
                                            <p:txEl>
                                              <p:pRg st="0" end="0"/>
                                            </p:txEl>
                                          </p:spTgt>
                                        </p:tgtEl>
                                      </p:cBhvr>
                                      <p:to x="100000" y="100000"/>
                                    </p:animScale>
                                    <p:animScale>
                                      <p:cBhvr>
                                        <p:cTn id="106" dur="13">
                                          <p:stCondLst>
                                            <p:cond delay="821"/>
                                          </p:stCondLst>
                                        </p:cTn>
                                        <p:tgtEl>
                                          <p:spTgt spid="29">
                                            <p:txEl>
                                              <p:pRg st="0" end="0"/>
                                            </p:txEl>
                                          </p:spTgt>
                                        </p:tgtEl>
                                      </p:cBhvr>
                                      <p:to x="100000" y="90000"/>
                                    </p:animScale>
                                    <p:animScale>
                                      <p:cBhvr>
                                        <p:cTn id="107" dur="83" decel="50000">
                                          <p:stCondLst>
                                            <p:cond delay="834"/>
                                          </p:stCondLst>
                                        </p:cTn>
                                        <p:tgtEl>
                                          <p:spTgt spid="29">
                                            <p:txEl>
                                              <p:pRg st="0" end="0"/>
                                            </p:txEl>
                                          </p:spTgt>
                                        </p:tgtEl>
                                      </p:cBhvr>
                                      <p:to x="100000" y="100000"/>
                                    </p:animScale>
                                    <p:animScale>
                                      <p:cBhvr>
                                        <p:cTn id="108" dur="13">
                                          <p:stCondLst>
                                            <p:cond delay="904"/>
                                          </p:stCondLst>
                                        </p:cTn>
                                        <p:tgtEl>
                                          <p:spTgt spid="29">
                                            <p:txEl>
                                              <p:pRg st="0" end="0"/>
                                            </p:txEl>
                                          </p:spTgt>
                                        </p:tgtEl>
                                      </p:cBhvr>
                                      <p:to x="100000" y="95000"/>
                                    </p:animScale>
                                    <p:animScale>
                                      <p:cBhvr>
                                        <p:cTn id="109" dur="83" decel="50000">
                                          <p:stCondLst>
                                            <p:cond delay="917"/>
                                          </p:stCondLst>
                                        </p:cTn>
                                        <p:tgtEl>
                                          <p:spTgt spid="29">
                                            <p:txEl>
                                              <p:pRg st="0" end="0"/>
                                            </p:txEl>
                                          </p:spTgt>
                                        </p:tgtEl>
                                      </p:cBhvr>
                                      <p:to x="100000" y="100000"/>
                                    </p:animScale>
                                  </p:childTnLst>
                                </p:cTn>
                              </p:par>
                            </p:childTnLst>
                          </p:cTn>
                        </p:par>
                        <p:par>
                          <p:cTn id="110" fill="hold">
                            <p:stCondLst>
                              <p:cond delay="4500"/>
                            </p:stCondLst>
                            <p:childTnLst>
                              <p:par>
                                <p:cTn id="111" presetID="26" presetClass="entr" presetSubtype="0" fill="hold" grpId="0" nodeType="afterEffect">
                                  <p:stCondLst>
                                    <p:cond delay="500"/>
                                  </p:stCondLst>
                                  <p:childTnLst>
                                    <p:set>
                                      <p:cBhvr>
                                        <p:cTn id="112" dur="1" fill="hold">
                                          <p:stCondLst>
                                            <p:cond delay="0"/>
                                          </p:stCondLst>
                                        </p:cTn>
                                        <p:tgtEl>
                                          <p:spTgt spid="31">
                                            <p:bg/>
                                          </p:spTgt>
                                        </p:tgtEl>
                                        <p:attrNameLst>
                                          <p:attrName>style.visibility</p:attrName>
                                        </p:attrNameLst>
                                      </p:cBhvr>
                                      <p:to>
                                        <p:strVal val="visible"/>
                                      </p:to>
                                    </p:set>
                                    <p:animEffect transition="in" filter="wipe(down)">
                                      <p:cBhvr>
                                        <p:cTn id="113" dur="290">
                                          <p:stCondLst>
                                            <p:cond delay="0"/>
                                          </p:stCondLst>
                                        </p:cTn>
                                        <p:tgtEl>
                                          <p:spTgt spid="31">
                                            <p:bg/>
                                          </p:spTgt>
                                        </p:tgtEl>
                                      </p:cBhvr>
                                    </p:animEffect>
                                    <p:anim calcmode="lin" valueType="num">
                                      <p:cBhvr>
                                        <p:cTn id="114" dur="911" tmFilter="0,0; 0.14,0.36; 0.43,0.73; 0.71,0.91; 1.0,1.0">
                                          <p:stCondLst>
                                            <p:cond delay="0"/>
                                          </p:stCondLst>
                                        </p:cTn>
                                        <p:tgtEl>
                                          <p:spTgt spid="31">
                                            <p:bg/>
                                          </p:spTgt>
                                        </p:tgtEl>
                                        <p:attrNameLst>
                                          <p:attrName>ppt_x</p:attrName>
                                        </p:attrNameLst>
                                      </p:cBhvr>
                                      <p:tavLst>
                                        <p:tav tm="0">
                                          <p:val>
                                            <p:strVal val="#ppt_x-0.25"/>
                                          </p:val>
                                        </p:tav>
                                        <p:tav tm="100000">
                                          <p:val>
                                            <p:strVal val="#ppt_x"/>
                                          </p:val>
                                        </p:tav>
                                      </p:tavLst>
                                    </p:anim>
                                    <p:anim calcmode="lin" valueType="num">
                                      <p:cBhvr>
                                        <p:cTn id="115" dur="332" tmFilter="0.0,0.0; 0.25,0.07; 0.50,0.2; 0.75,0.467; 1.0,1.0">
                                          <p:stCondLst>
                                            <p:cond delay="0"/>
                                          </p:stCondLst>
                                        </p:cTn>
                                        <p:tgtEl>
                                          <p:spTgt spid="31">
                                            <p:bg/>
                                          </p:spTgt>
                                        </p:tgtEl>
                                        <p:attrNameLst>
                                          <p:attrName>ppt_y</p:attrName>
                                        </p:attrNameLst>
                                      </p:cBhvr>
                                      <p:tavLst>
                                        <p:tav tm="0" fmla="#ppt_y-sin(pi*$)/3">
                                          <p:val>
                                            <p:fltVal val="0.5"/>
                                          </p:val>
                                        </p:tav>
                                        <p:tav tm="100000">
                                          <p:val>
                                            <p:fltVal val="1"/>
                                          </p:val>
                                        </p:tav>
                                      </p:tavLst>
                                    </p:anim>
                                    <p:anim calcmode="lin" valueType="num">
                                      <p:cBhvr>
                                        <p:cTn id="116" dur="332" tmFilter="0, 0; 0.125,0.2665; 0.25,0.4; 0.375,0.465; 0.5,0.5;  0.625,0.535; 0.75,0.6; 0.875,0.7335; 1,1">
                                          <p:stCondLst>
                                            <p:cond delay="332"/>
                                          </p:stCondLst>
                                        </p:cTn>
                                        <p:tgtEl>
                                          <p:spTgt spid="31">
                                            <p:bg/>
                                          </p:spTgt>
                                        </p:tgtEl>
                                        <p:attrNameLst>
                                          <p:attrName>ppt_y</p:attrName>
                                        </p:attrNameLst>
                                      </p:cBhvr>
                                      <p:tavLst>
                                        <p:tav tm="0" fmla="#ppt_y-sin(pi*$)/9">
                                          <p:val>
                                            <p:fltVal val="0"/>
                                          </p:val>
                                        </p:tav>
                                        <p:tav tm="100000">
                                          <p:val>
                                            <p:fltVal val="1"/>
                                          </p:val>
                                        </p:tav>
                                      </p:tavLst>
                                    </p:anim>
                                    <p:anim calcmode="lin" valueType="num">
                                      <p:cBhvr>
                                        <p:cTn id="117" dur="166" tmFilter="0, 0; 0.125,0.2665; 0.25,0.4; 0.375,0.465; 0.5,0.5;  0.625,0.535; 0.75,0.6; 0.875,0.7335; 1,1">
                                          <p:stCondLst>
                                            <p:cond delay="662"/>
                                          </p:stCondLst>
                                        </p:cTn>
                                        <p:tgtEl>
                                          <p:spTgt spid="31">
                                            <p:bg/>
                                          </p:spTgt>
                                        </p:tgtEl>
                                        <p:attrNameLst>
                                          <p:attrName>ppt_y</p:attrName>
                                        </p:attrNameLst>
                                      </p:cBhvr>
                                      <p:tavLst>
                                        <p:tav tm="0" fmla="#ppt_y-sin(pi*$)/27">
                                          <p:val>
                                            <p:fltVal val="0"/>
                                          </p:val>
                                        </p:tav>
                                        <p:tav tm="100000">
                                          <p:val>
                                            <p:fltVal val="1"/>
                                          </p:val>
                                        </p:tav>
                                      </p:tavLst>
                                    </p:anim>
                                    <p:anim calcmode="lin" valueType="num">
                                      <p:cBhvr>
                                        <p:cTn id="118" dur="82" tmFilter="0, 0; 0.125,0.2665; 0.25,0.4; 0.375,0.465; 0.5,0.5;  0.625,0.535; 0.75,0.6; 0.875,0.7335; 1,1">
                                          <p:stCondLst>
                                            <p:cond delay="828"/>
                                          </p:stCondLst>
                                        </p:cTn>
                                        <p:tgtEl>
                                          <p:spTgt spid="31">
                                            <p:bg/>
                                          </p:spTgt>
                                        </p:tgtEl>
                                        <p:attrNameLst>
                                          <p:attrName>ppt_y</p:attrName>
                                        </p:attrNameLst>
                                      </p:cBhvr>
                                      <p:tavLst>
                                        <p:tav tm="0" fmla="#ppt_y-sin(pi*$)/81">
                                          <p:val>
                                            <p:fltVal val="0"/>
                                          </p:val>
                                        </p:tav>
                                        <p:tav tm="100000">
                                          <p:val>
                                            <p:fltVal val="1"/>
                                          </p:val>
                                        </p:tav>
                                      </p:tavLst>
                                    </p:anim>
                                    <p:animScale>
                                      <p:cBhvr>
                                        <p:cTn id="119" dur="13">
                                          <p:stCondLst>
                                            <p:cond delay="325"/>
                                          </p:stCondLst>
                                        </p:cTn>
                                        <p:tgtEl>
                                          <p:spTgt spid="31">
                                            <p:bg/>
                                          </p:spTgt>
                                        </p:tgtEl>
                                      </p:cBhvr>
                                      <p:to x="100000" y="60000"/>
                                    </p:animScale>
                                    <p:animScale>
                                      <p:cBhvr>
                                        <p:cTn id="120" dur="83" decel="50000">
                                          <p:stCondLst>
                                            <p:cond delay="338"/>
                                          </p:stCondLst>
                                        </p:cTn>
                                        <p:tgtEl>
                                          <p:spTgt spid="31">
                                            <p:bg/>
                                          </p:spTgt>
                                        </p:tgtEl>
                                      </p:cBhvr>
                                      <p:to x="100000" y="100000"/>
                                    </p:animScale>
                                    <p:animScale>
                                      <p:cBhvr>
                                        <p:cTn id="121" dur="13">
                                          <p:stCondLst>
                                            <p:cond delay="656"/>
                                          </p:stCondLst>
                                        </p:cTn>
                                        <p:tgtEl>
                                          <p:spTgt spid="31">
                                            <p:bg/>
                                          </p:spTgt>
                                        </p:tgtEl>
                                      </p:cBhvr>
                                      <p:to x="100000" y="80000"/>
                                    </p:animScale>
                                    <p:animScale>
                                      <p:cBhvr>
                                        <p:cTn id="122" dur="83" decel="50000">
                                          <p:stCondLst>
                                            <p:cond delay="669"/>
                                          </p:stCondLst>
                                        </p:cTn>
                                        <p:tgtEl>
                                          <p:spTgt spid="31">
                                            <p:bg/>
                                          </p:spTgt>
                                        </p:tgtEl>
                                      </p:cBhvr>
                                      <p:to x="100000" y="100000"/>
                                    </p:animScale>
                                    <p:animScale>
                                      <p:cBhvr>
                                        <p:cTn id="123" dur="13">
                                          <p:stCondLst>
                                            <p:cond delay="821"/>
                                          </p:stCondLst>
                                        </p:cTn>
                                        <p:tgtEl>
                                          <p:spTgt spid="31">
                                            <p:bg/>
                                          </p:spTgt>
                                        </p:tgtEl>
                                      </p:cBhvr>
                                      <p:to x="100000" y="90000"/>
                                    </p:animScale>
                                    <p:animScale>
                                      <p:cBhvr>
                                        <p:cTn id="124" dur="83" decel="50000">
                                          <p:stCondLst>
                                            <p:cond delay="834"/>
                                          </p:stCondLst>
                                        </p:cTn>
                                        <p:tgtEl>
                                          <p:spTgt spid="31">
                                            <p:bg/>
                                          </p:spTgt>
                                        </p:tgtEl>
                                      </p:cBhvr>
                                      <p:to x="100000" y="100000"/>
                                    </p:animScale>
                                    <p:animScale>
                                      <p:cBhvr>
                                        <p:cTn id="125" dur="13">
                                          <p:stCondLst>
                                            <p:cond delay="904"/>
                                          </p:stCondLst>
                                        </p:cTn>
                                        <p:tgtEl>
                                          <p:spTgt spid="31">
                                            <p:bg/>
                                          </p:spTgt>
                                        </p:tgtEl>
                                      </p:cBhvr>
                                      <p:to x="100000" y="95000"/>
                                    </p:animScale>
                                    <p:animScale>
                                      <p:cBhvr>
                                        <p:cTn id="126" dur="83" decel="50000">
                                          <p:stCondLst>
                                            <p:cond delay="917"/>
                                          </p:stCondLst>
                                        </p:cTn>
                                        <p:tgtEl>
                                          <p:spTgt spid="31">
                                            <p:bg/>
                                          </p:spTgt>
                                        </p:tgtEl>
                                      </p:cBhvr>
                                      <p:to x="100000" y="100000"/>
                                    </p:animScale>
                                  </p:childTnLst>
                                </p:cTn>
                              </p:par>
                              <p:par>
                                <p:cTn id="127" presetID="26" presetClass="entr" presetSubtype="0" fill="hold" grpId="0" nodeType="withEffect">
                                  <p:stCondLst>
                                    <p:cond delay="500"/>
                                  </p:stCondLst>
                                  <p:childTnLst>
                                    <p:set>
                                      <p:cBhvr>
                                        <p:cTn id="128" dur="1" fill="hold">
                                          <p:stCondLst>
                                            <p:cond delay="0"/>
                                          </p:stCondLst>
                                        </p:cTn>
                                        <p:tgtEl>
                                          <p:spTgt spid="31">
                                            <p:txEl>
                                              <p:pRg st="0" end="0"/>
                                            </p:txEl>
                                          </p:spTgt>
                                        </p:tgtEl>
                                        <p:attrNameLst>
                                          <p:attrName>style.visibility</p:attrName>
                                        </p:attrNameLst>
                                      </p:cBhvr>
                                      <p:to>
                                        <p:strVal val="visible"/>
                                      </p:to>
                                    </p:set>
                                    <p:animEffect transition="in" filter="wipe(down)">
                                      <p:cBhvr>
                                        <p:cTn id="129" dur="290">
                                          <p:stCondLst>
                                            <p:cond delay="0"/>
                                          </p:stCondLst>
                                        </p:cTn>
                                        <p:tgtEl>
                                          <p:spTgt spid="31">
                                            <p:txEl>
                                              <p:pRg st="0" end="0"/>
                                            </p:txEl>
                                          </p:spTgt>
                                        </p:tgtEl>
                                      </p:cBhvr>
                                    </p:animEffect>
                                    <p:anim calcmode="lin" valueType="num">
                                      <p:cBhvr>
                                        <p:cTn id="130" dur="911" tmFilter="0,0; 0.14,0.36; 0.43,0.73; 0.71,0.91; 1.0,1.0">
                                          <p:stCondLst>
                                            <p:cond delay="0"/>
                                          </p:stCondLst>
                                        </p:cTn>
                                        <p:tgtEl>
                                          <p:spTgt spid="31">
                                            <p:txEl>
                                              <p:pRg st="0" end="0"/>
                                            </p:txEl>
                                          </p:spTgt>
                                        </p:tgtEl>
                                        <p:attrNameLst>
                                          <p:attrName>ppt_x</p:attrName>
                                        </p:attrNameLst>
                                      </p:cBhvr>
                                      <p:tavLst>
                                        <p:tav tm="0">
                                          <p:val>
                                            <p:strVal val="#ppt_x-0.25"/>
                                          </p:val>
                                        </p:tav>
                                        <p:tav tm="100000">
                                          <p:val>
                                            <p:strVal val="#ppt_x"/>
                                          </p:val>
                                        </p:tav>
                                      </p:tavLst>
                                    </p:anim>
                                    <p:anim calcmode="lin" valueType="num">
                                      <p:cBhvr>
                                        <p:cTn id="131" dur="332" tmFilter="0.0,0.0; 0.25,0.07; 0.50,0.2; 0.75,0.467; 1.0,1.0">
                                          <p:stCondLst>
                                            <p:cond delay="0"/>
                                          </p:stCondLst>
                                        </p:cTn>
                                        <p:tgtEl>
                                          <p:spTgt spid="31">
                                            <p:txEl>
                                              <p:pRg st="0" end="0"/>
                                            </p:txEl>
                                          </p:spTgt>
                                        </p:tgtEl>
                                        <p:attrNameLst>
                                          <p:attrName>ppt_y</p:attrName>
                                        </p:attrNameLst>
                                      </p:cBhvr>
                                      <p:tavLst>
                                        <p:tav tm="0" fmla="#ppt_y-sin(pi*$)/3">
                                          <p:val>
                                            <p:fltVal val="0.5"/>
                                          </p:val>
                                        </p:tav>
                                        <p:tav tm="100000">
                                          <p:val>
                                            <p:fltVal val="1"/>
                                          </p:val>
                                        </p:tav>
                                      </p:tavLst>
                                    </p:anim>
                                    <p:anim calcmode="lin" valueType="num">
                                      <p:cBhvr>
                                        <p:cTn id="132" dur="332" tmFilter="0, 0; 0.125,0.2665; 0.25,0.4; 0.375,0.465; 0.5,0.5;  0.625,0.535; 0.75,0.6; 0.875,0.7335; 1,1">
                                          <p:stCondLst>
                                            <p:cond delay="332"/>
                                          </p:stCondLst>
                                        </p:cTn>
                                        <p:tgtEl>
                                          <p:spTgt spid="31">
                                            <p:txEl>
                                              <p:pRg st="0" end="0"/>
                                            </p:txEl>
                                          </p:spTgt>
                                        </p:tgtEl>
                                        <p:attrNameLst>
                                          <p:attrName>ppt_y</p:attrName>
                                        </p:attrNameLst>
                                      </p:cBhvr>
                                      <p:tavLst>
                                        <p:tav tm="0" fmla="#ppt_y-sin(pi*$)/9">
                                          <p:val>
                                            <p:fltVal val="0"/>
                                          </p:val>
                                        </p:tav>
                                        <p:tav tm="100000">
                                          <p:val>
                                            <p:fltVal val="1"/>
                                          </p:val>
                                        </p:tav>
                                      </p:tavLst>
                                    </p:anim>
                                    <p:anim calcmode="lin" valueType="num">
                                      <p:cBhvr>
                                        <p:cTn id="133" dur="166" tmFilter="0, 0; 0.125,0.2665; 0.25,0.4; 0.375,0.465; 0.5,0.5;  0.625,0.535; 0.75,0.6; 0.875,0.7335; 1,1">
                                          <p:stCondLst>
                                            <p:cond delay="662"/>
                                          </p:stCondLst>
                                        </p:cTn>
                                        <p:tgtEl>
                                          <p:spTgt spid="31">
                                            <p:txEl>
                                              <p:pRg st="0" end="0"/>
                                            </p:txEl>
                                          </p:spTgt>
                                        </p:tgtEl>
                                        <p:attrNameLst>
                                          <p:attrName>ppt_y</p:attrName>
                                        </p:attrNameLst>
                                      </p:cBhvr>
                                      <p:tavLst>
                                        <p:tav tm="0" fmla="#ppt_y-sin(pi*$)/27">
                                          <p:val>
                                            <p:fltVal val="0"/>
                                          </p:val>
                                        </p:tav>
                                        <p:tav tm="100000">
                                          <p:val>
                                            <p:fltVal val="1"/>
                                          </p:val>
                                        </p:tav>
                                      </p:tavLst>
                                    </p:anim>
                                    <p:anim calcmode="lin" valueType="num">
                                      <p:cBhvr>
                                        <p:cTn id="134" dur="82" tmFilter="0, 0; 0.125,0.2665; 0.25,0.4; 0.375,0.465; 0.5,0.5;  0.625,0.535; 0.75,0.6; 0.875,0.7335; 1,1">
                                          <p:stCondLst>
                                            <p:cond delay="828"/>
                                          </p:stCondLst>
                                        </p:cTn>
                                        <p:tgtEl>
                                          <p:spTgt spid="31">
                                            <p:txEl>
                                              <p:pRg st="0" end="0"/>
                                            </p:txEl>
                                          </p:spTgt>
                                        </p:tgtEl>
                                        <p:attrNameLst>
                                          <p:attrName>ppt_y</p:attrName>
                                        </p:attrNameLst>
                                      </p:cBhvr>
                                      <p:tavLst>
                                        <p:tav tm="0" fmla="#ppt_y-sin(pi*$)/81">
                                          <p:val>
                                            <p:fltVal val="0"/>
                                          </p:val>
                                        </p:tav>
                                        <p:tav tm="100000">
                                          <p:val>
                                            <p:fltVal val="1"/>
                                          </p:val>
                                        </p:tav>
                                      </p:tavLst>
                                    </p:anim>
                                    <p:animScale>
                                      <p:cBhvr>
                                        <p:cTn id="135" dur="13">
                                          <p:stCondLst>
                                            <p:cond delay="325"/>
                                          </p:stCondLst>
                                        </p:cTn>
                                        <p:tgtEl>
                                          <p:spTgt spid="31">
                                            <p:txEl>
                                              <p:pRg st="0" end="0"/>
                                            </p:txEl>
                                          </p:spTgt>
                                        </p:tgtEl>
                                      </p:cBhvr>
                                      <p:to x="100000" y="60000"/>
                                    </p:animScale>
                                    <p:animScale>
                                      <p:cBhvr>
                                        <p:cTn id="136" dur="83" decel="50000">
                                          <p:stCondLst>
                                            <p:cond delay="338"/>
                                          </p:stCondLst>
                                        </p:cTn>
                                        <p:tgtEl>
                                          <p:spTgt spid="31">
                                            <p:txEl>
                                              <p:pRg st="0" end="0"/>
                                            </p:txEl>
                                          </p:spTgt>
                                        </p:tgtEl>
                                      </p:cBhvr>
                                      <p:to x="100000" y="100000"/>
                                    </p:animScale>
                                    <p:animScale>
                                      <p:cBhvr>
                                        <p:cTn id="137" dur="13">
                                          <p:stCondLst>
                                            <p:cond delay="656"/>
                                          </p:stCondLst>
                                        </p:cTn>
                                        <p:tgtEl>
                                          <p:spTgt spid="31">
                                            <p:txEl>
                                              <p:pRg st="0" end="0"/>
                                            </p:txEl>
                                          </p:spTgt>
                                        </p:tgtEl>
                                      </p:cBhvr>
                                      <p:to x="100000" y="80000"/>
                                    </p:animScale>
                                    <p:animScale>
                                      <p:cBhvr>
                                        <p:cTn id="138" dur="83" decel="50000">
                                          <p:stCondLst>
                                            <p:cond delay="669"/>
                                          </p:stCondLst>
                                        </p:cTn>
                                        <p:tgtEl>
                                          <p:spTgt spid="31">
                                            <p:txEl>
                                              <p:pRg st="0" end="0"/>
                                            </p:txEl>
                                          </p:spTgt>
                                        </p:tgtEl>
                                      </p:cBhvr>
                                      <p:to x="100000" y="100000"/>
                                    </p:animScale>
                                    <p:animScale>
                                      <p:cBhvr>
                                        <p:cTn id="139" dur="13">
                                          <p:stCondLst>
                                            <p:cond delay="821"/>
                                          </p:stCondLst>
                                        </p:cTn>
                                        <p:tgtEl>
                                          <p:spTgt spid="31">
                                            <p:txEl>
                                              <p:pRg st="0" end="0"/>
                                            </p:txEl>
                                          </p:spTgt>
                                        </p:tgtEl>
                                      </p:cBhvr>
                                      <p:to x="100000" y="90000"/>
                                    </p:animScale>
                                    <p:animScale>
                                      <p:cBhvr>
                                        <p:cTn id="140" dur="83" decel="50000">
                                          <p:stCondLst>
                                            <p:cond delay="834"/>
                                          </p:stCondLst>
                                        </p:cTn>
                                        <p:tgtEl>
                                          <p:spTgt spid="31">
                                            <p:txEl>
                                              <p:pRg st="0" end="0"/>
                                            </p:txEl>
                                          </p:spTgt>
                                        </p:tgtEl>
                                      </p:cBhvr>
                                      <p:to x="100000" y="100000"/>
                                    </p:animScale>
                                    <p:animScale>
                                      <p:cBhvr>
                                        <p:cTn id="141" dur="13">
                                          <p:stCondLst>
                                            <p:cond delay="904"/>
                                          </p:stCondLst>
                                        </p:cTn>
                                        <p:tgtEl>
                                          <p:spTgt spid="31">
                                            <p:txEl>
                                              <p:pRg st="0" end="0"/>
                                            </p:txEl>
                                          </p:spTgt>
                                        </p:tgtEl>
                                      </p:cBhvr>
                                      <p:to x="100000" y="95000"/>
                                    </p:animScale>
                                    <p:animScale>
                                      <p:cBhvr>
                                        <p:cTn id="142" dur="83" decel="50000">
                                          <p:stCondLst>
                                            <p:cond delay="917"/>
                                          </p:stCondLst>
                                        </p:cTn>
                                        <p:tgtEl>
                                          <p:spTgt spid="31">
                                            <p:txEl>
                                              <p:pRg st="0" end="0"/>
                                            </p:txEl>
                                          </p:spTgt>
                                        </p:tgtEl>
                                      </p:cBhvr>
                                      <p:to x="100000" y="100000"/>
                                    </p:animScale>
                                  </p:childTnLst>
                                </p:cTn>
                              </p:par>
                            </p:childTnLst>
                          </p:cTn>
                        </p:par>
                        <p:par>
                          <p:cTn id="143" fill="hold">
                            <p:stCondLst>
                              <p:cond delay="6000"/>
                            </p:stCondLst>
                            <p:childTnLst>
                              <p:par>
                                <p:cTn id="144" presetID="26" presetClass="entr" presetSubtype="0" fill="hold" grpId="0" nodeType="afterEffect">
                                  <p:stCondLst>
                                    <p:cond delay="500"/>
                                  </p:stCondLst>
                                  <p:childTnLst>
                                    <p:set>
                                      <p:cBhvr>
                                        <p:cTn id="145" dur="1" fill="hold">
                                          <p:stCondLst>
                                            <p:cond delay="0"/>
                                          </p:stCondLst>
                                        </p:cTn>
                                        <p:tgtEl>
                                          <p:spTgt spid="32">
                                            <p:bg/>
                                          </p:spTgt>
                                        </p:tgtEl>
                                        <p:attrNameLst>
                                          <p:attrName>style.visibility</p:attrName>
                                        </p:attrNameLst>
                                      </p:cBhvr>
                                      <p:to>
                                        <p:strVal val="visible"/>
                                      </p:to>
                                    </p:set>
                                    <p:animEffect transition="in" filter="wipe(down)">
                                      <p:cBhvr>
                                        <p:cTn id="146" dur="290">
                                          <p:stCondLst>
                                            <p:cond delay="0"/>
                                          </p:stCondLst>
                                        </p:cTn>
                                        <p:tgtEl>
                                          <p:spTgt spid="32">
                                            <p:bg/>
                                          </p:spTgt>
                                        </p:tgtEl>
                                      </p:cBhvr>
                                    </p:animEffect>
                                    <p:anim calcmode="lin" valueType="num">
                                      <p:cBhvr>
                                        <p:cTn id="147" dur="911" tmFilter="0,0; 0.14,0.36; 0.43,0.73; 0.71,0.91; 1.0,1.0">
                                          <p:stCondLst>
                                            <p:cond delay="0"/>
                                          </p:stCondLst>
                                        </p:cTn>
                                        <p:tgtEl>
                                          <p:spTgt spid="32">
                                            <p:bg/>
                                          </p:spTgt>
                                        </p:tgtEl>
                                        <p:attrNameLst>
                                          <p:attrName>ppt_x</p:attrName>
                                        </p:attrNameLst>
                                      </p:cBhvr>
                                      <p:tavLst>
                                        <p:tav tm="0">
                                          <p:val>
                                            <p:strVal val="#ppt_x-0.25"/>
                                          </p:val>
                                        </p:tav>
                                        <p:tav tm="100000">
                                          <p:val>
                                            <p:strVal val="#ppt_x"/>
                                          </p:val>
                                        </p:tav>
                                      </p:tavLst>
                                    </p:anim>
                                    <p:anim calcmode="lin" valueType="num">
                                      <p:cBhvr>
                                        <p:cTn id="148" dur="332" tmFilter="0.0,0.0; 0.25,0.07; 0.50,0.2; 0.75,0.467; 1.0,1.0">
                                          <p:stCondLst>
                                            <p:cond delay="0"/>
                                          </p:stCondLst>
                                        </p:cTn>
                                        <p:tgtEl>
                                          <p:spTgt spid="32">
                                            <p:bg/>
                                          </p:spTgt>
                                        </p:tgtEl>
                                        <p:attrNameLst>
                                          <p:attrName>ppt_y</p:attrName>
                                        </p:attrNameLst>
                                      </p:cBhvr>
                                      <p:tavLst>
                                        <p:tav tm="0" fmla="#ppt_y-sin(pi*$)/3">
                                          <p:val>
                                            <p:fltVal val="0.5"/>
                                          </p:val>
                                        </p:tav>
                                        <p:tav tm="100000">
                                          <p:val>
                                            <p:fltVal val="1"/>
                                          </p:val>
                                        </p:tav>
                                      </p:tavLst>
                                    </p:anim>
                                    <p:anim calcmode="lin" valueType="num">
                                      <p:cBhvr>
                                        <p:cTn id="149" dur="332" tmFilter="0, 0; 0.125,0.2665; 0.25,0.4; 0.375,0.465; 0.5,0.5;  0.625,0.535; 0.75,0.6; 0.875,0.7335; 1,1">
                                          <p:stCondLst>
                                            <p:cond delay="332"/>
                                          </p:stCondLst>
                                        </p:cTn>
                                        <p:tgtEl>
                                          <p:spTgt spid="32">
                                            <p:bg/>
                                          </p:spTgt>
                                        </p:tgtEl>
                                        <p:attrNameLst>
                                          <p:attrName>ppt_y</p:attrName>
                                        </p:attrNameLst>
                                      </p:cBhvr>
                                      <p:tavLst>
                                        <p:tav tm="0" fmla="#ppt_y-sin(pi*$)/9">
                                          <p:val>
                                            <p:fltVal val="0"/>
                                          </p:val>
                                        </p:tav>
                                        <p:tav tm="100000">
                                          <p:val>
                                            <p:fltVal val="1"/>
                                          </p:val>
                                        </p:tav>
                                      </p:tavLst>
                                    </p:anim>
                                    <p:anim calcmode="lin" valueType="num">
                                      <p:cBhvr>
                                        <p:cTn id="150" dur="166" tmFilter="0, 0; 0.125,0.2665; 0.25,0.4; 0.375,0.465; 0.5,0.5;  0.625,0.535; 0.75,0.6; 0.875,0.7335; 1,1">
                                          <p:stCondLst>
                                            <p:cond delay="662"/>
                                          </p:stCondLst>
                                        </p:cTn>
                                        <p:tgtEl>
                                          <p:spTgt spid="32">
                                            <p:bg/>
                                          </p:spTgt>
                                        </p:tgtEl>
                                        <p:attrNameLst>
                                          <p:attrName>ppt_y</p:attrName>
                                        </p:attrNameLst>
                                      </p:cBhvr>
                                      <p:tavLst>
                                        <p:tav tm="0" fmla="#ppt_y-sin(pi*$)/27">
                                          <p:val>
                                            <p:fltVal val="0"/>
                                          </p:val>
                                        </p:tav>
                                        <p:tav tm="100000">
                                          <p:val>
                                            <p:fltVal val="1"/>
                                          </p:val>
                                        </p:tav>
                                      </p:tavLst>
                                    </p:anim>
                                    <p:anim calcmode="lin" valueType="num">
                                      <p:cBhvr>
                                        <p:cTn id="151" dur="82" tmFilter="0, 0; 0.125,0.2665; 0.25,0.4; 0.375,0.465; 0.5,0.5;  0.625,0.535; 0.75,0.6; 0.875,0.7335; 1,1">
                                          <p:stCondLst>
                                            <p:cond delay="828"/>
                                          </p:stCondLst>
                                        </p:cTn>
                                        <p:tgtEl>
                                          <p:spTgt spid="32">
                                            <p:bg/>
                                          </p:spTgt>
                                        </p:tgtEl>
                                        <p:attrNameLst>
                                          <p:attrName>ppt_y</p:attrName>
                                        </p:attrNameLst>
                                      </p:cBhvr>
                                      <p:tavLst>
                                        <p:tav tm="0" fmla="#ppt_y-sin(pi*$)/81">
                                          <p:val>
                                            <p:fltVal val="0"/>
                                          </p:val>
                                        </p:tav>
                                        <p:tav tm="100000">
                                          <p:val>
                                            <p:fltVal val="1"/>
                                          </p:val>
                                        </p:tav>
                                      </p:tavLst>
                                    </p:anim>
                                    <p:animScale>
                                      <p:cBhvr>
                                        <p:cTn id="152" dur="13">
                                          <p:stCondLst>
                                            <p:cond delay="325"/>
                                          </p:stCondLst>
                                        </p:cTn>
                                        <p:tgtEl>
                                          <p:spTgt spid="32">
                                            <p:bg/>
                                          </p:spTgt>
                                        </p:tgtEl>
                                      </p:cBhvr>
                                      <p:to x="100000" y="60000"/>
                                    </p:animScale>
                                    <p:animScale>
                                      <p:cBhvr>
                                        <p:cTn id="153" dur="83" decel="50000">
                                          <p:stCondLst>
                                            <p:cond delay="338"/>
                                          </p:stCondLst>
                                        </p:cTn>
                                        <p:tgtEl>
                                          <p:spTgt spid="32">
                                            <p:bg/>
                                          </p:spTgt>
                                        </p:tgtEl>
                                      </p:cBhvr>
                                      <p:to x="100000" y="100000"/>
                                    </p:animScale>
                                    <p:animScale>
                                      <p:cBhvr>
                                        <p:cTn id="154" dur="13">
                                          <p:stCondLst>
                                            <p:cond delay="656"/>
                                          </p:stCondLst>
                                        </p:cTn>
                                        <p:tgtEl>
                                          <p:spTgt spid="32">
                                            <p:bg/>
                                          </p:spTgt>
                                        </p:tgtEl>
                                      </p:cBhvr>
                                      <p:to x="100000" y="80000"/>
                                    </p:animScale>
                                    <p:animScale>
                                      <p:cBhvr>
                                        <p:cTn id="155" dur="83" decel="50000">
                                          <p:stCondLst>
                                            <p:cond delay="669"/>
                                          </p:stCondLst>
                                        </p:cTn>
                                        <p:tgtEl>
                                          <p:spTgt spid="32">
                                            <p:bg/>
                                          </p:spTgt>
                                        </p:tgtEl>
                                      </p:cBhvr>
                                      <p:to x="100000" y="100000"/>
                                    </p:animScale>
                                    <p:animScale>
                                      <p:cBhvr>
                                        <p:cTn id="156" dur="13">
                                          <p:stCondLst>
                                            <p:cond delay="821"/>
                                          </p:stCondLst>
                                        </p:cTn>
                                        <p:tgtEl>
                                          <p:spTgt spid="32">
                                            <p:bg/>
                                          </p:spTgt>
                                        </p:tgtEl>
                                      </p:cBhvr>
                                      <p:to x="100000" y="90000"/>
                                    </p:animScale>
                                    <p:animScale>
                                      <p:cBhvr>
                                        <p:cTn id="157" dur="83" decel="50000">
                                          <p:stCondLst>
                                            <p:cond delay="834"/>
                                          </p:stCondLst>
                                        </p:cTn>
                                        <p:tgtEl>
                                          <p:spTgt spid="32">
                                            <p:bg/>
                                          </p:spTgt>
                                        </p:tgtEl>
                                      </p:cBhvr>
                                      <p:to x="100000" y="100000"/>
                                    </p:animScale>
                                    <p:animScale>
                                      <p:cBhvr>
                                        <p:cTn id="158" dur="13">
                                          <p:stCondLst>
                                            <p:cond delay="904"/>
                                          </p:stCondLst>
                                        </p:cTn>
                                        <p:tgtEl>
                                          <p:spTgt spid="32">
                                            <p:bg/>
                                          </p:spTgt>
                                        </p:tgtEl>
                                      </p:cBhvr>
                                      <p:to x="100000" y="95000"/>
                                    </p:animScale>
                                    <p:animScale>
                                      <p:cBhvr>
                                        <p:cTn id="159" dur="83" decel="50000">
                                          <p:stCondLst>
                                            <p:cond delay="917"/>
                                          </p:stCondLst>
                                        </p:cTn>
                                        <p:tgtEl>
                                          <p:spTgt spid="32">
                                            <p:bg/>
                                          </p:spTgt>
                                        </p:tgtEl>
                                      </p:cBhvr>
                                      <p:to x="100000" y="100000"/>
                                    </p:animScale>
                                  </p:childTnLst>
                                </p:cTn>
                              </p:par>
                              <p:par>
                                <p:cTn id="160" presetID="26" presetClass="entr" presetSubtype="0" fill="hold" grpId="0" nodeType="withEffect">
                                  <p:stCondLst>
                                    <p:cond delay="500"/>
                                  </p:stCondLst>
                                  <p:childTnLst>
                                    <p:set>
                                      <p:cBhvr>
                                        <p:cTn id="161" dur="1" fill="hold">
                                          <p:stCondLst>
                                            <p:cond delay="0"/>
                                          </p:stCondLst>
                                        </p:cTn>
                                        <p:tgtEl>
                                          <p:spTgt spid="32">
                                            <p:txEl>
                                              <p:pRg st="0" end="0"/>
                                            </p:txEl>
                                          </p:spTgt>
                                        </p:tgtEl>
                                        <p:attrNameLst>
                                          <p:attrName>style.visibility</p:attrName>
                                        </p:attrNameLst>
                                      </p:cBhvr>
                                      <p:to>
                                        <p:strVal val="visible"/>
                                      </p:to>
                                    </p:set>
                                    <p:animEffect transition="in" filter="wipe(down)">
                                      <p:cBhvr>
                                        <p:cTn id="162" dur="290">
                                          <p:stCondLst>
                                            <p:cond delay="0"/>
                                          </p:stCondLst>
                                        </p:cTn>
                                        <p:tgtEl>
                                          <p:spTgt spid="32">
                                            <p:txEl>
                                              <p:pRg st="0" end="0"/>
                                            </p:txEl>
                                          </p:spTgt>
                                        </p:tgtEl>
                                      </p:cBhvr>
                                    </p:animEffect>
                                    <p:anim calcmode="lin" valueType="num">
                                      <p:cBhvr>
                                        <p:cTn id="163" dur="911" tmFilter="0,0; 0.14,0.36; 0.43,0.73; 0.71,0.91; 1.0,1.0">
                                          <p:stCondLst>
                                            <p:cond delay="0"/>
                                          </p:stCondLst>
                                        </p:cTn>
                                        <p:tgtEl>
                                          <p:spTgt spid="32">
                                            <p:txEl>
                                              <p:pRg st="0" end="0"/>
                                            </p:txEl>
                                          </p:spTgt>
                                        </p:tgtEl>
                                        <p:attrNameLst>
                                          <p:attrName>ppt_x</p:attrName>
                                        </p:attrNameLst>
                                      </p:cBhvr>
                                      <p:tavLst>
                                        <p:tav tm="0">
                                          <p:val>
                                            <p:strVal val="#ppt_x-0.25"/>
                                          </p:val>
                                        </p:tav>
                                        <p:tav tm="100000">
                                          <p:val>
                                            <p:strVal val="#ppt_x"/>
                                          </p:val>
                                        </p:tav>
                                      </p:tavLst>
                                    </p:anim>
                                    <p:anim calcmode="lin" valueType="num">
                                      <p:cBhvr>
                                        <p:cTn id="164" dur="332" tmFilter="0.0,0.0; 0.25,0.07; 0.50,0.2; 0.75,0.467; 1.0,1.0">
                                          <p:stCondLst>
                                            <p:cond delay="0"/>
                                          </p:stCondLst>
                                        </p:cTn>
                                        <p:tgtEl>
                                          <p:spTgt spid="32">
                                            <p:txEl>
                                              <p:pRg st="0" end="0"/>
                                            </p:txEl>
                                          </p:spTgt>
                                        </p:tgtEl>
                                        <p:attrNameLst>
                                          <p:attrName>ppt_y</p:attrName>
                                        </p:attrNameLst>
                                      </p:cBhvr>
                                      <p:tavLst>
                                        <p:tav tm="0" fmla="#ppt_y-sin(pi*$)/3">
                                          <p:val>
                                            <p:fltVal val="0.5"/>
                                          </p:val>
                                        </p:tav>
                                        <p:tav tm="100000">
                                          <p:val>
                                            <p:fltVal val="1"/>
                                          </p:val>
                                        </p:tav>
                                      </p:tavLst>
                                    </p:anim>
                                    <p:anim calcmode="lin" valueType="num">
                                      <p:cBhvr>
                                        <p:cTn id="165" dur="332" tmFilter="0, 0; 0.125,0.2665; 0.25,0.4; 0.375,0.465; 0.5,0.5;  0.625,0.535; 0.75,0.6; 0.875,0.7335; 1,1">
                                          <p:stCondLst>
                                            <p:cond delay="332"/>
                                          </p:stCondLst>
                                        </p:cTn>
                                        <p:tgtEl>
                                          <p:spTgt spid="32">
                                            <p:txEl>
                                              <p:pRg st="0" end="0"/>
                                            </p:txEl>
                                          </p:spTgt>
                                        </p:tgtEl>
                                        <p:attrNameLst>
                                          <p:attrName>ppt_y</p:attrName>
                                        </p:attrNameLst>
                                      </p:cBhvr>
                                      <p:tavLst>
                                        <p:tav tm="0" fmla="#ppt_y-sin(pi*$)/9">
                                          <p:val>
                                            <p:fltVal val="0"/>
                                          </p:val>
                                        </p:tav>
                                        <p:tav tm="100000">
                                          <p:val>
                                            <p:fltVal val="1"/>
                                          </p:val>
                                        </p:tav>
                                      </p:tavLst>
                                    </p:anim>
                                    <p:anim calcmode="lin" valueType="num">
                                      <p:cBhvr>
                                        <p:cTn id="166" dur="166" tmFilter="0, 0; 0.125,0.2665; 0.25,0.4; 0.375,0.465; 0.5,0.5;  0.625,0.535; 0.75,0.6; 0.875,0.7335; 1,1">
                                          <p:stCondLst>
                                            <p:cond delay="662"/>
                                          </p:stCondLst>
                                        </p:cTn>
                                        <p:tgtEl>
                                          <p:spTgt spid="32">
                                            <p:txEl>
                                              <p:pRg st="0" end="0"/>
                                            </p:txEl>
                                          </p:spTgt>
                                        </p:tgtEl>
                                        <p:attrNameLst>
                                          <p:attrName>ppt_y</p:attrName>
                                        </p:attrNameLst>
                                      </p:cBhvr>
                                      <p:tavLst>
                                        <p:tav tm="0" fmla="#ppt_y-sin(pi*$)/27">
                                          <p:val>
                                            <p:fltVal val="0"/>
                                          </p:val>
                                        </p:tav>
                                        <p:tav tm="100000">
                                          <p:val>
                                            <p:fltVal val="1"/>
                                          </p:val>
                                        </p:tav>
                                      </p:tavLst>
                                    </p:anim>
                                    <p:anim calcmode="lin" valueType="num">
                                      <p:cBhvr>
                                        <p:cTn id="167" dur="82" tmFilter="0, 0; 0.125,0.2665; 0.25,0.4; 0.375,0.465; 0.5,0.5;  0.625,0.535; 0.75,0.6; 0.875,0.7335; 1,1">
                                          <p:stCondLst>
                                            <p:cond delay="828"/>
                                          </p:stCondLst>
                                        </p:cTn>
                                        <p:tgtEl>
                                          <p:spTgt spid="32">
                                            <p:txEl>
                                              <p:pRg st="0" end="0"/>
                                            </p:txEl>
                                          </p:spTgt>
                                        </p:tgtEl>
                                        <p:attrNameLst>
                                          <p:attrName>ppt_y</p:attrName>
                                        </p:attrNameLst>
                                      </p:cBhvr>
                                      <p:tavLst>
                                        <p:tav tm="0" fmla="#ppt_y-sin(pi*$)/81">
                                          <p:val>
                                            <p:fltVal val="0"/>
                                          </p:val>
                                        </p:tav>
                                        <p:tav tm="100000">
                                          <p:val>
                                            <p:fltVal val="1"/>
                                          </p:val>
                                        </p:tav>
                                      </p:tavLst>
                                    </p:anim>
                                    <p:animScale>
                                      <p:cBhvr>
                                        <p:cTn id="168" dur="13">
                                          <p:stCondLst>
                                            <p:cond delay="325"/>
                                          </p:stCondLst>
                                        </p:cTn>
                                        <p:tgtEl>
                                          <p:spTgt spid="32">
                                            <p:txEl>
                                              <p:pRg st="0" end="0"/>
                                            </p:txEl>
                                          </p:spTgt>
                                        </p:tgtEl>
                                      </p:cBhvr>
                                      <p:to x="100000" y="60000"/>
                                    </p:animScale>
                                    <p:animScale>
                                      <p:cBhvr>
                                        <p:cTn id="169" dur="83" decel="50000">
                                          <p:stCondLst>
                                            <p:cond delay="338"/>
                                          </p:stCondLst>
                                        </p:cTn>
                                        <p:tgtEl>
                                          <p:spTgt spid="32">
                                            <p:txEl>
                                              <p:pRg st="0" end="0"/>
                                            </p:txEl>
                                          </p:spTgt>
                                        </p:tgtEl>
                                      </p:cBhvr>
                                      <p:to x="100000" y="100000"/>
                                    </p:animScale>
                                    <p:animScale>
                                      <p:cBhvr>
                                        <p:cTn id="170" dur="13">
                                          <p:stCondLst>
                                            <p:cond delay="656"/>
                                          </p:stCondLst>
                                        </p:cTn>
                                        <p:tgtEl>
                                          <p:spTgt spid="32">
                                            <p:txEl>
                                              <p:pRg st="0" end="0"/>
                                            </p:txEl>
                                          </p:spTgt>
                                        </p:tgtEl>
                                      </p:cBhvr>
                                      <p:to x="100000" y="80000"/>
                                    </p:animScale>
                                    <p:animScale>
                                      <p:cBhvr>
                                        <p:cTn id="171" dur="83" decel="50000">
                                          <p:stCondLst>
                                            <p:cond delay="669"/>
                                          </p:stCondLst>
                                        </p:cTn>
                                        <p:tgtEl>
                                          <p:spTgt spid="32">
                                            <p:txEl>
                                              <p:pRg st="0" end="0"/>
                                            </p:txEl>
                                          </p:spTgt>
                                        </p:tgtEl>
                                      </p:cBhvr>
                                      <p:to x="100000" y="100000"/>
                                    </p:animScale>
                                    <p:animScale>
                                      <p:cBhvr>
                                        <p:cTn id="172" dur="13">
                                          <p:stCondLst>
                                            <p:cond delay="821"/>
                                          </p:stCondLst>
                                        </p:cTn>
                                        <p:tgtEl>
                                          <p:spTgt spid="32">
                                            <p:txEl>
                                              <p:pRg st="0" end="0"/>
                                            </p:txEl>
                                          </p:spTgt>
                                        </p:tgtEl>
                                      </p:cBhvr>
                                      <p:to x="100000" y="90000"/>
                                    </p:animScale>
                                    <p:animScale>
                                      <p:cBhvr>
                                        <p:cTn id="173" dur="83" decel="50000">
                                          <p:stCondLst>
                                            <p:cond delay="834"/>
                                          </p:stCondLst>
                                        </p:cTn>
                                        <p:tgtEl>
                                          <p:spTgt spid="32">
                                            <p:txEl>
                                              <p:pRg st="0" end="0"/>
                                            </p:txEl>
                                          </p:spTgt>
                                        </p:tgtEl>
                                      </p:cBhvr>
                                      <p:to x="100000" y="100000"/>
                                    </p:animScale>
                                    <p:animScale>
                                      <p:cBhvr>
                                        <p:cTn id="174" dur="13">
                                          <p:stCondLst>
                                            <p:cond delay="904"/>
                                          </p:stCondLst>
                                        </p:cTn>
                                        <p:tgtEl>
                                          <p:spTgt spid="32">
                                            <p:txEl>
                                              <p:pRg st="0" end="0"/>
                                            </p:txEl>
                                          </p:spTgt>
                                        </p:tgtEl>
                                      </p:cBhvr>
                                      <p:to x="100000" y="95000"/>
                                    </p:animScale>
                                    <p:animScale>
                                      <p:cBhvr>
                                        <p:cTn id="175" dur="83" decel="50000">
                                          <p:stCondLst>
                                            <p:cond delay="917"/>
                                          </p:stCondLst>
                                        </p:cTn>
                                        <p:tgtEl>
                                          <p:spTgt spid="3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28" grpId="0" build="allAtOnce" animBg="1"/>
      <p:bldP spid="29" grpId="0" build="allAtOnce" animBg="1"/>
      <p:bldP spid="31" grpId="0" build="allAtOnce" animBg="1"/>
      <p:bldP spid="32"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621662E-68C1-498C-9501-BFFA36835AD1}"/>
              </a:ext>
            </a:extLst>
          </p:cNvPr>
          <p:cNvGrpSpPr>
            <a:grpSpLocks noChangeAspect="1"/>
          </p:cNvGrpSpPr>
          <p:nvPr/>
        </p:nvGrpSpPr>
        <p:grpSpPr>
          <a:xfrm>
            <a:off x="1493431" y="183565"/>
            <a:ext cx="9255379" cy="968500"/>
            <a:chOff x="1199456" y="1841316"/>
            <a:chExt cx="10067258" cy="2821790"/>
          </a:xfrm>
          <a:effectLst>
            <a:outerShdw blurRad="127000" dist="12700" dir="7200000" sx="101000" sy="101000" algn="ctr" rotWithShape="0">
              <a:prstClr val="black">
                <a:alpha val="38000"/>
              </a:prstClr>
            </a:outerShdw>
          </a:effectLst>
        </p:grpSpPr>
        <p:sp>
          <p:nvSpPr>
            <p:cNvPr id="5" name="Freeform 16">
              <a:extLst>
                <a:ext uri="{FF2B5EF4-FFF2-40B4-BE49-F238E27FC236}">
                  <a16:creationId xmlns:a16="http://schemas.microsoft.com/office/drawing/2014/main" id="{6805A461-FA59-4475-8DB5-D432C3A8E8A5}"/>
                </a:ext>
              </a:extLst>
            </p:cNvPr>
            <p:cNvSpPr/>
            <p:nvPr/>
          </p:nvSpPr>
          <p:spPr>
            <a:xfrm>
              <a:off x="8228967" y="4001706"/>
              <a:ext cx="744565" cy="661400"/>
            </a:xfrm>
            <a:custGeom>
              <a:avLst/>
              <a:gdLst>
                <a:gd name="connsiteX0" fmla="*/ 0 w 465083"/>
                <a:gd name="connsiteY0" fmla="*/ 70945 h 445376"/>
                <a:gd name="connsiteX1" fmla="*/ 465083 w 465083"/>
                <a:gd name="connsiteY1" fmla="*/ 0 h 445376"/>
                <a:gd name="connsiteX2" fmla="*/ 398080 w 465083"/>
                <a:gd name="connsiteY2" fmla="*/ 445376 h 445376"/>
                <a:gd name="connsiteX3" fmla="*/ 0 w 465083"/>
                <a:gd name="connsiteY3" fmla="*/ 70945 h 445376"/>
                <a:gd name="connsiteX0" fmla="*/ 0 w 486576"/>
                <a:gd name="connsiteY0" fmla="*/ 72899 h 445376"/>
                <a:gd name="connsiteX1" fmla="*/ 486576 w 486576"/>
                <a:gd name="connsiteY1" fmla="*/ 0 h 445376"/>
                <a:gd name="connsiteX2" fmla="*/ 419573 w 486576"/>
                <a:gd name="connsiteY2" fmla="*/ 445376 h 445376"/>
                <a:gd name="connsiteX3" fmla="*/ 0 w 486576"/>
                <a:gd name="connsiteY3" fmla="*/ 72899 h 445376"/>
              </a:gdLst>
              <a:ahLst/>
              <a:cxnLst>
                <a:cxn ang="0">
                  <a:pos x="connsiteX0" y="connsiteY0"/>
                </a:cxn>
                <a:cxn ang="0">
                  <a:pos x="connsiteX1" y="connsiteY1"/>
                </a:cxn>
                <a:cxn ang="0">
                  <a:pos x="connsiteX2" y="connsiteY2"/>
                </a:cxn>
                <a:cxn ang="0">
                  <a:pos x="connsiteX3" y="connsiteY3"/>
                </a:cxn>
              </a:cxnLst>
              <a:rect l="l" t="t" r="r" b="b"/>
              <a:pathLst>
                <a:path w="486576" h="445376">
                  <a:moveTo>
                    <a:pt x="0" y="72899"/>
                  </a:moveTo>
                  <a:lnTo>
                    <a:pt x="486576" y="0"/>
                  </a:lnTo>
                  <a:lnTo>
                    <a:pt x="419573" y="445376"/>
                  </a:lnTo>
                  <a:lnTo>
                    <a:pt x="0" y="72899"/>
                  </a:lnTo>
                  <a:close/>
                </a:path>
              </a:pathLst>
            </a:custGeom>
            <a:gradFill flip="none" rotWithShape="1">
              <a:gsLst>
                <a:gs pos="0">
                  <a:srgbClr val="FD8100"/>
                </a:gs>
                <a:gs pos="50000">
                  <a:srgbClr val="FEA100"/>
                </a:gs>
                <a:gs pos="100000">
                  <a:srgbClr val="FEB800"/>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Rectangle 5">
              <a:extLst>
                <a:ext uri="{FF2B5EF4-FFF2-40B4-BE49-F238E27FC236}">
                  <a16:creationId xmlns:a16="http://schemas.microsoft.com/office/drawing/2014/main" id="{F309E3FB-D76B-4342-ADCD-9723EE3EE43F}"/>
                </a:ext>
              </a:extLst>
            </p:cNvPr>
            <p:cNvSpPr/>
            <p:nvPr/>
          </p:nvSpPr>
          <p:spPr>
            <a:xfrm>
              <a:off x="1644929" y="1844652"/>
              <a:ext cx="8789553" cy="1800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PPY </a:t>
              </a:r>
              <a:r>
                <a:rPr lang="en-US" dirty="0" err="1"/>
                <a:t>TitleVV</a:t>
              </a:r>
              <a:endParaRPr lang="en-US" dirty="0"/>
            </a:p>
          </p:txBody>
        </p:sp>
        <p:sp>
          <p:nvSpPr>
            <p:cNvPr id="7" name="Freeform 18">
              <a:extLst>
                <a:ext uri="{FF2B5EF4-FFF2-40B4-BE49-F238E27FC236}">
                  <a16:creationId xmlns:a16="http://schemas.microsoft.com/office/drawing/2014/main" id="{B8F1AA87-69DF-46F7-B733-41A7F4C78113}"/>
                </a:ext>
              </a:extLst>
            </p:cNvPr>
            <p:cNvSpPr/>
            <p:nvPr/>
          </p:nvSpPr>
          <p:spPr>
            <a:xfrm>
              <a:off x="1199456" y="1841316"/>
              <a:ext cx="445473" cy="1795643"/>
            </a:xfrm>
            <a:custGeom>
              <a:avLst/>
              <a:gdLst>
                <a:gd name="connsiteX0" fmla="*/ 293511 w 293511"/>
                <a:gd name="connsiteY0" fmla="*/ 0 h 1365956"/>
                <a:gd name="connsiteX1" fmla="*/ 0 w 293511"/>
                <a:gd name="connsiteY1" fmla="*/ 1365956 h 1365956"/>
                <a:gd name="connsiteX2" fmla="*/ 293511 w 293511"/>
                <a:gd name="connsiteY2" fmla="*/ 1365956 h 1365956"/>
                <a:gd name="connsiteX3" fmla="*/ 293511 w 293511"/>
                <a:gd name="connsiteY3" fmla="*/ 0 h 1365956"/>
                <a:gd name="connsiteX0" fmla="*/ 302534 w 302534"/>
                <a:gd name="connsiteY0" fmla="*/ 0 h 1365956"/>
                <a:gd name="connsiteX1" fmla="*/ 0 w 302534"/>
                <a:gd name="connsiteY1" fmla="*/ 1365956 h 1365956"/>
                <a:gd name="connsiteX2" fmla="*/ 293511 w 302534"/>
                <a:gd name="connsiteY2" fmla="*/ 1365956 h 1365956"/>
                <a:gd name="connsiteX3" fmla="*/ 302534 w 302534"/>
                <a:gd name="connsiteY3" fmla="*/ 0 h 1365956"/>
              </a:gdLst>
              <a:ahLst/>
              <a:cxnLst>
                <a:cxn ang="0">
                  <a:pos x="connsiteX0" y="connsiteY0"/>
                </a:cxn>
                <a:cxn ang="0">
                  <a:pos x="connsiteX1" y="connsiteY1"/>
                </a:cxn>
                <a:cxn ang="0">
                  <a:pos x="connsiteX2" y="connsiteY2"/>
                </a:cxn>
                <a:cxn ang="0">
                  <a:pos x="connsiteX3" y="connsiteY3"/>
                </a:cxn>
              </a:cxnLst>
              <a:rect l="l" t="t" r="r" b="b"/>
              <a:pathLst>
                <a:path w="302534" h="1365956">
                  <a:moveTo>
                    <a:pt x="302534" y="0"/>
                  </a:moveTo>
                  <a:lnTo>
                    <a:pt x="0" y="1365956"/>
                  </a:lnTo>
                  <a:lnTo>
                    <a:pt x="293511" y="1365956"/>
                  </a:lnTo>
                  <a:cubicBezTo>
                    <a:pt x="296519" y="910637"/>
                    <a:pt x="299526" y="455319"/>
                    <a:pt x="302534" y="0"/>
                  </a:cubicBezTo>
                  <a:close/>
                </a:path>
              </a:pathLst>
            </a:custGeom>
            <a:solidFill>
              <a:srgbClr val="FE8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Freeform 19">
              <a:extLst>
                <a:ext uri="{FF2B5EF4-FFF2-40B4-BE49-F238E27FC236}">
                  <a16:creationId xmlns:a16="http://schemas.microsoft.com/office/drawing/2014/main" id="{07E15C20-1661-4D17-AA30-99D4828F3082}"/>
                </a:ext>
              </a:extLst>
            </p:cNvPr>
            <p:cNvSpPr/>
            <p:nvPr/>
          </p:nvSpPr>
          <p:spPr>
            <a:xfrm>
              <a:off x="1636367" y="1841487"/>
              <a:ext cx="643209" cy="1803366"/>
            </a:xfrm>
            <a:custGeom>
              <a:avLst/>
              <a:gdLst>
                <a:gd name="connsiteX0" fmla="*/ 0 w 553156"/>
                <a:gd name="connsiteY0" fmla="*/ 1772355 h 1772355"/>
                <a:gd name="connsiteX1" fmla="*/ 11289 w 553156"/>
                <a:gd name="connsiteY1" fmla="*/ 0 h 1772355"/>
                <a:gd name="connsiteX2" fmla="*/ 553156 w 553156"/>
                <a:gd name="connsiteY2" fmla="*/ 0 h 1772355"/>
                <a:gd name="connsiteX3" fmla="*/ 0 w 553156"/>
                <a:gd name="connsiteY3" fmla="*/ 1772355 h 1772355"/>
                <a:gd name="connsiteX0" fmla="*/ 0 w 553156"/>
                <a:gd name="connsiteY0" fmla="*/ 1734735 h 1734735"/>
                <a:gd name="connsiteX1" fmla="*/ 11289 w 553156"/>
                <a:gd name="connsiteY1" fmla="*/ 0 h 1734735"/>
                <a:gd name="connsiteX2" fmla="*/ 553156 w 553156"/>
                <a:gd name="connsiteY2" fmla="*/ 0 h 1734735"/>
                <a:gd name="connsiteX3" fmla="*/ 0 w 553156"/>
                <a:gd name="connsiteY3" fmla="*/ 1734735 h 1734735"/>
                <a:gd name="connsiteX0" fmla="*/ 0 w 553156"/>
                <a:gd name="connsiteY0" fmla="*/ 1741375 h 1741375"/>
                <a:gd name="connsiteX1" fmla="*/ 11289 w 553156"/>
                <a:gd name="connsiteY1" fmla="*/ 0 h 1741375"/>
                <a:gd name="connsiteX2" fmla="*/ 553156 w 553156"/>
                <a:gd name="connsiteY2" fmla="*/ 0 h 1741375"/>
                <a:gd name="connsiteX3" fmla="*/ 0 w 553156"/>
                <a:gd name="connsiteY3" fmla="*/ 1741375 h 1741375"/>
                <a:gd name="connsiteX0" fmla="*/ 0 w 549005"/>
                <a:gd name="connsiteY0" fmla="*/ 1741375 h 1741375"/>
                <a:gd name="connsiteX1" fmla="*/ 7138 w 549005"/>
                <a:gd name="connsiteY1" fmla="*/ 0 h 1741375"/>
                <a:gd name="connsiteX2" fmla="*/ 549005 w 549005"/>
                <a:gd name="connsiteY2" fmla="*/ 0 h 1741375"/>
                <a:gd name="connsiteX3" fmla="*/ 0 w 549005"/>
                <a:gd name="connsiteY3" fmla="*/ 1741375 h 1741375"/>
              </a:gdLst>
              <a:ahLst/>
              <a:cxnLst>
                <a:cxn ang="0">
                  <a:pos x="connsiteX0" y="connsiteY0"/>
                </a:cxn>
                <a:cxn ang="0">
                  <a:pos x="connsiteX1" y="connsiteY1"/>
                </a:cxn>
                <a:cxn ang="0">
                  <a:pos x="connsiteX2" y="connsiteY2"/>
                </a:cxn>
                <a:cxn ang="0">
                  <a:pos x="connsiteX3" y="connsiteY3"/>
                </a:cxn>
              </a:cxnLst>
              <a:rect l="l" t="t" r="r" b="b"/>
              <a:pathLst>
                <a:path w="549005" h="1741375">
                  <a:moveTo>
                    <a:pt x="0" y="1741375"/>
                  </a:moveTo>
                  <a:cubicBezTo>
                    <a:pt x="2379" y="1160917"/>
                    <a:pt x="4759" y="580458"/>
                    <a:pt x="7138" y="0"/>
                  </a:cubicBezTo>
                  <a:lnTo>
                    <a:pt x="549005" y="0"/>
                  </a:lnTo>
                  <a:lnTo>
                    <a:pt x="0" y="1741375"/>
                  </a:lnTo>
                  <a:close/>
                </a:path>
              </a:pathLst>
            </a:custGeom>
            <a:solidFill>
              <a:srgbClr val="FE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Freeform 20">
              <a:extLst>
                <a:ext uri="{FF2B5EF4-FFF2-40B4-BE49-F238E27FC236}">
                  <a16:creationId xmlns:a16="http://schemas.microsoft.com/office/drawing/2014/main" id="{882B1307-6EAE-408C-AEA9-77C2AB0A9EC5}"/>
                </a:ext>
              </a:extLst>
            </p:cNvPr>
            <p:cNvSpPr/>
            <p:nvPr/>
          </p:nvSpPr>
          <p:spPr>
            <a:xfrm>
              <a:off x="10394218" y="1844653"/>
              <a:ext cx="541867" cy="1803366"/>
            </a:xfrm>
            <a:custGeom>
              <a:avLst/>
              <a:gdLst>
                <a:gd name="connsiteX0" fmla="*/ 0 w 553156"/>
                <a:gd name="connsiteY0" fmla="*/ 1772355 h 1772355"/>
                <a:gd name="connsiteX1" fmla="*/ 11289 w 553156"/>
                <a:gd name="connsiteY1" fmla="*/ 0 h 1772355"/>
                <a:gd name="connsiteX2" fmla="*/ 553156 w 553156"/>
                <a:gd name="connsiteY2" fmla="*/ 0 h 1772355"/>
                <a:gd name="connsiteX3" fmla="*/ 0 w 553156"/>
                <a:gd name="connsiteY3" fmla="*/ 1772355 h 1772355"/>
                <a:gd name="connsiteX0" fmla="*/ 0 w 553156"/>
                <a:gd name="connsiteY0" fmla="*/ 1734735 h 1734735"/>
                <a:gd name="connsiteX1" fmla="*/ 11289 w 553156"/>
                <a:gd name="connsiteY1" fmla="*/ 0 h 1734735"/>
                <a:gd name="connsiteX2" fmla="*/ 553156 w 553156"/>
                <a:gd name="connsiteY2" fmla="*/ 0 h 1734735"/>
                <a:gd name="connsiteX3" fmla="*/ 0 w 553156"/>
                <a:gd name="connsiteY3" fmla="*/ 1734735 h 1734735"/>
                <a:gd name="connsiteX0" fmla="*/ 0 w 553156"/>
                <a:gd name="connsiteY0" fmla="*/ 1741375 h 1741375"/>
                <a:gd name="connsiteX1" fmla="*/ 11289 w 553156"/>
                <a:gd name="connsiteY1" fmla="*/ 0 h 1741375"/>
                <a:gd name="connsiteX2" fmla="*/ 553156 w 553156"/>
                <a:gd name="connsiteY2" fmla="*/ 0 h 1741375"/>
                <a:gd name="connsiteX3" fmla="*/ 0 w 553156"/>
                <a:gd name="connsiteY3" fmla="*/ 1741375 h 1741375"/>
                <a:gd name="connsiteX0" fmla="*/ 15069 w 541867"/>
                <a:gd name="connsiteY0" fmla="*/ 1741375 h 1741375"/>
                <a:gd name="connsiteX1" fmla="*/ 0 w 541867"/>
                <a:gd name="connsiteY1" fmla="*/ 0 h 1741375"/>
                <a:gd name="connsiteX2" fmla="*/ 541867 w 541867"/>
                <a:gd name="connsiteY2" fmla="*/ 0 h 1741375"/>
                <a:gd name="connsiteX3" fmla="*/ 15069 w 541867"/>
                <a:gd name="connsiteY3" fmla="*/ 1741375 h 1741375"/>
              </a:gdLst>
              <a:ahLst/>
              <a:cxnLst>
                <a:cxn ang="0">
                  <a:pos x="connsiteX0" y="connsiteY0"/>
                </a:cxn>
                <a:cxn ang="0">
                  <a:pos x="connsiteX1" y="connsiteY1"/>
                </a:cxn>
                <a:cxn ang="0">
                  <a:pos x="connsiteX2" y="connsiteY2"/>
                </a:cxn>
                <a:cxn ang="0">
                  <a:pos x="connsiteX3" y="connsiteY3"/>
                </a:cxn>
              </a:cxnLst>
              <a:rect l="l" t="t" r="r" b="b"/>
              <a:pathLst>
                <a:path w="541867" h="1741375">
                  <a:moveTo>
                    <a:pt x="15069" y="1741375"/>
                  </a:moveTo>
                  <a:lnTo>
                    <a:pt x="0" y="0"/>
                  </a:lnTo>
                  <a:lnTo>
                    <a:pt x="541867" y="0"/>
                  </a:lnTo>
                  <a:lnTo>
                    <a:pt x="15069" y="1741375"/>
                  </a:lnTo>
                  <a:close/>
                </a:path>
              </a:pathLst>
            </a:custGeom>
            <a:gradFill>
              <a:gsLst>
                <a:gs pos="0">
                  <a:srgbClr val="FDBC00"/>
                </a:gs>
                <a:gs pos="50000">
                  <a:srgbClr val="FEC600"/>
                </a:gs>
                <a:gs pos="100000">
                  <a:srgbClr val="FFDC04"/>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Freeform 21">
              <a:extLst>
                <a:ext uri="{FF2B5EF4-FFF2-40B4-BE49-F238E27FC236}">
                  <a16:creationId xmlns:a16="http://schemas.microsoft.com/office/drawing/2014/main" id="{F284AE8A-1B61-4D4B-B6EB-C49C7AAB2411}"/>
                </a:ext>
              </a:extLst>
            </p:cNvPr>
            <p:cNvSpPr/>
            <p:nvPr/>
          </p:nvSpPr>
          <p:spPr>
            <a:xfrm>
              <a:off x="10406743" y="1845985"/>
              <a:ext cx="859971" cy="1798868"/>
            </a:xfrm>
            <a:custGeom>
              <a:avLst/>
              <a:gdLst>
                <a:gd name="connsiteX0" fmla="*/ 500743 w 859971"/>
                <a:gd name="connsiteY0" fmla="*/ 0 h 1752600"/>
                <a:gd name="connsiteX1" fmla="*/ 0 w 859971"/>
                <a:gd name="connsiteY1" fmla="*/ 1752600 h 1752600"/>
                <a:gd name="connsiteX2" fmla="*/ 859971 w 859971"/>
                <a:gd name="connsiteY2" fmla="*/ 1752600 h 1752600"/>
                <a:gd name="connsiteX3" fmla="*/ 500743 w 859971"/>
                <a:gd name="connsiteY3" fmla="*/ 0 h 1752600"/>
                <a:gd name="connsiteX0" fmla="*/ 527101 w 859971"/>
                <a:gd name="connsiteY0" fmla="*/ 0 h 1778662"/>
                <a:gd name="connsiteX1" fmla="*/ 0 w 859971"/>
                <a:gd name="connsiteY1" fmla="*/ 1778662 h 1778662"/>
                <a:gd name="connsiteX2" fmla="*/ 859971 w 859971"/>
                <a:gd name="connsiteY2" fmla="*/ 1778662 h 1778662"/>
                <a:gd name="connsiteX3" fmla="*/ 527101 w 859971"/>
                <a:gd name="connsiteY3" fmla="*/ 0 h 1778662"/>
              </a:gdLst>
              <a:ahLst/>
              <a:cxnLst>
                <a:cxn ang="0">
                  <a:pos x="connsiteX0" y="connsiteY0"/>
                </a:cxn>
                <a:cxn ang="0">
                  <a:pos x="connsiteX1" y="connsiteY1"/>
                </a:cxn>
                <a:cxn ang="0">
                  <a:pos x="connsiteX2" y="connsiteY2"/>
                </a:cxn>
                <a:cxn ang="0">
                  <a:pos x="connsiteX3" y="connsiteY3"/>
                </a:cxn>
              </a:cxnLst>
              <a:rect l="l" t="t" r="r" b="b"/>
              <a:pathLst>
                <a:path w="859971" h="1778662">
                  <a:moveTo>
                    <a:pt x="527101" y="0"/>
                  </a:moveTo>
                  <a:lnTo>
                    <a:pt x="0" y="1778662"/>
                  </a:lnTo>
                  <a:lnTo>
                    <a:pt x="859971" y="1778662"/>
                  </a:lnTo>
                  <a:lnTo>
                    <a:pt x="527101" y="0"/>
                  </a:lnTo>
                  <a:close/>
                </a:path>
              </a:pathLst>
            </a:custGeom>
            <a:gradFill>
              <a:gsLst>
                <a:gs pos="0">
                  <a:srgbClr val="FD8100"/>
                </a:gs>
                <a:gs pos="50000">
                  <a:srgbClr val="FEA100"/>
                </a:gs>
                <a:gs pos="100000">
                  <a:srgbClr val="FFB200"/>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reeform 22">
              <a:extLst>
                <a:ext uri="{FF2B5EF4-FFF2-40B4-BE49-F238E27FC236}">
                  <a16:creationId xmlns:a16="http://schemas.microsoft.com/office/drawing/2014/main" id="{3537C0D5-00EE-40F3-84D8-64F0714D78B6}"/>
                </a:ext>
              </a:extLst>
            </p:cNvPr>
            <p:cNvSpPr/>
            <p:nvPr/>
          </p:nvSpPr>
          <p:spPr>
            <a:xfrm>
              <a:off x="8228967" y="3636216"/>
              <a:ext cx="3037747" cy="501665"/>
            </a:xfrm>
            <a:custGeom>
              <a:avLst/>
              <a:gdLst>
                <a:gd name="connsiteX0" fmla="*/ 3029527 w 3029527"/>
                <a:gd name="connsiteY0" fmla="*/ 0 h 508000"/>
                <a:gd name="connsiteX1" fmla="*/ 535709 w 3029527"/>
                <a:gd name="connsiteY1" fmla="*/ 18473 h 508000"/>
                <a:gd name="connsiteX2" fmla="*/ 175491 w 3029527"/>
                <a:gd name="connsiteY2" fmla="*/ 341746 h 508000"/>
                <a:gd name="connsiteX3" fmla="*/ 0 w 3029527"/>
                <a:gd name="connsiteY3" fmla="*/ 508000 h 508000"/>
                <a:gd name="connsiteX4" fmla="*/ 3029527 w 3029527"/>
                <a:gd name="connsiteY4" fmla="*/ 0 h 508000"/>
                <a:gd name="connsiteX0" fmla="*/ 3029527 w 3029527"/>
                <a:gd name="connsiteY0" fmla="*/ 0 h 508000"/>
                <a:gd name="connsiteX1" fmla="*/ 537764 w 3029527"/>
                <a:gd name="connsiteY1" fmla="*/ 10254 h 508000"/>
                <a:gd name="connsiteX2" fmla="*/ 175491 w 3029527"/>
                <a:gd name="connsiteY2" fmla="*/ 341746 h 508000"/>
                <a:gd name="connsiteX3" fmla="*/ 0 w 3029527"/>
                <a:gd name="connsiteY3" fmla="*/ 508000 h 508000"/>
                <a:gd name="connsiteX4" fmla="*/ 3029527 w 3029527"/>
                <a:gd name="connsiteY4" fmla="*/ 0 h 508000"/>
                <a:gd name="connsiteX0" fmla="*/ 3037747 w 3037747"/>
                <a:gd name="connsiteY0" fmla="*/ 0 h 512110"/>
                <a:gd name="connsiteX1" fmla="*/ 537764 w 3037747"/>
                <a:gd name="connsiteY1" fmla="*/ 14364 h 512110"/>
                <a:gd name="connsiteX2" fmla="*/ 175491 w 3037747"/>
                <a:gd name="connsiteY2" fmla="*/ 345856 h 512110"/>
                <a:gd name="connsiteX3" fmla="*/ 0 w 3037747"/>
                <a:gd name="connsiteY3" fmla="*/ 512110 h 512110"/>
                <a:gd name="connsiteX4" fmla="*/ 3037747 w 3037747"/>
                <a:gd name="connsiteY4" fmla="*/ 0 h 512110"/>
                <a:gd name="connsiteX0" fmla="*/ 3037747 w 3037747"/>
                <a:gd name="connsiteY0" fmla="*/ 0 h 501836"/>
                <a:gd name="connsiteX1" fmla="*/ 537764 w 3037747"/>
                <a:gd name="connsiteY1" fmla="*/ 4090 h 501836"/>
                <a:gd name="connsiteX2" fmla="*/ 175491 w 3037747"/>
                <a:gd name="connsiteY2" fmla="*/ 335582 h 501836"/>
                <a:gd name="connsiteX3" fmla="*/ 0 w 3037747"/>
                <a:gd name="connsiteY3" fmla="*/ 501836 h 501836"/>
                <a:gd name="connsiteX4" fmla="*/ 3037747 w 3037747"/>
                <a:gd name="connsiteY4" fmla="*/ 0 h 501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747" h="501836">
                  <a:moveTo>
                    <a:pt x="3037747" y="0"/>
                  </a:moveTo>
                  <a:lnTo>
                    <a:pt x="537764" y="4090"/>
                  </a:lnTo>
                  <a:lnTo>
                    <a:pt x="175491" y="335582"/>
                  </a:lnTo>
                  <a:lnTo>
                    <a:pt x="0" y="501836"/>
                  </a:lnTo>
                  <a:lnTo>
                    <a:pt x="3037747" y="0"/>
                  </a:lnTo>
                  <a:close/>
                </a:path>
              </a:pathLst>
            </a:custGeom>
            <a:gradFill>
              <a:gsLst>
                <a:gs pos="0">
                  <a:srgbClr val="FD8100"/>
                </a:gs>
                <a:gs pos="50000">
                  <a:srgbClr val="FEA100"/>
                </a:gs>
                <a:gs pos="100000">
                  <a:srgbClr val="FFB200"/>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2" name="TextBox 11">
            <a:extLst>
              <a:ext uri="{FF2B5EF4-FFF2-40B4-BE49-F238E27FC236}">
                <a16:creationId xmlns:a16="http://schemas.microsoft.com/office/drawing/2014/main" id="{38B1D389-C416-4FEB-9865-DEAC9055156A}"/>
              </a:ext>
            </a:extLst>
          </p:cNvPr>
          <p:cNvSpPr txBox="1"/>
          <p:nvPr/>
        </p:nvSpPr>
        <p:spPr>
          <a:xfrm>
            <a:off x="2300957" y="226151"/>
            <a:ext cx="7628439" cy="646331"/>
          </a:xfrm>
          <a:prstGeom prst="rect">
            <a:avLst/>
          </a:prstGeom>
          <a:noFill/>
        </p:spPr>
        <p:txBody>
          <a:bodyPr wrap="square" rtlCol="0">
            <a:spAutoFit/>
          </a:bodyPr>
          <a:lstStyle/>
          <a:p>
            <a:pPr algn="ctr"/>
            <a:r>
              <a:rPr lang="en-US" sz="3600" dirty="0"/>
              <a:t>More Words</a:t>
            </a:r>
          </a:p>
        </p:txBody>
      </p:sp>
      <p:grpSp>
        <p:nvGrpSpPr>
          <p:cNvPr id="3" name="Group 2">
            <a:extLst>
              <a:ext uri="{FF2B5EF4-FFF2-40B4-BE49-F238E27FC236}">
                <a16:creationId xmlns:a16="http://schemas.microsoft.com/office/drawing/2014/main" id="{4D63CC51-C835-477F-AFC9-8C304E4D3B10}"/>
              </a:ext>
            </a:extLst>
          </p:cNvPr>
          <p:cNvGrpSpPr/>
          <p:nvPr/>
        </p:nvGrpSpPr>
        <p:grpSpPr>
          <a:xfrm>
            <a:off x="623392" y="4472407"/>
            <a:ext cx="576064" cy="1836913"/>
            <a:chOff x="1464752" y="3853238"/>
            <a:chExt cx="576064" cy="1836913"/>
          </a:xfrm>
        </p:grpSpPr>
        <p:sp>
          <p:nvSpPr>
            <p:cNvPr id="19" name="Title 1">
              <a:extLst>
                <a:ext uri="{FF2B5EF4-FFF2-40B4-BE49-F238E27FC236}">
                  <a16:creationId xmlns:a16="http://schemas.microsoft.com/office/drawing/2014/main" id="{C1972315-A03A-4A83-ABF7-C51725F1B62F}"/>
                </a:ext>
              </a:extLst>
            </p:cNvPr>
            <p:cNvSpPr txBox="1">
              <a:spLocks/>
            </p:cNvSpPr>
            <p:nvPr/>
          </p:nvSpPr>
          <p:spPr>
            <a:xfrm rot="5400000">
              <a:off x="1076159" y="4919616"/>
              <a:ext cx="1325047" cy="216024"/>
            </a:xfrm>
            <a:prstGeom prst="roundRect">
              <a:avLst>
                <a:gd name="adj" fmla="val 50000"/>
              </a:avLst>
            </a:prstGeom>
            <a:blipFill>
              <a:blip r:embed="rId3" cstate="print">
                <a:extLst>
                  <a:ext uri="{BEBA8EAE-BF5A-486C-A8C5-ECC9F3942E4B}">
                    <a14:imgProps xmlns:a14="http://schemas.microsoft.com/office/drawing/2010/main">
                      <a14:imgLayer r:embed="rId4">
                        <a14:imgEffect>
                          <a14:colorTemperature colorTemp="8800"/>
                        </a14:imgEffect>
                      </a14:imgLayer>
                    </a14:imgProps>
                  </a:ext>
                </a:extLst>
              </a:blip>
              <a:stretch>
                <a:fillRect/>
              </a:stretch>
            </a:blipFill>
            <a:effectLst>
              <a:outerShdw blurRad="50800" dist="38100" dir="5400000" algn="t" rotWithShape="0">
                <a:prstClr val="black">
                  <a:alpha val="40000"/>
                </a:prstClr>
              </a:outerShdw>
            </a:effectLst>
          </p:spPr>
          <p:txBody>
            <a:bodyPr anchor="ctr">
              <a:no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endParaRPr lang="en-IN" b="1" dirty="0">
                <a:solidFill>
                  <a:schemeClr val="bg1"/>
                </a:solidFill>
                <a:effectLst>
                  <a:outerShdw blurRad="38100" dist="38100" dir="2700000" algn="tl">
                    <a:srgbClr val="000000">
                      <a:alpha val="43137"/>
                    </a:srgbClr>
                  </a:outerShdw>
                </a:effectLst>
              </a:endParaRPr>
            </a:p>
          </p:txBody>
        </p:sp>
        <p:sp>
          <p:nvSpPr>
            <p:cNvPr id="24" name="TextBox 23">
              <a:extLst>
                <a:ext uri="{FF2B5EF4-FFF2-40B4-BE49-F238E27FC236}">
                  <a16:creationId xmlns:a16="http://schemas.microsoft.com/office/drawing/2014/main" id="{B0DBDD58-E0C5-4E8C-BB56-DBA2AE2E242F}"/>
                </a:ext>
              </a:extLst>
            </p:cNvPr>
            <p:cNvSpPr txBox="1"/>
            <p:nvPr/>
          </p:nvSpPr>
          <p:spPr>
            <a:xfrm>
              <a:off x="1464752" y="3853238"/>
              <a:ext cx="576064" cy="584775"/>
            </a:xfrm>
            <a:prstGeom prst="rect">
              <a:avLst/>
            </a:prstGeom>
            <a:solidFill>
              <a:schemeClr val="bg2">
                <a:lumMod val="90000"/>
              </a:schemeClr>
            </a:solidFill>
            <a:ln>
              <a:noFill/>
            </a:ln>
          </p:spPr>
          <p:txBody>
            <a:bodyPr wrap="square" rtlCol="0">
              <a:spAutoFit/>
            </a:bodyPr>
            <a:lstStyle/>
            <a:p>
              <a:pPr algn="ctr"/>
              <a:r>
                <a:rPr lang="en-US" sz="3200" dirty="0"/>
                <a:t>e</a:t>
              </a:r>
            </a:p>
          </p:txBody>
        </p:sp>
      </p:grpSp>
      <p:grpSp>
        <p:nvGrpSpPr>
          <p:cNvPr id="30" name="Group 29">
            <a:extLst>
              <a:ext uri="{FF2B5EF4-FFF2-40B4-BE49-F238E27FC236}">
                <a16:creationId xmlns:a16="http://schemas.microsoft.com/office/drawing/2014/main" id="{C58F2EED-A95B-4436-B461-68F103DFDAEB}"/>
              </a:ext>
            </a:extLst>
          </p:cNvPr>
          <p:cNvGrpSpPr/>
          <p:nvPr/>
        </p:nvGrpSpPr>
        <p:grpSpPr>
          <a:xfrm>
            <a:off x="3068279" y="4472407"/>
            <a:ext cx="576064" cy="1781948"/>
            <a:chOff x="4173917" y="3490555"/>
            <a:chExt cx="576064" cy="1781948"/>
          </a:xfrm>
        </p:grpSpPr>
        <p:sp>
          <p:nvSpPr>
            <p:cNvPr id="20" name="Title 1">
              <a:extLst>
                <a:ext uri="{FF2B5EF4-FFF2-40B4-BE49-F238E27FC236}">
                  <a16:creationId xmlns:a16="http://schemas.microsoft.com/office/drawing/2014/main" id="{ECDD4100-603D-4DE5-8B7E-42FD8A097BE2}"/>
                </a:ext>
              </a:extLst>
            </p:cNvPr>
            <p:cNvSpPr txBox="1">
              <a:spLocks/>
            </p:cNvSpPr>
            <p:nvPr/>
          </p:nvSpPr>
          <p:spPr>
            <a:xfrm rot="5400000">
              <a:off x="3799426" y="4501968"/>
              <a:ext cx="1325047" cy="216024"/>
            </a:xfrm>
            <a:prstGeom prst="roundRect">
              <a:avLst>
                <a:gd name="adj" fmla="val 50000"/>
              </a:avLst>
            </a:prstGeom>
            <a:blipFill>
              <a:blip r:embed="rId3" cstate="print">
                <a:extLst>
                  <a:ext uri="{BEBA8EAE-BF5A-486C-A8C5-ECC9F3942E4B}">
                    <a14:imgProps xmlns:a14="http://schemas.microsoft.com/office/drawing/2010/main">
                      <a14:imgLayer r:embed="rId4">
                        <a14:imgEffect>
                          <a14:colorTemperature colorTemp="8800"/>
                        </a14:imgEffect>
                      </a14:imgLayer>
                    </a14:imgProps>
                  </a:ext>
                </a:extLst>
              </a:blip>
              <a:stretch>
                <a:fillRect/>
              </a:stretch>
            </a:blipFill>
            <a:effectLst>
              <a:outerShdw blurRad="50800" dist="38100" dir="5400000" algn="t" rotWithShape="0">
                <a:prstClr val="black">
                  <a:alpha val="40000"/>
                </a:prstClr>
              </a:outerShdw>
            </a:effectLst>
          </p:spPr>
          <p:txBody>
            <a:bodyPr anchor="ctr">
              <a:no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endParaRPr lang="en-IN" b="1" dirty="0">
                <a:solidFill>
                  <a:schemeClr val="bg1"/>
                </a:solidFill>
                <a:effectLst>
                  <a:outerShdw blurRad="38100" dist="38100" dir="2700000" algn="tl">
                    <a:srgbClr val="000000">
                      <a:alpha val="43137"/>
                    </a:srgbClr>
                  </a:outerShdw>
                </a:effectLst>
              </a:endParaRPr>
            </a:p>
          </p:txBody>
        </p:sp>
        <p:sp>
          <p:nvSpPr>
            <p:cNvPr id="25" name="TextBox 24">
              <a:extLst>
                <a:ext uri="{FF2B5EF4-FFF2-40B4-BE49-F238E27FC236}">
                  <a16:creationId xmlns:a16="http://schemas.microsoft.com/office/drawing/2014/main" id="{A14FAF2F-324D-4824-AB8B-BF42B2071694}"/>
                </a:ext>
              </a:extLst>
            </p:cNvPr>
            <p:cNvSpPr txBox="1"/>
            <p:nvPr/>
          </p:nvSpPr>
          <p:spPr>
            <a:xfrm>
              <a:off x="4173917" y="3490555"/>
              <a:ext cx="576064" cy="584775"/>
            </a:xfrm>
            <a:prstGeom prst="rect">
              <a:avLst/>
            </a:prstGeom>
            <a:solidFill>
              <a:schemeClr val="accent2">
                <a:lumMod val="40000"/>
                <a:lumOff val="60000"/>
              </a:schemeClr>
            </a:solidFill>
            <a:ln>
              <a:noFill/>
            </a:ln>
          </p:spPr>
          <p:txBody>
            <a:bodyPr wrap="square" rtlCol="0">
              <a:spAutoFit/>
            </a:bodyPr>
            <a:lstStyle/>
            <a:p>
              <a:pPr algn="ctr"/>
              <a:r>
                <a:rPr lang="en-US" sz="3200" dirty="0"/>
                <a:t>a</a:t>
              </a:r>
            </a:p>
          </p:txBody>
        </p:sp>
      </p:grpSp>
      <p:grpSp>
        <p:nvGrpSpPr>
          <p:cNvPr id="31" name="Group 30">
            <a:extLst>
              <a:ext uri="{FF2B5EF4-FFF2-40B4-BE49-F238E27FC236}">
                <a16:creationId xmlns:a16="http://schemas.microsoft.com/office/drawing/2014/main" id="{E0A980FE-BB3F-412E-A10F-6D62BEA70A80}"/>
              </a:ext>
            </a:extLst>
          </p:cNvPr>
          <p:cNvGrpSpPr/>
          <p:nvPr/>
        </p:nvGrpSpPr>
        <p:grpSpPr>
          <a:xfrm>
            <a:off x="5513166" y="4472407"/>
            <a:ext cx="576064" cy="1760662"/>
            <a:chOff x="6206185" y="3947456"/>
            <a:chExt cx="576064" cy="1760662"/>
          </a:xfrm>
        </p:grpSpPr>
        <p:sp>
          <p:nvSpPr>
            <p:cNvPr id="21" name="Title 1">
              <a:extLst>
                <a:ext uri="{FF2B5EF4-FFF2-40B4-BE49-F238E27FC236}">
                  <a16:creationId xmlns:a16="http://schemas.microsoft.com/office/drawing/2014/main" id="{AF8131B5-3AB9-4C0D-8D3C-C0139374A170}"/>
                </a:ext>
              </a:extLst>
            </p:cNvPr>
            <p:cNvSpPr txBox="1">
              <a:spLocks/>
            </p:cNvSpPr>
            <p:nvPr/>
          </p:nvSpPr>
          <p:spPr>
            <a:xfrm rot="5400000">
              <a:off x="5815760" y="4937583"/>
              <a:ext cx="1325047" cy="216024"/>
            </a:xfrm>
            <a:prstGeom prst="roundRect">
              <a:avLst>
                <a:gd name="adj" fmla="val 50000"/>
              </a:avLst>
            </a:prstGeom>
            <a:blipFill>
              <a:blip r:embed="rId3" cstate="print">
                <a:extLst>
                  <a:ext uri="{BEBA8EAE-BF5A-486C-A8C5-ECC9F3942E4B}">
                    <a14:imgProps xmlns:a14="http://schemas.microsoft.com/office/drawing/2010/main">
                      <a14:imgLayer r:embed="rId4">
                        <a14:imgEffect>
                          <a14:colorTemperature colorTemp="8800"/>
                        </a14:imgEffect>
                      </a14:imgLayer>
                    </a14:imgProps>
                  </a:ext>
                </a:extLst>
              </a:blip>
              <a:stretch>
                <a:fillRect/>
              </a:stretch>
            </a:blipFill>
            <a:effectLst>
              <a:outerShdw blurRad="50800" dist="38100" dir="5400000" algn="t" rotWithShape="0">
                <a:prstClr val="black">
                  <a:alpha val="40000"/>
                </a:prstClr>
              </a:outerShdw>
            </a:effectLst>
          </p:spPr>
          <p:txBody>
            <a:bodyPr anchor="ctr">
              <a:no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endParaRPr lang="en-IN" b="1" dirty="0">
                <a:solidFill>
                  <a:schemeClr val="bg1"/>
                </a:solidFill>
                <a:effectLst>
                  <a:outerShdw blurRad="38100" dist="38100" dir="2700000" algn="tl">
                    <a:srgbClr val="000000">
                      <a:alpha val="43137"/>
                    </a:srgbClr>
                  </a:outerShdw>
                </a:effectLst>
              </a:endParaRPr>
            </a:p>
          </p:txBody>
        </p:sp>
        <p:sp>
          <p:nvSpPr>
            <p:cNvPr id="26" name="TextBox 25">
              <a:extLst>
                <a:ext uri="{FF2B5EF4-FFF2-40B4-BE49-F238E27FC236}">
                  <a16:creationId xmlns:a16="http://schemas.microsoft.com/office/drawing/2014/main" id="{4C36B037-06C9-4DCC-B136-A928620A9066}"/>
                </a:ext>
              </a:extLst>
            </p:cNvPr>
            <p:cNvSpPr txBox="1"/>
            <p:nvPr/>
          </p:nvSpPr>
          <p:spPr>
            <a:xfrm>
              <a:off x="6206185" y="3947456"/>
              <a:ext cx="576064" cy="584775"/>
            </a:xfrm>
            <a:prstGeom prst="rect">
              <a:avLst/>
            </a:prstGeom>
            <a:solidFill>
              <a:schemeClr val="accent4">
                <a:lumMod val="20000"/>
                <a:lumOff val="80000"/>
              </a:schemeClr>
            </a:solidFill>
            <a:ln>
              <a:noFill/>
            </a:ln>
          </p:spPr>
          <p:txBody>
            <a:bodyPr wrap="square" rtlCol="0">
              <a:spAutoFit/>
            </a:bodyPr>
            <a:lstStyle/>
            <a:p>
              <a:pPr algn="ctr"/>
              <a:r>
                <a:rPr lang="en-US" sz="3200" dirty="0" err="1"/>
                <a:t>i</a:t>
              </a:r>
              <a:endParaRPr lang="en-US" sz="3200" dirty="0"/>
            </a:p>
          </p:txBody>
        </p:sp>
      </p:grpSp>
      <p:grpSp>
        <p:nvGrpSpPr>
          <p:cNvPr id="34" name="Group 33">
            <a:extLst>
              <a:ext uri="{FF2B5EF4-FFF2-40B4-BE49-F238E27FC236}">
                <a16:creationId xmlns:a16="http://schemas.microsoft.com/office/drawing/2014/main" id="{661409B2-227C-4D0E-8234-D57EA4A4C312}"/>
              </a:ext>
            </a:extLst>
          </p:cNvPr>
          <p:cNvGrpSpPr/>
          <p:nvPr/>
        </p:nvGrpSpPr>
        <p:grpSpPr>
          <a:xfrm>
            <a:off x="10402939" y="4472407"/>
            <a:ext cx="576064" cy="1766103"/>
            <a:chOff x="10402939" y="3798295"/>
            <a:chExt cx="576064" cy="1766103"/>
          </a:xfrm>
        </p:grpSpPr>
        <p:sp>
          <p:nvSpPr>
            <p:cNvPr id="23" name="Title 1">
              <a:extLst>
                <a:ext uri="{FF2B5EF4-FFF2-40B4-BE49-F238E27FC236}">
                  <a16:creationId xmlns:a16="http://schemas.microsoft.com/office/drawing/2014/main" id="{D008B13B-9775-427C-9FBD-370DDE0ECF03}"/>
                </a:ext>
              </a:extLst>
            </p:cNvPr>
            <p:cNvSpPr txBox="1">
              <a:spLocks/>
            </p:cNvSpPr>
            <p:nvPr/>
          </p:nvSpPr>
          <p:spPr>
            <a:xfrm rot="5400000">
              <a:off x="10006819" y="4793863"/>
              <a:ext cx="1325047" cy="216024"/>
            </a:xfrm>
            <a:prstGeom prst="roundRect">
              <a:avLst>
                <a:gd name="adj" fmla="val 50000"/>
              </a:avLst>
            </a:prstGeom>
            <a:blipFill>
              <a:blip r:embed="rId3" cstate="print">
                <a:extLst>
                  <a:ext uri="{BEBA8EAE-BF5A-486C-A8C5-ECC9F3942E4B}">
                    <a14:imgProps xmlns:a14="http://schemas.microsoft.com/office/drawing/2010/main">
                      <a14:imgLayer r:embed="rId4">
                        <a14:imgEffect>
                          <a14:colorTemperature colorTemp="8800"/>
                        </a14:imgEffect>
                      </a14:imgLayer>
                    </a14:imgProps>
                  </a:ext>
                </a:extLst>
              </a:blip>
              <a:stretch>
                <a:fillRect/>
              </a:stretch>
            </a:blipFill>
            <a:effectLst>
              <a:outerShdw blurRad="50800" dist="38100" dir="5400000" algn="t" rotWithShape="0">
                <a:prstClr val="black">
                  <a:alpha val="40000"/>
                </a:prstClr>
              </a:outerShdw>
            </a:effectLst>
          </p:spPr>
          <p:txBody>
            <a:bodyPr anchor="ctr">
              <a:no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endParaRPr lang="en-IN" b="1" dirty="0">
                <a:solidFill>
                  <a:schemeClr val="bg1"/>
                </a:solidFill>
                <a:effectLst>
                  <a:outerShdw blurRad="38100" dist="38100" dir="2700000" algn="tl">
                    <a:srgbClr val="000000">
                      <a:alpha val="43137"/>
                    </a:srgbClr>
                  </a:outerShdw>
                </a:effectLst>
              </a:endParaRPr>
            </a:p>
          </p:txBody>
        </p:sp>
        <p:sp>
          <p:nvSpPr>
            <p:cNvPr id="27" name="TextBox 26">
              <a:extLst>
                <a:ext uri="{FF2B5EF4-FFF2-40B4-BE49-F238E27FC236}">
                  <a16:creationId xmlns:a16="http://schemas.microsoft.com/office/drawing/2014/main" id="{6F714D38-EC59-40E9-B915-C142C6B456DC}"/>
                </a:ext>
              </a:extLst>
            </p:cNvPr>
            <p:cNvSpPr txBox="1"/>
            <p:nvPr/>
          </p:nvSpPr>
          <p:spPr>
            <a:xfrm>
              <a:off x="10402939" y="3798295"/>
              <a:ext cx="576064" cy="584775"/>
            </a:xfrm>
            <a:prstGeom prst="rect">
              <a:avLst/>
            </a:prstGeom>
            <a:solidFill>
              <a:schemeClr val="accent5">
                <a:lumMod val="40000"/>
                <a:lumOff val="60000"/>
              </a:schemeClr>
            </a:solidFill>
            <a:ln>
              <a:noFill/>
            </a:ln>
          </p:spPr>
          <p:txBody>
            <a:bodyPr wrap="square" rtlCol="0">
              <a:spAutoFit/>
            </a:bodyPr>
            <a:lstStyle/>
            <a:p>
              <a:pPr algn="ctr"/>
              <a:r>
                <a:rPr lang="en-US" sz="3200" dirty="0"/>
                <a:t>u</a:t>
              </a:r>
            </a:p>
          </p:txBody>
        </p:sp>
      </p:grpSp>
      <p:grpSp>
        <p:nvGrpSpPr>
          <p:cNvPr id="32" name="Group 31">
            <a:extLst>
              <a:ext uri="{FF2B5EF4-FFF2-40B4-BE49-F238E27FC236}">
                <a16:creationId xmlns:a16="http://schemas.microsoft.com/office/drawing/2014/main" id="{DBDA338F-AF9A-44B6-9960-28ECD8B38976}"/>
              </a:ext>
            </a:extLst>
          </p:cNvPr>
          <p:cNvGrpSpPr/>
          <p:nvPr/>
        </p:nvGrpSpPr>
        <p:grpSpPr>
          <a:xfrm>
            <a:off x="7933442" y="4472407"/>
            <a:ext cx="576064" cy="1745275"/>
            <a:chOff x="8202572" y="3962842"/>
            <a:chExt cx="576064" cy="1745275"/>
          </a:xfrm>
        </p:grpSpPr>
        <p:sp>
          <p:nvSpPr>
            <p:cNvPr id="22" name="Title 1">
              <a:extLst>
                <a:ext uri="{FF2B5EF4-FFF2-40B4-BE49-F238E27FC236}">
                  <a16:creationId xmlns:a16="http://schemas.microsoft.com/office/drawing/2014/main" id="{A923F232-236D-4585-88D6-1DF1485F3749}"/>
                </a:ext>
              </a:extLst>
            </p:cNvPr>
            <p:cNvSpPr txBox="1">
              <a:spLocks/>
            </p:cNvSpPr>
            <p:nvPr/>
          </p:nvSpPr>
          <p:spPr>
            <a:xfrm rot="5400000">
              <a:off x="7832094" y="4937582"/>
              <a:ext cx="1325047" cy="216024"/>
            </a:xfrm>
            <a:prstGeom prst="roundRect">
              <a:avLst>
                <a:gd name="adj" fmla="val 50000"/>
              </a:avLst>
            </a:prstGeom>
            <a:blipFill>
              <a:blip r:embed="rId3" cstate="print">
                <a:extLst>
                  <a:ext uri="{BEBA8EAE-BF5A-486C-A8C5-ECC9F3942E4B}">
                    <a14:imgProps xmlns:a14="http://schemas.microsoft.com/office/drawing/2010/main">
                      <a14:imgLayer r:embed="rId4">
                        <a14:imgEffect>
                          <a14:colorTemperature colorTemp="8800"/>
                        </a14:imgEffect>
                      </a14:imgLayer>
                    </a14:imgProps>
                  </a:ext>
                </a:extLst>
              </a:blip>
              <a:stretch>
                <a:fillRect/>
              </a:stretch>
            </a:blipFill>
            <a:effectLst>
              <a:outerShdw blurRad="50800" dist="38100" dir="5400000" algn="t" rotWithShape="0">
                <a:prstClr val="black">
                  <a:alpha val="40000"/>
                </a:prstClr>
              </a:outerShdw>
            </a:effectLst>
          </p:spPr>
          <p:txBody>
            <a:bodyPr anchor="ctr">
              <a:no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endParaRPr lang="en-IN" b="1" dirty="0">
                <a:solidFill>
                  <a:schemeClr val="bg1"/>
                </a:solidFill>
                <a:effectLst>
                  <a:outerShdw blurRad="38100" dist="38100" dir="2700000" algn="tl">
                    <a:srgbClr val="000000">
                      <a:alpha val="43137"/>
                    </a:srgbClr>
                  </a:outerShdw>
                </a:effectLst>
              </a:endParaRPr>
            </a:p>
          </p:txBody>
        </p:sp>
        <p:sp>
          <p:nvSpPr>
            <p:cNvPr id="28" name="TextBox 27">
              <a:extLst>
                <a:ext uri="{FF2B5EF4-FFF2-40B4-BE49-F238E27FC236}">
                  <a16:creationId xmlns:a16="http://schemas.microsoft.com/office/drawing/2014/main" id="{A1F4A83E-26AA-470A-BC53-8721DEDADEC5}"/>
                </a:ext>
              </a:extLst>
            </p:cNvPr>
            <p:cNvSpPr txBox="1"/>
            <p:nvPr/>
          </p:nvSpPr>
          <p:spPr>
            <a:xfrm>
              <a:off x="8202572" y="3962842"/>
              <a:ext cx="576064" cy="584775"/>
            </a:xfrm>
            <a:prstGeom prst="rect">
              <a:avLst/>
            </a:prstGeom>
            <a:solidFill>
              <a:schemeClr val="accent6">
                <a:lumMod val="60000"/>
                <a:lumOff val="40000"/>
              </a:schemeClr>
            </a:solidFill>
            <a:ln>
              <a:noFill/>
            </a:ln>
          </p:spPr>
          <p:txBody>
            <a:bodyPr wrap="square" rtlCol="0">
              <a:spAutoFit/>
            </a:bodyPr>
            <a:lstStyle/>
            <a:p>
              <a:pPr algn="ctr"/>
              <a:r>
                <a:rPr lang="en-US" sz="3200" dirty="0"/>
                <a:t>o</a:t>
              </a:r>
            </a:p>
          </p:txBody>
        </p:sp>
      </p:grpSp>
      <p:pic>
        <p:nvPicPr>
          <p:cNvPr id="29" name="Picture 28" descr="A police car parked on the side of the road&#10;&#10;Description automatically generated with medium confidence">
            <a:extLst>
              <a:ext uri="{FF2B5EF4-FFF2-40B4-BE49-F238E27FC236}">
                <a16:creationId xmlns:a16="http://schemas.microsoft.com/office/drawing/2014/main" id="{FB6DEAB5-C49B-4E02-B7FD-54487910DD5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5004" t="40772"/>
          <a:stretch/>
        </p:blipFill>
        <p:spPr>
          <a:xfrm>
            <a:off x="2279576" y="2210257"/>
            <a:ext cx="2082014" cy="1422942"/>
          </a:xfrm>
          <a:prstGeom prst="rect">
            <a:avLst/>
          </a:prstGeom>
        </p:spPr>
      </p:pic>
      <p:pic>
        <p:nvPicPr>
          <p:cNvPr id="1028" name="Picture 4" descr="Stylo, Stylo Plume, Encrer, Écrivez, L'Écriture">
            <a:extLst>
              <a:ext uri="{FF2B5EF4-FFF2-40B4-BE49-F238E27FC236}">
                <a16:creationId xmlns:a16="http://schemas.microsoft.com/office/drawing/2014/main" id="{BAA95C6A-C690-41FB-8E77-5D2CAA73803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338623" y="1942743"/>
            <a:ext cx="2407901" cy="12039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orc, Mignonne, Langue, Le Sourire, Content, Cultiver">
            <a:extLst>
              <a:ext uri="{FF2B5EF4-FFF2-40B4-BE49-F238E27FC236}">
                <a16:creationId xmlns:a16="http://schemas.microsoft.com/office/drawing/2014/main" id="{5E258CFB-21F4-418A-9278-41A8F81CBDC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5978" y="2132856"/>
            <a:ext cx="1970102" cy="16417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cker, Chiot, Animal De Compagnie, Canin, Chien">
            <a:extLst>
              <a:ext uri="{FF2B5EF4-FFF2-40B4-BE49-F238E27FC236}">
                <a16:creationId xmlns:a16="http://schemas.microsoft.com/office/drawing/2014/main" id="{5214AE52-8EDF-4108-BAD8-4BE8ECE41DC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04112" y="2357854"/>
            <a:ext cx="2189001" cy="145705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asse, Pointé, Agresser, Tasse À Café, Mug À Café">
            <a:extLst>
              <a:ext uri="{FF2B5EF4-FFF2-40B4-BE49-F238E27FC236}">
                <a16:creationId xmlns:a16="http://schemas.microsoft.com/office/drawing/2014/main" id="{A46A2803-B408-4FF3-BC3A-7EDB4FD16F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67639" y="2348880"/>
            <a:ext cx="2189001" cy="1457054"/>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0816385D-17CB-4974-AD41-F2865F55337F}"/>
              </a:ext>
            </a:extLst>
          </p:cNvPr>
          <p:cNvSpPr txBox="1"/>
          <p:nvPr/>
        </p:nvSpPr>
        <p:spPr>
          <a:xfrm>
            <a:off x="5460190" y="3875729"/>
            <a:ext cx="722376" cy="461665"/>
          </a:xfrm>
          <a:prstGeom prst="rect">
            <a:avLst/>
          </a:prstGeom>
          <a:solidFill>
            <a:schemeClr val="accent1">
              <a:lumMod val="20000"/>
              <a:lumOff val="80000"/>
            </a:schemeClr>
          </a:solidFill>
          <a:ln>
            <a:solidFill>
              <a:schemeClr val="tx1">
                <a:lumMod val="85000"/>
                <a:lumOff val="15000"/>
              </a:schemeClr>
            </a:solidFill>
          </a:ln>
          <a:scene3d>
            <a:camera prst="orthographicFront"/>
            <a:lightRig rig="threePt" dir="t"/>
          </a:scene3d>
          <a:sp3d>
            <a:bevelT/>
          </a:sp3d>
        </p:spPr>
        <p:txBody>
          <a:bodyPr wrap="square" rtlCol="0">
            <a:spAutoFit/>
          </a:bodyPr>
          <a:lstStyle/>
          <a:p>
            <a:pPr algn="ctr"/>
            <a:r>
              <a:rPr lang="en-US" sz="2400" dirty="0"/>
              <a:t>pig</a:t>
            </a:r>
          </a:p>
        </p:txBody>
      </p:sp>
      <p:sp>
        <p:nvSpPr>
          <p:cNvPr id="40" name="TextBox 39">
            <a:extLst>
              <a:ext uri="{FF2B5EF4-FFF2-40B4-BE49-F238E27FC236}">
                <a16:creationId xmlns:a16="http://schemas.microsoft.com/office/drawing/2014/main" id="{958AADC2-48E8-4FDD-AE7C-73541613EDE3}"/>
              </a:ext>
            </a:extLst>
          </p:cNvPr>
          <p:cNvSpPr txBox="1"/>
          <p:nvPr/>
        </p:nvSpPr>
        <p:spPr>
          <a:xfrm flipH="1">
            <a:off x="7860286" y="3875729"/>
            <a:ext cx="722376" cy="461665"/>
          </a:xfrm>
          <a:prstGeom prst="rect">
            <a:avLst/>
          </a:prstGeom>
          <a:solidFill>
            <a:schemeClr val="accent3">
              <a:lumMod val="20000"/>
              <a:lumOff val="80000"/>
            </a:schemeClr>
          </a:solidFill>
          <a:ln>
            <a:solidFill>
              <a:schemeClr val="tx1">
                <a:lumMod val="85000"/>
                <a:lumOff val="15000"/>
              </a:schemeClr>
            </a:solidFill>
          </a:ln>
          <a:scene3d>
            <a:camera prst="orthographicFront"/>
            <a:lightRig rig="threePt" dir="t"/>
          </a:scene3d>
          <a:sp3d>
            <a:bevelT/>
          </a:sp3d>
        </p:spPr>
        <p:txBody>
          <a:bodyPr wrap="square" rtlCol="0">
            <a:spAutoFit/>
          </a:bodyPr>
          <a:lstStyle/>
          <a:p>
            <a:pPr algn="ctr"/>
            <a:r>
              <a:rPr lang="en-US" sz="2400" dirty="0"/>
              <a:t>dog</a:t>
            </a:r>
          </a:p>
        </p:txBody>
      </p:sp>
      <p:sp>
        <p:nvSpPr>
          <p:cNvPr id="41" name="TextBox 40">
            <a:extLst>
              <a:ext uri="{FF2B5EF4-FFF2-40B4-BE49-F238E27FC236}">
                <a16:creationId xmlns:a16="http://schemas.microsoft.com/office/drawing/2014/main" id="{E1C565F3-7194-44C9-AAFC-6F3A88911408}"/>
              </a:ext>
            </a:extLst>
          </p:cNvPr>
          <p:cNvSpPr txBox="1"/>
          <p:nvPr/>
        </p:nvSpPr>
        <p:spPr>
          <a:xfrm flipH="1">
            <a:off x="2999656" y="3875729"/>
            <a:ext cx="722376" cy="461665"/>
          </a:xfrm>
          <a:prstGeom prst="rect">
            <a:avLst/>
          </a:prstGeom>
          <a:solidFill>
            <a:schemeClr val="accent4">
              <a:lumMod val="20000"/>
              <a:lumOff val="80000"/>
            </a:schemeClr>
          </a:solidFill>
          <a:ln>
            <a:solidFill>
              <a:schemeClr val="tx1">
                <a:lumMod val="85000"/>
                <a:lumOff val="15000"/>
              </a:schemeClr>
            </a:solidFill>
          </a:ln>
          <a:scene3d>
            <a:camera prst="orthographicFront"/>
            <a:lightRig rig="threePt" dir="t"/>
          </a:scene3d>
          <a:sp3d>
            <a:bevelT/>
          </a:sp3d>
        </p:spPr>
        <p:txBody>
          <a:bodyPr wrap="square" rtlCol="0">
            <a:spAutoFit/>
          </a:bodyPr>
          <a:lstStyle/>
          <a:p>
            <a:pPr algn="ctr"/>
            <a:r>
              <a:rPr lang="en-US" sz="2400" dirty="0"/>
              <a:t>car</a:t>
            </a:r>
          </a:p>
        </p:txBody>
      </p:sp>
      <p:sp>
        <p:nvSpPr>
          <p:cNvPr id="42" name="TextBox 41">
            <a:extLst>
              <a:ext uri="{FF2B5EF4-FFF2-40B4-BE49-F238E27FC236}">
                <a16:creationId xmlns:a16="http://schemas.microsoft.com/office/drawing/2014/main" id="{2A73830F-F2B0-46EB-859E-4F7B338B8E1F}"/>
              </a:ext>
            </a:extLst>
          </p:cNvPr>
          <p:cNvSpPr txBox="1"/>
          <p:nvPr/>
        </p:nvSpPr>
        <p:spPr>
          <a:xfrm flipH="1">
            <a:off x="551384" y="3875729"/>
            <a:ext cx="722376" cy="461665"/>
          </a:xfrm>
          <a:prstGeom prst="rect">
            <a:avLst/>
          </a:prstGeom>
          <a:solidFill>
            <a:schemeClr val="accent6">
              <a:lumMod val="20000"/>
              <a:lumOff val="80000"/>
            </a:schemeClr>
          </a:solidFill>
          <a:ln>
            <a:solidFill>
              <a:schemeClr val="tx1">
                <a:lumMod val="85000"/>
                <a:lumOff val="15000"/>
              </a:schemeClr>
            </a:solidFill>
          </a:ln>
          <a:scene3d>
            <a:camera prst="orthographicFront"/>
            <a:lightRig rig="threePt" dir="t"/>
          </a:scene3d>
          <a:sp3d>
            <a:bevelT/>
          </a:sp3d>
        </p:spPr>
        <p:txBody>
          <a:bodyPr wrap="square" rtlCol="0">
            <a:spAutoFit/>
          </a:bodyPr>
          <a:lstStyle/>
          <a:p>
            <a:pPr algn="ctr"/>
            <a:r>
              <a:rPr lang="en-US" sz="2400" dirty="0"/>
              <a:t>pen</a:t>
            </a:r>
          </a:p>
        </p:txBody>
      </p:sp>
      <p:sp>
        <p:nvSpPr>
          <p:cNvPr id="43" name="TextBox 42">
            <a:extLst>
              <a:ext uri="{FF2B5EF4-FFF2-40B4-BE49-F238E27FC236}">
                <a16:creationId xmlns:a16="http://schemas.microsoft.com/office/drawing/2014/main" id="{11A6D7B7-DEB5-44C0-ACE3-9F764323F790}"/>
              </a:ext>
            </a:extLst>
          </p:cNvPr>
          <p:cNvSpPr txBox="1"/>
          <p:nvPr/>
        </p:nvSpPr>
        <p:spPr>
          <a:xfrm flipH="1">
            <a:off x="10344472" y="3875729"/>
            <a:ext cx="722376" cy="461665"/>
          </a:xfrm>
          <a:prstGeom prst="rect">
            <a:avLst/>
          </a:prstGeom>
          <a:solidFill>
            <a:schemeClr val="accent1">
              <a:lumMod val="20000"/>
              <a:lumOff val="80000"/>
            </a:schemeClr>
          </a:solidFill>
          <a:ln>
            <a:solidFill>
              <a:schemeClr val="tx1">
                <a:lumMod val="85000"/>
                <a:lumOff val="15000"/>
              </a:schemeClr>
            </a:solidFill>
          </a:ln>
          <a:scene3d>
            <a:camera prst="orthographicFront"/>
            <a:lightRig rig="threePt" dir="t"/>
          </a:scene3d>
          <a:sp3d>
            <a:bevelT/>
          </a:sp3d>
        </p:spPr>
        <p:txBody>
          <a:bodyPr wrap="square" rtlCol="0">
            <a:spAutoFit/>
          </a:bodyPr>
          <a:lstStyle/>
          <a:p>
            <a:pPr algn="ctr"/>
            <a:r>
              <a:rPr lang="en-US" sz="2400" dirty="0"/>
              <a:t>cup</a:t>
            </a:r>
          </a:p>
        </p:txBody>
      </p:sp>
    </p:spTree>
    <p:extLst>
      <p:ext uri="{BB962C8B-B14F-4D97-AF65-F5344CB8AC3E}">
        <p14:creationId xmlns:p14="http://schemas.microsoft.com/office/powerpoint/2010/main" val="288714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ppt_x</p:attrName>
                                        </p:attrNameLst>
                                      </p:cBhvr>
                                      <p:tavLst>
                                        <p:tav tm="0">
                                          <p:val>
                                            <p:strVal val="#ppt_x-#ppt_w/2"/>
                                          </p:val>
                                        </p:tav>
                                        <p:tav tm="100000">
                                          <p:val>
                                            <p:strVal val="#ppt_x"/>
                                          </p:val>
                                        </p:tav>
                                      </p:tavLst>
                                    </p:anim>
                                    <p:anim calcmode="lin" valueType="num">
                                      <p:cBhvr>
                                        <p:cTn id="8" dur="1000" fill="hold"/>
                                        <p:tgtEl>
                                          <p:spTgt spid="42"/>
                                        </p:tgtEl>
                                        <p:attrNameLst>
                                          <p:attrName>ppt_y</p:attrName>
                                        </p:attrNameLst>
                                      </p:cBhvr>
                                      <p:tavLst>
                                        <p:tav tm="0">
                                          <p:val>
                                            <p:strVal val="#ppt_y"/>
                                          </p:val>
                                        </p:tav>
                                        <p:tav tm="100000">
                                          <p:val>
                                            <p:strVal val="#ppt_y"/>
                                          </p:val>
                                        </p:tav>
                                      </p:tavLst>
                                    </p:anim>
                                    <p:anim calcmode="lin" valueType="num">
                                      <p:cBhvr>
                                        <p:cTn id="9" dur="1000" fill="hold"/>
                                        <p:tgtEl>
                                          <p:spTgt spid="42"/>
                                        </p:tgtEl>
                                        <p:attrNameLst>
                                          <p:attrName>ppt_w</p:attrName>
                                        </p:attrNameLst>
                                      </p:cBhvr>
                                      <p:tavLst>
                                        <p:tav tm="0">
                                          <p:val>
                                            <p:fltVal val="0"/>
                                          </p:val>
                                        </p:tav>
                                        <p:tav tm="100000">
                                          <p:val>
                                            <p:strVal val="#ppt_w"/>
                                          </p:val>
                                        </p:tav>
                                      </p:tavLst>
                                    </p:anim>
                                    <p:anim calcmode="lin" valueType="num">
                                      <p:cBhvr>
                                        <p:cTn id="10" dur="1000" fill="hold"/>
                                        <p:tgtEl>
                                          <p:spTgt spid="42"/>
                                        </p:tgtEl>
                                        <p:attrNameLst>
                                          <p:attrName>ppt_h</p:attrName>
                                        </p:attrNameLst>
                                      </p:cBhvr>
                                      <p:tavLst>
                                        <p:tav tm="0">
                                          <p:val>
                                            <p:strVal val="#ppt_h"/>
                                          </p:val>
                                        </p:tav>
                                        <p:tav tm="100000">
                                          <p:val>
                                            <p:strVal val="#ppt_h"/>
                                          </p:val>
                                        </p:tav>
                                      </p:tavLst>
                                    </p:anim>
                                  </p:childTnLst>
                                </p:cTn>
                              </p:par>
                            </p:childTnLst>
                          </p:cTn>
                        </p:par>
                        <p:par>
                          <p:cTn id="11" fill="hold">
                            <p:stCondLst>
                              <p:cond delay="1000"/>
                            </p:stCondLst>
                            <p:childTnLst>
                              <p:par>
                                <p:cTn id="12" presetID="17" presetClass="entr" presetSubtype="8" fill="hold" grpId="0" nodeType="after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1000" fill="hold"/>
                                        <p:tgtEl>
                                          <p:spTgt spid="41"/>
                                        </p:tgtEl>
                                        <p:attrNameLst>
                                          <p:attrName>ppt_x</p:attrName>
                                        </p:attrNameLst>
                                      </p:cBhvr>
                                      <p:tavLst>
                                        <p:tav tm="0">
                                          <p:val>
                                            <p:strVal val="#ppt_x-#ppt_w/2"/>
                                          </p:val>
                                        </p:tav>
                                        <p:tav tm="100000">
                                          <p:val>
                                            <p:strVal val="#ppt_x"/>
                                          </p:val>
                                        </p:tav>
                                      </p:tavLst>
                                    </p:anim>
                                    <p:anim calcmode="lin" valueType="num">
                                      <p:cBhvr>
                                        <p:cTn id="15" dur="1000" fill="hold"/>
                                        <p:tgtEl>
                                          <p:spTgt spid="41"/>
                                        </p:tgtEl>
                                        <p:attrNameLst>
                                          <p:attrName>ppt_y</p:attrName>
                                        </p:attrNameLst>
                                      </p:cBhvr>
                                      <p:tavLst>
                                        <p:tav tm="0">
                                          <p:val>
                                            <p:strVal val="#ppt_y"/>
                                          </p:val>
                                        </p:tav>
                                        <p:tav tm="100000">
                                          <p:val>
                                            <p:strVal val="#ppt_y"/>
                                          </p:val>
                                        </p:tav>
                                      </p:tavLst>
                                    </p:anim>
                                    <p:anim calcmode="lin" valueType="num">
                                      <p:cBhvr>
                                        <p:cTn id="16" dur="1000" fill="hold"/>
                                        <p:tgtEl>
                                          <p:spTgt spid="41"/>
                                        </p:tgtEl>
                                        <p:attrNameLst>
                                          <p:attrName>ppt_w</p:attrName>
                                        </p:attrNameLst>
                                      </p:cBhvr>
                                      <p:tavLst>
                                        <p:tav tm="0">
                                          <p:val>
                                            <p:fltVal val="0"/>
                                          </p:val>
                                        </p:tav>
                                        <p:tav tm="100000">
                                          <p:val>
                                            <p:strVal val="#ppt_w"/>
                                          </p:val>
                                        </p:tav>
                                      </p:tavLst>
                                    </p:anim>
                                    <p:anim calcmode="lin" valueType="num">
                                      <p:cBhvr>
                                        <p:cTn id="17" dur="1000" fill="hold"/>
                                        <p:tgtEl>
                                          <p:spTgt spid="41"/>
                                        </p:tgtEl>
                                        <p:attrNameLst>
                                          <p:attrName>ppt_h</p:attrName>
                                        </p:attrNameLst>
                                      </p:cBhvr>
                                      <p:tavLst>
                                        <p:tav tm="0">
                                          <p:val>
                                            <p:strVal val="#ppt_h"/>
                                          </p:val>
                                        </p:tav>
                                        <p:tav tm="100000">
                                          <p:val>
                                            <p:strVal val="#ppt_h"/>
                                          </p:val>
                                        </p:tav>
                                      </p:tavLst>
                                    </p:anim>
                                  </p:childTnLst>
                                </p:cTn>
                              </p:par>
                            </p:childTnLst>
                          </p:cTn>
                        </p:par>
                        <p:par>
                          <p:cTn id="18" fill="hold">
                            <p:stCondLst>
                              <p:cond delay="2000"/>
                            </p:stCondLst>
                            <p:childTnLst>
                              <p:par>
                                <p:cTn id="19" presetID="17" presetClass="entr" presetSubtype="8"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1000" fill="hold"/>
                                        <p:tgtEl>
                                          <p:spTgt spid="39"/>
                                        </p:tgtEl>
                                        <p:attrNameLst>
                                          <p:attrName>ppt_x</p:attrName>
                                        </p:attrNameLst>
                                      </p:cBhvr>
                                      <p:tavLst>
                                        <p:tav tm="0">
                                          <p:val>
                                            <p:strVal val="#ppt_x-#ppt_w/2"/>
                                          </p:val>
                                        </p:tav>
                                        <p:tav tm="100000">
                                          <p:val>
                                            <p:strVal val="#ppt_x"/>
                                          </p:val>
                                        </p:tav>
                                      </p:tavLst>
                                    </p:anim>
                                    <p:anim calcmode="lin" valueType="num">
                                      <p:cBhvr>
                                        <p:cTn id="22" dur="1000" fill="hold"/>
                                        <p:tgtEl>
                                          <p:spTgt spid="39"/>
                                        </p:tgtEl>
                                        <p:attrNameLst>
                                          <p:attrName>ppt_y</p:attrName>
                                        </p:attrNameLst>
                                      </p:cBhvr>
                                      <p:tavLst>
                                        <p:tav tm="0">
                                          <p:val>
                                            <p:strVal val="#ppt_y"/>
                                          </p:val>
                                        </p:tav>
                                        <p:tav tm="100000">
                                          <p:val>
                                            <p:strVal val="#ppt_y"/>
                                          </p:val>
                                        </p:tav>
                                      </p:tavLst>
                                    </p:anim>
                                    <p:anim calcmode="lin" valueType="num">
                                      <p:cBhvr>
                                        <p:cTn id="23" dur="1000" fill="hold"/>
                                        <p:tgtEl>
                                          <p:spTgt spid="39"/>
                                        </p:tgtEl>
                                        <p:attrNameLst>
                                          <p:attrName>ppt_w</p:attrName>
                                        </p:attrNameLst>
                                      </p:cBhvr>
                                      <p:tavLst>
                                        <p:tav tm="0">
                                          <p:val>
                                            <p:fltVal val="0"/>
                                          </p:val>
                                        </p:tav>
                                        <p:tav tm="100000">
                                          <p:val>
                                            <p:strVal val="#ppt_w"/>
                                          </p:val>
                                        </p:tav>
                                      </p:tavLst>
                                    </p:anim>
                                    <p:anim calcmode="lin" valueType="num">
                                      <p:cBhvr>
                                        <p:cTn id="24" dur="1000" fill="hold"/>
                                        <p:tgtEl>
                                          <p:spTgt spid="39"/>
                                        </p:tgtEl>
                                        <p:attrNameLst>
                                          <p:attrName>ppt_h</p:attrName>
                                        </p:attrNameLst>
                                      </p:cBhvr>
                                      <p:tavLst>
                                        <p:tav tm="0">
                                          <p:val>
                                            <p:strVal val="#ppt_h"/>
                                          </p:val>
                                        </p:tav>
                                        <p:tav tm="100000">
                                          <p:val>
                                            <p:strVal val="#ppt_h"/>
                                          </p:val>
                                        </p:tav>
                                      </p:tavLst>
                                    </p:anim>
                                  </p:childTnLst>
                                </p:cTn>
                              </p:par>
                            </p:childTnLst>
                          </p:cTn>
                        </p:par>
                        <p:par>
                          <p:cTn id="25" fill="hold">
                            <p:stCondLst>
                              <p:cond delay="3000"/>
                            </p:stCondLst>
                            <p:childTnLst>
                              <p:par>
                                <p:cTn id="26" presetID="17" presetClass="entr" presetSubtype="8"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1000" fill="hold"/>
                                        <p:tgtEl>
                                          <p:spTgt spid="40"/>
                                        </p:tgtEl>
                                        <p:attrNameLst>
                                          <p:attrName>ppt_x</p:attrName>
                                        </p:attrNameLst>
                                      </p:cBhvr>
                                      <p:tavLst>
                                        <p:tav tm="0">
                                          <p:val>
                                            <p:strVal val="#ppt_x-#ppt_w/2"/>
                                          </p:val>
                                        </p:tav>
                                        <p:tav tm="100000">
                                          <p:val>
                                            <p:strVal val="#ppt_x"/>
                                          </p:val>
                                        </p:tav>
                                      </p:tavLst>
                                    </p:anim>
                                    <p:anim calcmode="lin" valueType="num">
                                      <p:cBhvr>
                                        <p:cTn id="29" dur="1000" fill="hold"/>
                                        <p:tgtEl>
                                          <p:spTgt spid="40"/>
                                        </p:tgtEl>
                                        <p:attrNameLst>
                                          <p:attrName>ppt_y</p:attrName>
                                        </p:attrNameLst>
                                      </p:cBhvr>
                                      <p:tavLst>
                                        <p:tav tm="0">
                                          <p:val>
                                            <p:strVal val="#ppt_y"/>
                                          </p:val>
                                        </p:tav>
                                        <p:tav tm="100000">
                                          <p:val>
                                            <p:strVal val="#ppt_y"/>
                                          </p:val>
                                        </p:tav>
                                      </p:tavLst>
                                    </p:anim>
                                    <p:anim calcmode="lin" valueType="num">
                                      <p:cBhvr>
                                        <p:cTn id="30" dur="1000" fill="hold"/>
                                        <p:tgtEl>
                                          <p:spTgt spid="40"/>
                                        </p:tgtEl>
                                        <p:attrNameLst>
                                          <p:attrName>ppt_w</p:attrName>
                                        </p:attrNameLst>
                                      </p:cBhvr>
                                      <p:tavLst>
                                        <p:tav tm="0">
                                          <p:val>
                                            <p:fltVal val="0"/>
                                          </p:val>
                                        </p:tav>
                                        <p:tav tm="100000">
                                          <p:val>
                                            <p:strVal val="#ppt_w"/>
                                          </p:val>
                                        </p:tav>
                                      </p:tavLst>
                                    </p:anim>
                                    <p:anim calcmode="lin" valueType="num">
                                      <p:cBhvr>
                                        <p:cTn id="31" dur="1000" fill="hold"/>
                                        <p:tgtEl>
                                          <p:spTgt spid="40"/>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17" presetClass="entr" presetSubtype="8"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p:cTn id="35" dur="1000" fill="hold"/>
                                        <p:tgtEl>
                                          <p:spTgt spid="43"/>
                                        </p:tgtEl>
                                        <p:attrNameLst>
                                          <p:attrName>ppt_x</p:attrName>
                                        </p:attrNameLst>
                                      </p:cBhvr>
                                      <p:tavLst>
                                        <p:tav tm="0">
                                          <p:val>
                                            <p:strVal val="#ppt_x-#ppt_w/2"/>
                                          </p:val>
                                        </p:tav>
                                        <p:tav tm="100000">
                                          <p:val>
                                            <p:strVal val="#ppt_x"/>
                                          </p:val>
                                        </p:tav>
                                      </p:tavLst>
                                    </p:anim>
                                    <p:anim calcmode="lin" valueType="num">
                                      <p:cBhvr>
                                        <p:cTn id="36" dur="1000" fill="hold"/>
                                        <p:tgtEl>
                                          <p:spTgt spid="43"/>
                                        </p:tgtEl>
                                        <p:attrNameLst>
                                          <p:attrName>ppt_y</p:attrName>
                                        </p:attrNameLst>
                                      </p:cBhvr>
                                      <p:tavLst>
                                        <p:tav tm="0">
                                          <p:val>
                                            <p:strVal val="#ppt_y"/>
                                          </p:val>
                                        </p:tav>
                                        <p:tav tm="100000">
                                          <p:val>
                                            <p:strVal val="#ppt_y"/>
                                          </p:val>
                                        </p:tav>
                                      </p:tavLst>
                                    </p:anim>
                                    <p:anim calcmode="lin" valueType="num">
                                      <p:cBhvr>
                                        <p:cTn id="37" dur="1000" fill="hold"/>
                                        <p:tgtEl>
                                          <p:spTgt spid="43"/>
                                        </p:tgtEl>
                                        <p:attrNameLst>
                                          <p:attrName>ppt_w</p:attrName>
                                        </p:attrNameLst>
                                      </p:cBhvr>
                                      <p:tavLst>
                                        <p:tav tm="0">
                                          <p:val>
                                            <p:fltVal val="0"/>
                                          </p:val>
                                        </p:tav>
                                        <p:tav tm="100000">
                                          <p:val>
                                            <p:strVal val="#ppt_w"/>
                                          </p:val>
                                        </p:tav>
                                      </p:tavLst>
                                    </p:anim>
                                    <p:anim calcmode="lin" valueType="num">
                                      <p:cBhvr>
                                        <p:cTn id="38" dur="1000" fill="hold"/>
                                        <p:tgtEl>
                                          <p:spTgt spid="4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12" presetClass="entr" presetSubtype="4"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1000"/>
                                        <p:tgtEl>
                                          <p:spTgt spid="3"/>
                                        </p:tgtEl>
                                        <p:attrNameLst>
                                          <p:attrName>ppt_y</p:attrName>
                                        </p:attrNameLst>
                                      </p:cBhvr>
                                      <p:tavLst>
                                        <p:tav tm="0">
                                          <p:val>
                                            <p:strVal val="#ppt_y+#ppt_h*1.125000"/>
                                          </p:val>
                                        </p:tav>
                                        <p:tav tm="100000">
                                          <p:val>
                                            <p:strVal val="#ppt_y"/>
                                          </p:val>
                                        </p:tav>
                                      </p:tavLst>
                                    </p:anim>
                                    <p:animEffect transition="in" filter="wipe(up)">
                                      <p:cBhvr>
                                        <p:cTn id="43" dur="1000"/>
                                        <p:tgtEl>
                                          <p:spTgt spid="3"/>
                                        </p:tgtEl>
                                      </p:cBhvr>
                                    </p:animEffect>
                                  </p:childTnLst>
                                </p:cTn>
                              </p:par>
                            </p:childTnLst>
                          </p:cTn>
                        </p:par>
                        <p:par>
                          <p:cTn id="44" fill="hold">
                            <p:stCondLst>
                              <p:cond delay="6000"/>
                            </p:stCondLst>
                            <p:childTnLst>
                              <p:par>
                                <p:cTn id="45" presetID="12" presetClass="entr" presetSubtype="4"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000"/>
                                        <p:tgtEl>
                                          <p:spTgt spid="30"/>
                                        </p:tgtEl>
                                        <p:attrNameLst>
                                          <p:attrName>ppt_y</p:attrName>
                                        </p:attrNameLst>
                                      </p:cBhvr>
                                      <p:tavLst>
                                        <p:tav tm="0">
                                          <p:val>
                                            <p:strVal val="#ppt_y+#ppt_h*1.125000"/>
                                          </p:val>
                                        </p:tav>
                                        <p:tav tm="100000">
                                          <p:val>
                                            <p:strVal val="#ppt_y"/>
                                          </p:val>
                                        </p:tav>
                                      </p:tavLst>
                                    </p:anim>
                                    <p:animEffect transition="in" filter="wipe(up)">
                                      <p:cBhvr>
                                        <p:cTn id="48" dur="1000"/>
                                        <p:tgtEl>
                                          <p:spTgt spid="30"/>
                                        </p:tgtEl>
                                      </p:cBhvr>
                                    </p:animEffect>
                                  </p:childTnLst>
                                </p:cTn>
                              </p:par>
                            </p:childTnLst>
                          </p:cTn>
                        </p:par>
                        <p:par>
                          <p:cTn id="49" fill="hold">
                            <p:stCondLst>
                              <p:cond delay="7000"/>
                            </p:stCondLst>
                            <p:childTnLst>
                              <p:par>
                                <p:cTn id="50" presetID="12" presetClass="entr" presetSubtype="4" fill="hold" nodeType="after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1000"/>
                                        <p:tgtEl>
                                          <p:spTgt spid="31"/>
                                        </p:tgtEl>
                                        <p:attrNameLst>
                                          <p:attrName>ppt_y</p:attrName>
                                        </p:attrNameLst>
                                      </p:cBhvr>
                                      <p:tavLst>
                                        <p:tav tm="0">
                                          <p:val>
                                            <p:strVal val="#ppt_y+#ppt_h*1.125000"/>
                                          </p:val>
                                        </p:tav>
                                        <p:tav tm="100000">
                                          <p:val>
                                            <p:strVal val="#ppt_y"/>
                                          </p:val>
                                        </p:tav>
                                      </p:tavLst>
                                    </p:anim>
                                    <p:animEffect transition="in" filter="wipe(up)">
                                      <p:cBhvr>
                                        <p:cTn id="53" dur="1000"/>
                                        <p:tgtEl>
                                          <p:spTgt spid="31"/>
                                        </p:tgtEl>
                                      </p:cBhvr>
                                    </p:animEffect>
                                  </p:childTnLst>
                                </p:cTn>
                              </p:par>
                            </p:childTnLst>
                          </p:cTn>
                        </p:par>
                        <p:par>
                          <p:cTn id="54" fill="hold">
                            <p:stCondLst>
                              <p:cond delay="8000"/>
                            </p:stCondLst>
                            <p:childTnLst>
                              <p:par>
                                <p:cTn id="55" presetID="12" presetClass="entr" presetSubtype="4" fill="hold"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1000"/>
                                        <p:tgtEl>
                                          <p:spTgt spid="32"/>
                                        </p:tgtEl>
                                        <p:attrNameLst>
                                          <p:attrName>ppt_y</p:attrName>
                                        </p:attrNameLst>
                                      </p:cBhvr>
                                      <p:tavLst>
                                        <p:tav tm="0">
                                          <p:val>
                                            <p:strVal val="#ppt_y+#ppt_h*1.125000"/>
                                          </p:val>
                                        </p:tav>
                                        <p:tav tm="100000">
                                          <p:val>
                                            <p:strVal val="#ppt_y"/>
                                          </p:val>
                                        </p:tav>
                                      </p:tavLst>
                                    </p:anim>
                                    <p:animEffect transition="in" filter="wipe(up)">
                                      <p:cBhvr>
                                        <p:cTn id="58" dur="1000"/>
                                        <p:tgtEl>
                                          <p:spTgt spid="32"/>
                                        </p:tgtEl>
                                      </p:cBhvr>
                                    </p:animEffect>
                                  </p:childTnLst>
                                </p:cTn>
                              </p:par>
                            </p:childTnLst>
                          </p:cTn>
                        </p:par>
                        <p:par>
                          <p:cTn id="59" fill="hold">
                            <p:stCondLst>
                              <p:cond delay="9000"/>
                            </p:stCondLst>
                            <p:childTnLst>
                              <p:par>
                                <p:cTn id="60" presetID="12" presetClass="entr" presetSubtype="4" fill="hold" nodeType="after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additive="base">
                                        <p:cTn id="62" dur="1000"/>
                                        <p:tgtEl>
                                          <p:spTgt spid="34"/>
                                        </p:tgtEl>
                                        <p:attrNameLst>
                                          <p:attrName>ppt_y</p:attrName>
                                        </p:attrNameLst>
                                      </p:cBhvr>
                                      <p:tavLst>
                                        <p:tav tm="0">
                                          <p:val>
                                            <p:strVal val="#ppt_y+#ppt_h*1.125000"/>
                                          </p:val>
                                        </p:tav>
                                        <p:tav tm="100000">
                                          <p:val>
                                            <p:strVal val="#ppt_y"/>
                                          </p:val>
                                        </p:tav>
                                      </p:tavLst>
                                    </p:anim>
                                    <p:animEffect transition="in" filter="wipe(up)">
                                      <p:cBhvr>
                                        <p:cTn id="63"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BCB341BF-F4EB-4885-869D-9FD0993472C3}"/>
              </a:ext>
            </a:extLst>
          </p:cNvPr>
          <p:cNvGraphicFramePr>
            <a:graphicFrameLocks noGrp="1"/>
          </p:cNvGraphicFramePr>
          <p:nvPr>
            <p:extLst>
              <p:ext uri="{D42A27DB-BD31-4B8C-83A1-F6EECF244321}">
                <p14:modId xmlns:p14="http://schemas.microsoft.com/office/powerpoint/2010/main" val="24651507"/>
              </p:ext>
            </p:extLst>
          </p:nvPr>
        </p:nvGraphicFramePr>
        <p:xfrm>
          <a:off x="1127448" y="700345"/>
          <a:ext cx="9937104" cy="4554448"/>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1872208">
                <a:tc>
                  <a:txBody>
                    <a:bodyPr/>
                    <a:lstStyle/>
                    <a:p>
                      <a:r>
                        <a:rPr lang="en-IN" sz="1400" dirty="0"/>
                        <a:t>3, 4</a:t>
                      </a:r>
                    </a:p>
                  </a:txBody>
                  <a:tcPr/>
                </a:tc>
                <a:tc>
                  <a:txBody>
                    <a:bodyPr/>
                    <a:lstStyle/>
                    <a:p>
                      <a:endParaRPr lang="en-IN" sz="1400" dirty="0"/>
                    </a:p>
                  </a:txBody>
                  <a:tcPr/>
                </a:tc>
                <a:tc>
                  <a:txBody>
                    <a:bodyPr/>
                    <a:lstStyle/>
                    <a:p>
                      <a:r>
                        <a:rPr lang="en-IN" sz="1200" dirty="0"/>
                        <a:t>Teacher – SSSVV Image gallery: Search Keyword “teacher”</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t>Students - </a:t>
                      </a:r>
                      <a:r>
                        <a:rPr lang="en-IN" sz="1200" b="0" dirty="0">
                          <a:hlinkClick r:id="rId3"/>
                        </a:rPr>
                        <a:t>https://pixabay.com/illustrations/school-children-desks-school-4321808/</a:t>
                      </a:r>
                      <a:endParaRPr lang="en-IN"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dirty="0"/>
                        <a:t>Board - </a:t>
                      </a:r>
                      <a:r>
                        <a:rPr lang="en-IN" sz="1200" b="0" dirty="0">
                          <a:hlinkClick r:id="rId4"/>
                        </a:rPr>
                        <a:t>https://pixabay.com/vectors/chalk-board-school-education-303457/</a:t>
                      </a:r>
                      <a:endParaRPr lang="en-IN" sz="1200" b="0" dirty="0"/>
                    </a:p>
                    <a:p>
                      <a:endParaRPr lang="en-IN" sz="1200" dirty="0"/>
                    </a:p>
                  </a:txBody>
                  <a:tcPr/>
                </a:tc>
                <a:extLst>
                  <a:ext uri="{0D108BD9-81ED-4DB2-BD59-A6C34878D82A}">
                    <a16:rowId xmlns:a16="http://schemas.microsoft.com/office/drawing/2014/main" val="10002"/>
                  </a:ext>
                </a:extLst>
              </a:tr>
              <a:tr h="389313">
                <a:tc>
                  <a:txBody>
                    <a:bodyPr/>
                    <a:lstStyle/>
                    <a:p>
                      <a:r>
                        <a:rPr lang="en-IN" sz="1400" dirty="0"/>
                        <a:t>5</a:t>
                      </a:r>
                    </a:p>
                  </a:txBody>
                  <a:tcPr/>
                </a:tc>
                <a:tc>
                  <a:txBody>
                    <a:bodyPr/>
                    <a:lstStyle/>
                    <a:p>
                      <a:endParaRPr lang="en-IN" sz="1400" dirty="0"/>
                    </a:p>
                  </a:txBody>
                  <a:tcPr/>
                </a:tc>
                <a:tc>
                  <a:txBody>
                    <a:bodyPr/>
                    <a:lstStyle/>
                    <a:p>
                      <a:r>
                        <a:rPr lang="en-IN" sz="1200" dirty="0"/>
                        <a:t>Car: SSSVV Image Gallery: Search Keyword “car”</a:t>
                      </a:r>
                    </a:p>
                    <a:p>
                      <a:r>
                        <a:rPr lang="en-IN" sz="1200" dirty="0"/>
                        <a:t>Pen: </a:t>
                      </a:r>
                      <a:r>
                        <a:rPr lang="en-IN" sz="1200" dirty="0">
                          <a:hlinkClick r:id="rId5"/>
                        </a:rPr>
                        <a:t>https://pixabay.com/fr/vectors/stylo-stylo-plume-encrer-%c3%a9crivez-576559/</a:t>
                      </a:r>
                      <a:endParaRPr lang="en-IN" sz="1200" dirty="0"/>
                    </a:p>
                    <a:p>
                      <a:r>
                        <a:rPr lang="en-IN" sz="1200" dirty="0"/>
                        <a:t>Pig: </a:t>
                      </a:r>
                      <a:r>
                        <a:rPr lang="en-IN" sz="1200" dirty="0">
                          <a:hlinkClick r:id="rId6"/>
                        </a:rPr>
                        <a:t>https://pixabay.com/fr/vectors/porc-mignonne-langue-le-sourire-308516/</a:t>
                      </a:r>
                      <a:endParaRPr lang="en-IN" sz="1200" dirty="0"/>
                    </a:p>
                    <a:p>
                      <a:r>
                        <a:rPr lang="en-IN" sz="1200" dirty="0"/>
                        <a:t>Dog: </a:t>
                      </a:r>
                      <a:r>
                        <a:rPr lang="en-IN" sz="1200" dirty="0">
                          <a:hlinkClick r:id="rId7"/>
                        </a:rPr>
                        <a:t>https://pixabay.com/fr/photos/cocker-chiot-animal-de-compagnie-2785074/</a:t>
                      </a:r>
                      <a:endParaRPr lang="en-IN" sz="1200" dirty="0"/>
                    </a:p>
                    <a:p>
                      <a:r>
                        <a:rPr lang="en-IN" sz="1200" dirty="0"/>
                        <a:t>Cup: </a:t>
                      </a:r>
                      <a:r>
                        <a:rPr lang="en-IN" sz="1200" dirty="0">
                          <a:hlinkClick r:id="rId8"/>
                        </a:rPr>
                        <a:t>https://pixabay.com/fr/photos/tasse-point%c3%a9-agresser-tasse-%c3%a0-caf%c3%a9-2315563/</a:t>
                      </a:r>
                      <a:endParaRPr lang="en-IN" sz="1200" dirty="0"/>
                    </a:p>
                    <a:p>
                      <a:endParaRPr lang="en-IN" sz="1200" dirty="0"/>
                    </a:p>
                    <a:p>
                      <a:endParaRPr lang="en-IN" sz="1200" dirty="0"/>
                    </a:p>
                    <a:p>
                      <a:endParaRPr lang="en-IN" sz="1200" dirty="0"/>
                    </a:p>
                    <a:p>
                      <a:endParaRPr lang="en-IN" sz="1200" dirty="0"/>
                    </a:p>
                    <a:p>
                      <a:endParaRPr lang="en-IN" sz="1200" dirty="0"/>
                    </a:p>
                    <a:p>
                      <a:endParaRPr lang="en-IN" sz="1200" dirty="0"/>
                    </a:p>
                    <a:p>
                      <a:endParaRPr lang="en-IN" sz="1200" dirty="0"/>
                    </a:p>
                  </a:txBody>
                  <a:tcPr/>
                </a:tc>
                <a:extLst>
                  <a:ext uri="{0D108BD9-81ED-4DB2-BD59-A6C34878D82A}">
                    <a16:rowId xmlns:a16="http://schemas.microsoft.com/office/drawing/2014/main" val="10003"/>
                  </a:ext>
                </a:extLst>
              </a:tr>
            </a:tbl>
          </a:graphicData>
        </a:graphic>
      </p:graphicFrame>
      <p:grpSp>
        <p:nvGrpSpPr>
          <p:cNvPr id="6" name="Group 5">
            <a:extLst>
              <a:ext uri="{FF2B5EF4-FFF2-40B4-BE49-F238E27FC236}">
                <a16:creationId xmlns:a16="http://schemas.microsoft.com/office/drawing/2014/main" id="{BD073732-EF78-4437-87E6-334A13AEE835}"/>
              </a:ext>
            </a:extLst>
          </p:cNvPr>
          <p:cNvGrpSpPr/>
          <p:nvPr/>
        </p:nvGrpSpPr>
        <p:grpSpPr>
          <a:xfrm>
            <a:off x="2269322" y="2429985"/>
            <a:ext cx="792088" cy="501526"/>
            <a:chOff x="4727848" y="3789040"/>
            <a:chExt cx="6218835" cy="2445742"/>
          </a:xfrm>
        </p:grpSpPr>
        <p:pic>
          <p:nvPicPr>
            <p:cNvPr id="7" name="Picture 4" descr="School Children, Desks, School, Classroom, Teacher">
              <a:extLst>
                <a:ext uri="{FF2B5EF4-FFF2-40B4-BE49-F238E27FC236}">
                  <a16:creationId xmlns:a16="http://schemas.microsoft.com/office/drawing/2014/main" id="{488001B3-30B2-47B2-84E1-A62DEE49A8D2}"/>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8275" t="46699" r="24437"/>
            <a:stretch/>
          </p:blipFill>
          <p:spPr bwMode="auto">
            <a:xfrm>
              <a:off x="8191349" y="3789040"/>
              <a:ext cx="2755334" cy="22284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chool Children, Desks, School, Classroom, Teacher">
              <a:extLst>
                <a:ext uri="{FF2B5EF4-FFF2-40B4-BE49-F238E27FC236}">
                  <a16:creationId xmlns:a16="http://schemas.microsoft.com/office/drawing/2014/main" id="{95430F17-21FE-43B2-9061-5631DABBE97C}"/>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8325" t="243" r="24901" b="50000"/>
            <a:stretch/>
          </p:blipFill>
          <p:spPr bwMode="auto">
            <a:xfrm>
              <a:off x="4727848" y="4006333"/>
              <a:ext cx="2803533" cy="2228449"/>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2" descr="Chalk Board, School, Education, Blackboard, Chalkboard">
            <a:extLst>
              <a:ext uri="{FF2B5EF4-FFF2-40B4-BE49-F238E27FC236}">
                <a16:creationId xmlns:a16="http://schemas.microsoft.com/office/drawing/2014/main" id="{256D270B-F242-40D7-9340-B077DF1D5E3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03054" y="1856291"/>
            <a:ext cx="417761" cy="3766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80016C43-9A2B-4C4B-8EA8-5C2C8BB095B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79495" y="1138599"/>
            <a:ext cx="447117" cy="5968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olice car parked on the side of the road&#10;&#10;Description automatically generated with medium confidence">
            <a:extLst>
              <a:ext uri="{FF2B5EF4-FFF2-40B4-BE49-F238E27FC236}">
                <a16:creationId xmlns:a16="http://schemas.microsoft.com/office/drawing/2014/main" id="{C8B3B02C-19AB-4981-ADE8-AB7A90F59FE0}"/>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35004" t="40772"/>
          <a:stretch/>
        </p:blipFill>
        <p:spPr>
          <a:xfrm>
            <a:off x="2401792" y="3066265"/>
            <a:ext cx="729733" cy="498733"/>
          </a:xfrm>
          <a:prstGeom prst="rect">
            <a:avLst/>
          </a:prstGeom>
        </p:spPr>
      </p:pic>
      <p:pic>
        <p:nvPicPr>
          <p:cNvPr id="12" name="Picture 4" descr="Stylo, Stylo Plume, Encrer, Écrivez, L'Écriture">
            <a:extLst>
              <a:ext uri="{FF2B5EF4-FFF2-40B4-BE49-F238E27FC236}">
                <a16:creationId xmlns:a16="http://schemas.microsoft.com/office/drawing/2014/main" id="{59E2104E-D320-4A4A-B470-18F3E16A4CC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5400000">
            <a:off x="1781478" y="3203865"/>
            <a:ext cx="843955" cy="42197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Porc, Mignonne, Langue, Le Sourire, Content, Cultiver">
            <a:extLst>
              <a:ext uri="{FF2B5EF4-FFF2-40B4-BE49-F238E27FC236}">
                <a16:creationId xmlns:a16="http://schemas.microsoft.com/office/drawing/2014/main" id="{724ADB3B-8A57-439A-AEB6-BAAA54184D45}"/>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441017" y="3540297"/>
            <a:ext cx="690508" cy="57542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Cocker, Chiot, Animal De Compagnie, Canin, Chien">
            <a:extLst>
              <a:ext uri="{FF2B5EF4-FFF2-40B4-BE49-F238E27FC236}">
                <a16:creationId xmlns:a16="http://schemas.microsoft.com/office/drawing/2014/main" id="{E0ED300F-46CD-4D82-8B64-2D1B5E0AAF73}"/>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548732" y="4169790"/>
            <a:ext cx="697484" cy="4642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Tasse, Pointé, Agresser, Tasse À Café, Mug À Café">
            <a:extLst>
              <a:ext uri="{FF2B5EF4-FFF2-40B4-BE49-F238E27FC236}">
                <a16:creationId xmlns:a16="http://schemas.microsoft.com/office/drawing/2014/main" id="{D4766A54-9788-40A5-8056-7F9EAAB8696C}"/>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099122" y="4667464"/>
            <a:ext cx="697484" cy="4642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803</Words>
  <Application>Microsoft Office PowerPoint</Application>
  <PresentationFormat>Widescreen</PresentationFormat>
  <Paragraphs>120</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Wingdings</vt:lpstr>
      <vt:lpstr>DD</vt:lpstr>
      <vt:lpstr>Vowel Game with Puppets</vt:lpstr>
      <vt:lpstr>PowerPoint Presentation</vt:lpstr>
      <vt:lpstr>PowerPoint Presentation</vt:lpstr>
      <vt:lpstr>PowerPoint Presentation</vt:lpstr>
      <vt:lpstr>PowerPoint Presentation</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53</cp:revision>
  <dcterms:created xsi:type="dcterms:W3CDTF">2020-08-28T09:38:22Z</dcterms:created>
  <dcterms:modified xsi:type="dcterms:W3CDTF">2022-01-31T16:53:21Z</dcterms:modified>
</cp:coreProperties>
</file>