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60"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4375C1-AB1B-451A-B362-E20A442F666C}" v="1015" dt="2022-02-15T13:36:58.2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061" autoAdjust="0"/>
  </p:normalViewPr>
  <p:slideViewPr>
    <p:cSldViewPr snapToGrid="0">
      <p:cViewPr varScale="1">
        <p:scale>
          <a:sx n="59" d="100"/>
          <a:sy n="59" d="100"/>
        </p:scale>
        <p:origin x="892" y="60"/>
      </p:cViewPr>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rabhu, Shashank" userId="434abcaa-a364-4d99-837b-dd4fc4d70a8a" providerId="ADAL" clId="{154375C1-AB1B-451A-B362-E20A442F666C}"/>
    <pc:docChg chg="undo custSel addSld delSld modSld sldOrd">
      <pc:chgData name="Prabhu, Shashank" userId="434abcaa-a364-4d99-837b-dd4fc4d70a8a" providerId="ADAL" clId="{154375C1-AB1B-451A-B362-E20A442F666C}" dt="2022-02-15T13:37:14.987" v="1497" actId="12788"/>
      <pc:docMkLst>
        <pc:docMk/>
      </pc:docMkLst>
      <pc:sldChg chg="modNotesTx">
        <pc:chgData name="Prabhu, Shashank" userId="434abcaa-a364-4d99-837b-dd4fc4d70a8a" providerId="ADAL" clId="{154375C1-AB1B-451A-B362-E20A442F666C}" dt="2022-02-15T13:32:12.313" v="1420" actId="20577"/>
        <pc:sldMkLst>
          <pc:docMk/>
          <pc:sldMk cId="1606456490" sldId="256"/>
        </pc:sldMkLst>
      </pc:sldChg>
      <pc:sldChg chg="del">
        <pc:chgData name="Prabhu, Shashank" userId="434abcaa-a364-4d99-837b-dd4fc4d70a8a" providerId="ADAL" clId="{154375C1-AB1B-451A-B362-E20A442F666C}" dt="2022-02-15T13:26:12.098" v="1253" actId="47"/>
        <pc:sldMkLst>
          <pc:docMk/>
          <pc:sldMk cId="344442275" sldId="257"/>
        </pc:sldMkLst>
      </pc:sldChg>
      <pc:sldChg chg="addSp delSp modSp mod ord modAnim modNotesTx">
        <pc:chgData name="Prabhu, Shashank" userId="434abcaa-a364-4d99-837b-dd4fc4d70a8a" providerId="ADAL" clId="{154375C1-AB1B-451A-B362-E20A442F666C}" dt="2022-02-15T13:37:06.203" v="1496" actId="12788"/>
        <pc:sldMkLst>
          <pc:docMk/>
          <pc:sldMk cId="1044217619" sldId="258"/>
        </pc:sldMkLst>
        <pc:spChg chg="add del mod">
          <ac:chgData name="Prabhu, Shashank" userId="434abcaa-a364-4d99-837b-dd4fc4d70a8a" providerId="ADAL" clId="{154375C1-AB1B-451A-B362-E20A442F666C}" dt="2022-02-15T09:32:56.887" v="1" actId="478"/>
          <ac:spMkLst>
            <pc:docMk/>
            <pc:sldMk cId="1044217619" sldId="258"/>
            <ac:spMk id="6" creationId="{846A7A34-FD94-49C2-A447-BF5CF3A5B046}"/>
          </ac:spMkLst>
        </pc:spChg>
        <pc:spChg chg="add mod">
          <ac:chgData name="Prabhu, Shashank" userId="434abcaa-a364-4d99-837b-dd4fc4d70a8a" providerId="ADAL" clId="{154375C1-AB1B-451A-B362-E20A442F666C}" dt="2022-02-15T10:08:31.240" v="574" actId="113"/>
          <ac:spMkLst>
            <pc:docMk/>
            <pc:sldMk cId="1044217619" sldId="258"/>
            <ac:spMk id="7" creationId="{999E426A-9E98-4443-9C1A-7F16BAEF470B}"/>
          </ac:spMkLst>
        </pc:spChg>
        <pc:spChg chg="add mod">
          <ac:chgData name="Prabhu, Shashank" userId="434abcaa-a364-4d99-837b-dd4fc4d70a8a" providerId="ADAL" clId="{154375C1-AB1B-451A-B362-E20A442F666C}" dt="2022-02-15T09:47:56.080" v="192" actId="207"/>
          <ac:spMkLst>
            <pc:docMk/>
            <pc:sldMk cId="1044217619" sldId="258"/>
            <ac:spMk id="8" creationId="{7208CFE6-7CE4-40C3-9C3D-5FAECA999E4B}"/>
          </ac:spMkLst>
        </pc:spChg>
        <pc:spChg chg="add mod">
          <ac:chgData name="Prabhu, Shashank" userId="434abcaa-a364-4d99-837b-dd4fc4d70a8a" providerId="ADAL" clId="{154375C1-AB1B-451A-B362-E20A442F666C}" dt="2022-02-15T09:46:59.684" v="185" actId="1076"/>
          <ac:spMkLst>
            <pc:docMk/>
            <pc:sldMk cId="1044217619" sldId="258"/>
            <ac:spMk id="9" creationId="{C45D6F8F-1EA8-4AD8-B23A-ECBE4133B496}"/>
          </ac:spMkLst>
        </pc:spChg>
        <pc:spChg chg="add mod">
          <ac:chgData name="Prabhu, Shashank" userId="434abcaa-a364-4d99-837b-dd4fc4d70a8a" providerId="ADAL" clId="{154375C1-AB1B-451A-B362-E20A442F666C}" dt="2022-02-15T09:47:04.473" v="186" actId="1076"/>
          <ac:spMkLst>
            <pc:docMk/>
            <pc:sldMk cId="1044217619" sldId="258"/>
            <ac:spMk id="10" creationId="{220B93EC-E946-4305-AD55-5362E0655215}"/>
          </ac:spMkLst>
        </pc:spChg>
        <pc:spChg chg="add mod">
          <ac:chgData name="Prabhu, Shashank" userId="434abcaa-a364-4d99-837b-dd4fc4d70a8a" providerId="ADAL" clId="{154375C1-AB1B-451A-B362-E20A442F666C}" dt="2022-02-15T09:47:07.352" v="187" actId="1076"/>
          <ac:spMkLst>
            <pc:docMk/>
            <pc:sldMk cId="1044217619" sldId="258"/>
            <ac:spMk id="11" creationId="{229789B3-A72D-48C9-9038-364592CF9066}"/>
          </ac:spMkLst>
        </pc:spChg>
        <pc:spChg chg="add mod">
          <ac:chgData name="Prabhu, Shashank" userId="434abcaa-a364-4d99-837b-dd4fc4d70a8a" providerId="ADAL" clId="{154375C1-AB1B-451A-B362-E20A442F666C}" dt="2022-02-15T09:50:27.968" v="234" actId="207"/>
          <ac:spMkLst>
            <pc:docMk/>
            <pc:sldMk cId="1044217619" sldId="258"/>
            <ac:spMk id="12" creationId="{56EFF2D0-F62C-494B-904A-92E9D696354B}"/>
          </ac:spMkLst>
        </pc:spChg>
        <pc:spChg chg="add mod">
          <ac:chgData name="Prabhu, Shashank" userId="434abcaa-a364-4d99-837b-dd4fc4d70a8a" providerId="ADAL" clId="{154375C1-AB1B-451A-B362-E20A442F666C}" dt="2022-02-15T09:48:13.815" v="197" actId="207"/>
          <ac:spMkLst>
            <pc:docMk/>
            <pc:sldMk cId="1044217619" sldId="258"/>
            <ac:spMk id="13" creationId="{68B45216-3EF5-4322-A5AB-8D5ABD05535C}"/>
          </ac:spMkLst>
        </pc:spChg>
        <pc:spChg chg="add mod">
          <ac:chgData name="Prabhu, Shashank" userId="434abcaa-a364-4d99-837b-dd4fc4d70a8a" providerId="ADAL" clId="{154375C1-AB1B-451A-B362-E20A442F666C}" dt="2022-02-15T09:47:59.728" v="193" actId="207"/>
          <ac:spMkLst>
            <pc:docMk/>
            <pc:sldMk cId="1044217619" sldId="258"/>
            <ac:spMk id="14" creationId="{8FB64322-91E1-4463-971C-9398C2C43F03}"/>
          </ac:spMkLst>
        </pc:spChg>
        <pc:spChg chg="add mod">
          <ac:chgData name="Prabhu, Shashank" userId="434abcaa-a364-4d99-837b-dd4fc4d70a8a" providerId="ADAL" clId="{154375C1-AB1B-451A-B362-E20A442F666C}" dt="2022-02-15T09:48:02.927" v="194" actId="207"/>
          <ac:spMkLst>
            <pc:docMk/>
            <pc:sldMk cId="1044217619" sldId="258"/>
            <ac:spMk id="15" creationId="{5F02C9DE-D4F0-4F1B-850B-98A551B4B37A}"/>
          </ac:spMkLst>
        </pc:spChg>
        <pc:spChg chg="add mod">
          <ac:chgData name="Prabhu, Shashank" userId="434abcaa-a364-4d99-837b-dd4fc4d70a8a" providerId="ADAL" clId="{154375C1-AB1B-451A-B362-E20A442F666C}" dt="2022-02-15T09:49:36.922" v="217" actId="1076"/>
          <ac:spMkLst>
            <pc:docMk/>
            <pc:sldMk cId="1044217619" sldId="258"/>
            <ac:spMk id="16" creationId="{C5ADB224-2584-4C05-BFE5-9D32CE873CEB}"/>
          </ac:spMkLst>
        </pc:spChg>
        <pc:spChg chg="add mod">
          <ac:chgData name="Prabhu, Shashank" userId="434abcaa-a364-4d99-837b-dd4fc4d70a8a" providerId="ADAL" clId="{154375C1-AB1B-451A-B362-E20A442F666C}" dt="2022-02-15T09:49:32.183" v="216" actId="1076"/>
          <ac:spMkLst>
            <pc:docMk/>
            <pc:sldMk cId="1044217619" sldId="258"/>
            <ac:spMk id="17" creationId="{F740D172-73BA-4D05-A265-D198E112C25E}"/>
          </ac:spMkLst>
        </pc:spChg>
        <pc:spChg chg="add mod">
          <ac:chgData name="Prabhu, Shashank" userId="434abcaa-a364-4d99-837b-dd4fc4d70a8a" providerId="ADAL" clId="{154375C1-AB1B-451A-B362-E20A442F666C}" dt="2022-02-15T09:48:35.945" v="202" actId="207"/>
          <ac:spMkLst>
            <pc:docMk/>
            <pc:sldMk cId="1044217619" sldId="258"/>
            <ac:spMk id="18" creationId="{E396604F-F06B-4E94-8D96-F9B0CAA031EE}"/>
          </ac:spMkLst>
        </pc:spChg>
        <pc:spChg chg="add mod">
          <ac:chgData name="Prabhu, Shashank" userId="434abcaa-a364-4d99-837b-dd4fc4d70a8a" providerId="ADAL" clId="{154375C1-AB1B-451A-B362-E20A442F666C}" dt="2022-02-15T09:49:18.617" v="212" actId="1076"/>
          <ac:spMkLst>
            <pc:docMk/>
            <pc:sldMk cId="1044217619" sldId="258"/>
            <ac:spMk id="19" creationId="{2190E273-3B2F-4ADD-ABFD-0DDB9862A992}"/>
          </ac:spMkLst>
        </pc:spChg>
        <pc:spChg chg="add mod">
          <ac:chgData name="Prabhu, Shashank" userId="434abcaa-a364-4d99-837b-dd4fc4d70a8a" providerId="ADAL" clId="{154375C1-AB1B-451A-B362-E20A442F666C}" dt="2022-02-15T09:48:23.527" v="199" actId="207"/>
          <ac:spMkLst>
            <pc:docMk/>
            <pc:sldMk cId="1044217619" sldId="258"/>
            <ac:spMk id="20" creationId="{1D2BA7DE-C6A6-439E-879A-01BEF8AC1AD7}"/>
          </ac:spMkLst>
        </pc:spChg>
        <pc:spChg chg="add mod">
          <ac:chgData name="Prabhu, Shashank" userId="434abcaa-a364-4d99-837b-dd4fc4d70a8a" providerId="ADAL" clId="{154375C1-AB1B-451A-B362-E20A442F666C}" dt="2022-02-15T09:48:27.930" v="200" actId="207"/>
          <ac:spMkLst>
            <pc:docMk/>
            <pc:sldMk cId="1044217619" sldId="258"/>
            <ac:spMk id="21" creationId="{C99E1C01-6D61-48E5-A0C3-11355041DD40}"/>
          </ac:spMkLst>
        </pc:spChg>
        <pc:spChg chg="add mod">
          <ac:chgData name="Prabhu, Shashank" userId="434abcaa-a364-4d99-837b-dd4fc4d70a8a" providerId="ADAL" clId="{154375C1-AB1B-451A-B362-E20A442F666C}" dt="2022-02-15T09:49:28.786" v="215" actId="1076"/>
          <ac:spMkLst>
            <pc:docMk/>
            <pc:sldMk cId="1044217619" sldId="258"/>
            <ac:spMk id="22" creationId="{DC8B5BAE-D3A6-45FB-8675-E427F617F1DF}"/>
          </ac:spMkLst>
        </pc:spChg>
        <pc:spChg chg="add mod">
          <ac:chgData name="Prabhu, Shashank" userId="434abcaa-a364-4d99-837b-dd4fc4d70a8a" providerId="ADAL" clId="{154375C1-AB1B-451A-B362-E20A442F666C}" dt="2022-02-15T10:00:44.275" v="447" actId="1076"/>
          <ac:spMkLst>
            <pc:docMk/>
            <pc:sldMk cId="1044217619" sldId="258"/>
            <ac:spMk id="23" creationId="{63AF678F-2CE1-4981-806F-55947C89E813}"/>
          </ac:spMkLst>
        </pc:spChg>
        <pc:spChg chg="add mod">
          <ac:chgData name="Prabhu, Shashank" userId="434abcaa-a364-4d99-837b-dd4fc4d70a8a" providerId="ADAL" clId="{154375C1-AB1B-451A-B362-E20A442F666C}" dt="2022-02-15T09:48:43.800" v="204" actId="207"/>
          <ac:spMkLst>
            <pc:docMk/>
            <pc:sldMk cId="1044217619" sldId="258"/>
            <ac:spMk id="24" creationId="{D9C9A775-0D76-47CB-981D-778279E60958}"/>
          </ac:spMkLst>
        </pc:spChg>
        <pc:spChg chg="add mod">
          <ac:chgData name="Prabhu, Shashank" userId="434abcaa-a364-4d99-837b-dd4fc4d70a8a" providerId="ADAL" clId="{154375C1-AB1B-451A-B362-E20A442F666C}" dt="2022-02-15T09:48:47.082" v="205" actId="207"/>
          <ac:spMkLst>
            <pc:docMk/>
            <pc:sldMk cId="1044217619" sldId="258"/>
            <ac:spMk id="25" creationId="{EC93F9CF-19D9-453B-B739-5A0F8A49DD8D}"/>
          </ac:spMkLst>
        </pc:spChg>
        <pc:spChg chg="add mod">
          <ac:chgData name="Prabhu, Shashank" userId="434abcaa-a364-4d99-837b-dd4fc4d70a8a" providerId="ADAL" clId="{154375C1-AB1B-451A-B362-E20A442F666C}" dt="2022-02-15T09:48:50.597" v="206" actId="207"/>
          <ac:spMkLst>
            <pc:docMk/>
            <pc:sldMk cId="1044217619" sldId="258"/>
            <ac:spMk id="26" creationId="{1639ACD5-192F-4DF5-9461-D8C4BBFB4921}"/>
          </ac:spMkLst>
        </pc:spChg>
        <pc:spChg chg="add mod">
          <ac:chgData name="Prabhu, Shashank" userId="434abcaa-a364-4d99-837b-dd4fc4d70a8a" providerId="ADAL" clId="{154375C1-AB1B-451A-B362-E20A442F666C}" dt="2022-02-15T10:03:47.421" v="505" actId="1076"/>
          <ac:spMkLst>
            <pc:docMk/>
            <pc:sldMk cId="1044217619" sldId="258"/>
            <ac:spMk id="27" creationId="{98F0B318-0A93-4BC1-B01B-4FB1AC1BB633}"/>
          </ac:spMkLst>
        </pc:spChg>
        <pc:spChg chg="add mod">
          <ac:chgData name="Prabhu, Shashank" userId="434abcaa-a364-4d99-837b-dd4fc4d70a8a" providerId="ADAL" clId="{154375C1-AB1B-451A-B362-E20A442F666C}" dt="2022-02-15T09:49:01.818" v="209" actId="207"/>
          <ac:spMkLst>
            <pc:docMk/>
            <pc:sldMk cId="1044217619" sldId="258"/>
            <ac:spMk id="28" creationId="{1E8A6920-8B1F-401E-A62F-ADEFE7EA03EA}"/>
          </ac:spMkLst>
        </pc:spChg>
        <pc:spChg chg="add mod">
          <ac:chgData name="Prabhu, Shashank" userId="434abcaa-a364-4d99-837b-dd4fc4d70a8a" providerId="ADAL" clId="{154375C1-AB1B-451A-B362-E20A442F666C}" dt="2022-02-15T09:49:06.094" v="210" actId="207"/>
          <ac:spMkLst>
            <pc:docMk/>
            <pc:sldMk cId="1044217619" sldId="258"/>
            <ac:spMk id="29" creationId="{7E135E17-ACF4-480D-858D-6F01DB2F8942}"/>
          </ac:spMkLst>
        </pc:spChg>
        <pc:spChg chg="add mod">
          <ac:chgData name="Prabhu, Shashank" userId="434abcaa-a364-4d99-837b-dd4fc4d70a8a" providerId="ADAL" clId="{154375C1-AB1B-451A-B362-E20A442F666C}" dt="2022-02-15T09:49:24.791" v="214" actId="1076"/>
          <ac:spMkLst>
            <pc:docMk/>
            <pc:sldMk cId="1044217619" sldId="258"/>
            <ac:spMk id="30" creationId="{CB84E21C-821F-4351-864E-6292600CD8EE}"/>
          </ac:spMkLst>
        </pc:spChg>
        <pc:spChg chg="add mod">
          <ac:chgData name="Prabhu, Shashank" userId="434abcaa-a364-4d99-837b-dd4fc4d70a8a" providerId="ADAL" clId="{154375C1-AB1B-451A-B362-E20A442F666C}" dt="2022-02-15T09:49:22.276" v="213" actId="1076"/>
          <ac:spMkLst>
            <pc:docMk/>
            <pc:sldMk cId="1044217619" sldId="258"/>
            <ac:spMk id="31" creationId="{8C518A02-5995-4042-A7AC-9C6D85B55234}"/>
          </ac:spMkLst>
        </pc:spChg>
        <pc:spChg chg="add mod">
          <ac:chgData name="Prabhu, Shashank" userId="434abcaa-a364-4d99-837b-dd4fc4d70a8a" providerId="ADAL" clId="{154375C1-AB1B-451A-B362-E20A442F666C}" dt="2022-02-15T13:37:06.203" v="1496" actId="12788"/>
          <ac:spMkLst>
            <pc:docMk/>
            <pc:sldMk cId="1044217619" sldId="258"/>
            <ac:spMk id="32" creationId="{F501C42F-03F3-4A48-9D76-4B045D54696B}"/>
          </ac:spMkLst>
        </pc:spChg>
        <pc:spChg chg="add mod">
          <ac:chgData name="Prabhu, Shashank" userId="434abcaa-a364-4d99-837b-dd4fc4d70a8a" providerId="ADAL" clId="{154375C1-AB1B-451A-B362-E20A442F666C}" dt="2022-02-15T13:36:14.874" v="1490"/>
          <ac:spMkLst>
            <pc:docMk/>
            <pc:sldMk cId="1044217619" sldId="258"/>
            <ac:spMk id="33" creationId="{E1546C0E-9D7D-466A-B2E5-D2D801DFE95F}"/>
          </ac:spMkLst>
        </pc:spChg>
        <pc:graphicFrameChg chg="mod">
          <ac:chgData name="Prabhu, Shashank" userId="434abcaa-a364-4d99-837b-dd4fc4d70a8a" providerId="ADAL" clId="{154375C1-AB1B-451A-B362-E20A442F666C}" dt="2022-02-15T09:36:28.773" v="66" actId="12788"/>
          <ac:graphicFrameMkLst>
            <pc:docMk/>
            <pc:sldMk cId="1044217619" sldId="258"/>
            <ac:graphicFrameMk id="5" creationId="{C0FC39D2-7B8E-46FB-A3EA-E11F2C0F3DBE}"/>
          </ac:graphicFrameMkLst>
        </pc:graphicFrameChg>
      </pc:sldChg>
      <pc:sldChg chg="addSp delSp modSp mod">
        <pc:chgData name="Prabhu, Shashank" userId="434abcaa-a364-4d99-837b-dd4fc4d70a8a" providerId="ADAL" clId="{154375C1-AB1B-451A-B362-E20A442F666C}" dt="2022-02-15T13:32:33.331" v="1424" actId="1076"/>
        <pc:sldMkLst>
          <pc:docMk/>
          <pc:sldMk cId="2117411581" sldId="259"/>
        </pc:sldMkLst>
        <pc:spChg chg="del">
          <ac:chgData name="Prabhu, Shashank" userId="434abcaa-a364-4d99-837b-dd4fc4d70a8a" providerId="ADAL" clId="{154375C1-AB1B-451A-B362-E20A442F666C}" dt="2022-02-15T11:10:17.660" v="1251" actId="478"/>
          <ac:spMkLst>
            <pc:docMk/>
            <pc:sldMk cId="2117411581" sldId="259"/>
            <ac:spMk id="2" creationId="{2717524D-59CC-4B95-B386-3D9FA337D297}"/>
          </ac:spMkLst>
        </pc:spChg>
        <pc:spChg chg="add mod">
          <ac:chgData name="Prabhu, Shashank" userId="434abcaa-a364-4d99-837b-dd4fc4d70a8a" providerId="ADAL" clId="{154375C1-AB1B-451A-B362-E20A442F666C}" dt="2022-02-15T13:30:27.804" v="1362" actId="20577"/>
          <ac:spMkLst>
            <pc:docMk/>
            <pc:sldMk cId="2117411581" sldId="259"/>
            <ac:spMk id="3" creationId="{0C491A44-42AF-4B0E-BC21-A39FD449B05E}"/>
          </ac:spMkLst>
        </pc:spChg>
        <pc:spChg chg="del">
          <ac:chgData name="Prabhu, Shashank" userId="434abcaa-a364-4d99-837b-dd4fc4d70a8a" providerId="ADAL" clId="{154375C1-AB1B-451A-B362-E20A442F666C}" dt="2022-02-15T11:10:20.475" v="1252" actId="478"/>
          <ac:spMkLst>
            <pc:docMk/>
            <pc:sldMk cId="2117411581" sldId="259"/>
            <ac:spMk id="3" creationId="{423FAF9C-6A18-45F8-B8E3-5189AAF93160}"/>
          </ac:spMkLst>
        </pc:spChg>
        <pc:graphicFrameChg chg="add mod modGraphic">
          <ac:chgData name="Prabhu, Shashank" userId="434abcaa-a364-4d99-837b-dd4fc4d70a8a" providerId="ADAL" clId="{154375C1-AB1B-451A-B362-E20A442F666C}" dt="2022-02-15T13:32:26.889" v="1422" actId="255"/>
          <ac:graphicFrameMkLst>
            <pc:docMk/>
            <pc:sldMk cId="2117411581" sldId="259"/>
            <ac:graphicFrameMk id="2" creationId="{0D071AC4-F688-44F5-9845-FB53D33E2544}"/>
          </ac:graphicFrameMkLst>
        </pc:graphicFrameChg>
        <pc:picChg chg="add mod">
          <ac:chgData name="Prabhu, Shashank" userId="434abcaa-a364-4d99-837b-dd4fc4d70a8a" providerId="ADAL" clId="{154375C1-AB1B-451A-B362-E20A442F666C}" dt="2022-02-15T13:32:33.331" v="1424" actId="1076"/>
          <ac:picMkLst>
            <pc:docMk/>
            <pc:sldMk cId="2117411581" sldId="259"/>
            <ac:picMk id="4" creationId="{DBA72EB3-71AE-48CB-B468-AF91D5A93B51}"/>
          </ac:picMkLst>
        </pc:picChg>
      </pc:sldChg>
      <pc:sldChg chg="addSp delSp modSp add mod delAnim modAnim modNotesTx">
        <pc:chgData name="Prabhu, Shashank" userId="434abcaa-a364-4d99-837b-dd4fc4d70a8a" providerId="ADAL" clId="{154375C1-AB1B-451A-B362-E20A442F666C}" dt="2022-02-15T13:37:14.987" v="1497" actId="12788"/>
        <pc:sldMkLst>
          <pc:docMk/>
          <pc:sldMk cId="1643051974" sldId="260"/>
        </pc:sldMkLst>
        <pc:spChg chg="add mod">
          <ac:chgData name="Prabhu, Shashank" userId="434abcaa-a364-4d99-837b-dd4fc4d70a8a" providerId="ADAL" clId="{154375C1-AB1B-451A-B362-E20A442F666C}" dt="2022-02-15T13:36:08.405" v="1489" actId="122"/>
          <ac:spMkLst>
            <pc:docMk/>
            <pc:sldMk cId="1643051974" sldId="260"/>
            <ac:spMk id="2" creationId="{AE852571-9E3F-432A-8825-D57C1AA16BC7}"/>
          </ac:spMkLst>
        </pc:spChg>
        <pc:spChg chg="mod">
          <ac:chgData name="Prabhu, Shashank" userId="434abcaa-a364-4d99-837b-dd4fc4d70a8a" providerId="ADAL" clId="{154375C1-AB1B-451A-B362-E20A442F666C}" dt="2022-02-15T10:15:12.816" v="628" actId="207"/>
          <ac:spMkLst>
            <pc:docMk/>
            <pc:sldMk cId="1643051974" sldId="260"/>
            <ac:spMk id="7" creationId="{999E426A-9E98-4443-9C1A-7F16BAEF470B}"/>
          </ac:spMkLst>
        </pc:spChg>
        <pc:spChg chg="mod">
          <ac:chgData name="Prabhu, Shashank" userId="434abcaa-a364-4d99-837b-dd4fc4d70a8a" providerId="ADAL" clId="{154375C1-AB1B-451A-B362-E20A442F666C}" dt="2022-02-15T10:42:33.287" v="860" actId="1076"/>
          <ac:spMkLst>
            <pc:docMk/>
            <pc:sldMk cId="1643051974" sldId="260"/>
            <ac:spMk id="15" creationId="{5F02C9DE-D4F0-4F1B-850B-98A551B4B37A}"/>
          </ac:spMkLst>
        </pc:spChg>
        <pc:spChg chg="mod">
          <ac:chgData name="Prabhu, Shashank" userId="434abcaa-a364-4d99-837b-dd4fc4d70a8a" providerId="ADAL" clId="{154375C1-AB1B-451A-B362-E20A442F666C}" dt="2022-02-15T13:37:14.987" v="1497" actId="12788"/>
          <ac:spMkLst>
            <pc:docMk/>
            <pc:sldMk cId="1643051974" sldId="260"/>
            <ac:spMk id="32" creationId="{F501C42F-03F3-4A48-9D76-4B045D54696B}"/>
          </ac:spMkLst>
        </pc:spChg>
        <pc:picChg chg="add del mod">
          <ac:chgData name="Prabhu, Shashank" userId="434abcaa-a364-4d99-837b-dd4fc4d70a8a" providerId="ADAL" clId="{154375C1-AB1B-451A-B362-E20A442F666C}" dt="2022-02-15T11:09:09.642" v="1237" actId="478"/>
          <ac:picMkLst>
            <pc:docMk/>
            <pc:sldMk cId="1643051974" sldId="260"/>
            <ac:picMk id="3" creationId="{A89C63B8-E943-40CD-A976-1DB8B4927DF1}"/>
          </ac:picMkLst>
        </pc:picChg>
        <pc:picChg chg="add mod">
          <ac:chgData name="Prabhu, Shashank" userId="434abcaa-a364-4d99-837b-dd4fc4d70a8a" providerId="ADAL" clId="{154375C1-AB1B-451A-B362-E20A442F666C}" dt="2022-02-15T10:14:38.134" v="625" actId="1076"/>
          <ac:picMkLst>
            <pc:docMk/>
            <pc:sldMk cId="1643051974" sldId="260"/>
            <ac:picMk id="6" creationId="{C85B4C24-29AA-4BC6-B3A3-820822F84A38}"/>
          </ac:picMkLst>
        </pc:picChg>
        <pc:picChg chg="add mod">
          <ac:chgData name="Prabhu, Shashank" userId="434abcaa-a364-4d99-837b-dd4fc4d70a8a" providerId="ADAL" clId="{154375C1-AB1B-451A-B362-E20A442F666C}" dt="2022-02-15T10:16:13.137" v="632" actId="1076"/>
          <ac:picMkLst>
            <pc:docMk/>
            <pc:sldMk cId="1643051974" sldId="260"/>
            <ac:picMk id="33" creationId="{30A4DC4C-1B0C-4BE3-8439-A3AFDAAED693}"/>
          </ac:picMkLst>
        </pc:picChg>
        <pc:picChg chg="add mod">
          <ac:chgData name="Prabhu, Shashank" userId="434abcaa-a364-4d99-837b-dd4fc4d70a8a" providerId="ADAL" clId="{154375C1-AB1B-451A-B362-E20A442F666C}" dt="2022-02-15T10:22:02.357" v="703" actId="1076"/>
          <ac:picMkLst>
            <pc:docMk/>
            <pc:sldMk cId="1643051974" sldId="260"/>
            <ac:picMk id="34" creationId="{AB441E35-31F4-4E4E-A25E-383AFFA32566}"/>
          </ac:picMkLst>
        </pc:picChg>
        <pc:picChg chg="add del mod">
          <ac:chgData name="Prabhu, Shashank" userId="434abcaa-a364-4d99-837b-dd4fc4d70a8a" providerId="ADAL" clId="{154375C1-AB1B-451A-B362-E20A442F666C}" dt="2022-02-15T11:09:01.364" v="1234" actId="478"/>
          <ac:picMkLst>
            <pc:docMk/>
            <pc:sldMk cId="1643051974" sldId="260"/>
            <ac:picMk id="35" creationId="{8AF44B5B-C1E2-4AF8-8E51-9800A2FACB85}"/>
          </ac:picMkLst>
        </pc:picChg>
        <pc:picChg chg="add mod">
          <ac:chgData name="Prabhu, Shashank" userId="434abcaa-a364-4d99-837b-dd4fc4d70a8a" providerId="ADAL" clId="{154375C1-AB1B-451A-B362-E20A442F666C}" dt="2022-02-15T10:22:34.381" v="711" actId="1076"/>
          <ac:picMkLst>
            <pc:docMk/>
            <pc:sldMk cId="1643051974" sldId="260"/>
            <ac:picMk id="36" creationId="{5183899B-4486-4CEE-9ED3-C8B2BE15DE17}"/>
          </ac:picMkLst>
        </pc:picChg>
        <pc:picChg chg="add mod">
          <ac:chgData name="Prabhu, Shashank" userId="434abcaa-a364-4d99-837b-dd4fc4d70a8a" providerId="ADAL" clId="{154375C1-AB1B-451A-B362-E20A442F666C}" dt="2022-02-15T10:22:38.740" v="712" actId="1076"/>
          <ac:picMkLst>
            <pc:docMk/>
            <pc:sldMk cId="1643051974" sldId="260"/>
            <ac:picMk id="37" creationId="{5FE4A49E-D22F-4E88-8F84-6D35CC233C68}"/>
          </ac:picMkLst>
        </pc:picChg>
        <pc:picChg chg="add mod">
          <ac:chgData name="Prabhu, Shashank" userId="434abcaa-a364-4d99-837b-dd4fc4d70a8a" providerId="ADAL" clId="{154375C1-AB1B-451A-B362-E20A442F666C}" dt="2022-02-15T10:21:43.630" v="699" actId="1076"/>
          <ac:picMkLst>
            <pc:docMk/>
            <pc:sldMk cId="1643051974" sldId="260"/>
            <ac:picMk id="38" creationId="{ADFCEABB-353F-4CF1-8BB5-069757A3A48B}"/>
          </ac:picMkLst>
        </pc:picChg>
        <pc:picChg chg="add mod">
          <ac:chgData name="Prabhu, Shashank" userId="434abcaa-a364-4d99-837b-dd4fc4d70a8a" providerId="ADAL" clId="{154375C1-AB1B-451A-B362-E20A442F666C}" dt="2022-02-15T10:21:39.249" v="698" actId="1076"/>
          <ac:picMkLst>
            <pc:docMk/>
            <pc:sldMk cId="1643051974" sldId="260"/>
            <ac:picMk id="39" creationId="{24F09808-D382-477C-B524-54D58C6A4F2F}"/>
          </ac:picMkLst>
        </pc:picChg>
        <pc:picChg chg="add del mod">
          <ac:chgData name="Prabhu, Shashank" userId="434abcaa-a364-4d99-837b-dd4fc4d70a8a" providerId="ADAL" clId="{154375C1-AB1B-451A-B362-E20A442F666C}" dt="2022-02-15T11:09:03.494" v="1235" actId="478"/>
          <ac:picMkLst>
            <pc:docMk/>
            <pc:sldMk cId="1643051974" sldId="260"/>
            <ac:picMk id="40" creationId="{E6C6E88A-9EA5-4C3E-BFFD-72C1D21F7238}"/>
          </ac:picMkLst>
        </pc:picChg>
        <pc:picChg chg="add mod">
          <ac:chgData name="Prabhu, Shashank" userId="434abcaa-a364-4d99-837b-dd4fc4d70a8a" providerId="ADAL" clId="{154375C1-AB1B-451A-B362-E20A442F666C}" dt="2022-02-15T10:22:45.718" v="714" actId="1076"/>
          <ac:picMkLst>
            <pc:docMk/>
            <pc:sldMk cId="1643051974" sldId="260"/>
            <ac:picMk id="41" creationId="{41292E11-6A18-4044-AEA4-8AEEB99BD9EE}"/>
          </ac:picMkLst>
        </pc:picChg>
        <pc:picChg chg="add mod">
          <ac:chgData name="Prabhu, Shashank" userId="434abcaa-a364-4d99-837b-dd4fc4d70a8a" providerId="ADAL" clId="{154375C1-AB1B-451A-B362-E20A442F666C}" dt="2022-02-15T10:22:42.789" v="713" actId="1076"/>
          <ac:picMkLst>
            <pc:docMk/>
            <pc:sldMk cId="1643051974" sldId="260"/>
            <ac:picMk id="42" creationId="{BF0F9167-F59B-4D2E-B67C-BD76EDD8E194}"/>
          </ac:picMkLst>
        </pc:picChg>
        <pc:picChg chg="add mod">
          <ac:chgData name="Prabhu, Shashank" userId="434abcaa-a364-4d99-837b-dd4fc4d70a8a" providerId="ADAL" clId="{154375C1-AB1B-451A-B362-E20A442F666C}" dt="2022-02-15T10:22:59.805" v="717" actId="1076"/>
          <ac:picMkLst>
            <pc:docMk/>
            <pc:sldMk cId="1643051974" sldId="260"/>
            <ac:picMk id="43" creationId="{793ECE4F-9E28-4188-AE0D-51AF1AD104DB}"/>
          </ac:picMkLst>
        </pc:picChg>
        <pc:picChg chg="add mod">
          <ac:chgData name="Prabhu, Shashank" userId="434abcaa-a364-4d99-837b-dd4fc4d70a8a" providerId="ADAL" clId="{154375C1-AB1B-451A-B362-E20A442F666C}" dt="2022-02-15T10:23:07.326" v="719" actId="1076"/>
          <ac:picMkLst>
            <pc:docMk/>
            <pc:sldMk cId="1643051974" sldId="260"/>
            <ac:picMk id="44" creationId="{D6F896D8-6EC7-48B2-9B5A-52948735B5A7}"/>
          </ac:picMkLst>
        </pc:picChg>
        <pc:picChg chg="add mod">
          <ac:chgData name="Prabhu, Shashank" userId="434abcaa-a364-4d99-837b-dd4fc4d70a8a" providerId="ADAL" clId="{154375C1-AB1B-451A-B362-E20A442F666C}" dt="2022-02-15T10:23:16.391" v="721" actId="1076"/>
          <ac:picMkLst>
            <pc:docMk/>
            <pc:sldMk cId="1643051974" sldId="260"/>
            <ac:picMk id="45" creationId="{9349DD6F-C4A6-484C-B94A-1856DD3E8A75}"/>
          </ac:picMkLst>
        </pc:picChg>
        <pc:picChg chg="add mod">
          <ac:chgData name="Prabhu, Shashank" userId="434abcaa-a364-4d99-837b-dd4fc4d70a8a" providerId="ADAL" clId="{154375C1-AB1B-451A-B362-E20A442F666C}" dt="2022-02-15T10:23:24.177" v="723" actId="1076"/>
          <ac:picMkLst>
            <pc:docMk/>
            <pc:sldMk cId="1643051974" sldId="260"/>
            <ac:picMk id="46" creationId="{82364DB5-18DF-4CD9-96A7-FB45575CFD6A}"/>
          </ac:picMkLst>
        </pc:picChg>
        <pc:picChg chg="add del mod">
          <ac:chgData name="Prabhu, Shashank" userId="434abcaa-a364-4d99-837b-dd4fc4d70a8a" providerId="ADAL" clId="{154375C1-AB1B-451A-B362-E20A442F666C}" dt="2022-02-15T11:09:06.376" v="1236" actId="478"/>
          <ac:picMkLst>
            <pc:docMk/>
            <pc:sldMk cId="1643051974" sldId="260"/>
            <ac:picMk id="47" creationId="{CADCCEB2-39C8-4A0E-A96D-9BF0A1F61DFC}"/>
          </ac:picMkLst>
        </pc:picChg>
        <pc:picChg chg="add mod">
          <ac:chgData name="Prabhu, Shashank" userId="434abcaa-a364-4d99-837b-dd4fc4d70a8a" providerId="ADAL" clId="{154375C1-AB1B-451A-B362-E20A442F666C}" dt="2022-02-15T10:23:50.871" v="730" actId="1076"/>
          <ac:picMkLst>
            <pc:docMk/>
            <pc:sldMk cId="1643051974" sldId="260"/>
            <ac:picMk id="48" creationId="{28FAD2B0-5CCE-406F-AEB6-980FE760EB0F}"/>
          </ac:picMkLst>
        </pc:picChg>
        <pc:picChg chg="add del mod">
          <ac:chgData name="Prabhu, Shashank" userId="434abcaa-a364-4d99-837b-dd4fc4d70a8a" providerId="ADAL" clId="{154375C1-AB1B-451A-B362-E20A442F666C}" dt="2022-02-15T11:08:58.829" v="1233" actId="478"/>
          <ac:picMkLst>
            <pc:docMk/>
            <pc:sldMk cId="1643051974" sldId="260"/>
            <ac:picMk id="49" creationId="{6652046F-6971-4C6D-9D3E-706DEF8B2BFF}"/>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619A3C-9DDA-4665-861D-082AC5ED9555}" type="datetimeFigureOut">
              <a:rPr lang="en-GB" smtClean="0"/>
              <a:t>15/02/2022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833717-B3AD-4662-ADCA-9C146E3C4B63}" type="slidenum">
              <a:rPr lang="en-GB" smtClean="0"/>
              <a:t>‹#›</a:t>
            </a:fld>
            <a:endParaRPr lang="en-GB"/>
          </a:p>
        </p:txBody>
      </p:sp>
    </p:spTree>
    <p:extLst>
      <p:ext uri="{BB962C8B-B14F-4D97-AF65-F5344CB8AC3E}">
        <p14:creationId xmlns:p14="http://schemas.microsoft.com/office/powerpoint/2010/main" val="1980002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rtl="0"/>
            <a:r>
              <a:rPr lang="en-GB" b="1" dirty="0"/>
              <a:t>1. Book: </a:t>
            </a:r>
            <a:r>
              <a:rPr lang="en-GB" dirty="0"/>
              <a:t>https://pixabay.com/photos/literature-book-page-clean-3033196/</a:t>
            </a:r>
          </a:p>
        </p:txBody>
      </p:sp>
      <p:sp>
        <p:nvSpPr>
          <p:cNvPr id="4" name="Slide Number Placeholder 3"/>
          <p:cNvSpPr>
            <a:spLocks noGrp="1"/>
          </p:cNvSpPr>
          <p:nvPr>
            <p:ph type="sldNum" sz="quarter" idx="5"/>
          </p:nvPr>
        </p:nvSpPr>
        <p:spPr/>
        <p:txBody>
          <a:bodyPr/>
          <a:lstStyle/>
          <a:p>
            <a:fld id="{48833717-B3AD-4662-ADCA-9C146E3C4B63}" type="slidenum">
              <a:rPr lang="en-GB" smtClean="0"/>
              <a:t>1</a:t>
            </a:fld>
            <a:endParaRPr lang="en-GB"/>
          </a:p>
        </p:txBody>
      </p:sp>
    </p:spTree>
    <p:extLst>
      <p:ext uri="{BB962C8B-B14F-4D97-AF65-F5344CB8AC3E}">
        <p14:creationId xmlns:p14="http://schemas.microsoft.com/office/powerpoint/2010/main" val="3078767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Kindly click on the alphabet written to find the correct answers</a:t>
            </a:r>
          </a:p>
          <a:p>
            <a:pPr rtl="0"/>
            <a:br>
              <a:rPr lang="en-IN" sz="1200"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sz="1200"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sz="1200" b="0" dirty="0"/>
          </a:p>
          <a:p>
            <a:endParaRPr lang="en-GB" dirty="0"/>
          </a:p>
        </p:txBody>
      </p:sp>
      <p:sp>
        <p:nvSpPr>
          <p:cNvPr id="4" name="Slide Number Placeholder 3"/>
          <p:cNvSpPr>
            <a:spLocks noGrp="1"/>
          </p:cNvSpPr>
          <p:nvPr>
            <p:ph type="sldNum" sz="quarter" idx="5"/>
          </p:nvPr>
        </p:nvSpPr>
        <p:spPr/>
        <p:txBody>
          <a:bodyPr/>
          <a:lstStyle/>
          <a:p>
            <a:fld id="{48833717-B3AD-4662-ADCA-9C146E3C4B63}" type="slidenum">
              <a:rPr lang="en-GB" smtClean="0"/>
              <a:t>2</a:t>
            </a:fld>
            <a:endParaRPr lang="en-GB"/>
          </a:p>
        </p:txBody>
      </p:sp>
    </p:spTree>
    <p:extLst>
      <p:ext uri="{BB962C8B-B14F-4D97-AF65-F5344CB8AC3E}">
        <p14:creationId xmlns:p14="http://schemas.microsoft.com/office/powerpoint/2010/main" val="42733249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60701" y="899649"/>
            <a:ext cx="10363200" cy="1752600"/>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3009900"/>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p:nvSpPr>
        <p:spPr>
          <a:xfrm>
            <a:off x="7635688"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32B2550C-E334-410C-A8D5-BDCC3B1275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055" y="57149"/>
            <a:ext cx="902286" cy="957155"/>
          </a:xfrm>
          <a:prstGeom prst="rect">
            <a:avLst/>
          </a:prstGeom>
        </p:spPr>
      </p:pic>
      <p:pic>
        <p:nvPicPr>
          <p:cNvPr id="19" name="Picture 18" descr="Graphical user interface, application&#10;&#10;Description automatically generated">
            <a:extLst>
              <a:ext uri="{FF2B5EF4-FFF2-40B4-BE49-F238E27FC236}">
                <a16:creationId xmlns:a16="http://schemas.microsoft.com/office/drawing/2014/main" id="{B692E92C-8302-4BEF-A74B-2A7EADDBDD3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51B7FA20-1129-4EFF-895B-7ACDF3A101E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
        <p:nvSpPr>
          <p:cNvPr id="9" name="TextBox 8">
            <a:extLst>
              <a:ext uri="{FF2B5EF4-FFF2-40B4-BE49-F238E27FC236}">
                <a16:creationId xmlns:a16="http://schemas.microsoft.com/office/drawing/2014/main" id="{53C1298D-35CF-4F13-B213-DB27DF936D37}"/>
              </a:ext>
            </a:extLst>
          </p:cNvPr>
          <p:cNvSpPr txBox="1"/>
          <p:nvPr/>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extLst>
      <p:ext uri="{BB962C8B-B14F-4D97-AF65-F5344CB8AC3E}">
        <p14:creationId xmlns:p14="http://schemas.microsoft.com/office/powerpoint/2010/main" val="2981312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7"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Graphical user interface, application&#10;&#10;Description automatically generated">
            <a:extLst>
              <a:ext uri="{FF2B5EF4-FFF2-40B4-BE49-F238E27FC236}">
                <a16:creationId xmlns:a16="http://schemas.microsoft.com/office/drawing/2014/main" id="{9D81579E-00DA-4798-BDD1-D15D5C767B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57A42AAF-D943-43DC-BC30-BFB93833B1B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Tree>
    <p:extLst>
      <p:ext uri="{BB962C8B-B14F-4D97-AF65-F5344CB8AC3E}">
        <p14:creationId xmlns:p14="http://schemas.microsoft.com/office/powerpoint/2010/main" val="2646704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88328" y="85779"/>
            <a:ext cx="3415344"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Graphical user interface, application&#10;&#10;Description automatically generated">
            <a:extLst>
              <a:ext uri="{FF2B5EF4-FFF2-40B4-BE49-F238E27FC236}">
                <a16:creationId xmlns:a16="http://schemas.microsoft.com/office/drawing/2014/main" id="{4EB87868-EA43-4610-9B75-91ECD0733A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91823326-A623-4232-9434-FB98ECDCE1E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Tree>
    <p:extLst>
      <p:ext uri="{BB962C8B-B14F-4D97-AF65-F5344CB8AC3E}">
        <p14:creationId xmlns:p14="http://schemas.microsoft.com/office/powerpoint/2010/main" val="41703106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181088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CC855-F513-4295-AD47-B6930184956B}"/>
              </a:ext>
            </a:extLst>
          </p:cNvPr>
          <p:cNvSpPr>
            <a:spLocks noGrp="1"/>
          </p:cNvSpPr>
          <p:nvPr>
            <p:ph type="ctrTitle"/>
          </p:nvPr>
        </p:nvSpPr>
        <p:spPr>
          <a:xfrm>
            <a:off x="2556898" y="645254"/>
            <a:ext cx="7078205" cy="817601"/>
          </a:xfrm>
        </p:spPr>
        <p:txBody>
          <a:bodyPr/>
          <a:lstStyle/>
          <a:p>
            <a:r>
              <a:rPr lang="en-GB" dirty="0"/>
              <a:t>Find The Vowels</a:t>
            </a:r>
          </a:p>
        </p:txBody>
      </p:sp>
      <p:pic>
        <p:nvPicPr>
          <p:cNvPr id="1028" name="Picture 4" descr="Literature, Book, Page, Clean, Book Bindings, Education">
            <a:extLst>
              <a:ext uri="{FF2B5EF4-FFF2-40B4-BE49-F238E27FC236}">
                <a16:creationId xmlns:a16="http://schemas.microsoft.com/office/drawing/2014/main" id="{BAC63F45-A1AB-4D69-9184-E8A570A70C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0702" y="1704187"/>
            <a:ext cx="5730596" cy="3223460"/>
          </a:xfrm>
          <a:prstGeom prst="rect">
            <a:avLst/>
          </a:prstGeom>
          <a:noFill/>
          <a:extLst>
            <a:ext uri="{909E8E84-426E-40DD-AFC4-6F175D3DCCD1}">
              <a14:hiddenFill xmlns:a14="http://schemas.microsoft.com/office/drawing/2010/main">
                <a:solidFill>
                  <a:srgbClr val="FFFFFF"/>
                </a:solidFill>
              </a14:hiddenFill>
            </a:ext>
          </a:extLst>
        </p:spPr>
      </p:pic>
      <p:sp>
        <p:nvSpPr>
          <p:cNvPr id="6" name="Subtitle 2">
            <a:extLst>
              <a:ext uri="{FF2B5EF4-FFF2-40B4-BE49-F238E27FC236}">
                <a16:creationId xmlns:a16="http://schemas.microsoft.com/office/drawing/2014/main" id="{722BED28-59EF-47FD-A951-9482C4E8834A}"/>
              </a:ext>
            </a:extLst>
          </p:cNvPr>
          <p:cNvSpPr txBox="1">
            <a:spLocks/>
          </p:cNvSpPr>
          <p:nvPr/>
        </p:nvSpPr>
        <p:spPr>
          <a:xfrm>
            <a:off x="4955228" y="2992067"/>
            <a:ext cx="1909011" cy="647700"/>
          </a:xfrm>
          <a:prstGeom prst="rect">
            <a:avLst/>
          </a:prstGeom>
        </p:spPr>
        <p:txBody>
          <a:bodyPr anchor="ctr"/>
          <a:lstStyle>
            <a:lvl1pPr marL="0" indent="0" algn="ctr" defTabSz="914400" rtl="0" eaLnBrk="1" latinLnBrk="0" hangingPunct="1">
              <a:spcBef>
                <a:spcPct val="20000"/>
              </a:spcBef>
              <a:buFont typeface="Arial" pitchFamily="34" charset="0"/>
              <a:buNone/>
              <a:defRPr lang="en-US" sz="3200" kern="1200" smtClean="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GB" b="1" dirty="0">
                <a:solidFill>
                  <a:srgbClr val="FF0000"/>
                </a:solidFill>
              </a:rPr>
              <a:t>A E I O U</a:t>
            </a:r>
          </a:p>
        </p:txBody>
      </p:sp>
    </p:spTree>
    <p:extLst>
      <p:ext uri="{BB962C8B-B14F-4D97-AF65-F5344CB8AC3E}">
        <p14:creationId xmlns:p14="http://schemas.microsoft.com/office/powerpoint/2010/main" val="1606456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C0FC39D2-7B8E-46FB-A3EA-E11F2C0F3DBE}"/>
              </a:ext>
            </a:extLst>
          </p:cNvPr>
          <p:cNvGraphicFramePr>
            <a:graphicFrameLocks noGrp="1"/>
          </p:cNvGraphicFramePr>
          <p:nvPr/>
        </p:nvGraphicFramePr>
        <p:xfrm>
          <a:off x="2032000" y="1698234"/>
          <a:ext cx="8128000" cy="3744000"/>
        </p:xfrm>
        <a:graphic>
          <a:graphicData uri="http://schemas.openxmlformats.org/drawingml/2006/table">
            <a:tbl>
              <a:tblPr firstRow="1" bandRow="1">
                <a:tableStyleId>{5940675A-B579-460E-94D1-54222C63F5DA}</a:tableStyleId>
              </a:tblPr>
              <a:tblGrid>
                <a:gridCol w="1625600">
                  <a:extLst>
                    <a:ext uri="{9D8B030D-6E8A-4147-A177-3AD203B41FA5}">
                      <a16:colId xmlns:a16="http://schemas.microsoft.com/office/drawing/2014/main" val="3618673032"/>
                    </a:ext>
                  </a:extLst>
                </a:gridCol>
                <a:gridCol w="1625600">
                  <a:extLst>
                    <a:ext uri="{9D8B030D-6E8A-4147-A177-3AD203B41FA5}">
                      <a16:colId xmlns:a16="http://schemas.microsoft.com/office/drawing/2014/main" val="2348221470"/>
                    </a:ext>
                  </a:extLst>
                </a:gridCol>
                <a:gridCol w="1598863">
                  <a:extLst>
                    <a:ext uri="{9D8B030D-6E8A-4147-A177-3AD203B41FA5}">
                      <a16:colId xmlns:a16="http://schemas.microsoft.com/office/drawing/2014/main" val="1242244833"/>
                    </a:ext>
                  </a:extLst>
                </a:gridCol>
                <a:gridCol w="1652337">
                  <a:extLst>
                    <a:ext uri="{9D8B030D-6E8A-4147-A177-3AD203B41FA5}">
                      <a16:colId xmlns:a16="http://schemas.microsoft.com/office/drawing/2014/main" val="92568617"/>
                    </a:ext>
                  </a:extLst>
                </a:gridCol>
                <a:gridCol w="1625600">
                  <a:extLst>
                    <a:ext uri="{9D8B030D-6E8A-4147-A177-3AD203B41FA5}">
                      <a16:colId xmlns:a16="http://schemas.microsoft.com/office/drawing/2014/main" val="1660124169"/>
                    </a:ext>
                  </a:extLst>
                </a:gridCol>
              </a:tblGrid>
              <a:tr h="748800">
                <a:tc>
                  <a:txBody>
                    <a:bodyPr/>
                    <a:lstStyle/>
                    <a:p>
                      <a:endParaRPr lang="en-GB"/>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421163133"/>
                  </a:ext>
                </a:extLst>
              </a:tr>
              <a:tr h="74880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387037610"/>
                  </a:ext>
                </a:extLst>
              </a:tr>
              <a:tr h="74880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4288008113"/>
                  </a:ext>
                </a:extLst>
              </a:tr>
              <a:tr h="74880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4156858873"/>
                  </a:ext>
                </a:extLst>
              </a:tr>
              <a:tr h="74880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2543356849"/>
                  </a:ext>
                </a:extLst>
              </a:tr>
            </a:tbl>
          </a:graphicData>
        </a:graphic>
      </p:graphicFrame>
      <p:sp>
        <p:nvSpPr>
          <p:cNvPr id="7" name="TextBox 6">
            <a:extLst>
              <a:ext uri="{FF2B5EF4-FFF2-40B4-BE49-F238E27FC236}">
                <a16:creationId xmlns:a16="http://schemas.microsoft.com/office/drawing/2014/main" id="{999E426A-9E98-4443-9C1A-7F16BAEF470B}"/>
              </a:ext>
            </a:extLst>
          </p:cNvPr>
          <p:cNvSpPr txBox="1"/>
          <p:nvPr/>
        </p:nvSpPr>
        <p:spPr>
          <a:xfrm>
            <a:off x="2337297" y="1810906"/>
            <a:ext cx="1058779" cy="523220"/>
          </a:xfrm>
          <a:prstGeom prst="rect">
            <a:avLst/>
          </a:prstGeom>
          <a:solidFill>
            <a:schemeClr val="bg2">
              <a:lumMod val="90000"/>
            </a:schemeClr>
          </a:solidFill>
        </p:spPr>
        <p:txBody>
          <a:bodyPr wrap="square" rtlCol="0">
            <a:spAutoFit/>
          </a:bodyPr>
          <a:lstStyle/>
          <a:p>
            <a:pPr algn="ctr"/>
            <a:r>
              <a:rPr lang="en-GB" sz="2800" dirty="0"/>
              <a:t>R</a:t>
            </a:r>
          </a:p>
        </p:txBody>
      </p:sp>
      <p:sp>
        <p:nvSpPr>
          <p:cNvPr id="8" name="TextBox 7">
            <a:extLst>
              <a:ext uri="{FF2B5EF4-FFF2-40B4-BE49-F238E27FC236}">
                <a16:creationId xmlns:a16="http://schemas.microsoft.com/office/drawing/2014/main" id="{7208CFE6-7CE4-40C3-9C3D-5FAECA999E4B}"/>
              </a:ext>
            </a:extLst>
          </p:cNvPr>
          <p:cNvSpPr txBox="1"/>
          <p:nvPr/>
        </p:nvSpPr>
        <p:spPr>
          <a:xfrm>
            <a:off x="2337297" y="2535721"/>
            <a:ext cx="1058779" cy="523220"/>
          </a:xfrm>
          <a:prstGeom prst="rect">
            <a:avLst/>
          </a:prstGeom>
          <a:solidFill>
            <a:schemeClr val="bg2">
              <a:lumMod val="90000"/>
            </a:schemeClr>
          </a:solidFill>
        </p:spPr>
        <p:txBody>
          <a:bodyPr wrap="square" rtlCol="0">
            <a:spAutoFit/>
          </a:bodyPr>
          <a:lstStyle/>
          <a:p>
            <a:pPr algn="ctr"/>
            <a:r>
              <a:rPr lang="en-GB" sz="2800" dirty="0"/>
              <a:t>E</a:t>
            </a:r>
          </a:p>
        </p:txBody>
      </p:sp>
      <p:sp>
        <p:nvSpPr>
          <p:cNvPr id="9" name="TextBox 8">
            <a:extLst>
              <a:ext uri="{FF2B5EF4-FFF2-40B4-BE49-F238E27FC236}">
                <a16:creationId xmlns:a16="http://schemas.microsoft.com/office/drawing/2014/main" id="{C45D6F8F-1EA8-4AD8-B23A-ECBE4133B496}"/>
              </a:ext>
            </a:extLst>
          </p:cNvPr>
          <p:cNvSpPr txBox="1"/>
          <p:nvPr/>
        </p:nvSpPr>
        <p:spPr>
          <a:xfrm>
            <a:off x="8821144" y="1810906"/>
            <a:ext cx="1058779" cy="523220"/>
          </a:xfrm>
          <a:prstGeom prst="rect">
            <a:avLst/>
          </a:prstGeom>
          <a:solidFill>
            <a:schemeClr val="bg2">
              <a:lumMod val="90000"/>
            </a:schemeClr>
          </a:solidFill>
        </p:spPr>
        <p:txBody>
          <a:bodyPr wrap="square" rtlCol="0">
            <a:spAutoFit/>
          </a:bodyPr>
          <a:lstStyle/>
          <a:p>
            <a:pPr algn="ctr"/>
            <a:r>
              <a:rPr lang="en-GB" sz="2800" dirty="0"/>
              <a:t>D</a:t>
            </a:r>
          </a:p>
        </p:txBody>
      </p:sp>
      <p:sp>
        <p:nvSpPr>
          <p:cNvPr id="10" name="TextBox 9">
            <a:extLst>
              <a:ext uri="{FF2B5EF4-FFF2-40B4-BE49-F238E27FC236}">
                <a16:creationId xmlns:a16="http://schemas.microsoft.com/office/drawing/2014/main" id="{220B93EC-E946-4305-AD55-5362E0655215}"/>
              </a:ext>
            </a:extLst>
          </p:cNvPr>
          <p:cNvSpPr txBox="1"/>
          <p:nvPr/>
        </p:nvSpPr>
        <p:spPr>
          <a:xfrm>
            <a:off x="7205402" y="1810906"/>
            <a:ext cx="1058779" cy="523220"/>
          </a:xfrm>
          <a:prstGeom prst="rect">
            <a:avLst/>
          </a:prstGeom>
          <a:solidFill>
            <a:schemeClr val="bg2">
              <a:lumMod val="90000"/>
            </a:schemeClr>
          </a:solidFill>
        </p:spPr>
        <p:txBody>
          <a:bodyPr wrap="square" rtlCol="0">
            <a:spAutoFit/>
          </a:bodyPr>
          <a:lstStyle/>
          <a:p>
            <a:pPr algn="ctr"/>
            <a:r>
              <a:rPr lang="en-GB" sz="2800" dirty="0"/>
              <a:t>U</a:t>
            </a:r>
          </a:p>
        </p:txBody>
      </p:sp>
      <p:sp>
        <p:nvSpPr>
          <p:cNvPr id="11" name="TextBox 10">
            <a:extLst>
              <a:ext uri="{FF2B5EF4-FFF2-40B4-BE49-F238E27FC236}">
                <a16:creationId xmlns:a16="http://schemas.microsoft.com/office/drawing/2014/main" id="{229789B3-A72D-48C9-9038-364592CF9066}"/>
              </a:ext>
            </a:extLst>
          </p:cNvPr>
          <p:cNvSpPr txBox="1"/>
          <p:nvPr/>
        </p:nvSpPr>
        <p:spPr>
          <a:xfrm>
            <a:off x="5608466" y="1810906"/>
            <a:ext cx="1058779" cy="523220"/>
          </a:xfrm>
          <a:prstGeom prst="rect">
            <a:avLst/>
          </a:prstGeom>
          <a:solidFill>
            <a:schemeClr val="bg2">
              <a:lumMod val="90000"/>
            </a:schemeClr>
          </a:solidFill>
        </p:spPr>
        <p:txBody>
          <a:bodyPr wrap="square" rtlCol="0">
            <a:spAutoFit/>
          </a:bodyPr>
          <a:lstStyle/>
          <a:p>
            <a:pPr algn="ctr"/>
            <a:r>
              <a:rPr lang="en-GB" sz="2800" dirty="0"/>
              <a:t>A</a:t>
            </a:r>
          </a:p>
        </p:txBody>
      </p:sp>
      <p:sp>
        <p:nvSpPr>
          <p:cNvPr id="12" name="TextBox 11">
            <a:extLst>
              <a:ext uri="{FF2B5EF4-FFF2-40B4-BE49-F238E27FC236}">
                <a16:creationId xmlns:a16="http://schemas.microsoft.com/office/drawing/2014/main" id="{56EFF2D0-F62C-494B-904A-92E9D696354B}"/>
              </a:ext>
            </a:extLst>
          </p:cNvPr>
          <p:cNvSpPr txBox="1"/>
          <p:nvPr/>
        </p:nvSpPr>
        <p:spPr>
          <a:xfrm>
            <a:off x="3929478" y="1810906"/>
            <a:ext cx="1058779" cy="523220"/>
          </a:xfrm>
          <a:prstGeom prst="rect">
            <a:avLst/>
          </a:prstGeom>
          <a:solidFill>
            <a:schemeClr val="bg2">
              <a:lumMod val="90000"/>
            </a:schemeClr>
          </a:solidFill>
        </p:spPr>
        <p:txBody>
          <a:bodyPr wrap="square" rtlCol="0">
            <a:spAutoFit/>
          </a:bodyPr>
          <a:lstStyle/>
          <a:p>
            <a:pPr algn="ctr"/>
            <a:r>
              <a:rPr lang="en-GB" sz="2800" dirty="0"/>
              <a:t>U</a:t>
            </a:r>
          </a:p>
        </p:txBody>
      </p:sp>
      <p:sp>
        <p:nvSpPr>
          <p:cNvPr id="13" name="TextBox 12">
            <a:extLst>
              <a:ext uri="{FF2B5EF4-FFF2-40B4-BE49-F238E27FC236}">
                <a16:creationId xmlns:a16="http://schemas.microsoft.com/office/drawing/2014/main" id="{68B45216-3EF5-4322-A5AB-8D5ABD05535C}"/>
              </a:ext>
            </a:extLst>
          </p:cNvPr>
          <p:cNvSpPr txBox="1"/>
          <p:nvPr/>
        </p:nvSpPr>
        <p:spPr>
          <a:xfrm>
            <a:off x="2337297" y="3294354"/>
            <a:ext cx="1058779" cy="523220"/>
          </a:xfrm>
          <a:prstGeom prst="rect">
            <a:avLst/>
          </a:prstGeom>
          <a:solidFill>
            <a:schemeClr val="bg2">
              <a:lumMod val="90000"/>
            </a:schemeClr>
          </a:solidFill>
        </p:spPr>
        <p:txBody>
          <a:bodyPr wrap="square" rtlCol="0">
            <a:spAutoFit/>
          </a:bodyPr>
          <a:lstStyle/>
          <a:p>
            <a:pPr algn="ctr"/>
            <a:r>
              <a:rPr lang="en-GB" sz="2800" dirty="0"/>
              <a:t>L</a:t>
            </a:r>
          </a:p>
        </p:txBody>
      </p:sp>
      <p:sp>
        <p:nvSpPr>
          <p:cNvPr id="14" name="TextBox 13">
            <a:extLst>
              <a:ext uri="{FF2B5EF4-FFF2-40B4-BE49-F238E27FC236}">
                <a16:creationId xmlns:a16="http://schemas.microsoft.com/office/drawing/2014/main" id="{8FB64322-91E1-4463-971C-9398C2C43F03}"/>
              </a:ext>
            </a:extLst>
          </p:cNvPr>
          <p:cNvSpPr txBox="1"/>
          <p:nvPr/>
        </p:nvSpPr>
        <p:spPr>
          <a:xfrm>
            <a:off x="3929478" y="2535721"/>
            <a:ext cx="1058779" cy="523220"/>
          </a:xfrm>
          <a:prstGeom prst="rect">
            <a:avLst/>
          </a:prstGeom>
          <a:solidFill>
            <a:schemeClr val="bg2">
              <a:lumMod val="90000"/>
            </a:schemeClr>
          </a:solidFill>
        </p:spPr>
        <p:txBody>
          <a:bodyPr wrap="square" rtlCol="0">
            <a:spAutoFit/>
          </a:bodyPr>
          <a:lstStyle/>
          <a:p>
            <a:pPr algn="ctr"/>
            <a:r>
              <a:rPr lang="en-GB" sz="2800" dirty="0"/>
              <a:t>A</a:t>
            </a:r>
          </a:p>
        </p:txBody>
      </p:sp>
      <p:sp>
        <p:nvSpPr>
          <p:cNvPr id="15" name="TextBox 14">
            <a:extLst>
              <a:ext uri="{FF2B5EF4-FFF2-40B4-BE49-F238E27FC236}">
                <a16:creationId xmlns:a16="http://schemas.microsoft.com/office/drawing/2014/main" id="{5F02C9DE-D4F0-4F1B-850B-98A551B4B37A}"/>
              </a:ext>
            </a:extLst>
          </p:cNvPr>
          <p:cNvSpPr txBox="1"/>
          <p:nvPr/>
        </p:nvSpPr>
        <p:spPr>
          <a:xfrm>
            <a:off x="5608466" y="2535721"/>
            <a:ext cx="1058779" cy="523220"/>
          </a:xfrm>
          <a:prstGeom prst="rect">
            <a:avLst/>
          </a:prstGeom>
          <a:solidFill>
            <a:schemeClr val="bg2">
              <a:lumMod val="90000"/>
            </a:schemeClr>
          </a:solidFill>
        </p:spPr>
        <p:txBody>
          <a:bodyPr wrap="square" rtlCol="0">
            <a:spAutoFit/>
          </a:bodyPr>
          <a:lstStyle/>
          <a:p>
            <a:pPr algn="ctr"/>
            <a:r>
              <a:rPr lang="en-GB" sz="2800" dirty="0"/>
              <a:t>F</a:t>
            </a:r>
          </a:p>
        </p:txBody>
      </p:sp>
      <p:sp>
        <p:nvSpPr>
          <p:cNvPr id="16" name="TextBox 15">
            <a:extLst>
              <a:ext uri="{FF2B5EF4-FFF2-40B4-BE49-F238E27FC236}">
                <a16:creationId xmlns:a16="http://schemas.microsoft.com/office/drawing/2014/main" id="{C5ADB224-2584-4C05-BFE5-9D32CE873CEB}"/>
              </a:ext>
            </a:extLst>
          </p:cNvPr>
          <p:cNvSpPr txBox="1"/>
          <p:nvPr/>
        </p:nvSpPr>
        <p:spPr>
          <a:xfrm>
            <a:off x="7205402" y="2535721"/>
            <a:ext cx="1058779" cy="523220"/>
          </a:xfrm>
          <a:prstGeom prst="rect">
            <a:avLst/>
          </a:prstGeom>
          <a:solidFill>
            <a:schemeClr val="bg2">
              <a:lumMod val="90000"/>
            </a:schemeClr>
          </a:solidFill>
        </p:spPr>
        <p:txBody>
          <a:bodyPr wrap="square" rtlCol="0">
            <a:spAutoFit/>
          </a:bodyPr>
          <a:lstStyle/>
          <a:p>
            <a:pPr algn="ctr"/>
            <a:r>
              <a:rPr lang="en-GB" sz="2800" dirty="0"/>
              <a:t>Q</a:t>
            </a:r>
          </a:p>
        </p:txBody>
      </p:sp>
      <p:sp>
        <p:nvSpPr>
          <p:cNvPr id="17" name="TextBox 16">
            <a:extLst>
              <a:ext uri="{FF2B5EF4-FFF2-40B4-BE49-F238E27FC236}">
                <a16:creationId xmlns:a16="http://schemas.microsoft.com/office/drawing/2014/main" id="{F740D172-73BA-4D05-A265-D198E112C25E}"/>
              </a:ext>
            </a:extLst>
          </p:cNvPr>
          <p:cNvSpPr txBox="1"/>
          <p:nvPr/>
        </p:nvSpPr>
        <p:spPr>
          <a:xfrm>
            <a:off x="8821144" y="2535721"/>
            <a:ext cx="1058779" cy="523220"/>
          </a:xfrm>
          <a:prstGeom prst="rect">
            <a:avLst/>
          </a:prstGeom>
          <a:solidFill>
            <a:schemeClr val="bg2">
              <a:lumMod val="90000"/>
            </a:schemeClr>
          </a:solidFill>
        </p:spPr>
        <p:txBody>
          <a:bodyPr wrap="square" rtlCol="0">
            <a:spAutoFit/>
          </a:bodyPr>
          <a:lstStyle/>
          <a:p>
            <a:pPr algn="ctr"/>
            <a:r>
              <a:rPr lang="en-GB" sz="2800" dirty="0"/>
              <a:t>O</a:t>
            </a:r>
          </a:p>
        </p:txBody>
      </p:sp>
      <p:sp>
        <p:nvSpPr>
          <p:cNvPr id="18" name="TextBox 17">
            <a:extLst>
              <a:ext uri="{FF2B5EF4-FFF2-40B4-BE49-F238E27FC236}">
                <a16:creationId xmlns:a16="http://schemas.microsoft.com/office/drawing/2014/main" id="{E396604F-F06B-4E94-8D96-F9B0CAA031EE}"/>
              </a:ext>
            </a:extLst>
          </p:cNvPr>
          <p:cNvSpPr txBox="1"/>
          <p:nvPr/>
        </p:nvSpPr>
        <p:spPr>
          <a:xfrm>
            <a:off x="2337297" y="4044423"/>
            <a:ext cx="1058779" cy="523220"/>
          </a:xfrm>
          <a:prstGeom prst="rect">
            <a:avLst/>
          </a:prstGeom>
          <a:solidFill>
            <a:schemeClr val="bg2">
              <a:lumMod val="90000"/>
            </a:schemeClr>
          </a:solidFill>
        </p:spPr>
        <p:txBody>
          <a:bodyPr wrap="square" rtlCol="0">
            <a:spAutoFit/>
          </a:bodyPr>
          <a:lstStyle/>
          <a:p>
            <a:pPr algn="ctr"/>
            <a:r>
              <a:rPr lang="en-GB" sz="2800" dirty="0"/>
              <a:t>I</a:t>
            </a:r>
          </a:p>
        </p:txBody>
      </p:sp>
      <p:sp>
        <p:nvSpPr>
          <p:cNvPr id="19" name="TextBox 18">
            <a:extLst>
              <a:ext uri="{FF2B5EF4-FFF2-40B4-BE49-F238E27FC236}">
                <a16:creationId xmlns:a16="http://schemas.microsoft.com/office/drawing/2014/main" id="{2190E273-3B2F-4ADD-ABFD-0DDB9862A992}"/>
              </a:ext>
            </a:extLst>
          </p:cNvPr>
          <p:cNvSpPr txBox="1"/>
          <p:nvPr/>
        </p:nvSpPr>
        <p:spPr>
          <a:xfrm>
            <a:off x="3929478" y="3294354"/>
            <a:ext cx="1058779" cy="523220"/>
          </a:xfrm>
          <a:prstGeom prst="rect">
            <a:avLst/>
          </a:prstGeom>
          <a:solidFill>
            <a:schemeClr val="bg2">
              <a:lumMod val="90000"/>
            </a:schemeClr>
          </a:solidFill>
        </p:spPr>
        <p:txBody>
          <a:bodyPr wrap="square" rtlCol="0">
            <a:spAutoFit/>
          </a:bodyPr>
          <a:lstStyle/>
          <a:p>
            <a:pPr algn="ctr"/>
            <a:r>
              <a:rPr lang="en-GB" sz="2800" dirty="0"/>
              <a:t>I</a:t>
            </a:r>
          </a:p>
        </p:txBody>
      </p:sp>
      <p:sp>
        <p:nvSpPr>
          <p:cNvPr id="20" name="TextBox 19">
            <a:extLst>
              <a:ext uri="{FF2B5EF4-FFF2-40B4-BE49-F238E27FC236}">
                <a16:creationId xmlns:a16="http://schemas.microsoft.com/office/drawing/2014/main" id="{1D2BA7DE-C6A6-439E-879A-01BEF8AC1AD7}"/>
              </a:ext>
            </a:extLst>
          </p:cNvPr>
          <p:cNvSpPr txBox="1"/>
          <p:nvPr/>
        </p:nvSpPr>
        <p:spPr>
          <a:xfrm>
            <a:off x="5608466" y="3294354"/>
            <a:ext cx="1058779" cy="523220"/>
          </a:xfrm>
          <a:prstGeom prst="rect">
            <a:avLst/>
          </a:prstGeom>
          <a:solidFill>
            <a:schemeClr val="bg2">
              <a:lumMod val="90000"/>
            </a:schemeClr>
          </a:solidFill>
        </p:spPr>
        <p:txBody>
          <a:bodyPr wrap="square" rtlCol="0">
            <a:spAutoFit/>
          </a:bodyPr>
          <a:lstStyle/>
          <a:p>
            <a:pPr algn="ctr"/>
            <a:r>
              <a:rPr lang="en-GB" sz="2800" dirty="0"/>
              <a:t>X</a:t>
            </a:r>
          </a:p>
        </p:txBody>
      </p:sp>
      <p:sp>
        <p:nvSpPr>
          <p:cNvPr id="21" name="TextBox 20">
            <a:extLst>
              <a:ext uri="{FF2B5EF4-FFF2-40B4-BE49-F238E27FC236}">
                <a16:creationId xmlns:a16="http://schemas.microsoft.com/office/drawing/2014/main" id="{C99E1C01-6D61-48E5-A0C3-11355041DD40}"/>
              </a:ext>
            </a:extLst>
          </p:cNvPr>
          <p:cNvSpPr txBox="1"/>
          <p:nvPr/>
        </p:nvSpPr>
        <p:spPr>
          <a:xfrm>
            <a:off x="7205402" y="3294354"/>
            <a:ext cx="1058779" cy="523220"/>
          </a:xfrm>
          <a:prstGeom prst="rect">
            <a:avLst/>
          </a:prstGeom>
          <a:solidFill>
            <a:schemeClr val="bg2">
              <a:lumMod val="90000"/>
            </a:schemeClr>
          </a:solidFill>
        </p:spPr>
        <p:txBody>
          <a:bodyPr wrap="square" rtlCol="0">
            <a:spAutoFit/>
          </a:bodyPr>
          <a:lstStyle/>
          <a:p>
            <a:pPr algn="ctr"/>
            <a:r>
              <a:rPr lang="en-GB" sz="2800" dirty="0"/>
              <a:t>E</a:t>
            </a:r>
          </a:p>
        </p:txBody>
      </p:sp>
      <p:sp>
        <p:nvSpPr>
          <p:cNvPr id="22" name="TextBox 21">
            <a:extLst>
              <a:ext uri="{FF2B5EF4-FFF2-40B4-BE49-F238E27FC236}">
                <a16:creationId xmlns:a16="http://schemas.microsoft.com/office/drawing/2014/main" id="{DC8B5BAE-D3A6-45FB-8675-E427F617F1DF}"/>
              </a:ext>
            </a:extLst>
          </p:cNvPr>
          <p:cNvSpPr txBox="1"/>
          <p:nvPr/>
        </p:nvSpPr>
        <p:spPr>
          <a:xfrm>
            <a:off x="8821144" y="3294354"/>
            <a:ext cx="1058779" cy="523220"/>
          </a:xfrm>
          <a:prstGeom prst="rect">
            <a:avLst/>
          </a:prstGeom>
          <a:solidFill>
            <a:schemeClr val="bg2">
              <a:lumMod val="90000"/>
            </a:schemeClr>
          </a:solidFill>
        </p:spPr>
        <p:txBody>
          <a:bodyPr wrap="square" rtlCol="0">
            <a:spAutoFit/>
          </a:bodyPr>
          <a:lstStyle/>
          <a:p>
            <a:pPr algn="ctr"/>
            <a:r>
              <a:rPr lang="en-GB" sz="2800" dirty="0"/>
              <a:t>H</a:t>
            </a:r>
          </a:p>
        </p:txBody>
      </p:sp>
      <p:sp>
        <p:nvSpPr>
          <p:cNvPr id="23" name="TextBox 22">
            <a:extLst>
              <a:ext uri="{FF2B5EF4-FFF2-40B4-BE49-F238E27FC236}">
                <a16:creationId xmlns:a16="http://schemas.microsoft.com/office/drawing/2014/main" id="{63AF678F-2CE1-4981-806F-55947C89E813}"/>
              </a:ext>
            </a:extLst>
          </p:cNvPr>
          <p:cNvSpPr txBox="1"/>
          <p:nvPr/>
        </p:nvSpPr>
        <p:spPr>
          <a:xfrm>
            <a:off x="3929478" y="4044423"/>
            <a:ext cx="1058779" cy="523220"/>
          </a:xfrm>
          <a:prstGeom prst="rect">
            <a:avLst/>
          </a:prstGeom>
          <a:solidFill>
            <a:schemeClr val="bg2">
              <a:lumMod val="90000"/>
            </a:schemeClr>
          </a:solidFill>
        </p:spPr>
        <p:txBody>
          <a:bodyPr wrap="square" rtlCol="0">
            <a:spAutoFit/>
          </a:bodyPr>
          <a:lstStyle/>
          <a:p>
            <a:pPr algn="ctr"/>
            <a:r>
              <a:rPr lang="en-GB" sz="2800" dirty="0"/>
              <a:t>G</a:t>
            </a:r>
          </a:p>
        </p:txBody>
      </p:sp>
      <p:sp>
        <p:nvSpPr>
          <p:cNvPr id="24" name="TextBox 23">
            <a:extLst>
              <a:ext uri="{FF2B5EF4-FFF2-40B4-BE49-F238E27FC236}">
                <a16:creationId xmlns:a16="http://schemas.microsoft.com/office/drawing/2014/main" id="{D9C9A775-0D76-47CB-981D-778279E60958}"/>
              </a:ext>
            </a:extLst>
          </p:cNvPr>
          <p:cNvSpPr txBox="1"/>
          <p:nvPr/>
        </p:nvSpPr>
        <p:spPr>
          <a:xfrm>
            <a:off x="5608466" y="4044423"/>
            <a:ext cx="1058779" cy="523220"/>
          </a:xfrm>
          <a:prstGeom prst="rect">
            <a:avLst/>
          </a:prstGeom>
          <a:solidFill>
            <a:schemeClr val="bg2">
              <a:lumMod val="90000"/>
            </a:schemeClr>
          </a:solidFill>
        </p:spPr>
        <p:txBody>
          <a:bodyPr wrap="square" rtlCol="0">
            <a:spAutoFit/>
          </a:bodyPr>
          <a:lstStyle/>
          <a:p>
            <a:pPr algn="ctr"/>
            <a:r>
              <a:rPr lang="en-GB" sz="2800" dirty="0"/>
              <a:t>M</a:t>
            </a:r>
          </a:p>
        </p:txBody>
      </p:sp>
      <p:sp>
        <p:nvSpPr>
          <p:cNvPr id="25" name="TextBox 24">
            <a:extLst>
              <a:ext uri="{FF2B5EF4-FFF2-40B4-BE49-F238E27FC236}">
                <a16:creationId xmlns:a16="http://schemas.microsoft.com/office/drawing/2014/main" id="{EC93F9CF-19D9-453B-B739-5A0F8A49DD8D}"/>
              </a:ext>
            </a:extLst>
          </p:cNvPr>
          <p:cNvSpPr txBox="1"/>
          <p:nvPr/>
        </p:nvSpPr>
        <p:spPr>
          <a:xfrm>
            <a:off x="7205402" y="4044423"/>
            <a:ext cx="1058779" cy="523220"/>
          </a:xfrm>
          <a:prstGeom prst="rect">
            <a:avLst/>
          </a:prstGeom>
          <a:solidFill>
            <a:schemeClr val="bg2">
              <a:lumMod val="90000"/>
            </a:schemeClr>
          </a:solidFill>
        </p:spPr>
        <p:txBody>
          <a:bodyPr wrap="square" rtlCol="0">
            <a:spAutoFit/>
          </a:bodyPr>
          <a:lstStyle/>
          <a:p>
            <a:pPr algn="ctr"/>
            <a:r>
              <a:rPr lang="en-GB" sz="2800" dirty="0"/>
              <a:t>W</a:t>
            </a:r>
          </a:p>
        </p:txBody>
      </p:sp>
      <p:sp>
        <p:nvSpPr>
          <p:cNvPr id="26" name="TextBox 25">
            <a:extLst>
              <a:ext uri="{FF2B5EF4-FFF2-40B4-BE49-F238E27FC236}">
                <a16:creationId xmlns:a16="http://schemas.microsoft.com/office/drawing/2014/main" id="{1639ACD5-192F-4DF5-9461-D8C4BBFB4921}"/>
              </a:ext>
            </a:extLst>
          </p:cNvPr>
          <p:cNvSpPr txBox="1"/>
          <p:nvPr/>
        </p:nvSpPr>
        <p:spPr>
          <a:xfrm>
            <a:off x="8821144" y="4044423"/>
            <a:ext cx="1058779" cy="523220"/>
          </a:xfrm>
          <a:prstGeom prst="rect">
            <a:avLst/>
          </a:prstGeom>
          <a:solidFill>
            <a:schemeClr val="bg2">
              <a:lumMod val="90000"/>
            </a:schemeClr>
          </a:solidFill>
        </p:spPr>
        <p:txBody>
          <a:bodyPr wrap="square" rtlCol="0">
            <a:spAutoFit/>
          </a:bodyPr>
          <a:lstStyle/>
          <a:p>
            <a:pPr algn="ctr"/>
            <a:r>
              <a:rPr lang="en-GB" sz="2800" dirty="0"/>
              <a:t>T</a:t>
            </a:r>
          </a:p>
        </p:txBody>
      </p:sp>
      <p:sp>
        <p:nvSpPr>
          <p:cNvPr id="27" name="TextBox 26">
            <a:extLst>
              <a:ext uri="{FF2B5EF4-FFF2-40B4-BE49-F238E27FC236}">
                <a16:creationId xmlns:a16="http://schemas.microsoft.com/office/drawing/2014/main" id="{98F0B318-0A93-4BC1-B01B-4FB1AC1BB633}"/>
              </a:ext>
            </a:extLst>
          </p:cNvPr>
          <p:cNvSpPr txBox="1"/>
          <p:nvPr/>
        </p:nvSpPr>
        <p:spPr>
          <a:xfrm>
            <a:off x="3929478" y="4789311"/>
            <a:ext cx="1058779" cy="523220"/>
          </a:xfrm>
          <a:prstGeom prst="rect">
            <a:avLst/>
          </a:prstGeom>
          <a:solidFill>
            <a:schemeClr val="bg2">
              <a:lumMod val="90000"/>
            </a:schemeClr>
          </a:solidFill>
        </p:spPr>
        <p:txBody>
          <a:bodyPr wrap="square" rtlCol="0">
            <a:spAutoFit/>
          </a:bodyPr>
          <a:lstStyle/>
          <a:p>
            <a:pPr algn="ctr"/>
            <a:r>
              <a:rPr lang="en-GB" sz="2800" dirty="0"/>
              <a:t>S</a:t>
            </a:r>
          </a:p>
        </p:txBody>
      </p:sp>
      <p:sp>
        <p:nvSpPr>
          <p:cNvPr id="28" name="TextBox 27">
            <a:extLst>
              <a:ext uri="{FF2B5EF4-FFF2-40B4-BE49-F238E27FC236}">
                <a16:creationId xmlns:a16="http://schemas.microsoft.com/office/drawing/2014/main" id="{1E8A6920-8B1F-401E-A62F-ADEFE7EA03EA}"/>
              </a:ext>
            </a:extLst>
          </p:cNvPr>
          <p:cNvSpPr txBox="1"/>
          <p:nvPr/>
        </p:nvSpPr>
        <p:spPr>
          <a:xfrm>
            <a:off x="5608466" y="4789311"/>
            <a:ext cx="1058779" cy="523220"/>
          </a:xfrm>
          <a:prstGeom prst="rect">
            <a:avLst/>
          </a:prstGeom>
          <a:solidFill>
            <a:schemeClr val="bg2">
              <a:lumMod val="90000"/>
            </a:schemeClr>
          </a:solidFill>
        </p:spPr>
        <p:txBody>
          <a:bodyPr wrap="square" rtlCol="0">
            <a:spAutoFit/>
          </a:bodyPr>
          <a:lstStyle/>
          <a:p>
            <a:pPr algn="ctr"/>
            <a:r>
              <a:rPr lang="en-GB" sz="2800" dirty="0"/>
              <a:t>O</a:t>
            </a:r>
          </a:p>
        </p:txBody>
      </p:sp>
      <p:sp>
        <p:nvSpPr>
          <p:cNvPr id="29" name="TextBox 28">
            <a:extLst>
              <a:ext uri="{FF2B5EF4-FFF2-40B4-BE49-F238E27FC236}">
                <a16:creationId xmlns:a16="http://schemas.microsoft.com/office/drawing/2014/main" id="{7E135E17-ACF4-480D-858D-6F01DB2F8942}"/>
              </a:ext>
            </a:extLst>
          </p:cNvPr>
          <p:cNvSpPr txBox="1"/>
          <p:nvPr/>
        </p:nvSpPr>
        <p:spPr>
          <a:xfrm>
            <a:off x="7205402" y="4789311"/>
            <a:ext cx="1058779" cy="523220"/>
          </a:xfrm>
          <a:prstGeom prst="rect">
            <a:avLst/>
          </a:prstGeom>
          <a:solidFill>
            <a:schemeClr val="bg2">
              <a:lumMod val="90000"/>
            </a:schemeClr>
          </a:solidFill>
        </p:spPr>
        <p:txBody>
          <a:bodyPr wrap="square" rtlCol="0">
            <a:spAutoFit/>
          </a:bodyPr>
          <a:lstStyle/>
          <a:p>
            <a:pPr algn="ctr"/>
            <a:r>
              <a:rPr lang="en-GB" sz="2800" dirty="0"/>
              <a:t>Z</a:t>
            </a:r>
          </a:p>
        </p:txBody>
      </p:sp>
      <p:sp>
        <p:nvSpPr>
          <p:cNvPr id="30" name="TextBox 29">
            <a:extLst>
              <a:ext uri="{FF2B5EF4-FFF2-40B4-BE49-F238E27FC236}">
                <a16:creationId xmlns:a16="http://schemas.microsoft.com/office/drawing/2014/main" id="{CB84E21C-821F-4351-864E-6292600CD8EE}"/>
              </a:ext>
            </a:extLst>
          </p:cNvPr>
          <p:cNvSpPr txBox="1"/>
          <p:nvPr/>
        </p:nvSpPr>
        <p:spPr>
          <a:xfrm>
            <a:off x="8821144" y="4789311"/>
            <a:ext cx="1058779" cy="523220"/>
          </a:xfrm>
          <a:prstGeom prst="rect">
            <a:avLst/>
          </a:prstGeom>
          <a:solidFill>
            <a:schemeClr val="bg2">
              <a:lumMod val="90000"/>
            </a:schemeClr>
          </a:solidFill>
        </p:spPr>
        <p:txBody>
          <a:bodyPr wrap="square" rtlCol="0">
            <a:spAutoFit/>
          </a:bodyPr>
          <a:lstStyle/>
          <a:p>
            <a:pPr algn="ctr"/>
            <a:r>
              <a:rPr lang="en-GB" sz="2800" dirty="0"/>
              <a:t>U</a:t>
            </a:r>
          </a:p>
        </p:txBody>
      </p:sp>
      <p:sp>
        <p:nvSpPr>
          <p:cNvPr id="31" name="TextBox 30">
            <a:extLst>
              <a:ext uri="{FF2B5EF4-FFF2-40B4-BE49-F238E27FC236}">
                <a16:creationId xmlns:a16="http://schemas.microsoft.com/office/drawing/2014/main" id="{8C518A02-5995-4042-A7AC-9C6D85B55234}"/>
              </a:ext>
            </a:extLst>
          </p:cNvPr>
          <p:cNvSpPr txBox="1"/>
          <p:nvPr/>
        </p:nvSpPr>
        <p:spPr>
          <a:xfrm>
            <a:off x="2337297" y="4789311"/>
            <a:ext cx="1058779" cy="523220"/>
          </a:xfrm>
          <a:prstGeom prst="rect">
            <a:avLst/>
          </a:prstGeom>
          <a:solidFill>
            <a:schemeClr val="bg2">
              <a:lumMod val="90000"/>
            </a:schemeClr>
          </a:solidFill>
        </p:spPr>
        <p:txBody>
          <a:bodyPr wrap="square" rtlCol="0">
            <a:spAutoFit/>
          </a:bodyPr>
          <a:lstStyle/>
          <a:p>
            <a:pPr algn="ctr"/>
            <a:r>
              <a:rPr lang="en-GB" sz="2800" dirty="0"/>
              <a:t>K</a:t>
            </a:r>
          </a:p>
        </p:txBody>
      </p:sp>
      <p:sp>
        <p:nvSpPr>
          <p:cNvPr id="32" name="TextBox 31">
            <a:extLst>
              <a:ext uri="{FF2B5EF4-FFF2-40B4-BE49-F238E27FC236}">
                <a16:creationId xmlns:a16="http://schemas.microsoft.com/office/drawing/2014/main" id="{F501C42F-03F3-4A48-9D76-4B045D54696B}"/>
              </a:ext>
            </a:extLst>
          </p:cNvPr>
          <p:cNvSpPr txBox="1"/>
          <p:nvPr/>
        </p:nvSpPr>
        <p:spPr>
          <a:xfrm>
            <a:off x="4066674" y="261321"/>
            <a:ext cx="4058653" cy="646331"/>
          </a:xfrm>
          <a:prstGeom prst="rect">
            <a:avLst/>
          </a:prstGeom>
          <a:solidFill>
            <a:schemeClr val="accent2">
              <a:lumMod val="40000"/>
              <a:lumOff val="60000"/>
            </a:schemeClr>
          </a:solidFill>
          <a:scene3d>
            <a:camera prst="orthographicFront"/>
            <a:lightRig rig="threePt" dir="t"/>
          </a:scene3d>
          <a:sp3d>
            <a:bevelT w="114300" prst="artDeco"/>
          </a:sp3d>
        </p:spPr>
        <p:txBody>
          <a:bodyPr wrap="square" rtlCol="0">
            <a:spAutoFit/>
          </a:bodyPr>
          <a:lstStyle/>
          <a:p>
            <a:pPr algn="ctr"/>
            <a:r>
              <a:rPr lang="en-GB" sz="3600" dirty="0"/>
              <a:t>Click on the Vowels</a:t>
            </a:r>
          </a:p>
        </p:txBody>
      </p:sp>
      <p:pic>
        <p:nvPicPr>
          <p:cNvPr id="6" name="Graphic 5" descr="Close with solid fill">
            <a:extLst>
              <a:ext uri="{FF2B5EF4-FFF2-40B4-BE49-F238E27FC236}">
                <a16:creationId xmlns:a16="http://schemas.microsoft.com/office/drawing/2014/main" id="{C85B4C24-29AA-4BC6-B3A3-820822F84A3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154622" y="2085977"/>
            <a:ext cx="355085" cy="355085"/>
          </a:xfrm>
          <a:prstGeom prst="rect">
            <a:avLst/>
          </a:prstGeom>
        </p:spPr>
      </p:pic>
      <p:pic>
        <p:nvPicPr>
          <p:cNvPr id="33" name="Graphic 32" descr="Close with solid fill">
            <a:extLst>
              <a:ext uri="{FF2B5EF4-FFF2-40B4-BE49-F238E27FC236}">
                <a16:creationId xmlns:a16="http://schemas.microsoft.com/office/drawing/2014/main" id="{30A4DC4C-1B0C-4BE3-8439-A3AFDAAED69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60101" y="2053108"/>
            <a:ext cx="355085" cy="355085"/>
          </a:xfrm>
          <a:prstGeom prst="rect">
            <a:avLst/>
          </a:prstGeom>
        </p:spPr>
      </p:pic>
      <p:pic>
        <p:nvPicPr>
          <p:cNvPr id="34" name="Graphic 33" descr="Close with solid fill">
            <a:extLst>
              <a:ext uri="{FF2B5EF4-FFF2-40B4-BE49-F238E27FC236}">
                <a16:creationId xmlns:a16="http://schemas.microsoft.com/office/drawing/2014/main" id="{AB441E35-31F4-4E4E-A25E-383AFFA3256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726938" y="3508050"/>
            <a:ext cx="355085" cy="355085"/>
          </a:xfrm>
          <a:prstGeom prst="rect">
            <a:avLst/>
          </a:prstGeom>
        </p:spPr>
      </p:pic>
      <p:pic>
        <p:nvPicPr>
          <p:cNvPr id="36" name="Graphic 35" descr="Close with solid fill">
            <a:extLst>
              <a:ext uri="{FF2B5EF4-FFF2-40B4-BE49-F238E27FC236}">
                <a16:creationId xmlns:a16="http://schemas.microsoft.com/office/drawing/2014/main" id="{5183899B-4486-4CEE-9ED3-C8B2BE15DE1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488277" y="2794797"/>
            <a:ext cx="355085" cy="355085"/>
          </a:xfrm>
          <a:prstGeom prst="rect">
            <a:avLst/>
          </a:prstGeom>
        </p:spPr>
      </p:pic>
      <p:pic>
        <p:nvPicPr>
          <p:cNvPr id="37" name="Graphic 36" descr="Close with solid fill">
            <a:extLst>
              <a:ext uri="{FF2B5EF4-FFF2-40B4-BE49-F238E27FC236}">
                <a16:creationId xmlns:a16="http://schemas.microsoft.com/office/drawing/2014/main" id="{5FE4A49E-D22F-4E88-8F84-6D35CC233C6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479768" y="3553263"/>
            <a:ext cx="355085" cy="355085"/>
          </a:xfrm>
          <a:prstGeom prst="rect">
            <a:avLst/>
          </a:prstGeom>
        </p:spPr>
      </p:pic>
      <p:pic>
        <p:nvPicPr>
          <p:cNvPr id="38" name="Graphic 37" descr="Close with solid fill">
            <a:extLst>
              <a:ext uri="{FF2B5EF4-FFF2-40B4-BE49-F238E27FC236}">
                <a16:creationId xmlns:a16="http://schemas.microsoft.com/office/drawing/2014/main" id="{ADFCEABB-353F-4CF1-8BB5-069757A3A48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154622" y="3558707"/>
            <a:ext cx="355085" cy="355085"/>
          </a:xfrm>
          <a:prstGeom prst="rect">
            <a:avLst/>
          </a:prstGeom>
        </p:spPr>
      </p:pic>
      <p:pic>
        <p:nvPicPr>
          <p:cNvPr id="39" name="Graphic 38" descr="Close with solid fill">
            <a:extLst>
              <a:ext uri="{FF2B5EF4-FFF2-40B4-BE49-F238E27FC236}">
                <a16:creationId xmlns:a16="http://schemas.microsoft.com/office/drawing/2014/main" id="{24F09808-D382-477C-B524-54D58C6A4F2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76451" y="2738866"/>
            <a:ext cx="355085" cy="355085"/>
          </a:xfrm>
          <a:prstGeom prst="rect">
            <a:avLst/>
          </a:prstGeom>
        </p:spPr>
      </p:pic>
      <p:pic>
        <p:nvPicPr>
          <p:cNvPr id="41" name="Graphic 40" descr="Close with solid fill">
            <a:extLst>
              <a:ext uri="{FF2B5EF4-FFF2-40B4-BE49-F238E27FC236}">
                <a16:creationId xmlns:a16="http://schemas.microsoft.com/office/drawing/2014/main" id="{41292E11-6A18-4044-AEA4-8AEEB99BD9E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39730" y="4305196"/>
            <a:ext cx="355085" cy="355085"/>
          </a:xfrm>
          <a:prstGeom prst="rect">
            <a:avLst/>
          </a:prstGeom>
        </p:spPr>
      </p:pic>
      <p:pic>
        <p:nvPicPr>
          <p:cNvPr id="42" name="Graphic 41" descr="Close with solid fill">
            <a:extLst>
              <a:ext uri="{FF2B5EF4-FFF2-40B4-BE49-F238E27FC236}">
                <a16:creationId xmlns:a16="http://schemas.microsoft.com/office/drawing/2014/main" id="{BF0F9167-F59B-4D2E-B67C-BD76EDD8E19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441156" y="4294130"/>
            <a:ext cx="355085" cy="355085"/>
          </a:xfrm>
          <a:prstGeom prst="rect">
            <a:avLst/>
          </a:prstGeom>
        </p:spPr>
      </p:pic>
      <p:pic>
        <p:nvPicPr>
          <p:cNvPr id="43" name="Graphic 42" descr="Close with solid fill">
            <a:extLst>
              <a:ext uri="{FF2B5EF4-FFF2-40B4-BE49-F238E27FC236}">
                <a16:creationId xmlns:a16="http://schemas.microsoft.com/office/drawing/2014/main" id="{793ECE4F-9E28-4188-AE0D-51AF1AD104D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34264" y="4291337"/>
            <a:ext cx="355085" cy="355085"/>
          </a:xfrm>
          <a:prstGeom prst="rect">
            <a:avLst/>
          </a:prstGeom>
        </p:spPr>
      </p:pic>
      <p:pic>
        <p:nvPicPr>
          <p:cNvPr id="44" name="Graphic 43" descr="Close with solid fill">
            <a:extLst>
              <a:ext uri="{FF2B5EF4-FFF2-40B4-BE49-F238E27FC236}">
                <a16:creationId xmlns:a16="http://schemas.microsoft.com/office/drawing/2014/main" id="{D6F896D8-6EC7-48B2-9B5A-52948735B5A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702380" y="4282750"/>
            <a:ext cx="355085" cy="355085"/>
          </a:xfrm>
          <a:prstGeom prst="rect">
            <a:avLst/>
          </a:prstGeom>
        </p:spPr>
      </p:pic>
      <p:pic>
        <p:nvPicPr>
          <p:cNvPr id="45" name="Graphic 44" descr="Close with solid fill">
            <a:extLst>
              <a:ext uri="{FF2B5EF4-FFF2-40B4-BE49-F238E27FC236}">
                <a16:creationId xmlns:a16="http://schemas.microsoft.com/office/drawing/2014/main" id="{9349DD6F-C4A6-484C-B94A-1856DD3E8A7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154621" y="4981102"/>
            <a:ext cx="355085" cy="355085"/>
          </a:xfrm>
          <a:prstGeom prst="rect">
            <a:avLst/>
          </a:prstGeom>
        </p:spPr>
      </p:pic>
      <p:pic>
        <p:nvPicPr>
          <p:cNvPr id="46" name="Graphic 45" descr="Close with solid fill">
            <a:extLst>
              <a:ext uri="{FF2B5EF4-FFF2-40B4-BE49-F238E27FC236}">
                <a16:creationId xmlns:a16="http://schemas.microsoft.com/office/drawing/2014/main" id="{82364DB5-18DF-4CD9-96A7-FB45575CFD6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39730" y="5056467"/>
            <a:ext cx="355085" cy="355085"/>
          </a:xfrm>
          <a:prstGeom prst="rect">
            <a:avLst/>
          </a:prstGeom>
        </p:spPr>
      </p:pic>
      <p:pic>
        <p:nvPicPr>
          <p:cNvPr id="48" name="Graphic 47" descr="Close with solid fill">
            <a:extLst>
              <a:ext uri="{FF2B5EF4-FFF2-40B4-BE49-F238E27FC236}">
                <a16:creationId xmlns:a16="http://schemas.microsoft.com/office/drawing/2014/main" id="{28FAD2B0-5CCE-406F-AEB6-980FE760EB0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64004" y="5001687"/>
            <a:ext cx="355085" cy="355085"/>
          </a:xfrm>
          <a:prstGeom prst="rect">
            <a:avLst/>
          </a:prstGeom>
        </p:spPr>
      </p:pic>
      <p:sp>
        <p:nvSpPr>
          <p:cNvPr id="2" name="TextBox 1">
            <a:extLst>
              <a:ext uri="{FF2B5EF4-FFF2-40B4-BE49-F238E27FC236}">
                <a16:creationId xmlns:a16="http://schemas.microsoft.com/office/drawing/2014/main" id="{AE852571-9E3F-432A-8825-D57C1AA16BC7}"/>
              </a:ext>
            </a:extLst>
          </p:cNvPr>
          <p:cNvSpPr txBox="1"/>
          <p:nvPr/>
        </p:nvSpPr>
        <p:spPr>
          <a:xfrm>
            <a:off x="2063920" y="5828711"/>
            <a:ext cx="8096080" cy="461665"/>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GB" sz="2400" dirty="0"/>
              <a:t>Click on the alphabet box for the answers</a:t>
            </a:r>
          </a:p>
        </p:txBody>
      </p:sp>
    </p:spTree>
    <p:extLst>
      <p:ext uri="{BB962C8B-B14F-4D97-AF65-F5344CB8AC3E}">
        <p14:creationId xmlns:p14="http://schemas.microsoft.com/office/powerpoint/2010/main" val="164305197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childTnLst>
              </p:cTn>
              <p:nextCondLst>
                <p:cond evt="onClick" delay="0">
                  <p:tgtEl>
                    <p:spTgt spid="7"/>
                  </p:tgtEl>
                </p:cond>
              </p:nextCondLst>
            </p:seq>
            <p:seq concurrent="1" nextAc="seek">
              <p:cTn id="7" restart="whenNotActive" fill="hold" evtFilter="cancelBubble" nodeType="interactiveSeq">
                <p:stCondLst>
                  <p:cond evt="onClick" delay="0">
                    <p:tgtEl>
                      <p:spTgt spid="12"/>
                    </p:tgtEl>
                  </p:cond>
                </p:stCondLst>
                <p:endSync evt="end" delay="0">
                  <p:rtn val="all"/>
                </p:endSync>
                <p:childTnLst>
                  <p:par>
                    <p:cTn id="8" fill="hold">
                      <p:stCondLst>
                        <p:cond delay="0"/>
                      </p:stCondLst>
                      <p:childTnLst>
                        <p:par>
                          <p:cTn id="9" fill="hold">
                            <p:stCondLst>
                              <p:cond delay="0"/>
                            </p:stCondLst>
                            <p:childTnLst>
                              <p:par>
                                <p:cTn id="10" presetID="1" presetClass="emph" presetSubtype="2" fill="hold" nodeType="clickEffect">
                                  <p:stCondLst>
                                    <p:cond delay="0"/>
                                  </p:stCondLst>
                                  <p:childTnLst>
                                    <p:animClr clrSpc="rgb" dir="cw">
                                      <p:cBhvr>
                                        <p:cTn id="11" dur="500" fill="hold"/>
                                        <p:tgtEl>
                                          <p:spTgt spid="12"/>
                                        </p:tgtEl>
                                        <p:attrNameLst>
                                          <p:attrName>fillcolor</p:attrName>
                                        </p:attrNameLst>
                                      </p:cBhvr>
                                      <p:to>
                                        <a:srgbClr val="00B050"/>
                                      </p:to>
                                    </p:animClr>
                                    <p:set>
                                      <p:cBhvr>
                                        <p:cTn id="12" dur="500" fill="hold"/>
                                        <p:tgtEl>
                                          <p:spTgt spid="12"/>
                                        </p:tgtEl>
                                        <p:attrNameLst>
                                          <p:attrName>fill.type</p:attrName>
                                        </p:attrNameLst>
                                      </p:cBhvr>
                                      <p:to>
                                        <p:strVal val="solid"/>
                                      </p:to>
                                    </p:set>
                                    <p:set>
                                      <p:cBhvr>
                                        <p:cTn id="13" dur="500" fill="hold"/>
                                        <p:tgtEl>
                                          <p:spTgt spid="12"/>
                                        </p:tgtEl>
                                        <p:attrNameLst>
                                          <p:attrName>fill.on</p:attrName>
                                        </p:attrNameLst>
                                      </p:cBhvr>
                                      <p:to>
                                        <p:strVal val="true"/>
                                      </p:to>
                                    </p:set>
                                  </p:childTnLst>
                                </p:cTn>
                              </p:par>
                              <p:par>
                                <p:cTn id="14" presetID="3" presetClass="emph" presetSubtype="2" fill="hold" nodeType="withEffect">
                                  <p:stCondLst>
                                    <p:cond delay="0"/>
                                  </p:stCondLst>
                                  <p:childTnLst>
                                    <p:animClr clrSpc="rgb" dir="cw">
                                      <p:cBhvr override="childStyle">
                                        <p:cTn id="15" dur="500" fill="hold"/>
                                        <p:tgtEl>
                                          <p:spTgt spid="12">
                                            <p:txEl>
                                              <p:pRg st="0" end="0"/>
                                            </p:txEl>
                                          </p:spTgt>
                                        </p:tgtEl>
                                        <p:attrNameLst>
                                          <p:attrName>style.color</p:attrName>
                                        </p:attrNameLst>
                                      </p:cBhvr>
                                      <p:to>
                                        <a:srgbClr val="FFFFFF"/>
                                      </p:to>
                                    </p:animClr>
                                  </p:childTnLst>
                                </p:cTn>
                              </p:par>
                            </p:childTnLst>
                          </p:cTn>
                        </p:par>
                      </p:childTnLst>
                    </p:cTn>
                  </p:par>
                </p:childTnLst>
              </p:cTn>
              <p:nextCondLst>
                <p:cond evt="onClick" delay="0">
                  <p:tgtEl>
                    <p:spTgt spid="12"/>
                  </p:tgtEl>
                </p:cond>
              </p:nextCondLst>
            </p:seq>
            <p:seq concurrent="1" nextAc="seek">
              <p:cTn id="16" restart="whenNotActive" fill="hold" evtFilter="cancelBubble" nodeType="interactiveSeq">
                <p:stCondLst>
                  <p:cond evt="onClick" delay="0">
                    <p:tgtEl>
                      <p:spTgt spid="11"/>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500" fill="hold"/>
                                        <p:tgtEl>
                                          <p:spTgt spid="11"/>
                                        </p:tgtEl>
                                        <p:attrNameLst>
                                          <p:attrName>fillcolor</p:attrName>
                                        </p:attrNameLst>
                                      </p:cBhvr>
                                      <p:to>
                                        <a:srgbClr val="00B050"/>
                                      </p:to>
                                    </p:animClr>
                                    <p:set>
                                      <p:cBhvr>
                                        <p:cTn id="21" dur="500" fill="hold"/>
                                        <p:tgtEl>
                                          <p:spTgt spid="11"/>
                                        </p:tgtEl>
                                        <p:attrNameLst>
                                          <p:attrName>fill.type</p:attrName>
                                        </p:attrNameLst>
                                      </p:cBhvr>
                                      <p:to>
                                        <p:strVal val="solid"/>
                                      </p:to>
                                    </p:set>
                                    <p:set>
                                      <p:cBhvr>
                                        <p:cTn id="22" dur="500" fill="hold"/>
                                        <p:tgtEl>
                                          <p:spTgt spid="11"/>
                                        </p:tgtEl>
                                        <p:attrNameLst>
                                          <p:attrName>fill.on</p:attrName>
                                        </p:attrNameLst>
                                      </p:cBhvr>
                                      <p:to>
                                        <p:strVal val="true"/>
                                      </p:to>
                                    </p:set>
                                  </p:childTnLst>
                                </p:cTn>
                              </p:par>
                              <p:par>
                                <p:cTn id="23" presetID="3" presetClass="emph" presetSubtype="2" fill="hold" nodeType="withEffect">
                                  <p:stCondLst>
                                    <p:cond delay="0"/>
                                  </p:stCondLst>
                                  <p:childTnLst>
                                    <p:animClr clrSpc="rgb" dir="cw">
                                      <p:cBhvr override="childStyle">
                                        <p:cTn id="24" dur="500" fill="hold"/>
                                        <p:tgtEl>
                                          <p:spTgt spid="11">
                                            <p:txEl>
                                              <p:pRg st="0" end="0"/>
                                            </p:txEl>
                                          </p:spTgt>
                                        </p:tgtEl>
                                        <p:attrNameLst>
                                          <p:attrName>style.color</p:attrName>
                                        </p:attrNameLst>
                                      </p:cBhvr>
                                      <p:to>
                                        <a:srgbClr val="FFFFFF"/>
                                      </p:to>
                                    </p:animClr>
                                  </p:childTnLst>
                                </p:cTn>
                              </p:par>
                            </p:childTnLst>
                          </p:cTn>
                        </p:par>
                      </p:childTnLst>
                    </p:cTn>
                  </p:par>
                </p:childTnLst>
              </p:cTn>
              <p:nextCondLst>
                <p:cond evt="onClick" delay="0">
                  <p:tgtEl>
                    <p:spTgt spid="11"/>
                  </p:tgtEl>
                </p:cond>
              </p:nextCondLst>
            </p:seq>
            <p:seq concurrent="1" nextAc="seek">
              <p:cTn id="25" restart="whenNotActive" fill="hold" evtFilter="cancelBubble" nodeType="interactiveSeq">
                <p:stCondLst>
                  <p:cond evt="onClick" delay="0">
                    <p:tgtEl>
                      <p:spTgt spid="10"/>
                    </p:tgtEl>
                  </p:cond>
                </p:stCondLst>
                <p:endSync evt="end" delay="0">
                  <p:rtn val="all"/>
                </p:endSync>
                <p:childTnLst>
                  <p:par>
                    <p:cTn id="26" fill="hold">
                      <p:stCondLst>
                        <p:cond delay="0"/>
                      </p:stCondLst>
                      <p:childTnLst>
                        <p:par>
                          <p:cTn id="27" fill="hold">
                            <p:stCondLst>
                              <p:cond delay="0"/>
                            </p:stCondLst>
                            <p:childTnLst>
                              <p:par>
                                <p:cTn id="28" presetID="1" presetClass="emph" presetSubtype="2" fill="hold" nodeType="clickEffect">
                                  <p:stCondLst>
                                    <p:cond delay="0"/>
                                  </p:stCondLst>
                                  <p:childTnLst>
                                    <p:animClr clrSpc="rgb" dir="cw">
                                      <p:cBhvr>
                                        <p:cTn id="29" dur="500" fill="hold"/>
                                        <p:tgtEl>
                                          <p:spTgt spid="10"/>
                                        </p:tgtEl>
                                        <p:attrNameLst>
                                          <p:attrName>fillcolor</p:attrName>
                                        </p:attrNameLst>
                                      </p:cBhvr>
                                      <p:to>
                                        <a:srgbClr val="00B050"/>
                                      </p:to>
                                    </p:animClr>
                                    <p:set>
                                      <p:cBhvr>
                                        <p:cTn id="30" dur="500" fill="hold"/>
                                        <p:tgtEl>
                                          <p:spTgt spid="10"/>
                                        </p:tgtEl>
                                        <p:attrNameLst>
                                          <p:attrName>fill.type</p:attrName>
                                        </p:attrNameLst>
                                      </p:cBhvr>
                                      <p:to>
                                        <p:strVal val="solid"/>
                                      </p:to>
                                    </p:set>
                                    <p:set>
                                      <p:cBhvr>
                                        <p:cTn id="31" dur="500" fill="hold"/>
                                        <p:tgtEl>
                                          <p:spTgt spid="10"/>
                                        </p:tgtEl>
                                        <p:attrNameLst>
                                          <p:attrName>fill.on</p:attrName>
                                        </p:attrNameLst>
                                      </p:cBhvr>
                                      <p:to>
                                        <p:strVal val="true"/>
                                      </p:to>
                                    </p:set>
                                  </p:childTnLst>
                                </p:cTn>
                              </p:par>
                              <p:par>
                                <p:cTn id="32" presetID="3" presetClass="emph" presetSubtype="2" fill="hold" nodeType="withEffect">
                                  <p:stCondLst>
                                    <p:cond delay="0"/>
                                  </p:stCondLst>
                                  <p:childTnLst>
                                    <p:animClr clrSpc="rgb" dir="cw">
                                      <p:cBhvr override="childStyle">
                                        <p:cTn id="33" dur="500" fill="hold"/>
                                        <p:tgtEl>
                                          <p:spTgt spid="10">
                                            <p:txEl>
                                              <p:pRg st="0" end="0"/>
                                            </p:txEl>
                                          </p:spTgt>
                                        </p:tgtEl>
                                        <p:attrNameLst>
                                          <p:attrName>style.color</p:attrName>
                                        </p:attrNameLst>
                                      </p:cBhvr>
                                      <p:to>
                                        <a:srgbClr val="FFFFFF"/>
                                      </p:to>
                                    </p:animClr>
                                  </p:childTnLst>
                                </p:cTn>
                              </p:par>
                            </p:childTnLst>
                          </p:cTn>
                        </p:par>
                      </p:childTnLst>
                    </p:cTn>
                  </p:par>
                </p:childTnLst>
              </p:cTn>
              <p:nextCondLst>
                <p:cond evt="onClick" delay="0">
                  <p:tgtEl>
                    <p:spTgt spid="10"/>
                  </p:tgtEl>
                </p:cond>
              </p:nextCondLst>
            </p:seq>
            <p:seq concurrent="1" nextAc="seek">
              <p:cTn id="34" restart="whenNotActive" fill="hold" evtFilter="cancelBubble" nodeType="interactiveSeq">
                <p:stCondLst>
                  <p:cond evt="onClick" delay="0">
                    <p:tgtEl>
                      <p:spTgt spid="9"/>
                    </p:tgtEl>
                  </p:cond>
                </p:stCondLst>
                <p:endSync evt="end" delay="0">
                  <p:rtn val="all"/>
                </p:endSync>
                <p:childTnLst>
                  <p:par>
                    <p:cTn id="35" fill="hold">
                      <p:stCondLst>
                        <p:cond delay="0"/>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499"/>
                                          </p:stCondLst>
                                        </p:cTn>
                                        <p:tgtEl>
                                          <p:spTgt spid="33"/>
                                        </p:tgtEl>
                                        <p:attrNameLst>
                                          <p:attrName>style.visibility</p:attrName>
                                        </p:attrNameLst>
                                      </p:cBhvr>
                                      <p:to>
                                        <p:strVal val="visible"/>
                                      </p:to>
                                    </p:set>
                                  </p:childTnLst>
                                </p:cTn>
                              </p:par>
                            </p:childTnLst>
                          </p:cTn>
                        </p:par>
                      </p:childTnLst>
                    </p:cTn>
                  </p:par>
                </p:childTnLst>
              </p:cTn>
              <p:nextCondLst>
                <p:cond evt="onClick" delay="0">
                  <p:tgtEl>
                    <p:spTgt spid="9"/>
                  </p:tgtEl>
                </p:cond>
              </p:nextCondLst>
            </p:seq>
            <p:seq concurrent="1" nextAc="seek">
              <p:cTn id="39" restart="whenNotActive" fill="hold" evtFilter="cancelBubble" nodeType="interactiveSeq">
                <p:stCondLst>
                  <p:cond evt="onClick" delay="0">
                    <p:tgtEl>
                      <p:spTgt spid="8"/>
                    </p:tgtEl>
                  </p:cond>
                </p:stCondLst>
                <p:endSync evt="end" delay="0">
                  <p:rtn val="all"/>
                </p:endSync>
                <p:childTnLst>
                  <p:par>
                    <p:cTn id="40" fill="hold">
                      <p:stCondLst>
                        <p:cond delay="0"/>
                      </p:stCondLst>
                      <p:childTnLst>
                        <p:par>
                          <p:cTn id="41" fill="hold">
                            <p:stCondLst>
                              <p:cond delay="0"/>
                            </p:stCondLst>
                            <p:childTnLst>
                              <p:par>
                                <p:cTn id="42" presetID="1" presetClass="emph" presetSubtype="2" fill="hold" nodeType="clickEffect">
                                  <p:stCondLst>
                                    <p:cond delay="0"/>
                                  </p:stCondLst>
                                  <p:childTnLst>
                                    <p:animClr clrSpc="rgb" dir="cw">
                                      <p:cBhvr>
                                        <p:cTn id="43" dur="500" fill="hold"/>
                                        <p:tgtEl>
                                          <p:spTgt spid="8"/>
                                        </p:tgtEl>
                                        <p:attrNameLst>
                                          <p:attrName>fillcolor</p:attrName>
                                        </p:attrNameLst>
                                      </p:cBhvr>
                                      <p:to>
                                        <a:srgbClr val="00B050"/>
                                      </p:to>
                                    </p:animClr>
                                    <p:set>
                                      <p:cBhvr>
                                        <p:cTn id="44" dur="500" fill="hold"/>
                                        <p:tgtEl>
                                          <p:spTgt spid="8"/>
                                        </p:tgtEl>
                                        <p:attrNameLst>
                                          <p:attrName>fill.type</p:attrName>
                                        </p:attrNameLst>
                                      </p:cBhvr>
                                      <p:to>
                                        <p:strVal val="solid"/>
                                      </p:to>
                                    </p:set>
                                    <p:set>
                                      <p:cBhvr>
                                        <p:cTn id="45" dur="500" fill="hold"/>
                                        <p:tgtEl>
                                          <p:spTgt spid="8"/>
                                        </p:tgtEl>
                                        <p:attrNameLst>
                                          <p:attrName>fill.on</p:attrName>
                                        </p:attrNameLst>
                                      </p:cBhvr>
                                      <p:to>
                                        <p:strVal val="true"/>
                                      </p:to>
                                    </p:set>
                                  </p:childTnLst>
                                </p:cTn>
                              </p:par>
                              <p:par>
                                <p:cTn id="46" presetID="3" presetClass="emph" presetSubtype="2" fill="hold" nodeType="withEffect">
                                  <p:stCondLst>
                                    <p:cond delay="0"/>
                                  </p:stCondLst>
                                  <p:childTnLst>
                                    <p:animClr clrSpc="rgb" dir="cw">
                                      <p:cBhvr override="childStyle">
                                        <p:cTn id="47" dur="500" fill="hold"/>
                                        <p:tgtEl>
                                          <p:spTgt spid="8">
                                            <p:txEl>
                                              <p:pRg st="0" end="0"/>
                                            </p:txEl>
                                          </p:spTgt>
                                        </p:tgtEl>
                                        <p:attrNameLst>
                                          <p:attrName>style.color</p:attrName>
                                        </p:attrNameLst>
                                      </p:cBhvr>
                                      <p:to>
                                        <a:srgbClr val="FFFFFF"/>
                                      </p:to>
                                    </p:animClr>
                                  </p:childTnLst>
                                </p:cTn>
                              </p:par>
                            </p:childTnLst>
                          </p:cTn>
                        </p:par>
                      </p:childTnLst>
                    </p:cTn>
                  </p:par>
                </p:childTnLst>
              </p:cTn>
              <p:nextCondLst>
                <p:cond evt="onClick" delay="0">
                  <p:tgtEl>
                    <p:spTgt spid="8"/>
                  </p:tgtEl>
                </p:cond>
              </p:nextCondLst>
            </p:seq>
            <p:seq concurrent="1" nextAc="seek">
              <p:cTn id="48" restart="whenNotActive" fill="hold" evtFilter="cancelBubble" nodeType="interactiveSeq">
                <p:stCondLst>
                  <p:cond evt="onClick" delay="0">
                    <p:tgtEl>
                      <p:spTgt spid="14"/>
                    </p:tgtEl>
                  </p:cond>
                </p:stCondLst>
                <p:endSync evt="end" delay="0">
                  <p:rtn val="all"/>
                </p:endSync>
                <p:childTnLst>
                  <p:par>
                    <p:cTn id="49" fill="hold">
                      <p:stCondLst>
                        <p:cond delay="0"/>
                      </p:stCondLst>
                      <p:childTnLst>
                        <p:par>
                          <p:cTn id="50" fill="hold">
                            <p:stCondLst>
                              <p:cond delay="0"/>
                            </p:stCondLst>
                            <p:childTnLst>
                              <p:par>
                                <p:cTn id="51" presetID="1" presetClass="emph" presetSubtype="2" fill="hold" nodeType="clickEffect">
                                  <p:stCondLst>
                                    <p:cond delay="0"/>
                                  </p:stCondLst>
                                  <p:childTnLst>
                                    <p:animClr clrSpc="rgb" dir="cw">
                                      <p:cBhvr>
                                        <p:cTn id="52" dur="500" fill="hold"/>
                                        <p:tgtEl>
                                          <p:spTgt spid="14"/>
                                        </p:tgtEl>
                                        <p:attrNameLst>
                                          <p:attrName>fillcolor</p:attrName>
                                        </p:attrNameLst>
                                      </p:cBhvr>
                                      <p:to>
                                        <a:srgbClr val="00B050"/>
                                      </p:to>
                                    </p:animClr>
                                    <p:set>
                                      <p:cBhvr>
                                        <p:cTn id="53" dur="500" fill="hold"/>
                                        <p:tgtEl>
                                          <p:spTgt spid="14"/>
                                        </p:tgtEl>
                                        <p:attrNameLst>
                                          <p:attrName>fill.type</p:attrName>
                                        </p:attrNameLst>
                                      </p:cBhvr>
                                      <p:to>
                                        <p:strVal val="solid"/>
                                      </p:to>
                                    </p:set>
                                    <p:set>
                                      <p:cBhvr>
                                        <p:cTn id="54" dur="500" fill="hold"/>
                                        <p:tgtEl>
                                          <p:spTgt spid="14"/>
                                        </p:tgtEl>
                                        <p:attrNameLst>
                                          <p:attrName>fill.on</p:attrName>
                                        </p:attrNameLst>
                                      </p:cBhvr>
                                      <p:to>
                                        <p:strVal val="true"/>
                                      </p:to>
                                    </p:set>
                                  </p:childTnLst>
                                </p:cTn>
                              </p:par>
                              <p:par>
                                <p:cTn id="55" presetID="3" presetClass="emph" presetSubtype="2" fill="hold" nodeType="withEffect">
                                  <p:stCondLst>
                                    <p:cond delay="0"/>
                                  </p:stCondLst>
                                  <p:childTnLst>
                                    <p:animClr clrSpc="rgb" dir="cw">
                                      <p:cBhvr override="childStyle">
                                        <p:cTn id="56" dur="500" fill="hold"/>
                                        <p:tgtEl>
                                          <p:spTgt spid="14">
                                            <p:txEl>
                                              <p:pRg st="0" end="0"/>
                                            </p:txEl>
                                          </p:spTgt>
                                        </p:tgtEl>
                                        <p:attrNameLst>
                                          <p:attrName>style.color</p:attrName>
                                        </p:attrNameLst>
                                      </p:cBhvr>
                                      <p:to>
                                        <a:srgbClr val="FFFFFF"/>
                                      </p:to>
                                    </p:animClr>
                                  </p:childTnLst>
                                </p:cTn>
                              </p:par>
                            </p:childTnLst>
                          </p:cTn>
                        </p:par>
                      </p:childTnLst>
                    </p:cTn>
                  </p:par>
                </p:childTnLst>
              </p:cTn>
              <p:nextCondLst>
                <p:cond evt="onClick" delay="0">
                  <p:tgtEl>
                    <p:spTgt spid="14"/>
                  </p:tgtEl>
                </p:cond>
              </p:nextCondLst>
            </p:seq>
            <p:seq concurrent="1" nextAc="seek">
              <p:cTn id="57" restart="whenNotActive" fill="hold" evtFilter="cancelBubble" nodeType="interactiveSeq">
                <p:stCondLst>
                  <p:cond evt="onClick" delay="0">
                    <p:tgtEl>
                      <p:spTgt spid="15"/>
                    </p:tgtEl>
                  </p:cond>
                </p:stCondLst>
                <p:endSync evt="end" delay="0">
                  <p:rtn val="all"/>
                </p:endSync>
                <p:childTnLst>
                  <p:par>
                    <p:cTn id="58" fill="hold">
                      <p:stCondLst>
                        <p:cond delay="0"/>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499"/>
                                          </p:stCondLst>
                                        </p:cTn>
                                        <p:tgtEl>
                                          <p:spTgt spid="36"/>
                                        </p:tgtEl>
                                        <p:attrNameLst>
                                          <p:attrName>style.visibility</p:attrName>
                                        </p:attrNameLst>
                                      </p:cBhvr>
                                      <p:to>
                                        <p:strVal val="visible"/>
                                      </p:to>
                                    </p:set>
                                  </p:childTnLst>
                                </p:cTn>
                              </p:par>
                            </p:childTnLst>
                          </p:cTn>
                        </p:par>
                      </p:childTnLst>
                    </p:cTn>
                  </p:par>
                </p:childTnLst>
              </p:cTn>
              <p:nextCondLst>
                <p:cond evt="onClick" delay="0">
                  <p:tgtEl>
                    <p:spTgt spid="15"/>
                  </p:tgtEl>
                </p:cond>
              </p:nextCondLst>
            </p:seq>
            <p:seq concurrent="1" nextAc="seek">
              <p:cTn id="62" restart="whenNotActive" fill="hold" evtFilter="cancelBubble" nodeType="interactiveSeq">
                <p:stCondLst>
                  <p:cond evt="onClick" delay="0">
                    <p:tgtEl>
                      <p:spTgt spid="16"/>
                    </p:tgtEl>
                  </p:cond>
                </p:stCondLst>
                <p:endSync evt="end" delay="0">
                  <p:rtn val="all"/>
                </p:endSync>
                <p:childTnLst>
                  <p:par>
                    <p:cTn id="63" fill="hold">
                      <p:stCondLst>
                        <p:cond delay="0"/>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499"/>
                                          </p:stCondLst>
                                        </p:cTn>
                                        <p:tgtEl>
                                          <p:spTgt spid="39"/>
                                        </p:tgtEl>
                                        <p:attrNameLst>
                                          <p:attrName>style.visibility</p:attrName>
                                        </p:attrNameLst>
                                      </p:cBhvr>
                                      <p:to>
                                        <p:strVal val="visible"/>
                                      </p:to>
                                    </p:set>
                                  </p:childTnLst>
                                </p:cTn>
                              </p:par>
                            </p:childTnLst>
                          </p:cTn>
                        </p:par>
                      </p:childTnLst>
                    </p:cTn>
                  </p:par>
                </p:childTnLst>
              </p:cTn>
              <p:nextCondLst>
                <p:cond evt="onClick" delay="0">
                  <p:tgtEl>
                    <p:spTgt spid="16"/>
                  </p:tgtEl>
                </p:cond>
              </p:nextCondLst>
            </p:seq>
            <p:seq concurrent="1" nextAc="seek">
              <p:cTn id="67" restart="whenNotActive" fill="hold" evtFilter="cancelBubble" nodeType="interactiveSeq">
                <p:stCondLst>
                  <p:cond evt="onClick" delay="0">
                    <p:tgtEl>
                      <p:spTgt spid="17"/>
                    </p:tgtEl>
                  </p:cond>
                </p:stCondLst>
                <p:endSync evt="end" delay="0">
                  <p:rtn val="all"/>
                </p:endSync>
                <p:childTnLst>
                  <p:par>
                    <p:cTn id="68" fill="hold">
                      <p:stCondLst>
                        <p:cond delay="0"/>
                      </p:stCondLst>
                      <p:childTnLst>
                        <p:par>
                          <p:cTn id="69" fill="hold">
                            <p:stCondLst>
                              <p:cond delay="0"/>
                            </p:stCondLst>
                            <p:childTnLst>
                              <p:par>
                                <p:cTn id="70" presetID="1" presetClass="emph" presetSubtype="2" fill="hold" nodeType="withEffect">
                                  <p:stCondLst>
                                    <p:cond delay="0"/>
                                  </p:stCondLst>
                                  <p:childTnLst>
                                    <p:animClr clrSpc="rgb" dir="cw">
                                      <p:cBhvr>
                                        <p:cTn id="71" dur="500" fill="hold"/>
                                        <p:tgtEl>
                                          <p:spTgt spid="17"/>
                                        </p:tgtEl>
                                        <p:attrNameLst>
                                          <p:attrName>fillcolor</p:attrName>
                                        </p:attrNameLst>
                                      </p:cBhvr>
                                      <p:to>
                                        <a:srgbClr val="00B050"/>
                                      </p:to>
                                    </p:animClr>
                                    <p:set>
                                      <p:cBhvr>
                                        <p:cTn id="72" dur="500" fill="hold"/>
                                        <p:tgtEl>
                                          <p:spTgt spid="17"/>
                                        </p:tgtEl>
                                        <p:attrNameLst>
                                          <p:attrName>fill.type</p:attrName>
                                        </p:attrNameLst>
                                      </p:cBhvr>
                                      <p:to>
                                        <p:strVal val="solid"/>
                                      </p:to>
                                    </p:set>
                                    <p:set>
                                      <p:cBhvr>
                                        <p:cTn id="73" dur="500" fill="hold"/>
                                        <p:tgtEl>
                                          <p:spTgt spid="17"/>
                                        </p:tgtEl>
                                        <p:attrNameLst>
                                          <p:attrName>fill.on</p:attrName>
                                        </p:attrNameLst>
                                      </p:cBhvr>
                                      <p:to>
                                        <p:strVal val="true"/>
                                      </p:to>
                                    </p:set>
                                  </p:childTnLst>
                                </p:cTn>
                              </p:par>
                              <p:par>
                                <p:cTn id="74" presetID="3" presetClass="emph" presetSubtype="2" fill="hold" nodeType="withEffect">
                                  <p:stCondLst>
                                    <p:cond delay="0"/>
                                  </p:stCondLst>
                                  <p:childTnLst>
                                    <p:animClr clrSpc="rgb" dir="cw">
                                      <p:cBhvr override="childStyle">
                                        <p:cTn id="75" dur="500" fill="hold"/>
                                        <p:tgtEl>
                                          <p:spTgt spid="17">
                                            <p:txEl>
                                              <p:pRg st="0" end="0"/>
                                            </p:txEl>
                                          </p:spTgt>
                                        </p:tgtEl>
                                        <p:attrNameLst>
                                          <p:attrName>style.color</p:attrName>
                                        </p:attrNameLst>
                                      </p:cBhvr>
                                      <p:to>
                                        <a:srgbClr val="FFFFFF"/>
                                      </p:to>
                                    </p:animClr>
                                  </p:childTnLst>
                                </p:cTn>
                              </p:par>
                            </p:childTnLst>
                          </p:cTn>
                        </p:par>
                      </p:childTnLst>
                    </p:cTn>
                  </p:par>
                </p:childTnLst>
              </p:cTn>
              <p:nextCondLst>
                <p:cond evt="onClick" delay="0">
                  <p:tgtEl>
                    <p:spTgt spid="17"/>
                  </p:tgtEl>
                </p:cond>
              </p:nextCondLst>
            </p:seq>
            <p:seq concurrent="1" nextAc="seek">
              <p:cTn id="76" restart="whenNotActive" fill="hold" evtFilter="cancelBubble" nodeType="interactiveSeq">
                <p:stCondLst>
                  <p:cond evt="onClick" delay="0">
                    <p:tgtEl>
                      <p:spTgt spid="13"/>
                    </p:tgtEl>
                  </p:cond>
                </p:stCondLst>
                <p:endSync evt="end" delay="0">
                  <p:rtn val="all"/>
                </p:endSync>
                <p:childTnLst>
                  <p:par>
                    <p:cTn id="77" fill="hold">
                      <p:stCondLst>
                        <p:cond delay="0"/>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499"/>
                                          </p:stCondLst>
                                        </p:cTn>
                                        <p:tgtEl>
                                          <p:spTgt spid="38"/>
                                        </p:tgtEl>
                                        <p:attrNameLst>
                                          <p:attrName>style.visibility</p:attrName>
                                        </p:attrNameLst>
                                      </p:cBhvr>
                                      <p:to>
                                        <p:strVal val="visible"/>
                                      </p:to>
                                    </p:set>
                                  </p:childTnLst>
                                </p:cTn>
                              </p:par>
                            </p:childTnLst>
                          </p:cTn>
                        </p:par>
                      </p:childTnLst>
                    </p:cTn>
                  </p:par>
                </p:childTnLst>
              </p:cTn>
              <p:nextCondLst>
                <p:cond evt="onClick" delay="0">
                  <p:tgtEl>
                    <p:spTgt spid="13"/>
                  </p:tgtEl>
                </p:cond>
              </p:nextCondLst>
            </p:seq>
            <p:seq concurrent="1" nextAc="seek">
              <p:cTn id="81" restart="whenNotActive" fill="hold" evtFilter="cancelBubble" nodeType="interactiveSeq">
                <p:stCondLst>
                  <p:cond evt="onClick" delay="0">
                    <p:tgtEl>
                      <p:spTgt spid="19"/>
                    </p:tgtEl>
                  </p:cond>
                </p:stCondLst>
                <p:endSync evt="end" delay="0">
                  <p:rtn val="all"/>
                </p:endSync>
                <p:childTnLst>
                  <p:par>
                    <p:cTn id="82" fill="hold">
                      <p:stCondLst>
                        <p:cond delay="0"/>
                      </p:stCondLst>
                      <p:childTnLst>
                        <p:par>
                          <p:cTn id="83" fill="hold">
                            <p:stCondLst>
                              <p:cond delay="0"/>
                            </p:stCondLst>
                            <p:childTnLst>
                              <p:par>
                                <p:cTn id="84" presetID="1" presetClass="emph" presetSubtype="2" fill="hold" nodeType="withEffect">
                                  <p:stCondLst>
                                    <p:cond delay="0"/>
                                  </p:stCondLst>
                                  <p:childTnLst>
                                    <p:animClr clrSpc="rgb" dir="cw">
                                      <p:cBhvr>
                                        <p:cTn id="85" dur="500" fill="hold"/>
                                        <p:tgtEl>
                                          <p:spTgt spid="19"/>
                                        </p:tgtEl>
                                        <p:attrNameLst>
                                          <p:attrName>fillcolor</p:attrName>
                                        </p:attrNameLst>
                                      </p:cBhvr>
                                      <p:to>
                                        <a:srgbClr val="00B050"/>
                                      </p:to>
                                    </p:animClr>
                                    <p:set>
                                      <p:cBhvr>
                                        <p:cTn id="86" dur="500" fill="hold"/>
                                        <p:tgtEl>
                                          <p:spTgt spid="19"/>
                                        </p:tgtEl>
                                        <p:attrNameLst>
                                          <p:attrName>fill.type</p:attrName>
                                        </p:attrNameLst>
                                      </p:cBhvr>
                                      <p:to>
                                        <p:strVal val="solid"/>
                                      </p:to>
                                    </p:set>
                                    <p:set>
                                      <p:cBhvr>
                                        <p:cTn id="87" dur="500" fill="hold"/>
                                        <p:tgtEl>
                                          <p:spTgt spid="19"/>
                                        </p:tgtEl>
                                        <p:attrNameLst>
                                          <p:attrName>fill.on</p:attrName>
                                        </p:attrNameLst>
                                      </p:cBhvr>
                                      <p:to>
                                        <p:strVal val="true"/>
                                      </p:to>
                                    </p:set>
                                  </p:childTnLst>
                                </p:cTn>
                              </p:par>
                              <p:par>
                                <p:cTn id="88" presetID="3" presetClass="emph" presetSubtype="2" fill="hold" nodeType="withEffect">
                                  <p:stCondLst>
                                    <p:cond delay="0"/>
                                  </p:stCondLst>
                                  <p:childTnLst>
                                    <p:animClr clrSpc="rgb" dir="cw">
                                      <p:cBhvr override="childStyle">
                                        <p:cTn id="89" dur="500" fill="hold"/>
                                        <p:tgtEl>
                                          <p:spTgt spid="19">
                                            <p:txEl>
                                              <p:pRg st="0" end="0"/>
                                            </p:txEl>
                                          </p:spTgt>
                                        </p:tgtEl>
                                        <p:attrNameLst>
                                          <p:attrName>style.color</p:attrName>
                                        </p:attrNameLst>
                                      </p:cBhvr>
                                      <p:to>
                                        <a:srgbClr val="FFFFFF"/>
                                      </p:to>
                                    </p:animClr>
                                  </p:childTnLst>
                                </p:cTn>
                              </p:par>
                            </p:childTnLst>
                          </p:cTn>
                        </p:par>
                      </p:childTnLst>
                    </p:cTn>
                  </p:par>
                </p:childTnLst>
              </p:cTn>
              <p:nextCondLst>
                <p:cond evt="onClick" delay="0">
                  <p:tgtEl>
                    <p:spTgt spid="19"/>
                  </p:tgtEl>
                </p:cond>
              </p:nextCondLst>
            </p:seq>
            <p:seq concurrent="1" nextAc="seek">
              <p:cTn id="90" restart="whenNotActive" fill="hold" evtFilter="cancelBubble" nodeType="interactiveSeq">
                <p:stCondLst>
                  <p:cond evt="onClick" delay="0">
                    <p:tgtEl>
                      <p:spTgt spid="20"/>
                    </p:tgtEl>
                  </p:cond>
                </p:stCondLst>
                <p:endSync evt="end" delay="0">
                  <p:rtn val="all"/>
                </p:endSync>
                <p:childTnLst>
                  <p:par>
                    <p:cTn id="91" fill="hold">
                      <p:stCondLst>
                        <p:cond delay="0"/>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499"/>
                                          </p:stCondLst>
                                        </p:cTn>
                                        <p:tgtEl>
                                          <p:spTgt spid="37"/>
                                        </p:tgtEl>
                                        <p:attrNameLst>
                                          <p:attrName>style.visibility</p:attrName>
                                        </p:attrNameLst>
                                      </p:cBhvr>
                                      <p:to>
                                        <p:strVal val="visible"/>
                                      </p:to>
                                    </p:set>
                                  </p:childTnLst>
                                </p:cTn>
                              </p:par>
                            </p:childTnLst>
                          </p:cTn>
                        </p:par>
                      </p:childTnLst>
                    </p:cTn>
                  </p:par>
                </p:childTnLst>
              </p:cTn>
              <p:nextCondLst>
                <p:cond evt="onClick" delay="0">
                  <p:tgtEl>
                    <p:spTgt spid="20"/>
                  </p:tgtEl>
                </p:cond>
              </p:nextCondLst>
            </p:seq>
            <p:seq concurrent="1" nextAc="seek">
              <p:cTn id="95" restart="whenNotActive" fill="hold" evtFilter="cancelBubble" nodeType="interactiveSeq">
                <p:stCondLst>
                  <p:cond evt="onClick" delay="0">
                    <p:tgtEl>
                      <p:spTgt spid="21"/>
                    </p:tgtEl>
                  </p:cond>
                </p:stCondLst>
                <p:endSync evt="end" delay="0">
                  <p:rtn val="all"/>
                </p:endSync>
                <p:childTnLst>
                  <p:par>
                    <p:cTn id="96" fill="hold">
                      <p:stCondLst>
                        <p:cond delay="0"/>
                      </p:stCondLst>
                      <p:childTnLst>
                        <p:par>
                          <p:cTn id="97" fill="hold">
                            <p:stCondLst>
                              <p:cond delay="0"/>
                            </p:stCondLst>
                            <p:childTnLst>
                              <p:par>
                                <p:cTn id="98" presetID="1" presetClass="emph" presetSubtype="2" fill="hold" nodeType="clickEffect">
                                  <p:stCondLst>
                                    <p:cond delay="0"/>
                                  </p:stCondLst>
                                  <p:childTnLst>
                                    <p:animClr clrSpc="rgb" dir="cw">
                                      <p:cBhvr>
                                        <p:cTn id="99" dur="500" fill="hold"/>
                                        <p:tgtEl>
                                          <p:spTgt spid="21"/>
                                        </p:tgtEl>
                                        <p:attrNameLst>
                                          <p:attrName>fillcolor</p:attrName>
                                        </p:attrNameLst>
                                      </p:cBhvr>
                                      <p:to>
                                        <a:srgbClr val="00B050"/>
                                      </p:to>
                                    </p:animClr>
                                    <p:set>
                                      <p:cBhvr>
                                        <p:cTn id="100" dur="500" fill="hold"/>
                                        <p:tgtEl>
                                          <p:spTgt spid="21"/>
                                        </p:tgtEl>
                                        <p:attrNameLst>
                                          <p:attrName>fill.type</p:attrName>
                                        </p:attrNameLst>
                                      </p:cBhvr>
                                      <p:to>
                                        <p:strVal val="solid"/>
                                      </p:to>
                                    </p:set>
                                    <p:set>
                                      <p:cBhvr>
                                        <p:cTn id="101" dur="500" fill="hold"/>
                                        <p:tgtEl>
                                          <p:spTgt spid="21"/>
                                        </p:tgtEl>
                                        <p:attrNameLst>
                                          <p:attrName>fill.on</p:attrName>
                                        </p:attrNameLst>
                                      </p:cBhvr>
                                      <p:to>
                                        <p:strVal val="true"/>
                                      </p:to>
                                    </p:set>
                                  </p:childTnLst>
                                </p:cTn>
                              </p:par>
                              <p:par>
                                <p:cTn id="102" presetID="3" presetClass="emph" presetSubtype="2" fill="hold" nodeType="withEffect">
                                  <p:stCondLst>
                                    <p:cond delay="0"/>
                                  </p:stCondLst>
                                  <p:childTnLst>
                                    <p:animClr clrSpc="rgb" dir="cw">
                                      <p:cBhvr override="childStyle">
                                        <p:cTn id="103" dur="500" fill="hold"/>
                                        <p:tgtEl>
                                          <p:spTgt spid="21">
                                            <p:txEl>
                                              <p:pRg st="0" end="0"/>
                                            </p:txEl>
                                          </p:spTgt>
                                        </p:tgtEl>
                                        <p:attrNameLst>
                                          <p:attrName>style.color</p:attrName>
                                        </p:attrNameLst>
                                      </p:cBhvr>
                                      <p:to>
                                        <a:srgbClr val="FFFFFF"/>
                                      </p:to>
                                    </p:animClr>
                                  </p:childTnLst>
                                </p:cTn>
                              </p:par>
                            </p:childTnLst>
                          </p:cTn>
                        </p:par>
                      </p:childTnLst>
                    </p:cTn>
                  </p:par>
                </p:childTnLst>
              </p:cTn>
              <p:nextCondLst>
                <p:cond evt="onClick" delay="0">
                  <p:tgtEl>
                    <p:spTgt spid="21"/>
                  </p:tgtEl>
                </p:cond>
              </p:nextCondLst>
            </p:seq>
            <p:seq concurrent="1" nextAc="seek">
              <p:cTn id="104" restart="whenNotActive" fill="hold" evtFilter="cancelBubble" nodeType="interactiveSeq">
                <p:stCondLst>
                  <p:cond evt="onClick" delay="0">
                    <p:tgtEl>
                      <p:spTgt spid="22"/>
                    </p:tgtEl>
                  </p:cond>
                </p:stCondLst>
                <p:endSync evt="end" delay="0">
                  <p:rtn val="all"/>
                </p:endSync>
                <p:childTnLst>
                  <p:par>
                    <p:cTn id="105" fill="hold">
                      <p:stCondLst>
                        <p:cond delay="0"/>
                      </p:stCondLst>
                      <p:childTnLst>
                        <p:par>
                          <p:cTn id="106" fill="hold">
                            <p:stCondLst>
                              <p:cond delay="0"/>
                            </p:stCondLst>
                            <p:childTnLst>
                              <p:par>
                                <p:cTn id="107" presetID="1" presetClass="entr" presetSubtype="0" fill="hold" nodeType="clickEffect">
                                  <p:stCondLst>
                                    <p:cond delay="0"/>
                                  </p:stCondLst>
                                  <p:childTnLst>
                                    <p:set>
                                      <p:cBhvr>
                                        <p:cTn id="108" dur="1" fill="hold">
                                          <p:stCondLst>
                                            <p:cond delay="499"/>
                                          </p:stCondLst>
                                        </p:cTn>
                                        <p:tgtEl>
                                          <p:spTgt spid="34"/>
                                        </p:tgtEl>
                                        <p:attrNameLst>
                                          <p:attrName>style.visibility</p:attrName>
                                        </p:attrNameLst>
                                      </p:cBhvr>
                                      <p:to>
                                        <p:strVal val="visible"/>
                                      </p:to>
                                    </p:set>
                                  </p:childTnLst>
                                </p:cTn>
                              </p:par>
                            </p:childTnLst>
                          </p:cTn>
                        </p:par>
                      </p:childTnLst>
                    </p:cTn>
                  </p:par>
                </p:childTnLst>
              </p:cTn>
              <p:nextCondLst>
                <p:cond evt="onClick" delay="0">
                  <p:tgtEl>
                    <p:spTgt spid="22"/>
                  </p:tgtEl>
                </p:cond>
              </p:nextCondLst>
            </p:seq>
            <p:seq concurrent="1" nextAc="seek">
              <p:cTn id="109" restart="whenNotActive" fill="hold" evtFilter="cancelBubble" nodeType="interactiveSeq">
                <p:stCondLst>
                  <p:cond evt="onClick" delay="0">
                    <p:tgtEl>
                      <p:spTgt spid="23"/>
                    </p:tgtEl>
                  </p:cond>
                </p:stCondLst>
                <p:endSync evt="end" delay="0">
                  <p:rtn val="all"/>
                </p:endSync>
                <p:childTnLst>
                  <p:par>
                    <p:cTn id="110" fill="hold">
                      <p:stCondLst>
                        <p:cond delay="0"/>
                      </p:stCondLst>
                      <p:childTnLst>
                        <p:par>
                          <p:cTn id="111" fill="hold">
                            <p:stCondLst>
                              <p:cond delay="0"/>
                            </p:stCondLst>
                            <p:childTnLst>
                              <p:par>
                                <p:cTn id="112" presetID="1" presetClass="entr" presetSubtype="0" fill="hold" nodeType="clickEffect">
                                  <p:stCondLst>
                                    <p:cond delay="0"/>
                                  </p:stCondLst>
                                  <p:childTnLst>
                                    <p:set>
                                      <p:cBhvr>
                                        <p:cTn id="113" dur="1" fill="hold">
                                          <p:stCondLst>
                                            <p:cond delay="499"/>
                                          </p:stCondLst>
                                        </p:cTn>
                                        <p:tgtEl>
                                          <p:spTgt spid="41"/>
                                        </p:tgtEl>
                                        <p:attrNameLst>
                                          <p:attrName>style.visibility</p:attrName>
                                        </p:attrNameLst>
                                      </p:cBhvr>
                                      <p:to>
                                        <p:strVal val="visible"/>
                                      </p:to>
                                    </p:set>
                                  </p:childTnLst>
                                </p:cTn>
                              </p:par>
                            </p:childTnLst>
                          </p:cTn>
                        </p:par>
                      </p:childTnLst>
                    </p:cTn>
                  </p:par>
                </p:childTnLst>
              </p:cTn>
              <p:nextCondLst>
                <p:cond evt="onClick" delay="0">
                  <p:tgtEl>
                    <p:spTgt spid="23"/>
                  </p:tgtEl>
                </p:cond>
              </p:nextCondLst>
            </p:seq>
            <p:seq concurrent="1" nextAc="seek">
              <p:cTn id="114" restart="whenNotActive" fill="hold" evtFilter="cancelBubble" nodeType="interactiveSeq">
                <p:stCondLst>
                  <p:cond evt="onClick" delay="0">
                    <p:tgtEl>
                      <p:spTgt spid="24"/>
                    </p:tgtEl>
                  </p:cond>
                </p:stCondLst>
                <p:endSync evt="end" delay="0">
                  <p:rtn val="all"/>
                </p:endSync>
                <p:childTnLst>
                  <p:par>
                    <p:cTn id="115" fill="hold">
                      <p:stCondLst>
                        <p:cond delay="0"/>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499"/>
                                          </p:stCondLst>
                                        </p:cTn>
                                        <p:tgtEl>
                                          <p:spTgt spid="42"/>
                                        </p:tgtEl>
                                        <p:attrNameLst>
                                          <p:attrName>style.visibility</p:attrName>
                                        </p:attrNameLst>
                                      </p:cBhvr>
                                      <p:to>
                                        <p:strVal val="visible"/>
                                      </p:to>
                                    </p:set>
                                  </p:childTnLst>
                                </p:cTn>
                              </p:par>
                            </p:childTnLst>
                          </p:cTn>
                        </p:par>
                      </p:childTnLst>
                    </p:cTn>
                  </p:par>
                </p:childTnLst>
              </p:cTn>
              <p:nextCondLst>
                <p:cond evt="onClick" delay="0">
                  <p:tgtEl>
                    <p:spTgt spid="24"/>
                  </p:tgtEl>
                </p:cond>
              </p:nextCondLst>
            </p:seq>
            <p:seq concurrent="1" nextAc="seek">
              <p:cTn id="119" restart="whenNotActive" fill="hold" evtFilter="cancelBubble" nodeType="interactiveSeq">
                <p:stCondLst>
                  <p:cond evt="onClick" delay="0">
                    <p:tgtEl>
                      <p:spTgt spid="25"/>
                    </p:tgtEl>
                  </p:cond>
                </p:stCondLst>
                <p:endSync evt="end" delay="0">
                  <p:rtn val="all"/>
                </p:endSync>
                <p:childTnLst>
                  <p:par>
                    <p:cTn id="120" fill="hold">
                      <p:stCondLst>
                        <p:cond delay="0"/>
                      </p:stCondLst>
                      <p:childTnLst>
                        <p:par>
                          <p:cTn id="121" fill="hold">
                            <p:stCondLst>
                              <p:cond delay="0"/>
                            </p:stCondLst>
                            <p:childTnLst>
                              <p:par>
                                <p:cTn id="122" presetID="1" presetClass="entr" presetSubtype="0" fill="hold" nodeType="clickEffect">
                                  <p:stCondLst>
                                    <p:cond delay="0"/>
                                  </p:stCondLst>
                                  <p:childTnLst>
                                    <p:set>
                                      <p:cBhvr>
                                        <p:cTn id="123" dur="1" fill="hold">
                                          <p:stCondLst>
                                            <p:cond delay="499"/>
                                          </p:stCondLst>
                                        </p:cTn>
                                        <p:tgtEl>
                                          <p:spTgt spid="43"/>
                                        </p:tgtEl>
                                        <p:attrNameLst>
                                          <p:attrName>style.visibility</p:attrName>
                                        </p:attrNameLst>
                                      </p:cBhvr>
                                      <p:to>
                                        <p:strVal val="visible"/>
                                      </p:to>
                                    </p:set>
                                  </p:childTnLst>
                                </p:cTn>
                              </p:par>
                            </p:childTnLst>
                          </p:cTn>
                        </p:par>
                      </p:childTnLst>
                    </p:cTn>
                  </p:par>
                </p:childTnLst>
              </p:cTn>
              <p:nextCondLst>
                <p:cond evt="onClick" delay="0">
                  <p:tgtEl>
                    <p:spTgt spid="25"/>
                  </p:tgtEl>
                </p:cond>
              </p:nextCondLst>
            </p:seq>
            <p:seq concurrent="1" nextAc="seek">
              <p:cTn id="124" restart="whenNotActive" fill="hold" evtFilter="cancelBubble" nodeType="interactiveSeq">
                <p:stCondLst>
                  <p:cond evt="onClick" delay="0">
                    <p:tgtEl>
                      <p:spTgt spid="26"/>
                    </p:tgtEl>
                  </p:cond>
                </p:stCondLst>
                <p:endSync evt="end" delay="0">
                  <p:rtn val="all"/>
                </p:endSync>
                <p:childTnLst>
                  <p:par>
                    <p:cTn id="125" fill="hold">
                      <p:stCondLst>
                        <p:cond delay="0"/>
                      </p:stCondLst>
                      <p:childTnLst>
                        <p:par>
                          <p:cTn id="126" fill="hold">
                            <p:stCondLst>
                              <p:cond delay="0"/>
                            </p:stCondLst>
                            <p:childTnLst>
                              <p:par>
                                <p:cTn id="127" presetID="1" presetClass="entr" presetSubtype="0" fill="hold" nodeType="clickEffect">
                                  <p:stCondLst>
                                    <p:cond delay="0"/>
                                  </p:stCondLst>
                                  <p:childTnLst>
                                    <p:set>
                                      <p:cBhvr>
                                        <p:cTn id="128" dur="1" fill="hold">
                                          <p:stCondLst>
                                            <p:cond delay="499"/>
                                          </p:stCondLst>
                                        </p:cTn>
                                        <p:tgtEl>
                                          <p:spTgt spid="44"/>
                                        </p:tgtEl>
                                        <p:attrNameLst>
                                          <p:attrName>style.visibility</p:attrName>
                                        </p:attrNameLst>
                                      </p:cBhvr>
                                      <p:to>
                                        <p:strVal val="visible"/>
                                      </p:to>
                                    </p:set>
                                  </p:childTnLst>
                                </p:cTn>
                              </p:par>
                            </p:childTnLst>
                          </p:cTn>
                        </p:par>
                      </p:childTnLst>
                    </p:cTn>
                  </p:par>
                </p:childTnLst>
              </p:cTn>
              <p:nextCondLst>
                <p:cond evt="onClick" delay="0">
                  <p:tgtEl>
                    <p:spTgt spid="26"/>
                  </p:tgtEl>
                </p:cond>
              </p:nextCondLst>
            </p:seq>
            <p:seq concurrent="1" nextAc="seek">
              <p:cTn id="129" restart="whenNotActive" fill="hold" evtFilter="cancelBubble" nodeType="interactiveSeq">
                <p:stCondLst>
                  <p:cond evt="onClick" delay="0">
                    <p:tgtEl>
                      <p:spTgt spid="31"/>
                    </p:tgtEl>
                  </p:cond>
                </p:stCondLst>
                <p:endSync evt="end" delay="0">
                  <p:rtn val="all"/>
                </p:endSync>
                <p:childTnLst>
                  <p:par>
                    <p:cTn id="130" fill="hold">
                      <p:stCondLst>
                        <p:cond delay="0"/>
                      </p:stCondLst>
                      <p:childTnLst>
                        <p:par>
                          <p:cTn id="131" fill="hold">
                            <p:stCondLst>
                              <p:cond delay="0"/>
                            </p:stCondLst>
                            <p:childTnLst>
                              <p:par>
                                <p:cTn id="132" presetID="1" presetClass="entr" presetSubtype="0" fill="hold" nodeType="clickEffect">
                                  <p:stCondLst>
                                    <p:cond delay="0"/>
                                  </p:stCondLst>
                                  <p:childTnLst>
                                    <p:set>
                                      <p:cBhvr>
                                        <p:cTn id="133" dur="1" fill="hold">
                                          <p:stCondLst>
                                            <p:cond delay="499"/>
                                          </p:stCondLst>
                                        </p:cTn>
                                        <p:tgtEl>
                                          <p:spTgt spid="45"/>
                                        </p:tgtEl>
                                        <p:attrNameLst>
                                          <p:attrName>style.visibility</p:attrName>
                                        </p:attrNameLst>
                                      </p:cBhvr>
                                      <p:to>
                                        <p:strVal val="visible"/>
                                      </p:to>
                                    </p:set>
                                  </p:childTnLst>
                                </p:cTn>
                              </p:par>
                            </p:childTnLst>
                          </p:cTn>
                        </p:par>
                      </p:childTnLst>
                    </p:cTn>
                  </p:par>
                </p:childTnLst>
              </p:cTn>
              <p:nextCondLst>
                <p:cond evt="onClick" delay="0">
                  <p:tgtEl>
                    <p:spTgt spid="31"/>
                  </p:tgtEl>
                </p:cond>
              </p:nextCondLst>
            </p:seq>
            <p:seq concurrent="1" nextAc="seek">
              <p:cTn id="134" restart="whenNotActive" fill="hold" evtFilter="cancelBubble" nodeType="interactiveSeq">
                <p:stCondLst>
                  <p:cond evt="onClick" delay="0">
                    <p:tgtEl>
                      <p:spTgt spid="27"/>
                    </p:tgtEl>
                  </p:cond>
                </p:stCondLst>
                <p:endSync evt="end" delay="0">
                  <p:rtn val="all"/>
                </p:endSync>
                <p:childTnLst>
                  <p:par>
                    <p:cTn id="135" fill="hold">
                      <p:stCondLst>
                        <p:cond delay="0"/>
                      </p:stCondLst>
                      <p:childTnLst>
                        <p:par>
                          <p:cTn id="136" fill="hold">
                            <p:stCondLst>
                              <p:cond delay="0"/>
                            </p:stCondLst>
                            <p:childTnLst>
                              <p:par>
                                <p:cTn id="137" presetID="1" presetClass="entr" presetSubtype="0" fill="hold" nodeType="clickEffect">
                                  <p:stCondLst>
                                    <p:cond delay="0"/>
                                  </p:stCondLst>
                                  <p:childTnLst>
                                    <p:set>
                                      <p:cBhvr>
                                        <p:cTn id="138" dur="1" fill="hold">
                                          <p:stCondLst>
                                            <p:cond delay="499"/>
                                          </p:stCondLst>
                                        </p:cTn>
                                        <p:tgtEl>
                                          <p:spTgt spid="46"/>
                                        </p:tgtEl>
                                        <p:attrNameLst>
                                          <p:attrName>style.visibility</p:attrName>
                                        </p:attrNameLst>
                                      </p:cBhvr>
                                      <p:to>
                                        <p:strVal val="visible"/>
                                      </p:to>
                                    </p:set>
                                  </p:childTnLst>
                                </p:cTn>
                              </p:par>
                            </p:childTnLst>
                          </p:cTn>
                        </p:par>
                      </p:childTnLst>
                    </p:cTn>
                  </p:par>
                </p:childTnLst>
              </p:cTn>
              <p:nextCondLst>
                <p:cond evt="onClick" delay="0">
                  <p:tgtEl>
                    <p:spTgt spid="27"/>
                  </p:tgtEl>
                </p:cond>
              </p:nextCondLst>
            </p:seq>
            <p:seq concurrent="1" nextAc="seek">
              <p:cTn id="139" restart="whenNotActive" fill="hold" evtFilter="cancelBubble" nodeType="interactiveSeq">
                <p:stCondLst>
                  <p:cond evt="onClick" delay="0">
                    <p:tgtEl>
                      <p:spTgt spid="28"/>
                    </p:tgtEl>
                  </p:cond>
                </p:stCondLst>
                <p:endSync evt="end" delay="0">
                  <p:rtn val="all"/>
                </p:endSync>
                <p:childTnLst>
                  <p:par>
                    <p:cTn id="140" fill="hold">
                      <p:stCondLst>
                        <p:cond delay="0"/>
                      </p:stCondLst>
                      <p:childTnLst>
                        <p:par>
                          <p:cTn id="141" fill="hold">
                            <p:stCondLst>
                              <p:cond delay="0"/>
                            </p:stCondLst>
                            <p:childTnLst>
                              <p:par>
                                <p:cTn id="142" presetID="1" presetClass="emph" presetSubtype="2" fill="hold" nodeType="withEffect">
                                  <p:stCondLst>
                                    <p:cond delay="0"/>
                                  </p:stCondLst>
                                  <p:childTnLst>
                                    <p:animClr clrSpc="rgb" dir="cw">
                                      <p:cBhvr>
                                        <p:cTn id="143" dur="500" fill="hold"/>
                                        <p:tgtEl>
                                          <p:spTgt spid="28"/>
                                        </p:tgtEl>
                                        <p:attrNameLst>
                                          <p:attrName>fillcolor</p:attrName>
                                        </p:attrNameLst>
                                      </p:cBhvr>
                                      <p:to>
                                        <a:srgbClr val="00B050"/>
                                      </p:to>
                                    </p:animClr>
                                    <p:set>
                                      <p:cBhvr>
                                        <p:cTn id="144" dur="500" fill="hold"/>
                                        <p:tgtEl>
                                          <p:spTgt spid="28"/>
                                        </p:tgtEl>
                                        <p:attrNameLst>
                                          <p:attrName>fill.type</p:attrName>
                                        </p:attrNameLst>
                                      </p:cBhvr>
                                      <p:to>
                                        <p:strVal val="solid"/>
                                      </p:to>
                                    </p:set>
                                    <p:set>
                                      <p:cBhvr>
                                        <p:cTn id="145" dur="500" fill="hold"/>
                                        <p:tgtEl>
                                          <p:spTgt spid="28"/>
                                        </p:tgtEl>
                                        <p:attrNameLst>
                                          <p:attrName>fill.on</p:attrName>
                                        </p:attrNameLst>
                                      </p:cBhvr>
                                      <p:to>
                                        <p:strVal val="true"/>
                                      </p:to>
                                    </p:set>
                                  </p:childTnLst>
                                </p:cTn>
                              </p:par>
                              <p:par>
                                <p:cTn id="146" presetID="3" presetClass="emph" presetSubtype="2" fill="hold" nodeType="withEffect">
                                  <p:stCondLst>
                                    <p:cond delay="0"/>
                                  </p:stCondLst>
                                  <p:childTnLst>
                                    <p:animClr clrSpc="rgb" dir="cw">
                                      <p:cBhvr override="childStyle">
                                        <p:cTn id="147" dur="500" fill="hold"/>
                                        <p:tgtEl>
                                          <p:spTgt spid="28">
                                            <p:txEl>
                                              <p:pRg st="0" end="0"/>
                                            </p:txEl>
                                          </p:spTgt>
                                        </p:tgtEl>
                                        <p:attrNameLst>
                                          <p:attrName>style.color</p:attrName>
                                        </p:attrNameLst>
                                      </p:cBhvr>
                                      <p:to>
                                        <a:srgbClr val="FFFFFF"/>
                                      </p:to>
                                    </p:animClr>
                                  </p:childTnLst>
                                </p:cTn>
                              </p:par>
                            </p:childTnLst>
                          </p:cTn>
                        </p:par>
                      </p:childTnLst>
                    </p:cTn>
                  </p:par>
                </p:childTnLst>
              </p:cTn>
              <p:nextCondLst>
                <p:cond evt="onClick" delay="0">
                  <p:tgtEl>
                    <p:spTgt spid="28"/>
                  </p:tgtEl>
                </p:cond>
              </p:nextCondLst>
            </p:seq>
            <p:seq concurrent="1" nextAc="seek">
              <p:cTn id="148" restart="whenNotActive" fill="hold" evtFilter="cancelBubble" nodeType="interactiveSeq">
                <p:stCondLst>
                  <p:cond evt="onClick" delay="0">
                    <p:tgtEl>
                      <p:spTgt spid="29"/>
                    </p:tgtEl>
                  </p:cond>
                </p:stCondLst>
                <p:endSync evt="end" delay="0">
                  <p:rtn val="all"/>
                </p:endSync>
                <p:childTnLst>
                  <p:par>
                    <p:cTn id="149" fill="hold">
                      <p:stCondLst>
                        <p:cond delay="0"/>
                      </p:stCondLst>
                      <p:childTnLst>
                        <p:par>
                          <p:cTn id="150" fill="hold">
                            <p:stCondLst>
                              <p:cond delay="0"/>
                            </p:stCondLst>
                            <p:childTnLst>
                              <p:par>
                                <p:cTn id="151" presetID="1" presetClass="entr" presetSubtype="0" fill="hold" nodeType="clickEffect">
                                  <p:stCondLst>
                                    <p:cond delay="0"/>
                                  </p:stCondLst>
                                  <p:childTnLst>
                                    <p:set>
                                      <p:cBhvr>
                                        <p:cTn id="152" dur="1" fill="hold">
                                          <p:stCondLst>
                                            <p:cond delay="499"/>
                                          </p:stCondLst>
                                        </p:cTn>
                                        <p:tgtEl>
                                          <p:spTgt spid="48"/>
                                        </p:tgtEl>
                                        <p:attrNameLst>
                                          <p:attrName>style.visibility</p:attrName>
                                        </p:attrNameLst>
                                      </p:cBhvr>
                                      <p:to>
                                        <p:strVal val="visible"/>
                                      </p:to>
                                    </p:set>
                                  </p:childTnLst>
                                </p:cTn>
                              </p:par>
                            </p:childTnLst>
                          </p:cTn>
                        </p:par>
                      </p:childTnLst>
                    </p:cTn>
                  </p:par>
                </p:childTnLst>
              </p:cTn>
              <p:nextCondLst>
                <p:cond evt="onClick" delay="0">
                  <p:tgtEl>
                    <p:spTgt spid="29"/>
                  </p:tgtEl>
                </p:cond>
              </p:nextCondLst>
            </p:seq>
            <p:seq concurrent="1" nextAc="seek">
              <p:cTn id="153" restart="whenNotActive" fill="hold" evtFilter="cancelBubble" nodeType="interactiveSeq">
                <p:stCondLst>
                  <p:cond evt="onClick" delay="0">
                    <p:tgtEl>
                      <p:spTgt spid="30"/>
                    </p:tgtEl>
                  </p:cond>
                </p:stCondLst>
                <p:endSync evt="end" delay="0">
                  <p:rtn val="all"/>
                </p:endSync>
                <p:childTnLst>
                  <p:par>
                    <p:cTn id="154" fill="hold">
                      <p:stCondLst>
                        <p:cond delay="0"/>
                      </p:stCondLst>
                      <p:childTnLst>
                        <p:par>
                          <p:cTn id="155" fill="hold">
                            <p:stCondLst>
                              <p:cond delay="0"/>
                            </p:stCondLst>
                            <p:childTnLst>
                              <p:par>
                                <p:cTn id="156" presetID="1" presetClass="emph" presetSubtype="2" fill="hold" nodeType="clickEffect">
                                  <p:stCondLst>
                                    <p:cond delay="0"/>
                                  </p:stCondLst>
                                  <p:childTnLst>
                                    <p:animClr clrSpc="rgb" dir="cw">
                                      <p:cBhvr>
                                        <p:cTn id="157" dur="500" fill="hold"/>
                                        <p:tgtEl>
                                          <p:spTgt spid="30"/>
                                        </p:tgtEl>
                                        <p:attrNameLst>
                                          <p:attrName>fillcolor</p:attrName>
                                        </p:attrNameLst>
                                      </p:cBhvr>
                                      <p:to>
                                        <a:srgbClr val="00B050"/>
                                      </p:to>
                                    </p:animClr>
                                    <p:set>
                                      <p:cBhvr>
                                        <p:cTn id="158" dur="500" fill="hold"/>
                                        <p:tgtEl>
                                          <p:spTgt spid="30"/>
                                        </p:tgtEl>
                                        <p:attrNameLst>
                                          <p:attrName>fill.type</p:attrName>
                                        </p:attrNameLst>
                                      </p:cBhvr>
                                      <p:to>
                                        <p:strVal val="solid"/>
                                      </p:to>
                                    </p:set>
                                    <p:set>
                                      <p:cBhvr>
                                        <p:cTn id="159" dur="500" fill="hold"/>
                                        <p:tgtEl>
                                          <p:spTgt spid="30"/>
                                        </p:tgtEl>
                                        <p:attrNameLst>
                                          <p:attrName>fill.on</p:attrName>
                                        </p:attrNameLst>
                                      </p:cBhvr>
                                      <p:to>
                                        <p:strVal val="true"/>
                                      </p:to>
                                    </p:set>
                                  </p:childTnLst>
                                </p:cTn>
                              </p:par>
                              <p:par>
                                <p:cTn id="160" presetID="3" presetClass="emph" presetSubtype="2" fill="hold" nodeType="withEffect">
                                  <p:stCondLst>
                                    <p:cond delay="0"/>
                                  </p:stCondLst>
                                  <p:childTnLst>
                                    <p:animClr clrSpc="rgb" dir="cw">
                                      <p:cBhvr override="childStyle">
                                        <p:cTn id="161" dur="500" fill="hold"/>
                                        <p:tgtEl>
                                          <p:spTgt spid="30">
                                            <p:txEl>
                                              <p:pRg st="0" end="0"/>
                                            </p:txEl>
                                          </p:spTgt>
                                        </p:tgtEl>
                                        <p:attrNameLst>
                                          <p:attrName>style.color</p:attrName>
                                        </p:attrNameLst>
                                      </p:cBhvr>
                                      <p:to>
                                        <a:srgbClr val="FFFFFF"/>
                                      </p:to>
                                    </p:animClr>
                                  </p:childTnLst>
                                </p:cTn>
                              </p:par>
                            </p:childTnLst>
                          </p:cTn>
                        </p:par>
                      </p:childTnLst>
                    </p:cTn>
                  </p:par>
                </p:childTnLst>
              </p:cTn>
              <p:nextCondLst>
                <p:cond evt="onClick" delay="0">
                  <p:tgtEl>
                    <p:spTgt spid="30"/>
                  </p:tgtEl>
                </p:cond>
              </p:nextCondLst>
            </p:seq>
            <p:seq concurrent="1" nextAc="seek">
              <p:cTn id="162" restart="whenNotActive" fill="hold" evtFilter="cancelBubble" nodeType="interactiveSeq">
                <p:stCondLst>
                  <p:cond evt="onClick" delay="0">
                    <p:tgtEl>
                      <p:spTgt spid="18"/>
                    </p:tgtEl>
                  </p:cond>
                </p:stCondLst>
                <p:endSync evt="end" delay="0">
                  <p:rtn val="all"/>
                </p:endSync>
                <p:childTnLst>
                  <p:par>
                    <p:cTn id="163" fill="hold">
                      <p:stCondLst>
                        <p:cond delay="0"/>
                      </p:stCondLst>
                      <p:childTnLst>
                        <p:par>
                          <p:cTn id="164" fill="hold">
                            <p:stCondLst>
                              <p:cond delay="0"/>
                            </p:stCondLst>
                            <p:childTnLst>
                              <p:par>
                                <p:cTn id="165" presetID="1" presetClass="emph" presetSubtype="2" fill="hold" nodeType="clickEffect">
                                  <p:stCondLst>
                                    <p:cond delay="0"/>
                                  </p:stCondLst>
                                  <p:childTnLst>
                                    <p:animClr clrSpc="rgb" dir="cw">
                                      <p:cBhvr>
                                        <p:cTn id="166" dur="250" fill="hold"/>
                                        <p:tgtEl>
                                          <p:spTgt spid="18"/>
                                        </p:tgtEl>
                                        <p:attrNameLst>
                                          <p:attrName>fillcolor</p:attrName>
                                        </p:attrNameLst>
                                      </p:cBhvr>
                                      <p:to>
                                        <a:srgbClr val="00B050"/>
                                      </p:to>
                                    </p:animClr>
                                    <p:set>
                                      <p:cBhvr>
                                        <p:cTn id="167" dur="250" fill="hold"/>
                                        <p:tgtEl>
                                          <p:spTgt spid="18"/>
                                        </p:tgtEl>
                                        <p:attrNameLst>
                                          <p:attrName>fill.type</p:attrName>
                                        </p:attrNameLst>
                                      </p:cBhvr>
                                      <p:to>
                                        <p:strVal val="solid"/>
                                      </p:to>
                                    </p:set>
                                    <p:set>
                                      <p:cBhvr>
                                        <p:cTn id="168" dur="250" fill="hold"/>
                                        <p:tgtEl>
                                          <p:spTgt spid="18"/>
                                        </p:tgtEl>
                                        <p:attrNameLst>
                                          <p:attrName>fill.on</p:attrName>
                                        </p:attrNameLst>
                                      </p:cBhvr>
                                      <p:to>
                                        <p:strVal val="true"/>
                                      </p:to>
                                    </p:set>
                                  </p:childTnLst>
                                </p:cTn>
                              </p:par>
                              <p:par>
                                <p:cTn id="169" presetID="3" presetClass="emph" presetSubtype="2" fill="hold" nodeType="withEffect">
                                  <p:stCondLst>
                                    <p:cond delay="0"/>
                                  </p:stCondLst>
                                  <p:childTnLst>
                                    <p:animClr clrSpc="rgb" dir="cw">
                                      <p:cBhvr override="childStyle">
                                        <p:cTn id="170" dur="500" fill="hold"/>
                                        <p:tgtEl>
                                          <p:spTgt spid="18">
                                            <p:txEl>
                                              <p:pRg st="0" end="0"/>
                                            </p:txEl>
                                          </p:spTgt>
                                        </p:tgtEl>
                                        <p:attrNameLst>
                                          <p:attrName>style.color</p:attrName>
                                        </p:attrNameLst>
                                      </p:cBhvr>
                                      <p:to>
                                        <a:srgbClr val="FFFFFF"/>
                                      </p:to>
                                    </p:animClr>
                                  </p:childTnLst>
                                </p:cTn>
                              </p:par>
                            </p:childTnLst>
                          </p:cTn>
                        </p:par>
                      </p:childTnLst>
                    </p:cTn>
                  </p:par>
                </p:childTnLst>
              </p:cTn>
              <p:nextCondLst>
                <p:cond evt="onClick" delay="0">
                  <p:tgtEl>
                    <p:spTgt spid="18"/>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0D071AC4-F688-44F5-9845-FB53D33E2544}"/>
              </a:ext>
            </a:extLst>
          </p:cNvPr>
          <p:cNvGraphicFramePr>
            <a:graphicFrameLocks noGrp="1"/>
          </p:cNvGraphicFramePr>
          <p:nvPr>
            <p:extLst>
              <p:ext uri="{D42A27DB-BD31-4B8C-83A1-F6EECF244321}">
                <p14:modId xmlns:p14="http://schemas.microsoft.com/office/powerpoint/2010/main" val="2558353748"/>
              </p:ext>
            </p:extLst>
          </p:nvPr>
        </p:nvGraphicFramePr>
        <p:xfrm>
          <a:off x="2032000" y="2385180"/>
          <a:ext cx="8127999" cy="2489255"/>
        </p:xfrm>
        <a:graphic>
          <a:graphicData uri="http://schemas.openxmlformats.org/drawingml/2006/table">
            <a:tbl>
              <a:tblPr firstRow="1" bandRow="1">
                <a:tableStyleId>{5C22544A-7EE6-4342-B048-85BDC9FD1C3A}</a:tableStyleId>
              </a:tblPr>
              <a:tblGrid>
                <a:gridCol w="1037771">
                  <a:extLst>
                    <a:ext uri="{9D8B030D-6E8A-4147-A177-3AD203B41FA5}">
                      <a16:colId xmlns:a16="http://schemas.microsoft.com/office/drawing/2014/main" val="3207466361"/>
                    </a:ext>
                  </a:extLst>
                </a:gridCol>
                <a:gridCol w="2400300">
                  <a:extLst>
                    <a:ext uri="{9D8B030D-6E8A-4147-A177-3AD203B41FA5}">
                      <a16:colId xmlns:a16="http://schemas.microsoft.com/office/drawing/2014/main" val="4098774314"/>
                    </a:ext>
                  </a:extLst>
                </a:gridCol>
                <a:gridCol w="4689928">
                  <a:extLst>
                    <a:ext uri="{9D8B030D-6E8A-4147-A177-3AD203B41FA5}">
                      <a16:colId xmlns:a16="http://schemas.microsoft.com/office/drawing/2014/main" val="2695838377"/>
                    </a:ext>
                  </a:extLst>
                </a:gridCol>
              </a:tblGrid>
              <a:tr h="407006">
                <a:tc>
                  <a:txBody>
                    <a:bodyPr/>
                    <a:lstStyle/>
                    <a:p>
                      <a:pPr algn="ctr"/>
                      <a:r>
                        <a:rPr lang="en-GB" sz="2000" dirty="0"/>
                        <a:t>Slide #</a:t>
                      </a:r>
                    </a:p>
                  </a:txBody>
                  <a:tcPr/>
                </a:tc>
                <a:tc>
                  <a:txBody>
                    <a:bodyPr/>
                    <a:lstStyle/>
                    <a:p>
                      <a:pPr algn="ctr"/>
                      <a:r>
                        <a:rPr lang="en-GB" sz="2000" dirty="0"/>
                        <a:t>Thumb Nail</a:t>
                      </a:r>
                    </a:p>
                  </a:txBody>
                  <a:tcPr/>
                </a:tc>
                <a:tc>
                  <a:txBody>
                    <a:bodyPr/>
                    <a:lstStyle/>
                    <a:p>
                      <a:pPr algn="ctr"/>
                      <a:r>
                        <a:rPr lang="en-GB" sz="2000" dirty="0"/>
                        <a:t>Source and Attributions</a:t>
                      </a:r>
                    </a:p>
                  </a:txBody>
                  <a:tcPr/>
                </a:tc>
                <a:extLst>
                  <a:ext uri="{0D108BD9-81ED-4DB2-BD59-A6C34878D82A}">
                    <a16:rowId xmlns:a16="http://schemas.microsoft.com/office/drawing/2014/main" val="4009232590"/>
                  </a:ext>
                </a:extLst>
              </a:tr>
              <a:tr h="694083">
                <a:tc>
                  <a:txBody>
                    <a:bodyPr/>
                    <a:lstStyle/>
                    <a:p>
                      <a:pPr algn="ctr"/>
                      <a:r>
                        <a:rPr lang="en-GB" dirty="0"/>
                        <a:t>1</a:t>
                      </a:r>
                    </a:p>
                  </a:txBody>
                  <a:tcPr/>
                </a:tc>
                <a:tc>
                  <a:txBody>
                    <a:bodyPr/>
                    <a:lstStyle/>
                    <a:p>
                      <a:endParaRPr lang="en-GB" dirty="0"/>
                    </a:p>
                  </a:txBody>
                  <a:tcPr/>
                </a:tc>
                <a:tc>
                  <a:txBody>
                    <a:bodyPr/>
                    <a:lstStyle/>
                    <a:p>
                      <a:r>
                        <a:rPr lang="en-GB" sz="800" b="1" dirty="0"/>
                        <a:t>Book: </a:t>
                      </a:r>
                      <a:r>
                        <a:rPr lang="en-GB" sz="800" dirty="0"/>
                        <a:t>https://pixabay.com/photos/literature-book-page-clean-3033196/</a:t>
                      </a:r>
                    </a:p>
                  </a:txBody>
                  <a:tcPr/>
                </a:tc>
                <a:extLst>
                  <a:ext uri="{0D108BD9-81ED-4DB2-BD59-A6C34878D82A}">
                    <a16:rowId xmlns:a16="http://schemas.microsoft.com/office/drawing/2014/main" val="3570022754"/>
                  </a:ext>
                </a:extLst>
              </a:tr>
              <a:tr h="694083">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238734864"/>
                  </a:ext>
                </a:extLst>
              </a:tr>
              <a:tr h="694083">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630171652"/>
                  </a:ext>
                </a:extLst>
              </a:tr>
            </a:tbl>
          </a:graphicData>
        </a:graphic>
      </p:graphicFrame>
      <p:sp>
        <p:nvSpPr>
          <p:cNvPr id="3" name="TextBox 2">
            <a:extLst>
              <a:ext uri="{FF2B5EF4-FFF2-40B4-BE49-F238E27FC236}">
                <a16:creationId xmlns:a16="http://schemas.microsoft.com/office/drawing/2014/main" id="{0C491A44-42AF-4B0E-BC21-A39FD449B05E}"/>
              </a:ext>
            </a:extLst>
          </p:cNvPr>
          <p:cNvSpPr txBox="1"/>
          <p:nvPr/>
        </p:nvSpPr>
        <p:spPr>
          <a:xfrm>
            <a:off x="4066674" y="261321"/>
            <a:ext cx="4058653" cy="646331"/>
          </a:xfrm>
          <a:prstGeom prst="rect">
            <a:avLst/>
          </a:prstGeom>
          <a:noFill/>
        </p:spPr>
        <p:txBody>
          <a:bodyPr wrap="square" rtlCol="0">
            <a:spAutoFit/>
          </a:bodyPr>
          <a:lstStyle/>
          <a:p>
            <a:pPr algn="ctr"/>
            <a:r>
              <a:rPr lang="en-GB" sz="3600" dirty="0"/>
              <a:t>MM Index</a:t>
            </a:r>
          </a:p>
        </p:txBody>
      </p:sp>
      <p:pic>
        <p:nvPicPr>
          <p:cNvPr id="4" name="Picture 4" descr="Literature, Book, Page, Clean, Book Bindings, Education">
            <a:extLst>
              <a:ext uri="{FF2B5EF4-FFF2-40B4-BE49-F238E27FC236}">
                <a16:creationId xmlns:a16="http://schemas.microsoft.com/office/drawing/2014/main" id="{DBA72EB3-71AE-48CB-B468-AF91D5A93B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3922" y="2859902"/>
            <a:ext cx="800736" cy="4504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7411581"/>
      </p:ext>
    </p:extLst>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Questions to assess Presentation Template (1)</Template>
  <TotalTime>0</TotalTime>
  <Words>183</Words>
  <Application>Microsoft Office PowerPoint</Application>
  <PresentationFormat>Widescreen</PresentationFormat>
  <Paragraphs>44</Paragraphs>
  <Slides>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DD</vt:lpstr>
      <vt:lpstr>Find The Vowels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 The Vowels</dc:title>
  <dc:creator>Sneha Prabhu</dc:creator>
  <cp:lastModifiedBy>Mahesh Mahadevan</cp:lastModifiedBy>
  <cp:revision>4</cp:revision>
  <dcterms:created xsi:type="dcterms:W3CDTF">2022-02-15T05:43:59Z</dcterms:created>
  <dcterms:modified xsi:type="dcterms:W3CDTF">2022-02-15T15:51:58Z</dcterms:modified>
</cp:coreProperties>
</file>