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9" r:id="rId3"/>
    <p:sldId id="260" r:id="rId4"/>
    <p:sldId id="261" r:id="rId5"/>
    <p:sldId id="262" r:id="rId6"/>
    <p:sldId id="263" r:id="rId7"/>
    <p:sldId id="264"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67" autoAdjust="0"/>
  </p:normalViewPr>
  <p:slideViewPr>
    <p:cSldViewPr>
      <p:cViewPr>
        <p:scale>
          <a:sx n="54" d="100"/>
          <a:sy n="54" d="100"/>
        </p:scale>
        <p:origin x="168" y="-8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DF657F-02CC-4965-8C08-F347D6717137}" type="datetimeFigureOut">
              <a:rPr lang="en-US" smtClean="0"/>
              <a:pPr/>
              <a:t>2/10/2022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69404-76F5-4205-AB8A-DE608B1B0BD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latin typeface="+mn-lt"/>
                <a:ea typeface="+mn-ea"/>
                <a:cs typeface="+mn-cs"/>
              </a:rPr>
              <a:t>1. &lt;kids&gt; - &lt;https://pixabay.com/illustrations/boy-blackboard-girls-kids-clipart-2782842/&gt;</a:t>
            </a:r>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228600" indent="-228600">
              <a:buAutoNum type="arabicPeriod"/>
            </a:pPr>
            <a:r>
              <a:rPr lang="en-US" sz="1200" b="0" i="1" kern="1200" dirty="0">
                <a:solidFill>
                  <a:schemeClr val="tx1"/>
                </a:solidFill>
                <a:latin typeface="+mn-lt"/>
                <a:ea typeface="+mn-ea"/>
                <a:cs typeface="+mn-cs"/>
              </a:rPr>
              <a:t>&lt;bus&gt; - &lt;https://pixabay.com/vectors/bus-public-transport-transport-304845/&gt;</a:t>
            </a:r>
          </a:p>
          <a:p>
            <a:pPr marL="228600" indent="-228600">
              <a:buAutoNum type="arabicPeriod"/>
            </a:pPr>
            <a:r>
              <a:rPr lang="en-US" sz="1200" b="0" i="1" kern="1200" dirty="0">
                <a:solidFill>
                  <a:schemeClr val="tx1"/>
                </a:solidFill>
                <a:latin typeface="+mn-lt"/>
                <a:ea typeface="+mn-ea"/>
                <a:cs typeface="+mn-cs"/>
              </a:rPr>
              <a:t>&lt;pig&gt; - &lt;https://pixabay.com/photos/pig-stall-livestock-dirty-piglet-4502063/ &gt;</a:t>
            </a:r>
          </a:p>
          <a:p>
            <a:pPr marL="228600" indent="-228600">
              <a:buAutoNum type="arabicPeriod"/>
            </a:pPr>
            <a:r>
              <a:rPr lang="en-US" sz="1200" b="0" i="1" kern="1200" dirty="0">
                <a:solidFill>
                  <a:schemeClr val="tx1"/>
                </a:solidFill>
                <a:latin typeface="+mn-lt"/>
                <a:ea typeface="+mn-ea"/>
                <a:cs typeface="+mn-cs"/>
              </a:rPr>
              <a:t>&lt;bell&gt; - &lt;https://pixabay.com/photos/bell-church-sky-religion-3652226/&gt;</a:t>
            </a:r>
          </a:p>
          <a:p>
            <a:pPr marL="228600" indent="-228600">
              <a:buAutoNum type="arabicPeriod"/>
            </a:pPr>
            <a:r>
              <a:rPr lang="en-US" sz="1200" b="0" i="1" kern="1200" dirty="0">
                <a:solidFill>
                  <a:schemeClr val="tx1"/>
                </a:solidFill>
                <a:latin typeface="+mn-lt"/>
                <a:ea typeface="+mn-ea"/>
                <a:cs typeface="+mn-cs"/>
              </a:rPr>
              <a:t>&lt;cot&gt; - &lt;https://pixabay.com/vectors/cot-bed-hospital-patient-care-312424/&gt;</a:t>
            </a:r>
          </a:p>
          <a:p>
            <a:pPr marL="228600" indent="-228600">
              <a:buAutoNum type="arabicPeriod"/>
            </a:pPr>
            <a:r>
              <a:rPr lang="en-US" sz="1200" b="0" i="1" kern="1200" dirty="0">
                <a:solidFill>
                  <a:schemeClr val="tx1"/>
                </a:solidFill>
                <a:latin typeface="+mn-lt"/>
                <a:ea typeface="+mn-ea"/>
                <a:cs typeface="+mn-cs"/>
              </a:rPr>
              <a:t>&lt;sun&gt; - &lt;https://pixabay.com/vectors/sun-face-sunshine-smiley-ray-34485/&gt;</a:t>
            </a:r>
          </a:p>
          <a:p>
            <a:pPr marL="228600" indent="-228600">
              <a:buAutoNum type="arabicPeriod"/>
            </a:pPr>
            <a:r>
              <a:rPr lang="en-US" sz="1200" b="0" i="1" kern="1200" dirty="0">
                <a:solidFill>
                  <a:schemeClr val="tx1"/>
                </a:solidFill>
                <a:latin typeface="+mn-lt"/>
                <a:ea typeface="+mn-ea"/>
                <a:cs typeface="+mn-cs"/>
              </a:rPr>
              <a:t>&lt;ten&gt; - &lt;https://pixabay.com/vectors/number-ten-mark-traffic-39489/&gt;</a:t>
            </a:r>
          </a:p>
          <a:p>
            <a:pPr marL="228600" indent="-228600">
              <a:buAutoNum type="arabicPeriod"/>
            </a:pPr>
            <a:r>
              <a:rPr lang="en-US" sz="1200" b="0" i="1" kern="1200" dirty="0">
                <a:solidFill>
                  <a:schemeClr val="tx1"/>
                </a:solidFill>
                <a:latin typeface="+mn-lt"/>
                <a:ea typeface="+mn-ea"/>
                <a:cs typeface="+mn-cs"/>
              </a:rPr>
              <a:t>&lt;dog&gt; - &lt;https://pixabay.com/photos/dog-walk-pet-beagle-breed-orange-5144663/&gt;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1" kern="1200" dirty="0">
                <a:solidFill>
                  <a:schemeClr val="tx1"/>
                </a:solidFill>
                <a:latin typeface="+mn-lt"/>
                <a:ea typeface="+mn-ea"/>
                <a:cs typeface="+mn-cs"/>
              </a:rPr>
              <a:t>&lt;hat&gt; - &lt;https://pixabay.com/vectors/red-hat-fedora-fashion-style-26734/&gt;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1" kern="1200" dirty="0">
                <a:solidFill>
                  <a:schemeClr val="tx1"/>
                </a:solidFill>
                <a:latin typeface="+mn-lt"/>
                <a:ea typeface="+mn-ea"/>
                <a:cs typeface="+mn-cs"/>
              </a:rPr>
              <a:t>&lt;bin&gt; - &lt;https://pixabay.com/vectors/trash-can-metal-closed-can-garbage-24936/&gt;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1" kern="1200" dirty="0">
                <a:solidFill>
                  <a:schemeClr val="tx1"/>
                </a:solidFill>
                <a:latin typeface="+mn-lt"/>
                <a:ea typeface="+mn-ea"/>
                <a:cs typeface="+mn-cs"/>
              </a:rPr>
              <a:t>&lt;fan&gt; - &lt;https://pixabay.com/vectors/ceiling-fan-fan-house-fan-circulate-33398/&gt;</a:t>
            </a:r>
            <a:endParaRPr lang="en-IN" dirty="0"/>
          </a:p>
          <a:p>
            <a:pPr marL="228600" indent="-228600">
              <a:buAutoNum type="arabicPeriod"/>
            </a:pPr>
            <a:endParaRPr lang="en-IN"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228600" indent="-228600">
              <a:buAutoNum type="arabicPeriod"/>
            </a:pPr>
            <a:r>
              <a:rPr lang="en-US" sz="1200" b="0" i="1" kern="1200" dirty="0">
                <a:solidFill>
                  <a:schemeClr val="tx1"/>
                </a:solidFill>
                <a:latin typeface="+mn-lt"/>
                <a:ea typeface="+mn-ea"/>
                <a:cs typeface="+mn-cs"/>
              </a:rPr>
              <a:t>&lt;tap&gt; - &lt;https://pixabay.com/photos/water-tap-sink-bathtub-drink-pour-5069908/&gt;</a:t>
            </a:r>
          </a:p>
          <a:p>
            <a:pPr marL="228600" indent="-228600">
              <a:buAutoNum type="arabicPeriod"/>
            </a:pPr>
            <a:r>
              <a:rPr lang="en-US" sz="1200" b="0" i="1" kern="1200" dirty="0">
                <a:solidFill>
                  <a:schemeClr val="tx1"/>
                </a:solidFill>
                <a:latin typeface="+mn-lt"/>
                <a:ea typeface="+mn-ea"/>
                <a:cs typeface="+mn-cs"/>
              </a:rPr>
              <a:t>&lt;net&gt; - &lt;https://pixabay.com/vectors/net-butterfly-net-net-with-handle-3850048/&gt;</a:t>
            </a:r>
          </a:p>
          <a:p>
            <a:pPr marL="228600" indent="-228600">
              <a:buAutoNum type="arabicPeriod"/>
            </a:pPr>
            <a:r>
              <a:rPr lang="en-US" sz="1200" b="0" i="1" kern="1200" dirty="0">
                <a:solidFill>
                  <a:schemeClr val="tx1"/>
                </a:solidFill>
                <a:latin typeface="+mn-lt"/>
                <a:ea typeface="+mn-ea"/>
                <a:cs typeface="+mn-cs"/>
              </a:rPr>
              <a:t>&lt;cup&gt; - &lt;https://pixabay.com/photos/coffee-coffee-cup-hot-coffee-steam-2358388/&gt;</a:t>
            </a:r>
          </a:p>
          <a:p>
            <a:pPr marL="228600" indent="-228600">
              <a:buAutoNum type="arabicPeriod"/>
            </a:pPr>
            <a:r>
              <a:rPr lang="en-US" sz="1200" b="0" i="1" kern="1200" dirty="0">
                <a:solidFill>
                  <a:schemeClr val="tx1"/>
                </a:solidFill>
                <a:latin typeface="+mn-lt"/>
                <a:ea typeface="+mn-ea"/>
                <a:cs typeface="+mn-cs"/>
              </a:rPr>
              <a:t>&lt;sip&gt; - &lt;https://pixabay.com/photos/coffee-hot-sipping-mitts-mittens-699431/&gt;</a:t>
            </a:r>
          </a:p>
          <a:p>
            <a:pPr marL="228600" indent="-228600">
              <a:buAutoNum type="arabicPeriod"/>
            </a:pPr>
            <a:r>
              <a:rPr lang="en-US" sz="1200" b="0" i="1" kern="1200" dirty="0">
                <a:solidFill>
                  <a:schemeClr val="tx1"/>
                </a:solidFill>
                <a:latin typeface="+mn-lt"/>
                <a:ea typeface="+mn-ea"/>
                <a:cs typeface="+mn-cs"/>
              </a:rPr>
              <a:t>&lt;top&gt; - &lt;https://pixabay.com/photos/raise-challenge-landscape-mountain-3338589/&gt;</a:t>
            </a:r>
          </a:p>
          <a:p>
            <a:pPr marL="228600" indent="-228600">
              <a:buAutoNum type="arabicPeriod"/>
            </a:pPr>
            <a:r>
              <a:rPr lang="en-US" sz="1200" b="0" i="1" kern="1200" dirty="0">
                <a:solidFill>
                  <a:schemeClr val="tx1"/>
                </a:solidFill>
                <a:latin typeface="+mn-lt"/>
                <a:ea typeface="+mn-ea"/>
                <a:cs typeface="+mn-cs"/>
              </a:rPr>
              <a:t>&lt;pot&gt; - &lt;https://pixabay.com/photos/claypots-clay-pots-terracotta-1323747/&gt;</a:t>
            </a:r>
          </a:p>
          <a:p>
            <a:pPr marL="228600" indent="-228600">
              <a:buAutoNum type="arabicPeriod"/>
            </a:pPr>
            <a:r>
              <a:rPr lang="en-US" sz="1200" b="0" i="1" kern="1200" dirty="0">
                <a:solidFill>
                  <a:schemeClr val="tx1"/>
                </a:solidFill>
                <a:latin typeface="+mn-lt"/>
                <a:ea typeface="+mn-ea"/>
                <a:cs typeface="+mn-cs"/>
              </a:rPr>
              <a:t>&lt;bed&gt; - &lt;https://pixabay.com/vectors/bed-sleeping-sleep-bedroom-pillow-1300388/&gt;</a:t>
            </a:r>
          </a:p>
          <a:p>
            <a:pPr marL="228600" indent="-228600">
              <a:buAutoNum type="arabicPeriod"/>
            </a:pPr>
            <a:r>
              <a:rPr lang="en-US" sz="1200" b="0" i="1" kern="1200" dirty="0">
                <a:solidFill>
                  <a:schemeClr val="tx1"/>
                </a:solidFill>
                <a:latin typeface="+mn-lt"/>
                <a:ea typeface="+mn-ea"/>
                <a:cs typeface="+mn-cs"/>
              </a:rPr>
              <a:t>&lt;lip&gt; - &lt;https://pixabay.com/vectors/lip-gloss-lips-lipstick-beauty-151266/&gt;</a:t>
            </a:r>
          </a:p>
          <a:p>
            <a:pPr marL="228600" indent="-228600">
              <a:buAutoNum type="arabicPeriod"/>
            </a:pPr>
            <a:r>
              <a:rPr lang="en-US" sz="1200" b="0" i="1" kern="1200" dirty="0">
                <a:solidFill>
                  <a:schemeClr val="tx1"/>
                </a:solidFill>
                <a:latin typeface="+mn-lt"/>
                <a:ea typeface="+mn-ea"/>
                <a:cs typeface="+mn-cs"/>
              </a:rPr>
              <a:t>&lt;hut&gt; - &lt;https://pixabay.com/photos/niger-africa-hut-home-house-mud-80758/&gt;</a:t>
            </a:r>
          </a:p>
          <a:p>
            <a:pPr marL="228600" indent="-228600">
              <a:buAutoNum type="arabicPeriod"/>
            </a:pPr>
            <a:r>
              <a:rPr lang="en-US" sz="1200" b="0" i="1" kern="1200" dirty="0">
                <a:solidFill>
                  <a:schemeClr val="tx1"/>
                </a:solidFill>
                <a:latin typeface="+mn-lt"/>
                <a:ea typeface="+mn-ea"/>
                <a:cs typeface="+mn-cs"/>
              </a:rPr>
              <a:t>&lt;bat&gt; - &lt;https://pixabay.com/vectors/bat-cricket-wood-tool-cricketer-25749/&gt;</a:t>
            </a:r>
          </a:p>
        </p:txBody>
      </p:sp>
      <p:sp>
        <p:nvSpPr>
          <p:cNvPr id="4" name="Slide Number Placeholder 3"/>
          <p:cNvSpPr>
            <a:spLocks noGrp="1"/>
          </p:cNvSpPr>
          <p:nvPr>
            <p:ph type="sldNum" sz="quarter" idx="10"/>
          </p:nvPr>
        </p:nvSpPr>
        <p:spPr/>
        <p:txBody>
          <a:bodyPr/>
          <a:lstStyle/>
          <a:p>
            <a:fld id="{21E69404-76F5-4205-AB8A-DE608B1B0BD3}" type="slidenum">
              <a:rPr lang="en-IN" smtClean="0"/>
              <a:pPr/>
              <a:t>3</a:t>
            </a:fld>
            <a:endParaRPr lang="en-IN"/>
          </a:p>
        </p:txBody>
      </p:sp>
    </p:spTree>
    <p:extLst>
      <p:ext uri="{BB962C8B-B14F-4D97-AF65-F5344CB8AC3E}">
        <p14:creationId xmlns:p14="http://schemas.microsoft.com/office/powerpoint/2010/main" val="2705536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marL="228600" indent="-228600">
              <a:buAutoNum type="arabicPeriod"/>
            </a:pPr>
            <a:r>
              <a:rPr lang="en-US" sz="1200" b="0" i="1" kern="1200" dirty="0">
                <a:solidFill>
                  <a:schemeClr val="tx1"/>
                </a:solidFill>
                <a:latin typeface="+mn-lt"/>
                <a:ea typeface="+mn-ea"/>
                <a:cs typeface="+mn-cs"/>
              </a:rPr>
              <a:t>&lt;flower&gt; - &lt;https://pixabay.com/photos/roses-bouquet-of-roses-bouquet-1229148/&gt;</a:t>
            </a:r>
          </a:p>
          <a:p>
            <a:pPr marL="228600" indent="-228600">
              <a:buAutoNum type="arabicPeriod"/>
            </a:pPr>
            <a:r>
              <a:rPr lang="en-US" sz="1200" b="0" i="1" kern="1200" dirty="0">
                <a:solidFill>
                  <a:schemeClr val="tx1"/>
                </a:solidFill>
                <a:latin typeface="+mn-lt"/>
                <a:ea typeface="+mn-ea"/>
                <a:cs typeface="+mn-cs"/>
              </a:rPr>
              <a:t>&lt;house&gt; - &lt;https://pixabay.com/illustrations/clip-art-hause-home-roof-design-3418131/&gt;</a:t>
            </a:r>
          </a:p>
          <a:p>
            <a:pPr marL="228600" indent="-228600">
              <a:buAutoNum type="arabicPeriod"/>
            </a:pPr>
            <a:r>
              <a:rPr lang="en-US" sz="1200" b="0" i="1" kern="1200" dirty="0">
                <a:solidFill>
                  <a:schemeClr val="tx1"/>
                </a:solidFill>
                <a:latin typeface="+mn-lt"/>
                <a:ea typeface="+mn-ea"/>
                <a:cs typeface="+mn-cs"/>
              </a:rPr>
              <a:t>&lt;biscuit&gt; - &lt;https://pixabay.com/photos/cookies-biscuits-chocolate-cream-167039/ &gt;</a:t>
            </a:r>
            <a:endParaRPr lang="en-IN" dirty="0"/>
          </a:p>
          <a:p>
            <a:pPr rtl="0"/>
            <a:endParaRPr lang="en-IN" b="0"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4</a:t>
            </a:fld>
            <a:endParaRPr lang="en-IN"/>
          </a:p>
        </p:txBody>
      </p:sp>
    </p:spTree>
    <p:extLst>
      <p:ext uri="{BB962C8B-B14F-4D97-AF65-F5344CB8AC3E}">
        <p14:creationId xmlns:p14="http://schemas.microsoft.com/office/powerpoint/2010/main" val="690491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marL="228600" indent="-228600">
              <a:buAutoNum type="arabicPeriod"/>
            </a:pPr>
            <a:r>
              <a:rPr lang="en-US" sz="1200" b="0" i="1" kern="1200" dirty="0">
                <a:solidFill>
                  <a:schemeClr val="tx1"/>
                </a:solidFill>
                <a:latin typeface="+mn-lt"/>
                <a:ea typeface="+mn-ea"/>
                <a:cs typeface="+mn-cs"/>
              </a:rPr>
              <a:t>&lt;class&gt; - &lt;https://www.flickr.com/photos/10816734@N03/2243054578 By World Bank Photo Collection’s </a:t>
            </a:r>
            <a:r>
              <a:rPr lang="en-US" sz="1200" b="0" i="1" kern="1200" dirty="0" err="1">
                <a:solidFill>
                  <a:schemeClr val="tx1"/>
                </a:solidFill>
                <a:latin typeface="+mn-lt"/>
                <a:ea typeface="+mn-ea"/>
                <a:cs typeface="+mn-cs"/>
              </a:rPr>
              <a:t>Photostream</a:t>
            </a:r>
            <a:r>
              <a:rPr lang="en-US" sz="1200" b="0" i="1" kern="1200" dirty="0">
                <a:solidFill>
                  <a:schemeClr val="tx1"/>
                </a:solidFill>
                <a:latin typeface="+mn-lt"/>
                <a:ea typeface="+mn-ea"/>
                <a:cs typeface="+mn-cs"/>
              </a:rPr>
              <a:t>&gt;</a:t>
            </a:r>
          </a:p>
          <a:p>
            <a:pPr marL="228600" indent="-228600">
              <a:buAutoNum type="arabicPeriod"/>
            </a:pPr>
            <a:r>
              <a:rPr lang="en-US" sz="1200" b="0" i="1" kern="1200" dirty="0">
                <a:solidFill>
                  <a:schemeClr val="tx1"/>
                </a:solidFill>
                <a:latin typeface="+mn-lt"/>
                <a:ea typeface="+mn-ea"/>
                <a:cs typeface="+mn-cs"/>
              </a:rPr>
              <a:t>&lt;school&gt; - &lt;https://pixabay.com/vectors/school-building-education-property-295210/&gt;</a:t>
            </a:r>
          </a:p>
          <a:p>
            <a:pPr marL="228600" indent="-228600">
              <a:buAutoNum type="arabicPeriod"/>
            </a:pPr>
            <a:r>
              <a:rPr lang="en-US" sz="1200" b="0" i="1" kern="1200" dirty="0">
                <a:solidFill>
                  <a:schemeClr val="tx1"/>
                </a:solidFill>
                <a:latin typeface="+mn-lt"/>
                <a:ea typeface="+mn-ea"/>
                <a:cs typeface="+mn-cs"/>
              </a:rPr>
              <a:t>&lt;pencil&gt; - &lt;https://pixabay.com/illustrations/pencil-pen-write-pencil-drawing-913101/&gt;</a:t>
            </a:r>
          </a:p>
          <a:p>
            <a:pPr rtl="0"/>
            <a:endParaRPr lang="en-IN" b="0"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5</a:t>
            </a:fld>
            <a:endParaRPr lang="en-IN"/>
          </a:p>
        </p:txBody>
      </p:sp>
    </p:spTree>
    <p:extLst>
      <p:ext uri="{BB962C8B-B14F-4D97-AF65-F5344CB8AC3E}">
        <p14:creationId xmlns:p14="http://schemas.microsoft.com/office/powerpoint/2010/main" val="187678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marL="228600" indent="-228600">
              <a:buAutoNum type="arabicPeriod"/>
            </a:pPr>
            <a:r>
              <a:rPr lang="en-US" sz="1200" b="0" i="1" kern="1200" dirty="0">
                <a:solidFill>
                  <a:schemeClr val="tx1"/>
                </a:solidFill>
                <a:latin typeface="+mn-lt"/>
                <a:ea typeface="+mn-ea"/>
                <a:cs typeface="+mn-cs"/>
              </a:rPr>
              <a:t>&lt;hug&gt; - &lt;https://pixabay.com/photos/empathy-compassion-friendship-4181896/&gt;</a:t>
            </a:r>
          </a:p>
          <a:p>
            <a:pPr marL="228600" indent="-228600">
              <a:buAutoNum type="arabicPeriod"/>
            </a:pPr>
            <a:r>
              <a:rPr lang="en-US" sz="1200" b="0" i="1" kern="1200" dirty="0">
                <a:solidFill>
                  <a:schemeClr val="tx1"/>
                </a:solidFill>
                <a:latin typeface="+mn-lt"/>
                <a:ea typeface="+mn-ea"/>
                <a:cs typeface="+mn-cs"/>
              </a:rPr>
              <a:t>&lt;pen&gt; - &lt;https://pixabay.com/vectors/filler-pen-silhouette-black-1072217/&gt;</a:t>
            </a:r>
          </a:p>
          <a:p>
            <a:pPr marL="228600" indent="-228600">
              <a:buAutoNum type="arabicPeriod"/>
            </a:pPr>
            <a:r>
              <a:rPr lang="en-US" sz="1200" b="0" i="1" kern="1200" dirty="0">
                <a:solidFill>
                  <a:schemeClr val="tx1"/>
                </a:solidFill>
                <a:latin typeface="+mn-lt"/>
                <a:ea typeface="+mn-ea"/>
                <a:cs typeface="+mn-cs"/>
              </a:rPr>
              <a:t>&lt;pin&gt; - &lt;https://pixabay.com/vectors/safety-pin-pin-open-sharp-needle-29024/&gt;</a:t>
            </a:r>
          </a:p>
          <a:p>
            <a:pPr marL="228600" indent="-228600">
              <a:buAutoNum type="arabicPeriod"/>
            </a:pPr>
            <a:r>
              <a:rPr lang="en-US" sz="1200" b="0" i="1" kern="1200" dirty="0">
                <a:solidFill>
                  <a:schemeClr val="tx1"/>
                </a:solidFill>
                <a:latin typeface="+mn-lt"/>
                <a:ea typeface="+mn-ea"/>
                <a:cs typeface="+mn-cs"/>
              </a:rPr>
              <a:t>&lt;pot&gt; - &lt;https://pixabay.com/vectors/vase-pottery-flower-pot-roman-295341/&gt;</a:t>
            </a:r>
          </a:p>
          <a:p>
            <a:pPr marL="228600" indent="-228600">
              <a:buAutoNum type="arabicPeriod"/>
            </a:pPr>
            <a:r>
              <a:rPr lang="en-US" sz="1200" b="0" i="1" kern="1200" dirty="0">
                <a:solidFill>
                  <a:schemeClr val="tx1"/>
                </a:solidFill>
                <a:latin typeface="+mn-lt"/>
                <a:ea typeface="+mn-ea"/>
                <a:cs typeface="+mn-cs"/>
              </a:rPr>
              <a:t>&lt;van&gt; - &lt;https://pixabay.com/vectors/bus-van-vw-volkswagen-car-154865/&gt;</a:t>
            </a:r>
          </a:p>
          <a:p>
            <a:pPr marL="228600" indent="-228600">
              <a:buAutoNum type="arabicPeriod"/>
            </a:pPr>
            <a:r>
              <a:rPr lang="en-US" sz="1200" b="0" i="1" kern="1200" dirty="0">
                <a:solidFill>
                  <a:schemeClr val="tx1"/>
                </a:solidFill>
                <a:latin typeface="+mn-lt"/>
                <a:ea typeface="+mn-ea"/>
                <a:cs typeface="+mn-cs"/>
              </a:rPr>
              <a:t>&lt;ten&gt; - &lt;https://pixabay.com/vectors/number-ten-mark-traffic-39489/&gt;</a:t>
            </a:r>
          </a:p>
          <a:p>
            <a:pPr rtl="0"/>
            <a:endParaRPr lang="en-IN" b="0"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6</a:t>
            </a:fld>
            <a:endParaRPr lang="en-IN"/>
          </a:p>
        </p:txBody>
      </p:sp>
    </p:spTree>
    <p:extLst>
      <p:ext uri="{BB962C8B-B14F-4D97-AF65-F5344CB8AC3E}">
        <p14:creationId xmlns:p14="http://schemas.microsoft.com/office/powerpoint/2010/main" val="1290091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p:txBody>
      </p:sp>
      <p:sp>
        <p:nvSpPr>
          <p:cNvPr id="4" name="Slide Number Placeholder 3"/>
          <p:cNvSpPr>
            <a:spLocks noGrp="1"/>
          </p:cNvSpPr>
          <p:nvPr>
            <p:ph type="sldNum" sz="quarter" idx="10"/>
          </p:nvPr>
        </p:nvSpPr>
        <p:spPr/>
        <p:txBody>
          <a:bodyPr/>
          <a:lstStyle/>
          <a:p>
            <a:fld id="{21E69404-76F5-4205-AB8A-DE608B1B0BD3}" type="slidenum">
              <a:rPr lang="en-IN" smtClean="0"/>
              <a:pPr/>
              <a:t>7</a:t>
            </a:fld>
            <a:endParaRPr lang="en-IN"/>
          </a:p>
        </p:txBody>
      </p:sp>
    </p:spTree>
    <p:extLst>
      <p:ext uri="{BB962C8B-B14F-4D97-AF65-F5344CB8AC3E}">
        <p14:creationId xmlns:p14="http://schemas.microsoft.com/office/powerpoint/2010/main" val="3846729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8</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0701" y="899649"/>
            <a:ext cx="10363200" cy="1752600"/>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900"/>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32B2550C-E334-410C-A8D5-BDCC3B127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55" y="57149"/>
            <a:ext cx="902286" cy="957155"/>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B692E92C-8302-4BEF-A74B-2A7EADDBDD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51B7FA20-1129-4EFF-895B-7ACDF3A101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
        <p:nvSpPr>
          <p:cNvPr id="9" name="TextBox 8">
            <a:extLst>
              <a:ext uri="{FF2B5EF4-FFF2-40B4-BE49-F238E27FC236}">
                <a16:creationId xmlns:a16="http://schemas.microsoft.com/office/drawing/2014/main" id="{53C1298D-35CF-4F13-B213-DB27DF936D37}"/>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Graphical user interface, application&#10;&#10;Description automatically generated">
            <a:extLst>
              <a:ext uri="{FF2B5EF4-FFF2-40B4-BE49-F238E27FC236}">
                <a16:creationId xmlns:a16="http://schemas.microsoft.com/office/drawing/2014/main" id="{9D81579E-00DA-4798-BDD1-D15D5C767B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57A42AAF-D943-43DC-BC30-BFB93833B1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8328" y="85779"/>
            <a:ext cx="3415344"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Graphical user interface, application&#10;&#10;Description automatically generated">
            <a:extLst>
              <a:ext uri="{FF2B5EF4-FFF2-40B4-BE49-F238E27FC236}">
                <a16:creationId xmlns:a16="http://schemas.microsoft.com/office/drawing/2014/main" id="{4EB87868-EA43-4610-9B75-91ECD0733A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91823326-A623-4232-9434-FB98ECDCE1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g"/><Relationship Id="rId7" Type="http://schemas.openxmlformats.org/officeDocument/2006/relationships/image" Target="../media/image19.jpg"/><Relationship Id="rId12"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jp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6" Type="http://schemas.openxmlformats.org/officeDocument/2006/relationships/hyperlink" Target="https://pixabay.com/photos/cookies-biscuits-chocolate-cream-167039/" TargetMode="External"/><Relationship Id="rId21" Type="http://schemas.openxmlformats.org/officeDocument/2006/relationships/hyperlink" Target="https://pixabay.com/vectors/lip-gloss-lips-lipstick-beauty-151266/" TargetMode="External"/><Relationship Id="rId34" Type="http://schemas.openxmlformats.org/officeDocument/2006/relationships/image" Target="../media/image37.jpeg"/><Relationship Id="rId42" Type="http://schemas.openxmlformats.org/officeDocument/2006/relationships/image" Target="../media/image45.jpeg"/><Relationship Id="rId47" Type="http://schemas.openxmlformats.org/officeDocument/2006/relationships/image" Target="../media/image50.png"/><Relationship Id="rId50" Type="http://schemas.openxmlformats.org/officeDocument/2006/relationships/image" Target="../media/image53.png"/><Relationship Id="rId55" Type="http://schemas.openxmlformats.org/officeDocument/2006/relationships/image" Target="../media/image58.png"/><Relationship Id="rId63" Type="http://schemas.openxmlformats.org/officeDocument/2006/relationships/image" Target="../media/image66.png"/><Relationship Id="rId7" Type="http://schemas.openxmlformats.org/officeDocument/2006/relationships/hyperlink" Target="https://pixabay.com/vectors/cot-bed-hospital-patient-care-312424/" TargetMode="External"/><Relationship Id="rId2" Type="http://schemas.openxmlformats.org/officeDocument/2006/relationships/notesSlide" Target="../notesSlides/notesSlide8.xml"/><Relationship Id="rId16" Type="http://schemas.openxmlformats.org/officeDocument/2006/relationships/hyperlink" Target="https://pixabay.com/photos/coffee-coffee-cup-hot-coffee-steam-2358388/" TargetMode="External"/><Relationship Id="rId29" Type="http://schemas.openxmlformats.org/officeDocument/2006/relationships/hyperlink" Target="https://pixabay.com/photos/empathy-compassion-friendship-4181896/" TargetMode="External"/><Relationship Id="rId11" Type="http://schemas.openxmlformats.org/officeDocument/2006/relationships/hyperlink" Target="https://pixabay.com/vectors/red-hat-fedora-fashion-style-26734/" TargetMode="External"/><Relationship Id="rId24" Type="http://schemas.openxmlformats.org/officeDocument/2006/relationships/hyperlink" Target="https://pixabay.com/photos/roses-bouquet-of-roses-bouquet-1229148/" TargetMode="External"/><Relationship Id="rId32" Type="http://schemas.openxmlformats.org/officeDocument/2006/relationships/hyperlink" Target="https://pixabay.com/vectors/vase-pottery-flower-pot-roman-295341/" TargetMode="External"/><Relationship Id="rId37" Type="http://schemas.openxmlformats.org/officeDocument/2006/relationships/image" Target="../media/image40.jpeg"/><Relationship Id="rId40" Type="http://schemas.openxmlformats.org/officeDocument/2006/relationships/image" Target="../media/image43.jpeg"/><Relationship Id="rId45" Type="http://schemas.openxmlformats.org/officeDocument/2006/relationships/image" Target="../media/image48.jpeg"/><Relationship Id="rId53" Type="http://schemas.openxmlformats.org/officeDocument/2006/relationships/image" Target="../media/image56.png"/><Relationship Id="rId58" Type="http://schemas.openxmlformats.org/officeDocument/2006/relationships/image" Target="../media/image61.jpeg"/><Relationship Id="rId66" Type="http://schemas.openxmlformats.org/officeDocument/2006/relationships/image" Target="../media/image69.jpeg"/><Relationship Id="rId5" Type="http://schemas.openxmlformats.org/officeDocument/2006/relationships/hyperlink" Target="https://pixabay.com/photos/pig-stall-livestock-dirty-piglet-4502063/" TargetMode="External"/><Relationship Id="rId61" Type="http://schemas.openxmlformats.org/officeDocument/2006/relationships/image" Target="../media/image64.png"/><Relationship Id="rId19" Type="http://schemas.openxmlformats.org/officeDocument/2006/relationships/hyperlink" Target="https://pixabay.com/photos/claypots-clay-pots-terracotta-1323747/" TargetMode="External"/><Relationship Id="rId14" Type="http://schemas.openxmlformats.org/officeDocument/2006/relationships/hyperlink" Target="https://pixabay.com/photos/water-tap-sink-bathtub-drink-pour-5069908/" TargetMode="External"/><Relationship Id="rId22" Type="http://schemas.openxmlformats.org/officeDocument/2006/relationships/hyperlink" Target="https://pixabay.com/photos/niger-africa-hut-home-house-mud-80758/" TargetMode="External"/><Relationship Id="rId27" Type="http://schemas.openxmlformats.org/officeDocument/2006/relationships/hyperlink" Target="https://pixabay.com/vectors/school-building-education-property-295210/" TargetMode="External"/><Relationship Id="rId30" Type="http://schemas.openxmlformats.org/officeDocument/2006/relationships/hyperlink" Target="https://pixabay.com/vectors/filler-pen-silhouette-black-1072217/" TargetMode="External"/><Relationship Id="rId35" Type="http://schemas.openxmlformats.org/officeDocument/2006/relationships/image" Target="../media/image38.png"/><Relationship Id="rId43" Type="http://schemas.openxmlformats.org/officeDocument/2006/relationships/image" Target="../media/image46.jpeg"/><Relationship Id="rId48" Type="http://schemas.openxmlformats.org/officeDocument/2006/relationships/image" Target="../media/image51.jpeg"/><Relationship Id="rId56" Type="http://schemas.openxmlformats.org/officeDocument/2006/relationships/image" Target="../media/image59.png"/><Relationship Id="rId64" Type="http://schemas.openxmlformats.org/officeDocument/2006/relationships/image" Target="../media/image67.png"/><Relationship Id="rId8" Type="http://schemas.openxmlformats.org/officeDocument/2006/relationships/hyperlink" Target="https://pixabay.com/vectors/sun-face-sunshine-smiley-ray-34485/" TargetMode="External"/><Relationship Id="rId51" Type="http://schemas.openxmlformats.org/officeDocument/2006/relationships/image" Target="../media/image54.png"/><Relationship Id="rId3" Type="http://schemas.openxmlformats.org/officeDocument/2006/relationships/hyperlink" Target="https://pixabay.com/illustrations/boy-blackboard-girls-kids-clipart-2782842/" TargetMode="External"/><Relationship Id="rId12" Type="http://schemas.openxmlformats.org/officeDocument/2006/relationships/hyperlink" Target="https://pixabay.com/vectors/trash-can-metal-closed-can-garbage-24936/" TargetMode="External"/><Relationship Id="rId17" Type="http://schemas.openxmlformats.org/officeDocument/2006/relationships/hyperlink" Target="https://pixabay.com/photos/coffee-hot-sipping-mitts-mittens-699431/" TargetMode="External"/><Relationship Id="rId25" Type="http://schemas.openxmlformats.org/officeDocument/2006/relationships/hyperlink" Target="https://pixabay.com/illustrations/clip-art-hause-home-roof-design-3418131/" TargetMode="External"/><Relationship Id="rId33" Type="http://schemas.openxmlformats.org/officeDocument/2006/relationships/hyperlink" Target="https://pixabay.com/vectors/bus-van-vw-volkswagen-car-154865/" TargetMode="External"/><Relationship Id="rId38" Type="http://schemas.openxmlformats.org/officeDocument/2006/relationships/image" Target="../media/image41.png"/><Relationship Id="rId46" Type="http://schemas.openxmlformats.org/officeDocument/2006/relationships/image" Target="../media/image49.jpeg"/><Relationship Id="rId59" Type="http://schemas.openxmlformats.org/officeDocument/2006/relationships/image" Target="../media/image62.png"/><Relationship Id="rId20" Type="http://schemas.openxmlformats.org/officeDocument/2006/relationships/hyperlink" Target="https://pixabay.com/vectors/bed-sleeping-sleep-bedroom-pillow-1300388/" TargetMode="External"/><Relationship Id="rId41" Type="http://schemas.openxmlformats.org/officeDocument/2006/relationships/image" Target="../media/image44.png"/><Relationship Id="rId54" Type="http://schemas.openxmlformats.org/officeDocument/2006/relationships/image" Target="../media/image57.png"/><Relationship Id="rId62" Type="http://schemas.openxmlformats.org/officeDocument/2006/relationships/image" Target="../media/image65.jpeg"/><Relationship Id="rId1" Type="http://schemas.openxmlformats.org/officeDocument/2006/relationships/slideLayout" Target="../slideLayouts/slideLayout3.xml"/><Relationship Id="rId6" Type="http://schemas.openxmlformats.org/officeDocument/2006/relationships/hyperlink" Target="https://pixabay.com/photos/bell-church-sky-religion-3652226/" TargetMode="External"/><Relationship Id="rId15" Type="http://schemas.openxmlformats.org/officeDocument/2006/relationships/hyperlink" Target="https://pixabay.com/vectors/net-butterfly-net-net-with-handle-3850048/" TargetMode="External"/><Relationship Id="rId23" Type="http://schemas.openxmlformats.org/officeDocument/2006/relationships/hyperlink" Target="https://pixabay.com/vectors/bat-cricket-wood-tool-cricketer-25749/" TargetMode="External"/><Relationship Id="rId28" Type="http://schemas.openxmlformats.org/officeDocument/2006/relationships/hyperlink" Target="https://pixabay.com/illustrations/pencil-pen-write-pencil-drawing-913101/" TargetMode="External"/><Relationship Id="rId36" Type="http://schemas.openxmlformats.org/officeDocument/2006/relationships/image" Target="../media/image39.jpeg"/><Relationship Id="rId49" Type="http://schemas.openxmlformats.org/officeDocument/2006/relationships/image" Target="../media/image52.png"/><Relationship Id="rId57" Type="http://schemas.openxmlformats.org/officeDocument/2006/relationships/image" Target="../media/image60.png"/><Relationship Id="rId10" Type="http://schemas.openxmlformats.org/officeDocument/2006/relationships/hyperlink" Target="https://pixabay.com/photos/dog-walk-pet-beagle-breed-orange-5144663/" TargetMode="External"/><Relationship Id="rId31" Type="http://schemas.openxmlformats.org/officeDocument/2006/relationships/hyperlink" Target="https://pixabay.com/vectors/safety-pin-pin-open-sharp-needle-29024/" TargetMode="External"/><Relationship Id="rId44" Type="http://schemas.openxmlformats.org/officeDocument/2006/relationships/image" Target="../media/image47.jpeg"/><Relationship Id="rId52" Type="http://schemas.openxmlformats.org/officeDocument/2006/relationships/image" Target="../media/image55.png"/><Relationship Id="rId60" Type="http://schemas.openxmlformats.org/officeDocument/2006/relationships/image" Target="../media/image63.png"/><Relationship Id="rId65" Type="http://schemas.openxmlformats.org/officeDocument/2006/relationships/image" Target="../media/image68.png"/><Relationship Id="rId4" Type="http://schemas.openxmlformats.org/officeDocument/2006/relationships/hyperlink" Target="https://pixabay.com/vectors/bus-public-transport-transport-304845/" TargetMode="External"/><Relationship Id="rId9" Type="http://schemas.openxmlformats.org/officeDocument/2006/relationships/hyperlink" Target="https://pixabay.com/vectors/number-ten-mark-traffic-39489/" TargetMode="External"/><Relationship Id="rId13" Type="http://schemas.openxmlformats.org/officeDocument/2006/relationships/hyperlink" Target="https://pixabay.com/vectors/ceiling-fan-fan-house-fan-circulate-33398/" TargetMode="External"/><Relationship Id="rId18" Type="http://schemas.openxmlformats.org/officeDocument/2006/relationships/hyperlink" Target="https://pixabay.com/photos/raise-challenge-landscape-mountain-3338589/" TargetMode="External"/><Relationship Id="rId3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9A0DC5E-066D-4667-9C43-63ED1F39F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696" y="93138"/>
            <a:ext cx="5486400" cy="5080000"/>
          </a:xfrm>
          <a:prstGeom prst="rect">
            <a:avLst/>
          </a:prstGeom>
        </p:spPr>
      </p:pic>
      <p:sp>
        <p:nvSpPr>
          <p:cNvPr id="5" name="Title 1">
            <a:extLst>
              <a:ext uri="{FF2B5EF4-FFF2-40B4-BE49-F238E27FC236}">
                <a16:creationId xmlns:a16="http://schemas.microsoft.com/office/drawing/2014/main" id="{EB476D20-77FD-4ADD-9DFB-74BC995C1F31}"/>
              </a:ext>
            </a:extLst>
          </p:cNvPr>
          <p:cNvSpPr>
            <a:spLocks noGrp="1"/>
          </p:cNvSpPr>
          <p:nvPr>
            <p:ph type="ctrTitle"/>
          </p:nvPr>
        </p:nvSpPr>
        <p:spPr>
          <a:xfrm>
            <a:off x="4883696" y="2041724"/>
            <a:ext cx="2628900" cy="2630629"/>
          </a:xfrm>
        </p:spPr>
        <p:txBody>
          <a:bodyPr/>
          <a:lstStyle/>
          <a:p>
            <a:r>
              <a:rPr lang="en-IN" b="1" dirty="0">
                <a:solidFill>
                  <a:srgbClr val="FFFF00"/>
                </a:solidFill>
              </a:rPr>
              <a:t>Trial with Vowels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41320B32-5575-41E4-ADC4-BBC20171F578}"/>
              </a:ext>
            </a:extLst>
          </p:cNvPr>
          <p:cNvSpPr txBox="1">
            <a:spLocks/>
          </p:cNvSpPr>
          <p:nvPr/>
        </p:nvSpPr>
        <p:spPr>
          <a:xfrm>
            <a:off x="8288205" y="2819234"/>
            <a:ext cx="914400" cy="411480"/>
          </a:xfrm>
          <a:prstGeom prst="rect">
            <a:avLst/>
          </a:prstGeom>
          <a:ln>
            <a:solidFill>
              <a:schemeClr val="tx1"/>
            </a:solidFill>
          </a:ln>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sz="2800" dirty="0" err="1"/>
              <a:t>d__g</a:t>
            </a:r>
            <a:endParaRPr lang="en-IN" sz="2800" dirty="0"/>
          </a:p>
        </p:txBody>
      </p:sp>
      <p:sp>
        <p:nvSpPr>
          <p:cNvPr id="5" name="Content Placeholder 2">
            <a:extLst>
              <a:ext uri="{FF2B5EF4-FFF2-40B4-BE49-F238E27FC236}">
                <a16:creationId xmlns:a16="http://schemas.microsoft.com/office/drawing/2014/main" id="{C4024A8D-8243-4A31-8AAD-E6DE8B2C206E}"/>
              </a:ext>
            </a:extLst>
          </p:cNvPr>
          <p:cNvSpPr txBox="1">
            <a:spLocks/>
          </p:cNvSpPr>
          <p:nvPr/>
        </p:nvSpPr>
        <p:spPr>
          <a:xfrm>
            <a:off x="1212459" y="2819234"/>
            <a:ext cx="914400" cy="411480"/>
          </a:xfrm>
          <a:prstGeom prst="rect">
            <a:avLst/>
          </a:prstGeom>
          <a:ln>
            <a:solidFill>
              <a:schemeClr val="tx1"/>
            </a:solidFill>
          </a:ln>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sz="2800" dirty="0" err="1"/>
              <a:t>b__s</a:t>
            </a:r>
            <a:endParaRPr lang="en-IN" sz="2800" dirty="0"/>
          </a:p>
        </p:txBody>
      </p:sp>
      <p:sp>
        <p:nvSpPr>
          <p:cNvPr id="6" name="Content Placeholder 2">
            <a:extLst>
              <a:ext uri="{FF2B5EF4-FFF2-40B4-BE49-F238E27FC236}">
                <a16:creationId xmlns:a16="http://schemas.microsoft.com/office/drawing/2014/main" id="{44999591-95C4-4D7F-9358-D6CD2DC6639C}"/>
              </a:ext>
            </a:extLst>
          </p:cNvPr>
          <p:cNvSpPr txBox="1">
            <a:spLocks/>
          </p:cNvSpPr>
          <p:nvPr/>
        </p:nvSpPr>
        <p:spPr>
          <a:xfrm>
            <a:off x="3791744" y="2819234"/>
            <a:ext cx="914400" cy="411480"/>
          </a:xfrm>
          <a:prstGeom prst="rect">
            <a:avLst/>
          </a:prstGeom>
          <a:ln>
            <a:solidFill>
              <a:schemeClr val="tx1"/>
            </a:solidFill>
          </a:ln>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IN" sz="2800" dirty="0" err="1"/>
              <a:t>p__g</a:t>
            </a:r>
            <a:endParaRPr lang="en-IN" sz="2800" dirty="0"/>
          </a:p>
        </p:txBody>
      </p:sp>
      <p:sp>
        <p:nvSpPr>
          <p:cNvPr id="7" name="Content Placeholder 2">
            <a:extLst>
              <a:ext uri="{FF2B5EF4-FFF2-40B4-BE49-F238E27FC236}">
                <a16:creationId xmlns:a16="http://schemas.microsoft.com/office/drawing/2014/main" id="{4658A77D-01E9-4D8D-8EFF-F636CEA207C1}"/>
              </a:ext>
            </a:extLst>
          </p:cNvPr>
          <p:cNvSpPr txBox="1">
            <a:spLocks/>
          </p:cNvSpPr>
          <p:nvPr/>
        </p:nvSpPr>
        <p:spPr>
          <a:xfrm>
            <a:off x="6090382" y="5331479"/>
            <a:ext cx="914400" cy="411480"/>
          </a:xfrm>
          <a:prstGeom prst="rect">
            <a:avLst/>
          </a:prstGeom>
          <a:ln>
            <a:solidFill>
              <a:schemeClr val="tx1"/>
            </a:solidFill>
          </a:ln>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IN" sz="2800" dirty="0" err="1"/>
              <a:t>c__t</a:t>
            </a:r>
            <a:endParaRPr lang="en-IN" sz="2800" dirty="0"/>
          </a:p>
        </p:txBody>
      </p:sp>
      <p:sp>
        <p:nvSpPr>
          <p:cNvPr id="8" name="Content Placeholder 2">
            <a:extLst>
              <a:ext uri="{FF2B5EF4-FFF2-40B4-BE49-F238E27FC236}">
                <a16:creationId xmlns:a16="http://schemas.microsoft.com/office/drawing/2014/main" id="{ED3E1E7A-3EDD-4EC2-A6A1-6B1B0661C64A}"/>
              </a:ext>
            </a:extLst>
          </p:cNvPr>
          <p:cNvSpPr txBox="1">
            <a:spLocks/>
          </p:cNvSpPr>
          <p:nvPr/>
        </p:nvSpPr>
        <p:spPr>
          <a:xfrm>
            <a:off x="6153571" y="2819234"/>
            <a:ext cx="914400" cy="411480"/>
          </a:xfrm>
          <a:prstGeom prst="rect">
            <a:avLst/>
          </a:prstGeom>
          <a:ln>
            <a:solidFill>
              <a:schemeClr val="tx1"/>
            </a:solidFill>
          </a:ln>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IN" sz="2800" dirty="0"/>
              <a:t>b__</a:t>
            </a:r>
            <a:r>
              <a:rPr lang="en-IN" sz="2800" dirty="0" err="1"/>
              <a:t>ll</a:t>
            </a:r>
            <a:endParaRPr lang="en-IN" sz="2800" dirty="0"/>
          </a:p>
        </p:txBody>
      </p:sp>
      <p:sp>
        <p:nvSpPr>
          <p:cNvPr id="9" name="Content Placeholder 2">
            <a:extLst>
              <a:ext uri="{FF2B5EF4-FFF2-40B4-BE49-F238E27FC236}">
                <a16:creationId xmlns:a16="http://schemas.microsoft.com/office/drawing/2014/main" id="{9BC4AB26-1191-4DE2-B55D-671BECDDF152}"/>
              </a:ext>
            </a:extLst>
          </p:cNvPr>
          <p:cNvSpPr txBox="1">
            <a:spLocks/>
          </p:cNvSpPr>
          <p:nvPr/>
        </p:nvSpPr>
        <p:spPr>
          <a:xfrm>
            <a:off x="10736906" y="5331479"/>
            <a:ext cx="914400" cy="411480"/>
          </a:xfrm>
          <a:prstGeom prst="rect">
            <a:avLst/>
          </a:prstGeom>
          <a:ln>
            <a:solidFill>
              <a:schemeClr val="tx1"/>
            </a:solidFill>
          </a:ln>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IN" sz="2800" dirty="0" err="1"/>
              <a:t>t__n</a:t>
            </a:r>
            <a:endParaRPr lang="en-IN" sz="2800" dirty="0"/>
          </a:p>
        </p:txBody>
      </p:sp>
      <p:sp>
        <p:nvSpPr>
          <p:cNvPr id="10" name="Content Placeholder 2">
            <a:extLst>
              <a:ext uri="{FF2B5EF4-FFF2-40B4-BE49-F238E27FC236}">
                <a16:creationId xmlns:a16="http://schemas.microsoft.com/office/drawing/2014/main" id="{363E3117-87F8-43F6-8BBC-92F7EEAF9362}"/>
              </a:ext>
            </a:extLst>
          </p:cNvPr>
          <p:cNvSpPr txBox="1">
            <a:spLocks/>
          </p:cNvSpPr>
          <p:nvPr/>
        </p:nvSpPr>
        <p:spPr>
          <a:xfrm>
            <a:off x="8702779" y="5331479"/>
            <a:ext cx="914400" cy="411480"/>
          </a:xfrm>
          <a:prstGeom prst="rect">
            <a:avLst/>
          </a:prstGeom>
          <a:ln>
            <a:solidFill>
              <a:schemeClr val="tx1"/>
            </a:solidFill>
          </a:ln>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IN" sz="2800" dirty="0" err="1"/>
              <a:t>s__n</a:t>
            </a:r>
            <a:endParaRPr lang="en-IN" sz="2800" dirty="0"/>
          </a:p>
        </p:txBody>
      </p:sp>
      <p:sp>
        <p:nvSpPr>
          <p:cNvPr id="11" name="TextBox 10">
            <a:extLst>
              <a:ext uri="{FF2B5EF4-FFF2-40B4-BE49-F238E27FC236}">
                <a16:creationId xmlns:a16="http://schemas.microsoft.com/office/drawing/2014/main" id="{667F60A7-9ECE-42C1-B294-35554F52E253}"/>
              </a:ext>
            </a:extLst>
          </p:cNvPr>
          <p:cNvSpPr txBox="1"/>
          <p:nvPr/>
        </p:nvSpPr>
        <p:spPr>
          <a:xfrm>
            <a:off x="1506994" y="2766532"/>
            <a:ext cx="342900" cy="523220"/>
          </a:xfrm>
          <a:prstGeom prst="rect">
            <a:avLst/>
          </a:prstGeom>
          <a:noFill/>
        </p:spPr>
        <p:txBody>
          <a:bodyPr wrap="square" rtlCol="0" anchor="ctr">
            <a:spAutoFit/>
          </a:bodyPr>
          <a:lstStyle/>
          <a:p>
            <a:pPr algn="ctr"/>
            <a:r>
              <a:rPr lang="en-US" sz="2800" dirty="0">
                <a:solidFill>
                  <a:srgbClr val="7030A0"/>
                </a:solidFill>
              </a:rPr>
              <a:t>u</a:t>
            </a:r>
          </a:p>
        </p:txBody>
      </p:sp>
      <p:sp>
        <p:nvSpPr>
          <p:cNvPr id="12" name="TextBox 11">
            <a:extLst>
              <a:ext uri="{FF2B5EF4-FFF2-40B4-BE49-F238E27FC236}">
                <a16:creationId xmlns:a16="http://schemas.microsoft.com/office/drawing/2014/main" id="{C3022DE5-76F7-4EF4-B9C2-43ABF145B54F}"/>
              </a:ext>
            </a:extLst>
          </p:cNvPr>
          <p:cNvSpPr txBox="1"/>
          <p:nvPr/>
        </p:nvSpPr>
        <p:spPr>
          <a:xfrm>
            <a:off x="10997973" y="5280597"/>
            <a:ext cx="342900" cy="523220"/>
          </a:xfrm>
          <a:prstGeom prst="rect">
            <a:avLst/>
          </a:prstGeom>
          <a:noFill/>
        </p:spPr>
        <p:txBody>
          <a:bodyPr wrap="square" rtlCol="0" anchor="ctr">
            <a:spAutoFit/>
          </a:bodyPr>
          <a:lstStyle/>
          <a:p>
            <a:pPr algn="ctr"/>
            <a:r>
              <a:rPr lang="en-US" sz="2800" dirty="0">
                <a:solidFill>
                  <a:srgbClr val="7030A0"/>
                </a:solidFill>
              </a:rPr>
              <a:t>e</a:t>
            </a:r>
          </a:p>
        </p:txBody>
      </p:sp>
      <p:sp>
        <p:nvSpPr>
          <p:cNvPr id="13" name="TextBox 12">
            <a:extLst>
              <a:ext uri="{FF2B5EF4-FFF2-40B4-BE49-F238E27FC236}">
                <a16:creationId xmlns:a16="http://schemas.microsoft.com/office/drawing/2014/main" id="{BE540464-B844-4C4F-8B3C-269528771449}"/>
              </a:ext>
            </a:extLst>
          </p:cNvPr>
          <p:cNvSpPr txBox="1"/>
          <p:nvPr/>
        </p:nvSpPr>
        <p:spPr>
          <a:xfrm>
            <a:off x="8949392" y="5280597"/>
            <a:ext cx="342900" cy="523220"/>
          </a:xfrm>
          <a:prstGeom prst="rect">
            <a:avLst/>
          </a:prstGeom>
          <a:noFill/>
        </p:spPr>
        <p:txBody>
          <a:bodyPr wrap="square" rtlCol="0" anchor="ctr">
            <a:spAutoFit/>
          </a:bodyPr>
          <a:lstStyle/>
          <a:p>
            <a:pPr algn="ctr"/>
            <a:r>
              <a:rPr lang="en-US" sz="2800" dirty="0">
                <a:solidFill>
                  <a:srgbClr val="7030A0"/>
                </a:solidFill>
              </a:rPr>
              <a:t>u</a:t>
            </a:r>
          </a:p>
        </p:txBody>
      </p:sp>
      <p:sp>
        <p:nvSpPr>
          <p:cNvPr id="14" name="TextBox 13">
            <a:extLst>
              <a:ext uri="{FF2B5EF4-FFF2-40B4-BE49-F238E27FC236}">
                <a16:creationId xmlns:a16="http://schemas.microsoft.com/office/drawing/2014/main" id="{A6002315-8A6A-4ADC-AAD4-5461B9F272C6}"/>
              </a:ext>
            </a:extLst>
          </p:cNvPr>
          <p:cNvSpPr txBox="1"/>
          <p:nvPr/>
        </p:nvSpPr>
        <p:spPr>
          <a:xfrm>
            <a:off x="6384032" y="5280597"/>
            <a:ext cx="342900" cy="523220"/>
          </a:xfrm>
          <a:prstGeom prst="rect">
            <a:avLst/>
          </a:prstGeom>
          <a:noFill/>
        </p:spPr>
        <p:txBody>
          <a:bodyPr wrap="square" rtlCol="0" anchor="ctr">
            <a:spAutoFit/>
          </a:bodyPr>
          <a:lstStyle/>
          <a:p>
            <a:pPr algn="ctr"/>
            <a:r>
              <a:rPr lang="en-US" sz="2800" dirty="0">
                <a:solidFill>
                  <a:srgbClr val="7030A0"/>
                </a:solidFill>
              </a:rPr>
              <a:t>o</a:t>
            </a:r>
          </a:p>
        </p:txBody>
      </p:sp>
      <p:sp>
        <p:nvSpPr>
          <p:cNvPr id="15" name="TextBox 14">
            <a:extLst>
              <a:ext uri="{FF2B5EF4-FFF2-40B4-BE49-F238E27FC236}">
                <a16:creationId xmlns:a16="http://schemas.microsoft.com/office/drawing/2014/main" id="{EBC1950F-E987-401A-A088-5453409F24C5}"/>
              </a:ext>
            </a:extLst>
          </p:cNvPr>
          <p:cNvSpPr txBox="1"/>
          <p:nvPr/>
        </p:nvSpPr>
        <p:spPr>
          <a:xfrm>
            <a:off x="6450493" y="2766532"/>
            <a:ext cx="342900" cy="523220"/>
          </a:xfrm>
          <a:prstGeom prst="rect">
            <a:avLst/>
          </a:prstGeom>
          <a:noFill/>
        </p:spPr>
        <p:txBody>
          <a:bodyPr wrap="square" rtlCol="0" anchor="ctr">
            <a:spAutoFit/>
          </a:bodyPr>
          <a:lstStyle/>
          <a:p>
            <a:pPr algn="ctr"/>
            <a:r>
              <a:rPr lang="en-US" sz="2800" dirty="0">
                <a:solidFill>
                  <a:srgbClr val="7030A0"/>
                </a:solidFill>
              </a:rPr>
              <a:t>e</a:t>
            </a:r>
          </a:p>
        </p:txBody>
      </p:sp>
      <p:sp>
        <p:nvSpPr>
          <p:cNvPr id="16" name="TextBox 15">
            <a:extLst>
              <a:ext uri="{FF2B5EF4-FFF2-40B4-BE49-F238E27FC236}">
                <a16:creationId xmlns:a16="http://schemas.microsoft.com/office/drawing/2014/main" id="{A8C69214-DA38-4BD4-AEE9-C836AE8BF0DF}"/>
              </a:ext>
            </a:extLst>
          </p:cNvPr>
          <p:cNvSpPr txBox="1"/>
          <p:nvPr/>
        </p:nvSpPr>
        <p:spPr>
          <a:xfrm>
            <a:off x="4125650" y="2766532"/>
            <a:ext cx="283388" cy="523220"/>
          </a:xfrm>
          <a:prstGeom prst="rect">
            <a:avLst/>
          </a:prstGeom>
          <a:noFill/>
        </p:spPr>
        <p:txBody>
          <a:bodyPr wrap="square" rtlCol="0" anchor="ctr">
            <a:spAutoFit/>
          </a:bodyPr>
          <a:lstStyle/>
          <a:p>
            <a:pPr algn="ctr"/>
            <a:r>
              <a:rPr lang="en-US" sz="2800" dirty="0" err="1">
                <a:solidFill>
                  <a:srgbClr val="7030A0"/>
                </a:solidFill>
              </a:rPr>
              <a:t>i</a:t>
            </a:r>
            <a:endParaRPr lang="en-US" sz="2800" dirty="0">
              <a:solidFill>
                <a:srgbClr val="7030A0"/>
              </a:solidFill>
            </a:endParaRPr>
          </a:p>
        </p:txBody>
      </p:sp>
      <p:pic>
        <p:nvPicPr>
          <p:cNvPr id="17" name="Pig" descr="A picture containing swine, mammal, hay&#10;&#10;Description automatically generated">
            <a:extLst>
              <a:ext uri="{FF2B5EF4-FFF2-40B4-BE49-F238E27FC236}">
                <a16:creationId xmlns:a16="http://schemas.microsoft.com/office/drawing/2014/main" id="{1EF7A839-D188-4935-B78C-4545A59ABC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5863" y="1268761"/>
            <a:ext cx="2208276" cy="1472184"/>
          </a:xfrm>
          <a:prstGeom prst="rect">
            <a:avLst/>
          </a:prstGeom>
        </p:spPr>
      </p:pic>
      <p:pic>
        <p:nvPicPr>
          <p:cNvPr id="18" name="Bus" descr="Icon&#10;&#10;Description automatically generated">
            <a:extLst>
              <a:ext uri="{FF2B5EF4-FFF2-40B4-BE49-F238E27FC236}">
                <a16:creationId xmlns:a16="http://schemas.microsoft.com/office/drawing/2014/main" id="{AF06071A-F2C7-4A85-B550-09152F4BFD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087" y="1268760"/>
            <a:ext cx="2855145" cy="1472184"/>
          </a:xfrm>
          <a:prstGeom prst="rect">
            <a:avLst/>
          </a:prstGeom>
          <a:ln>
            <a:noFill/>
          </a:ln>
        </p:spPr>
      </p:pic>
      <p:pic>
        <p:nvPicPr>
          <p:cNvPr id="19" name="Bell" descr="A picture containing object, sky, bell&#10;&#10;Description automatically generated">
            <a:extLst>
              <a:ext uri="{FF2B5EF4-FFF2-40B4-BE49-F238E27FC236}">
                <a16:creationId xmlns:a16="http://schemas.microsoft.com/office/drawing/2014/main" id="{D9E02D09-58FE-4A40-BC50-3FCA54A2E5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819"/>
          <a:stretch/>
        </p:blipFill>
        <p:spPr>
          <a:xfrm>
            <a:off x="5622770" y="1268760"/>
            <a:ext cx="1976003" cy="1472184"/>
          </a:xfrm>
          <a:prstGeom prst="rect">
            <a:avLst/>
          </a:prstGeom>
        </p:spPr>
      </p:pic>
      <p:pic>
        <p:nvPicPr>
          <p:cNvPr id="20" name="Cot">
            <a:extLst>
              <a:ext uri="{FF2B5EF4-FFF2-40B4-BE49-F238E27FC236}">
                <a16:creationId xmlns:a16="http://schemas.microsoft.com/office/drawing/2014/main" id="{A1678535-A93C-49E8-B908-E768A65D87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38974" y="3794776"/>
            <a:ext cx="2617217" cy="1472184"/>
          </a:xfrm>
          <a:prstGeom prst="rect">
            <a:avLst/>
          </a:prstGeom>
          <a:ln>
            <a:noFill/>
          </a:ln>
        </p:spPr>
      </p:pic>
      <p:pic>
        <p:nvPicPr>
          <p:cNvPr id="21" name="Sun">
            <a:extLst>
              <a:ext uri="{FF2B5EF4-FFF2-40B4-BE49-F238E27FC236}">
                <a16:creationId xmlns:a16="http://schemas.microsoft.com/office/drawing/2014/main" id="{E1AF085D-7672-452D-A59E-AEE78A76C0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23887" y="3794776"/>
            <a:ext cx="1472184" cy="1472184"/>
          </a:xfrm>
          <a:prstGeom prst="rect">
            <a:avLst/>
          </a:prstGeom>
          <a:ln>
            <a:noFill/>
          </a:ln>
        </p:spPr>
      </p:pic>
      <p:pic>
        <p:nvPicPr>
          <p:cNvPr id="22" name="Ten">
            <a:extLst>
              <a:ext uri="{FF2B5EF4-FFF2-40B4-BE49-F238E27FC236}">
                <a16:creationId xmlns:a16="http://schemas.microsoft.com/office/drawing/2014/main" id="{F0BDD41C-5B1B-496E-9774-CE6A9D7D240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463765" y="3794776"/>
            <a:ext cx="1460683" cy="1472184"/>
          </a:xfrm>
          <a:prstGeom prst="rect">
            <a:avLst/>
          </a:prstGeom>
          <a:ln>
            <a:noFill/>
          </a:ln>
        </p:spPr>
      </p:pic>
      <p:grpSp>
        <p:nvGrpSpPr>
          <p:cNvPr id="32" name="Group 31">
            <a:extLst>
              <a:ext uri="{FF2B5EF4-FFF2-40B4-BE49-F238E27FC236}">
                <a16:creationId xmlns:a16="http://schemas.microsoft.com/office/drawing/2014/main" id="{090193E2-3924-4E13-B3B4-A745B466CE45}"/>
              </a:ext>
            </a:extLst>
          </p:cNvPr>
          <p:cNvGrpSpPr/>
          <p:nvPr/>
        </p:nvGrpSpPr>
        <p:grpSpPr>
          <a:xfrm>
            <a:off x="3133210" y="221298"/>
            <a:ext cx="5940660" cy="792088"/>
            <a:chOff x="3198552" y="260648"/>
            <a:chExt cx="5400600" cy="792088"/>
          </a:xfrm>
        </p:grpSpPr>
        <p:sp>
          <p:nvSpPr>
            <p:cNvPr id="33" name="Rectangle: Rounded Corners 32">
              <a:extLst>
                <a:ext uri="{FF2B5EF4-FFF2-40B4-BE49-F238E27FC236}">
                  <a16:creationId xmlns:a16="http://schemas.microsoft.com/office/drawing/2014/main" id="{225C4001-8779-4C05-9972-D5B43BA600C8}"/>
                </a:ext>
              </a:extLst>
            </p:cNvPr>
            <p:cNvSpPr/>
            <p:nvPr/>
          </p:nvSpPr>
          <p:spPr>
            <a:xfrm rot="203296">
              <a:off x="3306564" y="260648"/>
              <a:ext cx="5184576" cy="792088"/>
            </a:xfrm>
            <a:prstGeom prst="round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ectangle: Rounded Corners 33">
              <a:extLst>
                <a:ext uri="{FF2B5EF4-FFF2-40B4-BE49-F238E27FC236}">
                  <a16:creationId xmlns:a16="http://schemas.microsoft.com/office/drawing/2014/main" id="{9AF3EC49-7C2F-4802-A4FE-A015591E36D9}"/>
                </a:ext>
              </a:extLst>
            </p:cNvPr>
            <p:cNvSpPr/>
            <p:nvPr/>
          </p:nvSpPr>
          <p:spPr>
            <a:xfrm>
              <a:off x="3198552" y="260648"/>
              <a:ext cx="5400600" cy="792088"/>
            </a:xfrm>
            <a:prstGeom prst="roundRect">
              <a:avLst/>
            </a:prstGeom>
            <a:solidFill>
              <a:schemeClr val="bg1"/>
            </a:solidFill>
            <a:ln>
              <a:noFill/>
            </a:ln>
            <a:effectLst>
              <a:outerShdw blurRad="50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u="sng" dirty="0">
                  <a:solidFill>
                    <a:schemeClr val="tx1"/>
                  </a:solidFill>
                </a:rPr>
                <a:t>Fill in the Blanks with Vowels</a:t>
              </a:r>
            </a:p>
          </p:txBody>
        </p:sp>
      </p:grpSp>
      <p:pic>
        <p:nvPicPr>
          <p:cNvPr id="35" name="Dog">
            <a:extLst>
              <a:ext uri="{FF2B5EF4-FFF2-40B4-BE49-F238E27FC236}">
                <a16:creationId xmlns:a16="http://schemas.microsoft.com/office/drawing/2014/main" id="{FCDD0EEF-7E06-4E18-A12F-F4A6C7F4F29B}"/>
              </a:ext>
            </a:extLst>
          </p:cNvPr>
          <p:cNvPicPr>
            <a:picLocks noChangeAspect="1"/>
          </p:cNvPicPr>
          <p:nvPr/>
        </p:nvPicPr>
        <p:blipFill>
          <a:blip r:embed="rId9" cstate="print">
            <a:extLst>
              <a:ext uri="{28A0092B-C50C-407E-A947-70E740481C1C}">
                <a14:useLocalDpi xmlns:a14="http://schemas.microsoft.com/office/drawing/2010/main" val="0"/>
              </a:ext>
            </a:extLst>
          </a:blip>
          <a:srcRect l="5119" r="5119"/>
          <a:stretch/>
        </p:blipFill>
        <p:spPr>
          <a:xfrm>
            <a:off x="7757404" y="1316044"/>
            <a:ext cx="1976003" cy="1472184"/>
          </a:xfrm>
          <a:prstGeom prst="rect">
            <a:avLst/>
          </a:prstGeom>
        </p:spPr>
      </p:pic>
      <p:pic>
        <p:nvPicPr>
          <p:cNvPr id="36" name="Hat">
            <a:extLst>
              <a:ext uri="{FF2B5EF4-FFF2-40B4-BE49-F238E27FC236}">
                <a16:creationId xmlns:a16="http://schemas.microsoft.com/office/drawing/2014/main" id="{B050BC8E-E997-4D15-8513-9A14C4711F6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616" t="-5582" r="-818" b="-5700"/>
          <a:stretch/>
        </p:blipFill>
        <p:spPr>
          <a:xfrm>
            <a:off x="9892037" y="1268761"/>
            <a:ext cx="2058248" cy="1472184"/>
          </a:xfrm>
          <a:prstGeom prst="rect">
            <a:avLst/>
          </a:prstGeom>
        </p:spPr>
      </p:pic>
      <p:sp>
        <p:nvSpPr>
          <p:cNvPr id="37" name="TextBox 36">
            <a:extLst>
              <a:ext uri="{FF2B5EF4-FFF2-40B4-BE49-F238E27FC236}">
                <a16:creationId xmlns:a16="http://schemas.microsoft.com/office/drawing/2014/main" id="{8C97D4C2-EB38-446F-8E06-9D03DD240E3C}"/>
              </a:ext>
            </a:extLst>
          </p:cNvPr>
          <p:cNvSpPr txBox="1"/>
          <p:nvPr/>
        </p:nvSpPr>
        <p:spPr>
          <a:xfrm>
            <a:off x="8592600" y="2766532"/>
            <a:ext cx="342900" cy="523220"/>
          </a:xfrm>
          <a:prstGeom prst="rect">
            <a:avLst/>
          </a:prstGeom>
          <a:noFill/>
        </p:spPr>
        <p:txBody>
          <a:bodyPr wrap="square" rtlCol="0" anchor="ctr">
            <a:spAutoFit/>
          </a:bodyPr>
          <a:lstStyle/>
          <a:p>
            <a:pPr algn="ctr"/>
            <a:r>
              <a:rPr lang="en-US" sz="2800" dirty="0">
                <a:solidFill>
                  <a:srgbClr val="7030A0"/>
                </a:solidFill>
              </a:rPr>
              <a:t>o</a:t>
            </a:r>
          </a:p>
        </p:txBody>
      </p:sp>
      <p:sp>
        <p:nvSpPr>
          <p:cNvPr id="39" name="Content Placeholder 2">
            <a:extLst>
              <a:ext uri="{FF2B5EF4-FFF2-40B4-BE49-F238E27FC236}">
                <a16:creationId xmlns:a16="http://schemas.microsoft.com/office/drawing/2014/main" id="{EA4AF799-F34D-44B0-BA8C-20D0D346765C}"/>
              </a:ext>
            </a:extLst>
          </p:cNvPr>
          <p:cNvSpPr txBox="1">
            <a:spLocks/>
          </p:cNvSpPr>
          <p:nvPr/>
        </p:nvSpPr>
        <p:spPr>
          <a:xfrm>
            <a:off x="10463961" y="2819234"/>
            <a:ext cx="914400" cy="411480"/>
          </a:xfrm>
          <a:prstGeom prst="rect">
            <a:avLst/>
          </a:prstGeom>
          <a:ln>
            <a:solidFill>
              <a:schemeClr val="tx1"/>
            </a:solidFill>
          </a:ln>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sz="2800" dirty="0" err="1"/>
              <a:t>h__t</a:t>
            </a:r>
            <a:endParaRPr lang="en-IN" sz="2800" dirty="0"/>
          </a:p>
        </p:txBody>
      </p:sp>
      <p:sp>
        <p:nvSpPr>
          <p:cNvPr id="41" name="TextBox 40">
            <a:extLst>
              <a:ext uri="{FF2B5EF4-FFF2-40B4-BE49-F238E27FC236}">
                <a16:creationId xmlns:a16="http://schemas.microsoft.com/office/drawing/2014/main" id="{8BCA9931-496B-4001-8967-1CCF2AB33E76}"/>
              </a:ext>
            </a:extLst>
          </p:cNvPr>
          <p:cNvSpPr txBox="1"/>
          <p:nvPr/>
        </p:nvSpPr>
        <p:spPr>
          <a:xfrm>
            <a:off x="10770066" y="2766532"/>
            <a:ext cx="342900" cy="523220"/>
          </a:xfrm>
          <a:prstGeom prst="rect">
            <a:avLst/>
          </a:prstGeom>
          <a:noFill/>
        </p:spPr>
        <p:txBody>
          <a:bodyPr wrap="square" rtlCol="0" anchor="ctr">
            <a:spAutoFit/>
          </a:bodyPr>
          <a:lstStyle/>
          <a:p>
            <a:pPr algn="ctr"/>
            <a:r>
              <a:rPr lang="en-US" sz="2800" dirty="0">
                <a:solidFill>
                  <a:srgbClr val="7030A0"/>
                </a:solidFill>
              </a:rPr>
              <a:t>a</a:t>
            </a:r>
          </a:p>
        </p:txBody>
      </p:sp>
      <p:pic>
        <p:nvPicPr>
          <p:cNvPr id="42" name="Fan">
            <a:extLst>
              <a:ext uri="{FF2B5EF4-FFF2-40B4-BE49-F238E27FC236}">
                <a16:creationId xmlns:a16="http://schemas.microsoft.com/office/drawing/2014/main" id="{FF21A403-55B9-4F51-B768-9DBBF8E8FBD6}"/>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525041" y="3794776"/>
            <a:ext cx="2146237" cy="1472184"/>
          </a:xfrm>
          <a:prstGeom prst="rect">
            <a:avLst/>
          </a:prstGeom>
          <a:ln>
            <a:noFill/>
          </a:ln>
        </p:spPr>
      </p:pic>
      <p:pic>
        <p:nvPicPr>
          <p:cNvPr id="43" name="Bin">
            <a:extLst>
              <a:ext uri="{FF2B5EF4-FFF2-40B4-BE49-F238E27FC236}">
                <a16:creationId xmlns:a16="http://schemas.microsoft.com/office/drawing/2014/main" id="{0BAAA3C3-28A5-461B-9CCB-1424192977E6}"/>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291213" y="3794776"/>
            <a:ext cx="1666132" cy="1472184"/>
          </a:xfrm>
          <a:prstGeom prst="rect">
            <a:avLst/>
          </a:prstGeom>
          <a:ln>
            <a:noFill/>
          </a:ln>
        </p:spPr>
      </p:pic>
      <p:sp>
        <p:nvSpPr>
          <p:cNvPr id="44" name="Content Placeholder 2">
            <a:extLst>
              <a:ext uri="{FF2B5EF4-FFF2-40B4-BE49-F238E27FC236}">
                <a16:creationId xmlns:a16="http://schemas.microsoft.com/office/drawing/2014/main" id="{FDA562C6-A420-436C-AFDD-FBE55E269DCE}"/>
              </a:ext>
            </a:extLst>
          </p:cNvPr>
          <p:cNvSpPr txBox="1">
            <a:spLocks/>
          </p:cNvSpPr>
          <p:nvPr/>
        </p:nvSpPr>
        <p:spPr>
          <a:xfrm>
            <a:off x="3140959" y="5331479"/>
            <a:ext cx="914400" cy="411480"/>
          </a:xfrm>
          <a:prstGeom prst="rect">
            <a:avLst/>
          </a:prstGeom>
          <a:ln>
            <a:solidFill>
              <a:schemeClr val="tx1"/>
            </a:solidFill>
          </a:ln>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IN" sz="2800" dirty="0" err="1"/>
              <a:t>f__n</a:t>
            </a:r>
            <a:endParaRPr lang="en-IN" sz="2800" dirty="0"/>
          </a:p>
        </p:txBody>
      </p:sp>
      <p:sp>
        <p:nvSpPr>
          <p:cNvPr id="45" name="Content Placeholder 2">
            <a:extLst>
              <a:ext uri="{FF2B5EF4-FFF2-40B4-BE49-F238E27FC236}">
                <a16:creationId xmlns:a16="http://schemas.microsoft.com/office/drawing/2014/main" id="{FE45F5E7-C180-4E28-9461-09EF1A590E81}"/>
              </a:ext>
            </a:extLst>
          </p:cNvPr>
          <p:cNvSpPr txBox="1">
            <a:spLocks/>
          </p:cNvSpPr>
          <p:nvPr/>
        </p:nvSpPr>
        <p:spPr>
          <a:xfrm>
            <a:off x="667079" y="5331479"/>
            <a:ext cx="914400" cy="411480"/>
          </a:xfrm>
          <a:prstGeom prst="rect">
            <a:avLst/>
          </a:prstGeom>
          <a:ln>
            <a:solidFill>
              <a:schemeClr val="tx1"/>
            </a:solidFill>
          </a:ln>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IN" sz="2800" dirty="0" err="1"/>
              <a:t>b__n</a:t>
            </a:r>
            <a:endParaRPr lang="en-IN" sz="2800" dirty="0"/>
          </a:p>
        </p:txBody>
      </p:sp>
      <p:sp>
        <p:nvSpPr>
          <p:cNvPr id="40" name="TextBox 39">
            <a:extLst>
              <a:ext uri="{FF2B5EF4-FFF2-40B4-BE49-F238E27FC236}">
                <a16:creationId xmlns:a16="http://schemas.microsoft.com/office/drawing/2014/main" id="{BC4F9ECF-83FE-41F5-947E-85F67FF35150}"/>
              </a:ext>
            </a:extLst>
          </p:cNvPr>
          <p:cNvSpPr txBox="1"/>
          <p:nvPr/>
        </p:nvSpPr>
        <p:spPr>
          <a:xfrm>
            <a:off x="3398653" y="5280597"/>
            <a:ext cx="342900" cy="523220"/>
          </a:xfrm>
          <a:prstGeom prst="rect">
            <a:avLst/>
          </a:prstGeom>
          <a:noFill/>
        </p:spPr>
        <p:txBody>
          <a:bodyPr wrap="square" rtlCol="0" anchor="ctr">
            <a:spAutoFit/>
          </a:bodyPr>
          <a:lstStyle/>
          <a:p>
            <a:pPr algn="ctr"/>
            <a:r>
              <a:rPr lang="en-US" sz="2800" dirty="0">
                <a:solidFill>
                  <a:srgbClr val="7030A0"/>
                </a:solidFill>
              </a:rPr>
              <a:t>a</a:t>
            </a:r>
          </a:p>
        </p:txBody>
      </p:sp>
      <p:sp>
        <p:nvSpPr>
          <p:cNvPr id="46" name="TextBox 45">
            <a:extLst>
              <a:ext uri="{FF2B5EF4-FFF2-40B4-BE49-F238E27FC236}">
                <a16:creationId xmlns:a16="http://schemas.microsoft.com/office/drawing/2014/main" id="{205FE58D-7B39-400F-A052-AD3A0E1EA1B1}"/>
              </a:ext>
            </a:extLst>
          </p:cNvPr>
          <p:cNvSpPr txBox="1"/>
          <p:nvPr/>
        </p:nvSpPr>
        <p:spPr>
          <a:xfrm>
            <a:off x="945487" y="5280597"/>
            <a:ext cx="342900" cy="523220"/>
          </a:xfrm>
          <a:prstGeom prst="rect">
            <a:avLst/>
          </a:prstGeom>
          <a:noFill/>
        </p:spPr>
        <p:txBody>
          <a:bodyPr wrap="square" rtlCol="0" anchor="ctr">
            <a:spAutoFit/>
          </a:bodyPr>
          <a:lstStyle/>
          <a:p>
            <a:pPr algn="ctr"/>
            <a:r>
              <a:rPr lang="en-US" sz="2800" dirty="0" err="1">
                <a:solidFill>
                  <a:srgbClr val="7030A0"/>
                </a:solidFill>
              </a:rPr>
              <a:t>i</a:t>
            </a:r>
            <a:endParaRPr lang="en-US" sz="2800" dirty="0">
              <a:solidFill>
                <a:srgbClr val="7030A0"/>
              </a:solidFill>
            </a:endParaRPr>
          </a:p>
        </p:txBody>
      </p:sp>
      <p:sp>
        <p:nvSpPr>
          <p:cNvPr id="4" name="TextBox 3">
            <a:extLst>
              <a:ext uri="{FF2B5EF4-FFF2-40B4-BE49-F238E27FC236}">
                <a16:creationId xmlns:a16="http://schemas.microsoft.com/office/drawing/2014/main" id="{35CCF035-DC11-470D-9836-2245F6F89A91}"/>
              </a:ext>
            </a:extLst>
          </p:cNvPr>
          <p:cNvSpPr txBox="1"/>
          <p:nvPr/>
        </p:nvSpPr>
        <p:spPr>
          <a:xfrm>
            <a:off x="3544668" y="6068142"/>
            <a:ext cx="5102664" cy="469077"/>
          </a:xfrm>
          <a:prstGeom prst="rect">
            <a:avLst/>
          </a:prstGeom>
          <a:solidFill>
            <a:srgbClr val="FFE18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ctr"/>
            <a:r>
              <a:rPr lang="en-US" sz="2400" dirty="0"/>
              <a:t>Click on the Image to see the answer</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p:tgtEl>
                                          <p:spTgt spid="11"/>
                                        </p:tgtEl>
                                        <p:attrNameLst>
                                          <p:attrName>ppt_x</p:attrName>
                                        </p:attrNameLst>
                                      </p:cBhvr>
                                      <p:tavLst>
                                        <p:tav tm="0">
                                          <p:val>
                                            <p:strVal val="#ppt_x-#ppt_w*1.125000"/>
                                          </p:val>
                                        </p:tav>
                                        <p:tav tm="100000">
                                          <p:val>
                                            <p:strVal val="#ppt_x"/>
                                          </p:val>
                                        </p:tav>
                                      </p:tavLst>
                                    </p:anim>
                                    <p:animEffect transition="in" filter="wipe(right)">
                                      <p:cBhvr>
                                        <p:cTn id="8" dur="1000"/>
                                        <p:tgtEl>
                                          <p:spTgt spid="11"/>
                                        </p:tgtEl>
                                      </p:cBhvr>
                                    </p:animEffect>
                                  </p:childTnLst>
                                </p:cTn>
                              </p:par>
                            </p:childTnLst>
                          </p:cTn>
                        </p:par>
                      </p:childTnLst>
                    </p:cTn>
                  </p:par>
                </p:childTnLst>
              </p:cTn>
              <p:nextCondLst>
                <p:cond evt="onClick" delay="0">
                  <p:tgtEl>
                    <p:spTgt spid="18"/>
                  </p:tgtEl>
                </p:cond>
              </p:nextCondLst>
            </p:seq>
            <p:seq concurrent="1" nextAc="seek">
              <p:cTn id="9" restart="whenNotActive" fill="hold" evtFilter="cancelBubble" nodeType="interactiveSeq">
                <p:stCondLst>
                  <p:cond evt="onClick" delay="0">
                    <p:tgtEl>
                      <p:spTgt spid="17"/>
                    </p:tgtEl>
                  </p:cond>
                </p:stCondLst>
                <p:endSync evt="end" delay="0">
                  <p:rtn val="all"/>
                </p:endSync>
                <p:childTnLst>
                  <p:par>
                    <p:cTn id="10" fill="hold">
                      <p:stCondLst>
                        <p:cond delay="0"/>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1000"/>
                                        <p:tgtEl>
                                          <p:spTgt spid="16"/>
                                        </p:tgtEl>
                                        <p:attrNameLst>
                                          <p:attrName>ppt_x</p:attrName>
                                        </p:attrNameLst>
                                      </p:cBhvr>
                                      <p:tavLst>
                                        <p:tav tm="0">
                                          <p:val>
                                            <p:strVal val="#ppt_x-#ppt_w*1.125000"/>
                                          </p:val>
                                        </p:tav>
                                        <p:tav tm="100000">
                                          <p:val>
                                            <p:strVal val="#ppt_x"/>
                                          </p:val>
                                        </p:tav>
                                      </p:tavLst>
                                    </p:anim>
                                    <p:animEffect transition="in" filter="wipe(right)">
                                      <p:cBhvr>
                                        <p:cTn id="15" dur="1000"/>
                                        <p:tgtEl>
                                          <p:spTgt spid="16"/>
                                        </p:tgtEl>
                                      </p:cBhvr>
                                    </p:animEffec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9"/>
                    </p:tgtEl>
                  </p:cond>
                </p:stCondLst>
                <p:endSync evt="end" delay="0">
                  <p:rtn val="all"/>
                </p:endSync>
                <p:childTnLst>
                  <p:par>
                    <p:cTn id="17" fill="hold">
                      <p:stCondLst>
                        <p:cond delay="0"/>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1000"/>
                                        <p:tgtEl>
                                          <p:spTgt spid="15"/>
                                        </p:tgtEl>
                                        <p:attrNameLst>
                                          <p:attrName>ppt_x</p:attrName>
                                        </p:attrNameLst>
                                      </p:cBhvr>
                                      <p:tavLst>
                                        <p:tav tm="0">
                                          <p:val>
                                            <p:strVal val="#ppt_x-#ppt_w*1.125000"/>
                                          </p:val>
                                        </p:tav>
                                        <p:tav tm="100000">
                                          <p:val>
                                            <p:strVal val="#ppt_x"/>
                                          </p:val>
                                        </p:tav>
                                      </p:tavLst>
                                    </p:anim>
                                    <p:animEffect transition="in" filter="wipe(right)">
                                      <p:cBhvr>
                                        <p:cTn id="22" dur="1000"/>
                                        <p:tgtEl>
                                          <p:spTgt spid="15"/>
                                        </p:tgtEl>
                                      </p:cBhvr>
                                    </p:animEffect>
                                  </p:childTnLst>
                                </p:cTn>
                              </p:par>
                            </p:childTnLst>
                          </p:cTn>
                        </p:par>
                      </p:childTnLst>
                    </p:cTn>
                  </p:par>
                </p:childTnLst>
              </p:cTn>
              <p:nextCondLst>
                <p:cond evt="onClick" delay="0">
                  <p:tgtEl>
                    <p:spTgt spid="19"/>
                  </p:tgtEl>
                </p:cond>
              </p:nextCondLst>
            </p:seq>
            <p:seq concurrent="1" nextAc="seek">
              <p:cTn id="23" restart="whenNotActive" fill="hold" evtFilter="cancelBubble" nodeType="interactiveSeq">
                <p:stCondLst>
                  <p:cond evt="onClick" delay="0">
                    <p:tgtEl>
                      <p:spTgt spid="35"/>
                    </p:tgtEl>
                  </p:cond>
                </p:stCondLst>
                <p:endSync evt="end" delay="0">
                  <p:rtn val="all"/>
                </p:endSync>
                <p:childTnLst>
                  <p:par>
                    <p:cTn id="24" fill="hold">
                      <p:stCondLst>
                        <p:cond delay="0"/>
                      </p:stCondLst>
                      <p:childTnLst>
                        <p:par>
                          <p:cTn id="25" fill="hold">
                            <p:stCondLst>
                              <p:cond delay="0"/>
                            </p:stCondLst>
                            <p:childTnLst>
                              <p:par>
                                <p:cTn id="26" presetID="12" presetClass="entr" presetSubtype="8"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additive="base">
                                        <p:cTn id="28" dur="1000"/>
                                        <p:tgtEl>
                                          <p:spTgt spid="37"/>
                                        </p:tgtEl>
                                        <p:attrNameLst>
                                          <p:attrName>ppt_x</p:attrName>
                                        </p:attrNameLst>
                                      </p:cBhvr>
                                      <p:tavLst>
                                        <p:tav tm="0">
                                          <p:val>
                                            <p:strVal val="#ppt_x-#ppt_w*1.125000"/>
                                          </p:val>
                                        </p:tav>
                                        <p:tav tm="100000">
                                          <p:val>
                                            <p:strVal val="#ppt_x"/>
                                          </p:val>
                                        </p:tav>
                                      </p:tavLst>
                                    </p:anim>
                                    <p:animEffect transition="in" filter="wipe(right)">
                                      <p:cBhvr>
                                        <p:cTn id="29" dur="1000"/>
                                        <p:tgtEl>
                                          <p:spTgt spid="37"/>
                                        </p:tgtEl>
                                      </p:cBhvr>
                                    </p:animEffect>
                                  </p:childTnLst>
                                </p:cTn>
                              </p:par>
                            </p:childTnLst>
                          </p:cTn>
                        </p:par>
                      </p:childTnLst>
                    </p:cTn>
                  </p:par>
                </p:childTnLst>
              </p:cTn>
              <p:nextCondLst>
                <p:cond evt="onClick" delay="0">
                  <p:tgtEl>
                    <p:spTgt spid="35"/>
                  </p:tgtEl>
                </p:cond>
              </p:nextCondLst>
            </p:seq>
            <p:seq concurrent="1" nextAc="seek">
              <p:cTn id="30" restart="whenNotActive" fill="hold" evtFilter="cancelBubble" nodeType="interactiveSeq">
                <p:stCondLst>
                  <p:cond evt="onClick" delay="0">
                    <p:tgtEl>
                      <p:spTgt spid="36"/>
                    </p:tgtEl>
                  </p:cond>
                </p:stCondLst>
                <p:endSync evt="end" delay="0">
                  <p:rtn val="all"/>
                </p:endSync>
                <p:childTnLst>
                  <p:par>
                    <p:cTn id="31" fill="hold">
                      <p:stCondLst>
                        <p:cond delay="0"/>
                      </p:stCondLst>
                      <p:childTnLst>
                        <p:par>
                          <p:cTn id="32" fill="hold">
                            <p:stCondLst>
                              <p:cond delay="0"/>
                            </p:stCondLst>
                            <p:childTnLst>
                              <p:par>
                                <p:cTn id="33" presetID="12" presetClass="entr" presetSubtype="8"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1000"/>
                                        <p:tgtEl>
                                          <p:spTgt spid="41"/>
                                        </p:tgtEl>
                                        <p:attrNameLst>
                                          <p:attrName>ppt_x</p:attrName>
                                        </p:attrNameLst>
                                      </p:cBhvr>
                                      <p:tavLst>
                                        <p:tav tm="0">
                                          <p:val>
                                            <p:strVal val="#ppt_x-#ppt_w*1.125000"/>
                                          </p:val>
                                        </p:tav>
                                        <p:tav tm="100000">
                                          <p:val>
                                            <p:strVal val="#ppt_x"/>
                                          </p:val>
                                        </p:tav>
                                      </p:tavLst>
                                    </p:anim>
                                    <p:animEffect transition="in" filter="wipe(right)">
                                      <p:cBhvr>
                                        <p:cTn id="36" dur="1000"/>
                                        <p:tgtEl>
                                          <p:spTgt spid="41"/>
                                        </p:tgtEl>
                                      </p:cBhvr>
                                    </p:animEffect>
                                  </p:childTnLst>
                                </p:cTn>
                              </p:par>
                            </p:childTnLst>
                          </p:cTn>
                        </p:par>
                      </p:childTnLst>
                    </p:cTn>
                  </p:par>
                </p:childTnLst>
              </p:cTn>
              <p:nextCondLst>
                <p:cond evt="onClick" delay="0">
                  <p:tgtEl>
                    <p:spTgt spid="36"/>
                  </p:tgtEl>
                </p:cond>
              </p:nextCondLst>
            </p:seq>
            <p:seq concurrent="1" nextAc="seek">
              <p:cTn id="37" restart="whenNotActive" fill="hold" evtFilter="cancelBubble" nodeType="interactiveSeq">
                <p:stCondLst>
                  <p:cond evt="onClick" delay="0">
                    <p:tgtEl>
                      <p:spTgt spid="43"/>
                    </p:tgtEl>
                  </p:cond>
                </p:stCondLst>
                <p:endSync evt="end" delay="0">
                  <p:rtn val="all"/>
                </p:endSync>
                <p:childTnLst>
                  <p:par>
                    <p:cTn id="38" fill="hold">
                      <p:stCondLst>
                        <p:cond delay="0"/>
                      </p:stCondLst>
                      <p:childTnLst>
                        <p:par>
                          <p:cTn id="39" fill="hold">
                            <p:stCondLst>
                              <p:cond delay="0"/>
                            </p:stCondLst>
                            <p:childTnLst>
                              <p:par>
                                <p:cTn id="40" presetID="12" presetClass="entr" presetSubtype="8"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additive="base">
                                        <p:cTn id="42" dur="1000"/>
                                        <p:tgtEl>
                                          <p:spTgt spid="46"/>
                                        </p:tgtEl>
                                        <p:attrNameLst>
                                          <p:attrName>ppt_x</p:attrName>
                                        </p:attrNameLst>
                                      </p:cBhvr>
                                      <p:tavLst>
                                        <p:tav tm="0">
                                          <p:val>
                                            <p:strVal val="#ppt_x-#ppt_w*1.125000"/>
                                          </p:val>
                                        </p:tav>
                                        <p:tav tm="100000">
                                          <p:val>
                                            <p:strVal val="#ppt_x"/>
                                          </p:val>
                                        </p:tav>
                                      </p:tavLst>
                                    </p:anim>
                                    <p:animEffect transition="in" filter="wipe(right)">
                                      <p:cBhvr>
                                        <p:cTn id="43" dur="1000"/>
                                        <p:tgtEl>
                                          <p:spTgt spid="46"/>
                                        </p:tgtEl>
                                      </p:cBhvr>
                                    </p:animEffect>
                                  </p:childTnLst>
                                </p:cTn>
                              </p:par>
                            </p:childTnLst>
                          </p:cTn>
                        </p:par>
                      </p:childTnLst>
                    </p:cTn>
                  </p:par>
                </p:childTnLst>
              </p:cTn>
              <p:nextCondLst>
                <p:cond evt="onClick" delay="0">
                  <p:tgtEl>
                    <p:spTgt spid="43"/>
                  </p:tgtEl>
                </p:cond>
              </p:nextCondLst>
            </p:seq>
            <p:seq concurrent="1" nextAc="seek">
              <p:cTn id="44" restart="whenNotActive" fill="hold" evtFilter="cancelBubble" nodeType="interactiveSeq">
                <p:stCondLst>
                  <p:cond evt="onClick" delay="0">
                    <p:tgtEl>
                      <p:spTgt spid="42"/>
                    </p:tgtEl>
                  </p:cond>
                </p:stCondLst>
                <p:endSync evt="end" delay="0">
                  <p:rtn val="all"/>
                </p:endSync>
                <p:childTnLst>
                  <p:par>
                    <p:cTn id="45" fill="hold">
                      <p:stCondLst>
                        <p:cond delay="0"/>
                      </p:stCondLst>
                      <p:childTnLst>
                        <p:par>
                          <p:cTn id="46" fill="hold">
                            <p:stCondLst>
                              <p:cond delay="0"/>
                            </p:stCondLst>
                            <p:childTnLst>
                              <p:par>
                                <p:cTn id="47" presetID="12" presetClass="entr" presetSubtype="8"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1000"/>
                                        <p:tgtEl>
                                          <p:spTgt spid="40"/>
                                        </p:tgtEl>
                                        <p:attrNameLst>
                                          <p:attrName>ppt_x</p:attrName>
                                        </p:attrNameLst>
                                      </p:cBhvr>
                                      <p:tavLst>
                                        <p:tav tm="0">
                                          <p:val>
                                            <p:strVal val="#ppt_x-#ppt_w*1.125000"/>
                                          </p:val>
                                        </p:tav>
                                        <p:tav tm="100000">
                                          <p:val>
                                            <p:strVal val="#ppt_x"/>
                                          </p:val>
                                        </p:tav>
                                      </p:tavLst>
                                    </p:anim>
                                    <p:animEffect transition="in" filter="wipe(right)">
                                      <p:cBhvr>
                                        <p:cTn id="50" dur="1000"/>
                                        <p:tgtEl>
                                          <p:spTgt spid="40"/>
                                        </p:tgtEl>
                                      </p:cBhvr>
                                    </p:animEffect>
                                  </p:childTnLst>
                                </p:cTn>
                              </p:par>
                            </p:childTnLst>
                          </p:cTn>
                        </p:par>
                      </p:childTnLst>
                    </p:cTn>
                  </p:par>
                </p:childTnLst>
              </p:cTn>
              <p:nextCondLst>
                <p:cond evt="onClick" delay="0">
                  <p:tgtEl>
                    <p:spTgt spid="42"/>
                  </p:tgtEl>
                </p:cond>
              </p:nextCondLst>
            </p:seq>
            <p:seq concurrent="1" nextAc="seek">
              <p:cTn id="51" restart="whenNotActive" fill="hold" evtFilter="cancelBubble" nodeType="interactiveSeq">
                <p:stCondLst>
                  <p:cond evt="onClick" delay="0">
                    <p:tgtEl>
                      <p:spTgt spid="20"/>
                    </p:tgtEl>
                  </p:cond>
                </p:stCondLst>
                <p:endSync evt="end" delay="0">
                  <p:rtn val="all"/>
                </p:endSync>
                <p:childTnLst>
                  <p:par>
                    <p:cTn id="52" fill="hold">
                      <p:stCondLst>
                        <p:cond delay="0"/>
                      </p:stCondLst>
                      <p:childTnLst>
                        <p:par>
                          <p:cTn id="53" fill="hold">
                            <p:stCondLst>
                              <p:cond delay="0"/>
                            </p:stCondLst>
                            <p:childTnLst>
                              <p:par>
                                <p:cTn id="54" presetID="12" presetClass="entr" presetSubtype="8"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1000"/>
                                        <p:tgtEl>
                                          <p:spTgt spid="14"/>
                                        </p:tgtEl>
                                        <p:attrNameLst>
                                          <p:attrName>ppt_x</p:attrName>
                                        </p:attrNameLst>
                                      </p:cBhvr>
                                      <p:tavLst>
                                        <p:tav tm="0">
                                          <p:val>
                                            <p:strVal val="#ppt_x-#ppt_w*1.125000"/>
                                          </p:val>
                                        </p:tav>
                                        <p:tav tm="100000">
                                          <p:val>
                                            <p:strVal val="#ppt_x"/>
                                          </p:val>
                                        </p:tav>
                                      </p:tavLst>
                                    </p:anim>
                                    <p:animEffect transition="in" filter="wipe(right)">
                                      <p:cBhvr>
                                        <p:cTn id="57" dur="1000"/>
                                        <p:tgtEl>
                                          <p:spTgt spid="14"/>
                                        </p:tgtEl>
                                      </p:cBhvr>
                                    </p:animEffect>
                                  </p:child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21"/>
                    </p:tgtEl>
                  </p:cond>
                </p:stCondLst>
                <p:endSync evt="end" delay="0">
                  <p:rtn val="all"/>
                </p:endSync>
                <p:childTnLst>
                  <p:par>
                    <p:cTn id="59" fill="hold">
                      <p:stCondLst>
                        <p:cond delay="0"/>
                      </p:stCondLst>
                      <p:childTnLst>
                        <p:par>
                          <p:cTn id="60" fill="hold">
                            <p:stCondLst>
                              <p:cond delay="0"/>
                            </p:stCondLst>
                            <p:childTnLst>
                              <p:par>
                                <p:cTn id="61" presetID="12" presetClass="entr" presetSubtype="8"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1000"/>
                                        <p:tgtEl>
                                          <p:spTgt spid="13"/>
                                        </p:tgtEl>
                                        <p:attrNameLst>
                                          <p:attrName>ppt_x</p:attrName>
                                        </p:attrNameLst>
                                      </p:cBhvr>
                                      <p:tavLst>
                                        <p:tav tm="0">
                                          <p:val>
                                            <p:strVal val="#ppt_x-#ppt_w*1.125000"/>
                                          </p:val>
                                        </p:tav>
                                        <p:tav tm="100000">
                                          <p:val>
                                            <p:strVal val="#ppt_x"/>
                                          </p:val>
                                        </p:tav>
                                      </p:tavLst>
                                    </p:anim>
                                    <p:animEffect transition="in" filter="wipe(right)">
                                      <p:cBhvr>
                                        <p:cTn id="64" dur="1000"/>
                                        <p:tgtEl>
                                          <p:spTgt spid="13"/>
                                        </p:tgtEl>
                                      </p:cBhvr>
                                    </p:animEffect>
                                  </p:childTnLst>
                                </p:cTn>
                              </p:par>
                            </p:childTnLst>
                          </p:cTn>
                        </p:par>
                      </p:childTnLst>
                    </p:cTn>
                  </p:par>
                </p:childTnLst>
              </p:cTn>
              <p:nextCondLst>
                <p:cond evt="onClick" delay="0">
                  <p:tgtEl>
                    <p:spTgt spid="21"/>
                  </p:tgtEl>
                </p:cond>
              </p:nextCondLst>
            </p:seq>
            <p:seq concurrent="1" nextAc="seek">
              <p:cTn id="65" restart="whenNotActive" fill="hold" evtFilter="cancelBubble" nodeType="interactiveSeq">
                <p:stCondLst>
                  <p:cond evt="onClick" delay="0">
                    <p:tgtEl>
                      <p:spTgt spid="22"/>
                    </p:tgtEl>
                  </p:cond>
                </p:stCondLst>
                <p:endSync evt="end" delay="0">
                  <p:rtn val="all"/>
                </p:endSync>
                <p:childTnLst>
                  <p:par>
                    <p:cTn id="66" fill="hold">
                      <p:stCondLst>
                        <p:cond delay="0"/>
                      </p:stCondLst>
                      <p:childTnLst>
                        <p:par>
                          <p:cTn id="67" fill="hold">
                            <p:stCondLst>
                              <p:cond delay="0"/>
                            </p:stCondLst>
                            <p:childTnLst>
                              <p:par>
                                <p:cTn id="68" presetID="12" presetClass="entr" presetSubtype="8"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1000"/>
                                        <p:tgtEl>
                                          <p:spTgt spid="12"/>
                                        </p:tgtEl>
                                        <p:attrNameLst>
                                          <p:attrName>ppt_x</p:attrName>
                                        </p:attrNameLst>
                                      </p:cBhvr>
                                      <p:tavLst>
                                        <p:tav tm="0">
                                          <p:val>
                                            <p:strVal val="#ppt_x-#ppt_w*1.125000"/>
                                          </p:val>
                                        </p:tav>
                                        <p:tav tm="100000">
                                          <p:val>
                                            <p:strVal val="#ppt_x"/>
                                          </p:val>
                                        </p:tav>
                                      </p:tavLst>
                                    </p:anim>
                                    <p:animEffect transition="in" filter="wipe(right)">
                                      <p:cBhvr>
                                        <p:cTn id="71" dur="1000"/>
                                        <p:tgtEl>
                                          <p:spTgt spid="12"/>
                                        </p:tgtEl>
                                      </p:cBhvr>
                                    </p:animEffect>
                                  </p:childTnLst>
                                </p:cTn>
                              </p:par>
                            </p:childTnLst>
                          </p:cTn>
                        </p:par>
                      </p:childTnLst>
                    </p:cTn>
                  </p:par>
                </p:childTnLst>
              </p:cTn>
              <p:nextCondLst>
                <p:cond evt="onClick" delay="0">
                  <p:tgtEl>
                    <p:spTgt spid="22"/>
                  </p:tgtEl>
                </p:cond>
              </p:nextCondLst>
            </p:seq>
          </p:childTnLst>
        </p:cTn>
      </p:par>
    </p:tnLst>
    <p:bldLst>
      <p:bldP spid="11" grpId="0"/>
      <p:bldP spid="12" grpId="0"/>
      <p:bldP spid="13" grpId="0"/>
      <p:bldP spid="14" grpId="0"/>
      <p:bldP spid="15" grpId="0"/>
      <p:bldP spid="16" grpId="0"/>
      <p:bldP spid="37" grpId="0"/>
      <p:bldP spid="41" grpId="0"/>
      <p:bldP spid="40"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
            <a:extLst>
              <a:ext uri="{FF2B5EF4-FFF2-40B4-BE49-F238E27FC236}">
                <a16:creationId xmlns:a16="http://schemas.microsoft.com/office/drawing/2014/main" id="{A96E04FB-A55A-4CC8-817F-766F255CF61D}"/>
              </a:ext>
            </a:extLst>
          </p:cNvPr>
          <p:cNvSpPr txBox="1">
            <a:spLocks/>
          </p:cNvSpPr>
          <p:nvPr/>
        </p:nvSpPr>
        <p:spPr>
          <a:xfrm>
            <a:off x="3692022" y="3255644"/>
            <a:ext cx="1097280" cy="411480"/>
          </a:xfrm>
          <a:prstGeom prst="rect">
            <a:avLst/>
          </a:prstGeom>
          <a:ln>
            <a:solidFill>
              <a:schemeClr val="tx1"/>
            </a:solidFill>
          </a:ln>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dirty="0">
                <a:solidFill>
                  <a:schemeClr val="accent3">
                    <a:lumMod val="50000"/>
                  </a:schemeClr>
                </a:solidFill>
              </a:rPr>
              <a:t>t a p</a:t>
            </a:r>
          </a:p>
        </p:txBody>
      </p:sp>
      <p:sp>
        <p:nvSpPr>
          <p:cNvPr id="25" name="Content Placeholder 2">
            <a:extLst>
              <a:ext uri="{FF2B5EF4-FFF2-40B4-BE49-F238E27FC236}">
                <a16:creationId xmlns:a16="http://schemas.microsoft.com/office/drawing/2014/main" id="{1B8BE694-255D-4B16-8CB5-142A99B21F0A}"/>
              </a:ext>
            </a:extLst>
          </p:cNvPr>
          <p:cNvSpPr txBox="1">
            <a:spLocks/>
          </p:cNvSpPr>
          <p:nvPr/>
        </p:nvSpPr>
        <p:spPr>
          <a:xfrm>
            <a:off x="8262690" y="3255644"/>
            <a:ext cx="1097280" cy="411480"/>
          </a:xfrm>
          <a:prstGeom prst="rect">
            <a:avLst/>
          </a:prstGeom>
          <a:ln>
            <a:solidFill>
              <a:schemeClr val="tx1"/>
            </a:solidFill>
          </a:ln>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IN" dirty="0">
                <a:solidFill>
                  <a:schemeClr val="accent3">
                    <a:lumMod val="50000"/>
                  </a:schemeClr>
                </a:solidFill>
              </a:rPr>
              <a:t>n e t</a:t>
            </a:r>
          </a:p>
        </p:txBody>
      </p:sp>
      <p:sp>
        <p:nvSpPr>
          <p:cNvPr id="26" name="Content Placeholder 2">
            <a:extLst>
              <a:ext uri="{FF2B5EF4-FFF2-40B4-BE49-F238E27FC236}">
                <a16:creationId xmlns:a16="http://schemas.microsoft.com/office/drawing/2014/main" id="{54210F19-24CA-4FC7-AAAC-DDADD25D950B}"/>
              </a:ext>
            </a:extLst>
          </p:cNvPr>
          <p:cNvSpPr txBox="1">
            <a:spLocks/>
          </p:cNvSpPr>
          <p:nvPr/>
        </p:nvSpPr>
        <p:spPr>
          <a:xfrm>
            <a:off x="692017" y="5498678"/>
            <a:ext cx="1097280" cy="411480"/>
          </a:xfrm>
          <a:prstGeom prst="rect">
            <a:avLst/>
          </a:prstGeom>
          <a:ln>
            <a:solidFill>
              <a:schemeClr val="tx1"/>
            </a:solidFill>
          </a:ln>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IN" dirty="0">
                <a:solidFill>
                  <a:schemeClr val="accent3">
                    <a:lumMod val="50000"/>
                  </a:schemeClr>
                </a:solidFill>
              </a:rPr>
              <a:t>s </a:t>
            </a:r>
            <a:r>
              <a:rPr lang="en-IN" dirty="0" err="1">
                <a:solidFill>
                  <a:schemeClr val="accent3">
                    <a:lumMod val="50000"/>
                  </a:schemeClr>
                </a:solidFill>
              </a:rPr>
              <a:t>i</a:t>
            </a:r>
            <a:r>
              <a:rPr lang="en-IN" dirty="0">
                <a:solidFill>
                  <a:schemeClr val="accent3">
                    <a:lumMod val="50000"/>
                  </a:schemeClr>
                </a:solidFill>
              </a:rPr>
              <a:t> p</a:t>
            </a:r>
          </a:p>
        </p:txBody>
      </p:sp>
      <p:sp>
        <p:nvSpPr>
          <p:cNvPr id="27" name="Content Placeholder 2">
            <a:extLst>
              <a:ext uri="{FF2B5EF4-FFF2-40B4-BE49-F238E27FC236}">
                <a16:creationId xmlns:a16="http://schemas.microsoft.com/office/drawing/2014/main" id="{D8E56548-F70D-491E-B145-83BC9B221B08}"/>
              </a:ext>
            </a:extLst>
          </p:cNvPr>
          <p:cNvSpPr txBox="1">
            <a:spLocks/>
          </p:cNvSpPr>
          <p:nvPr/>
        </p:nvSpPr>
        <p:spPr>
          <a:xfrm>
            <a:off x="10453738" y="3255644"/>
            <a:ext cx="1097280" cy="411480"/>
          </a:xfrm>
          <a:prstGeom prst="rect">
            <a:avLst/>
          </a:prstGeom>
          <a:ln>
            <a:solidFill>
              <a:schemeClr val="tx1"/>
            </a:solidFill>
          </a:ln>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IN" dirty="0">
                <a:solidFill>
                  <a:schemeClr val="accent3">
                    <a:lumMod val="50000"/>
                  </a:schemeClr>
                </a:solidFill>
              </a:rPr>
              <a:t>c u p</a:t>
            </a:r>
          </a:p>
        </p:txBody>
      </p:sp>
      <p:sp>
        <p:nvSpPr>
          <p:cNvPr id="28" name="Content Placeholder 2">
            <a:extLst>
              <a:ext uri="{FF2B5EF4-FFF2-40B4-BE49-F238E27FC236}">
                <a16:creationId xmlns:a16="http://schemas.microsoft.com/office/drawing/2014/main" id="{1F31B328-BC8E-42F1-B4E7-9A0FD4A06080}"/>
              </a:ext>
            </a:extLst>
          </p:cNvPr>
          <p:cNvSpPr txBox="1">
            <a:spLocks/>
          </p:cNvSpPr>
          <p:nvPr/>
        </p:nvSpPr>
        <p:spPr>
          <a:xfrm>
            <a:off x="6037478" y="3255644"/>
            <a:ext cx="1097280" cy="411480"/>
          </a:xfrm>
          <a:prstGeom prst="rect">
            <a:avLst/>
          </a:prstGeom>
          <a:ln>
            <a:solidFill>
              <a:schemeClr val="tx1"/>
            </a:solidFill>
          </a:ln>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IN" dirty="0">
                <a:solidFill>
                  <a:schemeClr val="accent3">
                    <a:lumMod val="50000"/>
                  </a:schemeClr>
                </a:solidFill>
              </a:rPr>
              <a:t>p o t</a:t>
            </a:r>
          </a:p>
        </p:txBody>
      </p:sp>
      <p:sp>
        <p:nvSpPr>
          <p:cNvPr id="29" name="Content Placeholder 2">
            <a:extLst>
              <a:ext uri="{FF2B5EF4-FFF2-40B4-BE49-F238E27FC236}">
                <a16:creationId xmlns:a16="http://schemas.microsoft.com/office/drawing/2014/main" id="{6B3D8B4E-B813-4FFC-A3B0-EB112B0762B8}"/>
              </a:ext>
            </a:extLst>
          </p:cNvPr>
          <p:cNvSpPr txBox="1">
            <a:spLocks/>
          </p:cNvSpPr>
          <p:nvPr/>
        </p:nvSpPr>
        <p:spPr>
          <a:xfrm>
            <a:off x="10596524" y="5498678"/>
            <a:ext cx="1097280" cy="411480"/>
          </a:xfrm>
          <a:prstGeom prst="rect">
            <a:avLst/>
          </a:prstGeom>
          <a:ln>
            <a:solidFill>
              <a:schemeClr val="tx1"/>
            </a:solidFill>
          </a:ln>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IN" dirty="0">
                <a:solidFill>
                  <a:schemeClr val="accent3">
                    <a:lumMod val="50000"/>
                  </a:schemeClr>
                </a:solidFill>
              </a:rPr>
              <a:t>t o p</a:t>
            </a:r>
          </a:p>
        </p:txBody>
      </p:sp>
      <p:pic>
        <p:nvPicPr>
          <p:cNvPr id="30" name="Tap">
            <a:extLst>
              <a:ext uri="{FF2B5EF4-FFF2-40B4-BE49-F238E27FC236}">
                <a16:creationId xmlns:a16="http://schemas.microsoft.com/office/drawing/2014/main" id="{DF30DD69-67ED-4053-8337-FD39A0CD7D56}"/>
              </a:ext>
            </a:extLst>
          </p:cNvPr>
          <p:cNvPicPr>
            <a:picLocks noChangeAspect="1"/>
          </p:cNvPicPr>
          <p:nvPr/>
        </p:nvPicPr>
        <p:blipFill rotWithShape="1">
          <a:blip r:embed="rId3">
            <a:extLst>
              <a:ext uri="{28A0092B-C50C-407E-A947-70E740481C1C}">
                <a14:useLocalDpi xmlns:a14="http://schemas.microsoft.com/office/drawing/2010/main" val="0"/>
              </a:ext>
            </a:extLst>
          </a:blip>
          <a:srcRect b="34313"/>
          <a:stretch/>
        </p:blipFill>
        <p:spPr>
          <a:xfrm>
            <a:off x="3345719" y="1282575"/>
            <a:ext cx="1789887" cy="1763565"/>
          </a:xfrm>
          <a:prstGeom prst="rect">
            <a:avLst/>
          </a:prstGeom>
        </p:spPr>
      </p:pic>
      <p:pic>
        <p:nvPicPr>
          <p:cNvPr id="31" name="Net">
            <a:extLst>
              <a:ext uri="{FF2B5EF4-FFF2-40B4-BE49-F238E27FC236}">
                <a16:creationId xmlns:a16="http://schemas.microsoft.com/office/drawing/2014/main" id="{FB7ABC5E-A51F-4370-87B9-F925046BB050}"/>
              </a:ext>
            </a:extLst>
          </p:cNvPr>
          <p:cNvPicPr>
            <a:picLocks noChangeAspect="1"/>
          </p:cNvPicPr>
          <p:nvPr/>
        </p:nvPicPr>
        <p:blipFill rotWithShape="1">
          <a:blip r:embed="rId4">
            <a:extLst>
              <a:ext uri="{28A0092B-C50C-407E-A947-70E740481C1C}">
                <a14:useLocalDpi xmlns:a14="http://schemas.microsoft.com/office/drawing/2010/main" val="0"/>
              </a:ext>
            </a:extLst>
          </a:blip>
          <a:srcRect b="50000"/>
          <a:stretch/>
        </p:blipFill>
        <p:spPr>
          <a:xfrm>
            <a:off x="8036630" y="1282575"/>
            <a:ext cx="1549400" cy="1549400"/>
          </a:xfrm>
          <a:prstGeom prst="rect">
            <a:avLst/>
          </a:prstGeom>
          <a:ln w="38100">
            <a:solidFill>
              <a:srgbClr val="002060"/>
            </a:solidFill>
          </a:ln>
        </p:spPr>
      </p:pic>
      <p:pic>
        <p:nvPicPr>
          <p:cNvPr id="32" name="Cup">
            <a:extLst>
              <a:ext uri="{FF2B5EF4-FFF2-40B4-BE49-F238E27FC236}">
                <a16:creationId xmlns:a16="http://schemas.microsoft.com/office/drawing/2014/main" id="{2D9F54DE-1C4D-4E0A-ACF5-0F867ABA6355}"/>
              </a:ext>
            </a:extLst>
          </p:cNvPr>
          <p:cNvPicPr>
            <a:picLocks noChangeAspect="1"/>
          </p:cNvPicPr>
          <p:nvPr/>
        </p:nvPicPr>
        <p:blipFill rotWithShape="1">
          <a:blip r:embed="rId5">
            <a:extLst>
              <a:ext uri="{28A0092B-C50C-407E-A947-70E740481C1C}">
                <a14:useLocalDpi xmlns:a14="http://schemas.microsoft.com/office/drawing/2010/main" val="0"/>
              </a:ext>
            </a:extLst>
          </a:blip>
          <a:srcRect l="20262" t="12052" r="21590" b="15319"/>
          <a:stretch/>
        </p:blipFill>
        <p:spPr>
          <a:xfrm>
            <a:off x="10064991" y="1282575"/>
            <a:ext cx="1874774" cy="1561095"/>
          </a:xfrm>
          <a:prstGeom prst="rect">
            <a:avLst/>
          </a:prstGeom>
        </p:spPr>
      </p:pic>
      <p:pic>
        <p:nvPicPr>
          <p:cNvPr id="33" name="Sip">
            <a:extLst>
              <a:ext uri="{FF2B5EF4-FFF2-40B4-BE49-F238E27FC236}">
                <a16:creationId xmlns:a16="http://schemas.microsoft.com/office/drawing/2014/main" id="{085F24D5-7B0F-4A5A-8E9E-3DD41E3BBD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8193" y="3867528"/>
            <a:ext cx="2004928" cy="1434776"/>
          </a:xfrm>
          <a:prstGeom prst="rect">
            <a:avLst/>
          </a:prstGeom>
        </p:spPr>
      </p:pic>
      <p:pic>
        <p:nvPicPr>
          <p:cNvPr id="34" name="Top" descr="A picture containing sky, mountain, outdoor, sunset&#10;&#10;Description automatically generated">
            <a:extLst>
              <a:ext uri="{FF2B5EF4-FFF2-40B4-BE49-F238E27FC236}">
                <a16:creationId xmlns:a16="http://schemas.microsoft.com/office/drawing/2014/main" id="{3FB828F1-F5AC-49F3-8FFA-714E4DAF9B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00456" y="3867528"/>
            <a:ext cx="1889417" cy="1434776"/>
          </a:xfrm>
          <a:prstGeom prst="rect">
            <a:avLst/>
          </a:prstGeom>
        </p:spPr>
      </p:pic>
      <p:pic>
        <p:nvPicPr>
          <p:cNvPr id="35" name="Pot">
            <a:extLst>
              <a:ext uri="{FF2B5EF4-FFF2-40B4-BE49-F238E27FC236}">
                <a16:creationId xmlns:a16="http://schemas.microsoft.com/office/drawing/2014/main" id="{520F00C9-84C5-4177-81A6-FA2CD42DA1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14568" y="1282575"/>
            <a:ext cx="1943100" cy="1434776"/>
          </a:xfrm>
          <a:prstGeom prst="rect">
            <a:avLst/>
          </a:prstGeom>
        </p:spPr>
      </p:pic>
      <p:sp>
        <p:nvSpPr>
          <p:cNvPr id="36" name="Freeform 12">
            <a:extLst>
              <a:ext uri="{FF2B5EF4-FFF2-40B4-BE49-F238E27FC236}">
                <a16:creationId xmlns:a16="http://schemas.microsoft.com/office/drawing/2014/main" id="{AF23F453-894B-430A-BB97-D2D52ECEEAB8}"/>
              </a:ext>
            </a:extLst>
          </p:cNvPr>
          <p:cNvSpPr/>
          <p:nvPr/>
        </p:nvSpPr>
        <p:spPr>
          <a:xfrm>
            <a:off x="4036454" y="3261938"/>
            <a:ext cx="318721" cy="390293"/>
          </a:xfrm>
          <a:custGeom>
            <a:avLst/>
            <a:gdLst>
              <a:gd name="connsiteX0" fmla="*/ 106447 w 318721"/>
              <a:gd name="connsiteY0" fmla="*/ 0 h 390293"/>
              <a:gd name="connsiteX1" fmla="*/ 184505 w 318721"/>
              <a:gd name="connsiteY1" fmla="*/ 11151 h 390293"/>
              <a:gd name="connsiteX2" fmla="*/ 273715 w 318721"/>
              <a:gd name="connsiteY2" fmla="*/ 22302 h 390293"/>
              <a:gd name="connsiteX3" fmla="*/ 296017 w 318721"/>
              <a:gd name="connsiteY3" fmla="*/ 44605 h 390293"/>
              <a:gd name="connsiteX4" fmla="*/ 318320 w 318721"/>
              <a:gd name="connsiteY4" fmla="*/ 111512 h 390293"/>
              <a:gd name="connsiteX5" fmla="*/ 284866 w 318721"/>
              <a:gd name="connsiteY5" fmla="*/ 256478 h 390293"/>
              <a:gd name="connsiteX6" fmla="*/ 262564 w 318721"/>
              <a:gd name="connsiteY6" fmla="*/ 323385 h 390293"/>
              <a:gd name="connsiteX7" fmla="*/ 206808 w 318721"/>
              <a:gd name="connsiteY7" fmla="*/ 367990 h 390293"/>
              <a:gd name="connsiteX8" fmla="*/ 139900 w 318721"/>
              <a:gd name="connsiteY8" fmla="*/ 390293 h 390293"/>
              <a:gd name="connsiteX9" fmla="*/ 17237 w 318721"/>
              <a:gd name="connsiteY9" fmla="*/ 356839 h 390293"/>
              <a:gd name="connsiteX10" fmla="*/ 17237 w 318721"/>
              <a:gd name="connsiteY10" fmla="*/ 156117 h 390293"/>
              <a:gd name="connsiteX11" fmla="*/ 28388 w 318721"/>
              <a:gd name="connsiteY11" fmla="*/ 122663 h 390293"/>
              <a:gd name="connsiteX12" fmla="*/ 50690 w 318721"/>
              <a:gd name="connsiteY12" fmla="*/ 89210 h 390293"/>
              <a:gd name="connsiteX13" fmla="*/ 61842 w 318721"/>
              <a:gd name="connsiteY13" fmla="*/ 44605 h 390293"/>
              <a:gd name="connsiteX14" fmla="*/ 84144 w 318721"/>
              <a:gd name="connsiteY14" fmla="*/ 22302 h 390293"/>
              <a:gd name="connsiteX15" fmla="*/ 50690 w 318721"/>
              <a:gd name="connsiteY15" fmla="*/ 33454 h 390293"/>
              <a:gd name="connsiteX16" fmla="*/ 39539 w 318721"/>
              <a:gd name="connsiteY16" fmla="*/ 33454 h 39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8721" h="390293">
                <a:moveTo>
                  <a:pt x="106447" y="0"/>
                </a:moveTo>
                <a:lnTo>
                  <a:pt x="184505" y="11151"/>
                </a:lnTo>
                <a:cubicBezTo>
                  <a:pt x="214210" y="15112"/>
                  <a:pt x="245011" y="13691"/>
                  <a:pt x="273715" y="22302"/>
                </a:cubicBezTo>
                <a:cubicBezTo>
                  <a:pt x="283785" y="25323"/>
                  <a:pt x="288583" y="37171"/>
                  <a:pt x="296017" y="44605"/>
                </a:cubicBezTo>
                <a:cubicBezTo>
                  <a:pt x="303451" y="66907"/>
                  <a:pt x="321645" y="88240"/>
                  <a:pt x="318320" y="111512"/>
                </a:cubicBezTo>
                <a:cubicBezTo>
                  <a:pt x="303843" y="212844"/>
                  <a:pt x="315480" y="164635"/>
                  <a:pt x="284866" y="256478"/>
                </a:cubicBezTo>
                <a:lnTo>
                  <a:pt x="262564" y="323385"/>
                </a:lnTo>
                <a:cubicBezTo>
                  <a:pt x="244027" y="341922"/>
                  <a:pt x="232129" y="356736"/>
                  <a:pt x="206808" y="367990"/>
                </a:cubicBezTo>
                <a:cubicBezTo>
                  <a:pt x="185325" y="377538"/>
                  <a:pt x="139900" y="390293"/>
                  <a:pt x="139900" y="390293"/>
                </a:cubicBezTo>
                <a:cubicBezTo>
                  <a:pt x="39287" y="365139"/>
                  <a:pt x="79769" y="377683"/>
                  <a:pt x="17237" y="356839"/>
                </a:cubicBezTo>
                <a:cubicBezTo>
                  <a:pt x="-10329" y="274138"/>
                  <a:pt x="-662" y="317214"/>
                  <a:pt x="17237" y="156117"/>
                </a:cubicBezTo>
                <a:cubicBezTo>
                  <a:pt x="18535" y="144434"/>
                  <a:pt x="23131" y="133177"/>
                  <a:pt x="28388" y="122663"/>
                </a:cubicBezTo>
                <a:cubicBezTo>
                  <a:pt x="34381" y="110676"/>
                  <a:pt x="43256" y="100361"/>
                  <a:pt x="50690" y="89210"/>
                </a:cubicBezTo>
                <a:cubicBezTo>
                  <a:pt x="54407" y="74342"/>
                  <a:pt x="54988" y="58313"/>
                  <a:pt x="61842" y="44605"/>
                </a:cubicBezTo>
                <a:cubicBezTo>
                  <a:pt x="66544" y="35201"/>
                  <a:pt x="91578" y="29736"/>
                  <a:pt x="84144" y="22302"/>
                </a:cubicBezTo>
                <a:cubicBezTo>
                  <a:pt x="75832" y="13991"/>
                  <a:pt x="62094" y="30603"/>
                  <a:pt x="50690" y="33454"/>
                </a:cubicBezTo>
                <a:cubicBezTo>
                  <a:pt x="47084" y="34356"/>
                  <a:pt x="43256" y="33454"/>
                  <a:pt x="39539" y="33454"/>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37" name="Freeform 19">
            <a:extLst>
              <a:ext uri="{FF2B5EF4-FFF2-40B4-BE49-F238E27FC236}">
                <a16:creationId xmlns:a16="http://schemas.microsoft.com/office/drawing/2014/main" id="{A6A4372A-B354-4B3F-A933-C8A8B9D86413}"/>
              </a:ext>
            </a:extLst>
          </p:cNvPr>
          <p:cNvSpPr/>
          <p:nvPr/>
        </p:nvSpPr>
        <p:spPr>
          <a:xfrm>
            <a:off x="8717732" y="3281158"/>
            <a:ext cx="318721" cy="390293"/>
          </a:xfrm>
          <a:custGeom>
            <a:avLst/>
            <a:gdLst>
              <a:gd name="connsiteX0" fmla="*/ 106447 w 318721"/>
              <a:gd name="connsiteY0" fmla="*/ 0 h 390293"/>
              <a:gd name="connsiteX1" fmla="*/ 184505 w 318721"/>
              <a:gd name="connsiteY1" fmla="*/ 11151 h 390293"/>
              <a:gd name="connsiteX2" fmla="*/ 273715 w 318721"/>
              <a:gd name="connsiteY2" fmla="*/ 22302 h 390293"/>
              <a:gd name="connsiteX3" fmla="*/ 296017 w 318721"/>
              <a:gd name="connsiteY3" fmla="*/ 44605 h 390293"/>
              <a:gd name="connsiteX4" fmla="*/ 318320 w 318721"/>
              <a:gd name="connsiteY4" fmla="*/ 111512 h 390293"/>
              <a:gd name="connsiteX5" fmla="*/ 284866 w 318721"/>
              <a:gd name="connsiteY5" fmla="*/ 256478 h 390293"/>
              <a:gd name="connsiteX6" fmla="*/ 262564 w 318721"/>
              <a:gd name="connsiteY6" fmla="*/ 323385 h 390293"/>
              <a:gd name="connsiteX7" fmla="*/ 206808 w 318721"/>
              <a:gd name="connsiteY7" fmla="*/ 367990 h 390293"/>
              <a:gd name="connsiteX8" fmla="*/ 139900 w 318721"/>
              <a:gd name="connsiteY8" fmla="*/ 390293 h 390293"/>
              <a:gd name="connsiteX9" fmla="*/ 17237 w 318721"/>
              <a:gd name="connsiteY9" fmla="*/ 356839 h 390293"/>
              <a:gd name="connsiteX10" fmla="*/ 17237 w 318721"/>
              <a:gd name="connsiteY10" fmla="*/ 156117 h 390293"/>
              <a:gd name="connsiteX11" fmla="*/ 28388 w 318721"/>
              <a:gd name="connsiteY11" fmla="*/ 122663 h 390293"/>
              <a:gd name="connsiteX12" fmla="*/ 50690 w 318721"/>
              <a:gd name="connsiteY12" fmla="*/ 89210 h 390293"/>
              <a:gd name="connsiteX13" fmla="*/ 61842 w 318721"/>
              <a:gd name="connsiteY13" fmla="*/ 44605 h 390293"/>
              <a:gd name="connsiteX14" fmla="*/ 84144 w 318721"/>
              <a:gd name="connsiteY14" fmla="*/ 22302 h 390293"/>
              <a:gd name="connsiteX15" fmla="*/ 50690 w 318721"/>
              <a:gd name="connsiteY15" fmla="*/ 33454 h 390293"/>
              <a:gd name="connsiteX16" fmla="*/ 39539 w 318721"/>
              <a:gd name="connsiteY16" fmla="*/ 33454 h 39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8721" h="390293">
                <a:moveTo>
                  <a:pt x="106447" y="0"/>
                </a:moveTo>
                <a:lnTo>
                  <a:pt x="184505" y="11151"/>
                </a:lnTo>
                <a:cubicBezTo>
                  <a:pt x="214210" y="15112"/>
                  <a:pt x="245011" y="13691"/>
                  <a:pt x="273715" y="22302"/>
                </a:cubicBezTo>
                <a:cubicBezTo>
                  <a:pt x="283785" y="25323"/>
                  <a:pt x="288583" y="37171"/>
                  <a:pt x="296017" y="44605"/>
                </a:cubicBezTo>
                <a:cubicBezTo>
                  <a:pt x="303451" y="66907"/>
                  <a:pt x="321645" y="88240"/>
                  <a:pt x="318320" y="111512"/>
                </a:cubicBezTo>
                <a:cubicBezTo>
                  <a:pt x="303843" y="212844"/>
                  <a:pt x="315480" y="164635"/>
                  <a:pt x="284866" y="256478"/>
                </a:cubicBezTo>
                <a:lnTo>
                  <a:pt x="262564" y="323385"/>
                </a:lnTo>
                <a:cubicBezTo>
                  <a:pt x="244027" y="341922"/>
                  <a:pt x="232129" y="356736"/>
                  <a:pt x="206808" y="367990"/>
                </a:cubicBezTo>
                <a:cubicBezTo>
                  <a:pt x="185325" y="377538"/>
                  <a:pt x="139900" y="390293"/>
                  <a:pt x="139900" y="390293"/>
                </a:cubicBezTo>
                <a:cubicBezTo>
                  <a:pt x="39287" y="365139"/>
                  <a:pt x="79769" y="377683"/>
                  <a:pt x="17237" y="356839"/>
                </a:cubicBezTo>
                <a:cubicBezTo>
                  <a:pt x="-10329" y="274138"/>
                  <a:pt x="-662" y="317214"/>
                  <a:pt x="17237" y="156117"/>
                </a:cubicBezTo>
                <a:cubicBezTo>
                  <a:pt x="18535" y="144434"/>
                  <a:pt x="23131" y="133177"/>
                  <a:pt x="28388" y="122663"/>
                </a:cubicBezTo>
                <a:cubicBezTo>
                  <a:pt x="34381" y="110676"/>
                  <a:pt x="43256" y="100361"/>
                  <a:pt x="50690" y="89210"/>
                </a:cubicBezTo>
                <a:cubicBezTo>
                  <a:pt x="54407" y="74342"/>
                  <a:pt x="54988" y="58313"/>
                  <a:pt x="61842" y="44605"/>
                </a:cubicBezTo>
                <a:cubicBezTo>
                  <a:pt x="66544" y="35201"/>
                  <a:pt x="91578" y="29736"/>
                  <a:pt x="84144" y="22302"/>
                </a:cubicBezTo>
                <a:cubicBezTo>
                  <a:pt x="75832" y="13991"/>
                  <a:pt x="62094" y="30603"/>
                  <a:pt x="50690" y="33454"/>
                </a:cubicBezTo>
                <a:cubicBezTo>
                  <a:pt x="47084" y="34356"/>
                  <a:pt x="43256" y="33454"/>
                  <a:pt x="39539" y="33454"/>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38" name="Freeform 20">
            <a:extLst>
              <a:ext uri="{FF2B5EF4-FFF2-40B4-BE49-F238E27FC236}">
                <a16:creationId xmlns:a16="http://schemas.microsoft.com/office/drawing/2014/main" id="{D3F09C2B-357E-43A1-95E6-5323D90CCA06}"/>
              </a:ext>
            </a:extLst>
          </p:cNvPr>
          <p:cNvSpPr/>
          <p:nvPr/>
        </p:nvSpPr>
        <p:spPr>
          <a:xfrm>
            <a:off x="10833777" y="3261848"/>
            <a:ext cx="318721" cy="390293"/>
          </a:xfrm>
          <a:custGeom>
            <a:avLst/>
            <a:gdLst>
              <a:gd name="connsiteX0" fmla="*/ 106447 w 318721"/>
              <a:gd name="connsiteY0" fmla="*/ 0 h 390293"/>
              <a:gd name="connsiteX1" fmla="*/ 184505 w 318721"/>
              <a:gd name="connsiteY1" fmla="*/ 11151 h 390293"/>
              <a:gd name="connsiteX2" fmla="*/ 273715 w 318721"/>
              <a:gd name="connsiteY2" fmla="*/ 22302 h 390293"/>
              <a:gd name="connsiteX3" fmla="*/ 296017 w 318721"/>
              <a:gd name="connsiteY3" fmla="*/ 44605 h 390293"/>
              <a:gd name="connsiteX4" fmla="*/ 318320 w 318721"/>
              <a:gd name="connsiteY4" fmla="*/ 111512 h 390293"/>
              <a:gd name="connsiteX5" fmla="*/ 284866 w 318721"/>
              <a:gd name="connsiteY5" fmla="*/ 256478 h 390293"/>
              <a:gd name="connsiteX6" fmla="*/ 262564 w 318721"/>
              <a:gd name="connsiteY6" fmla="*/ 323385 h 390293"/>
              <a:gd name="connsiteX7" fmla="*/ 206808 w 318721"/>
              <a:gd name="connsiteY7" fmla="*/ 367990 h 390293"/>
              <a:gd name="connsiteX8" fmla="*/ 139900 w 318721"/>
              <a:gd name="connsiteY8" fmla="*/ 390293 h 390293"/>
              <a:gd name="connsiteX9" fmla="*/ 17237 w 318721"/>
              <a:gd name="connsiteY9" fmla="*/ 356839 h 390293"/>
              <a:gd name="connsiteX10" fmla="*/ 17237 w 318721"/>
              <a:gd name="connsiteY10" fmla="*/ 156117 h 390293"/>
              <a:gd name="connsiteX11" fmla="*/ 28388 w 318721"/>
              <a:gd name="connsiteY11" fmla="*/ 122663 h 390293"/>
              <a:gd name="connsiteX12" fmla="*/ 50690 w 318721"/>
              <a:gd name="connsiteY12" fmla="*/ 89210 h 390293"/>
              <a:gd name="connsiteX13" fmla="*/ 61842 w 318721"/>
              <a:gd name="connsiteY13" fmla="*/ 44605 h 390293"/>
              <a:gd name="connsiteX14" fmla="*/ 84144 w 318721"/>
              <a:gd name="connsiteY14" fmla="*/ 22302 h 390293"/>
              <a:gd name="connsiteX15" fmla="*/ 50690 w 318721"/>
              <a:gd name="connsiteY15" fmla="*/ 33454 h 390293"/>
              <a:gd name="connsiteX16" fmla="*/ 39539 w 318721"/>
              <a:gd name="connsiteY16" fmla="*/ 33454 h 39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8721" h="390293">
                <a:moveTo>
                  <a:pt x="106447" y="0"/>
                </a:moveTo>
                <a:lnTo>
                  <a:pt x="184505" y="11151"/>
                </a:lnTo>
                <a:cubicBezTo>
                  <a:pt x="214210" y="15112"/>
                  <a:pt x="245011" y="13691"/>
                  <a:pt x="273715" y="22302"/>
                </a:cubicBezTo>
                <a:cubicBezTo>
                  <a:pt x="283785" y="25323"/>
                  <a:pt x="288583" y="37171"/>
                  <a:pt x="296017" y="44605"/>
                </a:cubicBezTo>
                <a:cubicBezTo>
                  <a:pt x="303451" y="66907"/>
                  <a:pt x="321645" y="88240"/>
                  <a:pt x="318320" y="111512"/>
                </a:cubicBezTo>
                <a:cubicBezTo>
                  <a:pt x="303843" y="212844"/>
                  <a:pt x="315480" y="164635"/>
                  <a:pt x="284866" y="256478"/>
                </a:cubicBezTo>
                <a:lnTo>
                  <a:pt x="262564" y="323385"/>
                </a:lnTo>
                <a:cubicBezTo>
                  <a:pt x="244027" y="341922"/>
                  <a:pt x="232129" y="356736"/>
                  <a:pt x="206808" y="367990"/>
                </a:cubicBezTo>
                <a:cubicBezTo>
                  <a:pt x="185325" y="377538"/>
                  <a:pt x="139900" y="390293"/>
                  <a:pt x="139900" y="390293"/>
                </a:cubicBezTo>
                <a:cubicBezTo>
                  <a:pt x="39287" y="365139"/>
                  <a:pt x="79769" y="377683"/>
                  <a:pt x="17237" y="356839"/>
                </a:cubicBezTo>
                <a:cubicBezTo>
                  <a:pt x="-10329" y="274138"/>
                  <a:pt x="-662" y="317214"/>
                  <a:pt x="17237" y="156117"/>
                </a:cubicBezTo>
                <a:cubicBezTo>
                  <a:pt x="18535" y="144434"/>
                  <a:pt x="23131" y="133177"/>
                  <a:pt x="28388" y="122663"/>
                </a:cubicBezTo>
                <a:cubicBezTo>
                  <a:pt x="34381" y="110676"/>
                  <a:pt x="43256" y="100361"/>
                  <a:pt x="50690" y="89210"/>
                </a:cubicBezTo>
                <a:cubicBezTo>
                  <a:pt x="54407" y="74342"/>
                  <a:pt x="54988" y="58313"/>
                  <a:pt x="61842" y="44605"/>
                </a:cubicBezTo>
                <a:cubicBezTo>
                  <a:pt x="66544" y="35201"/>
                  <a:pt x="91578" y="29736"/>
                  <a:pt x="84144" y="22302"/>
                </a:cubicBezTo>
                <a:cubicBezTo>
                  <a:pt x="75832" y="13991"/>
                  <a:pt x="62094" y="30603"/>
                  <a:pt x="50690" y="33454"/>
                </a:cubicBezTo>
                <a:cubicBezTo>
                  <a:pt x="47084" y="34356"/>
                  <a:pt x="43256" y="33454"/>
                  <a:pt x="39539" y="33454"/>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39" name="Freeform 21">
            <a:extLst>
              <a:ext uri="{FF2B5EF4-FFF2-40B4-BE49-F238E27FC236}">
                <a16:creationId xmlns:a16="http://schemas.microsoft.com/office/drawing/2014/main" id="{148D4052-4DD1-4527-85E5-964822DFDFA5}"/>
              </a:ext>
            </a:extLst>
          </p:cNvPr>
          <p:cNvSpPr/>
          <p:nvPr/>
        </p:nvSpPr>
        <p:spPr>
          <a:xfrm>
            <a:off x="1066981" y="5531381"/>
            <a:ext cx="263405" cy="390293"/>
          </a:xfrm>
          <a:custGeom>
            <a:avLst/>
            <a:gdLst>
              <a:gd name="connsiteX0" fmla="*/ 106447 w 318721"/>
              <a:gd name="connsiteY0" fmla="*/ 0 h 390293"/>
              <a:gd name="connsiteX1" fmla="*/ 184505 w 318721"/>
              <a:gd name="connsiteY1" fmla="*/ 11151 h 390293"/>
              <a:gd name="connsiteX2" fmla="*/ 273715 w 318721"/>
              <a:gd name="connsiteY2" fmla="*/ 22302 h 390293"/>
              <a:gd name="connsiteX3" fmla="*/ 296017 w 318721"/>
              <a:gd name="connsiteY3" fmla="*/ 44605 h 390293"/>
              <a:gd name="connsiteX4" fmla="*/ 318320 w 318721"/>
              <a:gd name="connsiteY4" fmla="*/ 111512 h 390293"/>
              <a:gd name="connsiteX5" fmla="*/ 284866 w 318721"/>
              <a:gd name="connsiteY5" fmla="*/ 256478 h 390293"/>
              <a:gd name="connsiteX6" fmla="*/ 262564 w 318721"/>
              <a:gd name="connsiteY6" fmla="*/ 323385 h 390293"/>
              <a:gd name="connsiteX7" fmla="*/ 206808 w 318721"/>
              <a:gd name="connsiteY7" fmla="*/ 367990 h 390293"/>
              <a:gd name="connsiteX8" fmla="*/ 139900 w 318721"/>
              <a:gd name="connsiteY8" fmla="*/ 390293 h 390293"/>
              <a:gd name="connsiteX9" fmla="*/ 17237 w 318721"/>
              <a:gd name="connsiteY9" fmla="*/ 356839 h 390293"/>
              <a:gd name="connsiteX10" fmla="*/ 17237 w 318721"/>
              <a:gd name="connsiteY10" fmla="*/ 156117 h 390293"/>
              <a:gd name="connsiteX11" fmla="*/ 28388 w 318721"/>
              <a:gd name="connsiteY11" fmla="*/ 122663 h 390293"/>
              <a:gd name="connsiteX12" fmla="*/ 50690 w 318721"/>
              <a:gd name="connsiteY12" fmla="*/ 89210 h 390293"/>
              <a:gd name="connsiteX13" fmla="*/ 61842 w 318721"/>
              <a:gd name="connsiteY13" fmla="*/ 44605 h 390293"/>
              <a:gd name="connsiteX14" fmla="*/ 84144 w 318721"/>
              <a:gd name="connsiteY14" fmla="*/ 22302 h 390293"/>
              <a:gd name="connsiteX15" fmla="*/ 50690 w 318721"/>
              <a:gd name="connsiteY15" fmla="*/ 33454 h 390293"/>
              <a:gd name="connsiteX16" fmla="*/ 39539 w 318721"/>
              <a:gd name="connsiteY16" fmla="*/ 33454 h 39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8721" h="390293">
                <a:moveTo>
                  <a:pt x="106447" y="0"/>
                </a:moveTo>
                <a:lnTo>
                  <a:pt x="184505" y="11151"/>
                </a:lnTo>
                <a:cubicBezTo>
                  <a:pt x="214210" y="15112"/>
                  <a:pt x="245011" y="13691"/>
                  <a:pt x="273715" y="22302"/>
                </a:cubicBezTo>
                <a:cubicBezTo>
                  <a:pt x="283785" y="25323"/>
                  <a:pt x="288583" y="37171"/>
                  <a:pt x="296017" y="44605"/>
                </a:cubicBezTo>
                <a:cubicBezTo>
                  <a:pt x="303451" y="66907"/>
                  <a:pt x="321645" y="88240"/>
                  <a:pt x="318320" y="111512"/>
                </a:cubicBezTo>
                <a:cubicBezTo>
                  <a:pt x="303843" y="212844"/>
                  <a:pt x="315480" y="164635"/>
                  <a:pt x="284866" y="256478"/>
                </a:cubicBezTo>
                <a:lnTo>
                  <a:pt x="262564" y="323385"/>
                </a:lnTo>
                <a:cubicBezTo>
                  <a:pt x="244027" y="341922"/>
                  <a:pt x="232129" y="356736"/>
                  <a:pt x="206808" y="367990"/>
                </a:cubicBezTo>
                <a:cubicBezTo>
                  <a:pt x="185325" y="377538"/>
                  <a:pt x="139900" y="390293"/>
                  <a:pt x="139900" y="390293"/>
                </a:cubicBezTo>
                <a:cubicBezTo>
                  <a:pt x="39287" y="365139"/>
                  <a:pt x="79769" y="377683"/>
                  <a:pt x="17237" y="356839"/>
                </a:cubicBezTo>
                <a:cubicBezTo>
                  <a:pt x="-10329" y="274138"/>
                  <a:pt x="-662" y="317214"/>
                  <a:pt x="17237" y="156117"/>
                </a:cubicBezTo>
                <a:cubicBezTo>
                  <a:pt x="18535" y="144434"/>
                  <a:pt x="23131" y="133177"/>
                  <a:pt x="28388" y="122663"/>
                </a:cubicBezTo>
                <a:cubicBezTo>
                  <a:pt x="34381" y="110676"/>
                  <a:pt x="43256" y="100361"/>
                  <a:pt x="50690" y="89210"/>
                </a:cubicBezTo>
                <a:cubicBezTo>
                  <a:pt x="54407" y="74342"/>
                  <a:pt x="54988" y="58313"/>
                  <a:pt x="61842" y="44605"/>
                </a:cubicBezTo>
                <a:cubicBezTo>
                  <a:pt x="66544" y="35201"/>
                  <a:pt x="91578" y="29736"/>
                  <a:pt x="84144" y="22302"/>
                </a:cubicBezTo>
                <a:cubicBezTo>
                  <a:pt x="75832" y="13991"/>
                  <a:pt x="62094" y="30603"/>
                  <a:pt x="50690" y="33454"/>
                </a:cubicBezTo>
                <a:cubicBezTo>
                  <a:pt x="47084" y="34356"/>
                  <a:pt x="43256" y="33454"/>
                  <a:pt x="39539" y="33454"/>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40" name="Freeform 22">
            <a:extLst>
              <a:ext uri="{FF2B5EF4-FFF2-40B4-BE49-F238E27FC236}">
                <a16:creationId xmlns:a16="http://schemas.microsoft.com/office/drawing/2014/main" id="{D35B0475-2460-4045-A1BF-9B58E807AC56}"/>
              </a:ext>
            </a:extLst>
          </p:cNvPr>
          <p:cNvSpPr/>
          <p:nvPr/>
        </p:nvSpPr>
        <p:spPr>
          <a:xfrm>
            <a:off x="6473609" y="3291114"/>
            <a:ext cx="318721" cy="390293"/>
          </a:xfrm>
          <a:custGeom>
            <a:avLst/>
            <a:gdLst>
              <a:gd name="connsiteX0" fmla="*/ 106447 w 318721"/>
              <a:gd name="connsiteY0" fmla="*/ 0 h 390293"/>
              <a:gd name="connsiteX1" fmla="*/ 184505 w 318721"/>
              <a:gd name="connsiteY1" fmla="*/ 11151 h 390293"/>
              <a:gd name="connsiteX2" fmla="*/ 273715 w 318721"/>
              <a:gd name="connsiteY2" fmla="*/ 22302 h 390293"/>
              <a:gd name="connsiteX3" fmla="*/ 296017 w 318721"/>
              <a:gd name="connsiteY3" fmla="*/ 44605 h 390293"/>
              <a:gd name="connsiteX4" fmla="*/ 318320 w 318721"/>
              <a:gd name="connsiteY4" fmla="*/ 111512 h 390293"/>
              <a:gd name="connsiteX5" fmla="*/ 284866 w 318721"/>
              <a:gd name="connsiteY5" fmla="*/ 256478 h 390293"/>
              <a:gd name="connsiteX6" fmla="*/ 262564 w 318721"/>
              <a:gd name="connsiteY6" fmla="*/ 323385 h 390293"/>
              <a:gd name="connsiteX7" fmla="*/ 206808 w 318721"/>
              <a:gd name="connsiteY7" fmla="*/ 367990 h 390293"/>
              <a:gd name="connsiteX8" fmla="*/ 139900 w 318721"/>
              <a:gd name="connsiteY8" fmla="*/ 390293 h 390293"/>
              <a:gd name="connsiteX9" fmla="*/ 17237 w 318721"/>
              <a:gd name="connsiteY9" fmla="*/ 356839 h 390293"/>
              <a:gd name="connsiteX10" fmla="*/ 17237 w 318721"/>
              <a:gd name="connsiteY10" fmla="*/ 156117 h 390293"/>
              <a:gd name="connsiteX11" fmla="*/ 28388 w 318721"/>
              <a:gd name="connsiteY11" fmla="*/ 122663 h 390293"/>
              <a:gd name="connsiteX12" fmla="*/ 50690 w 318721"/>
              <a:gd name="connsiteY12" fmla="*/ 89210 h 390293"/>
              <a:gd name="connsiteX13" fmla="*/ 61842 w 318721"/>
              <a:gd name="connsiteY13" fmla="*/ 44605 h 390293"/>
              <a:gd name="connsiteX14" fmla="*/ 84144 w 318721"/>
              <a:gd name="connsiteY14" fmla="*/ 22302 h 390293"/>
              <a:gd name="connsiteX15" fmla="*/ 50690 w 318721"/>
              <a:gd name="connsiteY15" fmla="*/ 33454 h 390293"/>
              <a:gd name="connsiteX16" fmla="*/ 39539 w 318721"/>
              <a:gd name="connsiteY16" fmla="*/ 33454 h 39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8721" h="390293">
                <a:moveTo>
                  <a:pt x="106447" y="0"/>
                </a:moveTo>
                <a:lnTo>
                  <a:pt x="184505" y="11151"/>
                </a:lnTo>
                <a:cubicBezTo>
                  <a:pt x="214210" y="15112"/>
                  <a:pt x="245011" y="13691"/>
                  <a:pt x="273715" y="22302"/>
                </a:cubicBezTo>
                <a:cubicBezTo>
                  <a:pt x="283785" y="25323"/>
                  <a:pt x="288583" y="37171"/>
                  <a:pt x="296017" y="44605"/>
                </a:cubicBezTo>
                <a:cubicBezTo>
                  <a:pt x="303451" y="66907"/>
                  <a:pt x="321645" y="88240"/>
                  <a:pt x="318320" y="111512"/>
                </a:cubicBezTo>
                <a:cubicBezTo>
                  <a:pt x="303843" y="212844"/>
                  <a:pt x="315480" y="164635"/>
                  <a:pt x="284866" y="256478"/>
                </a:cubicBezTo>
                <a:lnTo>
                  <a:pt x="262564" y="323385"/>
                </a:lnTo>
                <a:cubicBezTo>
                  <a:pt x="244027" y="341922"/>
                  <a:pt x="232129" y="356736"/>
                  <a:pt x="206808" y="367990"/>
                </a:cubicBezTo>
                <a:cubicBezTo>
                  <a:pt x="185325" y="377538"/>
                  <a:pt x="139900" y="390293"/>
                  <a:pt x="139900" y="390293"/>
                </a:cubicBezTo>
                <a:cubicBezTo>
                  <a:pt x="39287" y="365139"/>
                  <a:pt x="79769" y="377683"/>
                  <a:pt x="17237" y="356839"/>
                </a:cubicBezTo>
                <a:cubicBezTo>
                  <a:pt x="-10329" y="274138"/>
                  <a:pt x="-662" y="317214"/>
                  <a:pt x="17237" y="156117"/>
                </a:cubicBezTo>
                <a:cubicBezTo>
                  <a:pt x="18535" y="144434"/>
                  <a:pt x="23131" y="133177"/>
                  <a:pt x="28388" y="122663"/>
                </a:cubicBezTo>
                <a:cubicBezTo>
                  <a:pt x="34381" y="110676"/>
                  <a:pt x="43256" y="100361"/>
                  <a:pt x="50690" y="89210"/>
                </a:cubicBezTo>
                <a:cubicBezTo>
                  <a:pt x="54407" y="74342"/>
                  <a:pt x="54988" y="58313"/>
                  <a:pt x="61842" y="44605"/>
                </a:cubicBezTo>
                <a:cubicBezTo>
                  <a:pt x="66544" y="35201"/>
                  <a:pt x="91578" y="29736"/>
                  <a:pt x="84144" y="22302"/>
                </a:cubicBezTo>
                <a:cubicBezTo>
                  <a:pt x="75832" y="13991"/>
                  <a:pt x="62094" y="30603"/>
                  <a:pt x="50690" y="33454"/>
                </a:cubicBezTo>
                <a:cubicBezTo>
                  <a:pt x="47084" y="34356"/>
                  <a:pt x="43256" y="33454"/>
                  <a:pt x="39539" y="33454"/>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41" name="Freeform 24">
            <a:extLst>
              <a:ext uri="{FF2B5EF4-FFF2-40B4-BE49-F238E27FC236}">
                <a16:creationId xmlns:a16="http://schemas.microsoft.com/office/drawing/2014/main" id="{15B8253D-302C-4E3A-9A83-1EAFF03C86DB}"/>
              </a:ext>
            </a:extLst>
          </p:cNvPr>
          <p:cNvSpPr/>
          <p:nvPr/>
        </p:nvSpPr>
        <p:spPr>
          <a:xfrm>
            <a:off x="10944286" y="5561261"/>
            <a:ext cx="318721" cy="390293"/>
          </a:xfrm>
          <a:custGeom>
            <a:avLst/>
            <a:gdLst>
              <a:gd name="connsiteX0" fmla="*/ 106447 w 318721"/>
              <a:gd name="connsiteY0" fmla="*/ 0 h 390293"/>
              <a:gd name="connsiteX1" fmla="*/ 184505 w 318721"/>
              <a:gd name="connsiteY1" fmla="*/ 11151 h 390293"/>
              <a:gd name="connsiteX2" fmla="*/ 273715 w 318721"/>
              <a:gd name="connsiteY2" fmla="*/ 22302 h 390293"/>
              <a:gd name="connsiteX3" fmla="*/ 296017 w 318721"/>
              <a:gd name="connsiteY3" fmla="*/ 44605 h 390293"/>
              <a:gd name="connsiteX4" fmla="*/ 318320 w 318721"/>
              <a:gd name="connsiteY4" fmla="*/ 111512 h 390293"/>
              <a:gd name="connsiteX5" fmla="*/ 284866 w 318721"/>
              <a:gd name="connsiteY5" fmla="*/ 256478 h 390293"/>
              <a:gd name="connsiteX6" fmla="*/ 262564 w 318721"/>
              <a:gd name="connsiteY6" fmla="*/ 323385 h 390293"/>
              <a:gd name="connsiteX7" fmla="*/ 206808 w 318721"/>
              <a:gd name="connsiteY7" fmla="*/ 367990 h 390293"/>
              <a:gd name="connsiteX8" fmla="*/ 139900 w 318721"/>
              <a:gd name="connsiteY8" fmla="*/ 390293 h 390293"/>
              <a:gd name="connsiteX9" fmla="*/ 17237 w 318721"/>
              <a:gd name="connsiteY9" fmla="*/ 356839 h 390293"/>
              <a:gd name="connsiteX10" fmla="*/ 17237 w 318721"/>
              <a:gd name="connsiteY10" fmla="*/ 156117 h 390293"/>
              <a:gd name="connsiteX11" fmla="*/ 28388 w 318721"/>
              <a:gd name="connsiteY11" fmla="*/ 122663 h 390293"/>
              <a:gd name="connsiteX12" fmla="*/ 50690 w 318721"/>
              <a:gd name="connsiteY12" fmla="*/ 89210 h 390293"/>
              <a:gd name="connsiteX13" fmla="*/ 61842 w 318721"/>
              <a:gd name="connsiteY13" fmla="*/ 44605 h 390293"/>
              <a:gd name="connsiteX14" fmla="*/ 84144 w 318721"/>
              <a:gd name="connsiteY14" fmla="*/ 22302 h 390293"/>
              <a:gd name="connsiteX15" fmla="*/ 50690 w 318721"/>
              <a:gd name="connsiteY15" fmla="*/ 33454 h 390293"/>
              <a:gd name="connsiteX16" fmla="*/ 39539 w 318721"/>
              <a:gd name="connsiteY16" fmla="*/ 33454 h 39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8721" h="390293">
                <a:moveTo>
                  <a:pt x="106447" y="0"/>
                </a:moveTo>
                <a:lnTo>
                  <a:pt x="184505" y="11151"/>
                </a:lnTo>
                <a:cubicBezTo>
                  <a:pt x="214210" y="15112"/>
                  <a:pt x="245011" y="13691"/>
                  <a:pt x="273715" y="22302"/>
                </a:cubicBezTo>
                <a:cubicBezTo>
                  <a:pt x="283785" y="25323"/>
                  <a:pt x="288583" y="37171"/>
                  <a:pt x="296017" y="44605"/>
                </a:cubicBezTo>
                <a:cubicBezTo>
                  <a:pt x="303451" y="66907"/>
                  <a:pt x="321645" y="88240"/>
                  <a:pt x="318320" y="111512"/>
                </a:cubicBezTo>
                <a:cubicBezTo>
                  <a:pt x="303843" y="212844"/>
                  <a:pt x="315480" y="164635"/>
                  <a:pt x="284866" y="256478"/>
                </a:cubicBezTo>
                <a:lnTo>
                  <a:pt x="262564" y="323385"/>
                </a:lnTo>
                <a:cubicBezTo>
                  <a:pt x="244027" y="341922"/>
                  <a:pt x="232129" y="356736"/>
                  <a:pt x="206808" y="367990"/>
                </a:cubicBezTo>
                <a:cubicBezTo>
                  <a:pt x="185325" y="377538"/>
                  <a:pt x="139900" y="390293"/>
                  <a:pt x="139900" y="390293"/>
                </a:cubicBezTo>
                <a:cubicBezTo>
                  <a:pt x="39287" y="365139"/>
                  <a:pt x="79769" y="377683"/>
                  <a:pt x="17237" y="356839"/>
                </a:cubicBezTo>
                <a:cubicBezTo>
                  <a:pt x="-10329" y="274138"/>
                  <a:pt x="-662" y="317214"/>
                  <a:pt x="17237" y="156117"/>
                </a:cubicBezTo>
                <a:cubicBezTo>
                  <a:pt x="18535" y="144434"/>
                  <a:pt x="23131" y="133177"/>
                  <a:pt x="28388" y="122663"/>
                </a:cubicBezTo>
                <a:cubicBezTo>
                  <a:pt x="34381" y="110676"/>
                  <a:pt x="43256" y="100361"/>
                  <a:pt x="50690" y="89210"/>
                </a:cubicBezTo>
                <a:cubicBezTo>
                  <a:pt x="54407" y="74342"/>
                  <a:pt x="54988" y="58313"/>
                  <a:pt x="61842" y="44605"/>
                </a:cubicBezTo>
                <a:cubicBezTo>
                  <a:pt x="66544" y="35201"/>
                  <a:pt x="91578" y="29736"/>
                  <a:pt x="84144" y="22302"/>
                </a:cubicBezTo>
                <a:cubicBezTo>
                  <a:pt x="75832" y="13991"/>
                  <a:pt x="62094" y="30603"/>
                  <a:pt x="50690" y="33454"/>
                </a:cubicBezTo>
                <a:cubicBezTo>
                  <a:pt x="47084" y="34356"/>
                  <a:pt x="43256" y="33454"/>
                  <a:pt x="39539" y="33454"/>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grpSp>
        <p:nvGrpSpPr>
          <p:cNvPr id="21" name="Group 20">
            <a:extLst>
              <a:ext uri="{FF2B5EF4-FFF2-40B4-BE49-F238E27FC236}">
                <a16:creationId xmlns:a16="http://schemas.microsoft.com/office/drawing/2014/main" id="{0225BC2C-54AD-4A65-B46B-B7C1D97CA23E}"/>
              </a:ext>
            </a:extLst>
          </p:cNvPr>
          <p:cNvGrpSpPr/>
          <p:nvPr/>
        </p:nvGrpSpPr>
        <p:grpSpPr>
          <a:xfrm>
            <a:off x="2150031" y="210412"/>
            <a:ext cx="7907019" cy="792088"/>
            <a:chOff x="2631489" y="260648"/>
            <a:chExt cx="6534726" cy="792088"/>
          </a:xfrm>
        </p:grpSpPr>
        <p:sp>
          <p:nvSpPr>
            <p:cNvPr id="22" name="Rectangle: Rounded Corners 21">
              <a:extLst>
                <a:ext uri="{FF2B5EF4-FFF2-40B4-BE49-F238E27FC236}">
                  <a16:creationId xmlns:a16="http://schemas.microsoft.com/office/drawing/2014/main" id="{F03E4EB8-372A-4021-8D1B-D029DD181DF7}"/>
                </a:ext>
              </a:extLst>
            </p:cNvPr>
            <p:cNvSpPr/>
            <p:nvPr/>
          </p:nvSpPr>
          <p:spPr>
            <a:xfrm rot="203296">
              <a:off x="3306564" y="260648"/>
              <a:ext cx="5184576" cy="792088"/>
            </a:xfrm>
            <a:prstGeom prst="round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Rectangle: Rounded Corners 41">
              <a:extLst>
                <a:ext uri="{FF2B5EF4-FFF2-40B4-BE49-F238E27FC236}">
                  <a16:creationId xmlns:a16="http://schemas.microsoft.com/office/drawing/2014/main" id="{CC4E5063-2EB8-4A44-8449-454364FB7C52}"/>
                </a:ext>
              </a:extLst>
            </p:cNvPr>
            <p:cNvSpPr/>
            <p:nvPr/>
          </p:nvSpPr>
          <p:spPr>
            <a:xfrm>
              <a:off x="2631489" y="260648"/>
              <a:ext cx="6534726" cy="792088"/>
            </a:xfrm>
            <a:prstGeom prst="roundRect">
              <a:avLst/>
            </a:prstGeom>
            <a:solidFill>
              <a:schemeClr val="bg1"/>
            </a:solidFill>
            <a:ln>
              <a:noFill/>
            </a:ln>
            <a:effectLst>
              <a:outerShdw blurRad="50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u="sng" dirty="0">
                  <a:solidFill>
                    <a:schemeClr val="tx1"/>
                  </a:solidFill>
                </a:rPr>
                <a:t>Name the picture and Circle the Vowels</a:t>
              </a:r>
            </a:p>
          </p:txBody>
        </p:sp>
      </p:grpSp>
      <p:pic>
        <p:nvPicPr>
          <p:cNvPr id="23" name="Bed">
            <a:extLst>
              <a:ext uri="{FF2B5EF4-FFF2-40B4-BE49-F238E27FC236}">
                <a16:creationId xmlns:a16="http://schemas.microsoft.com/office/drawing/2014/main" id="{3BE1C41D-A56B-4300-AE39-92D6B19B8D6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144" r="-3128"/>
          <a:stretch/>
        </p:blipFill>
        <p:spPr>
          <a:xfrm>
            <a:off x="161269" y="1282575"/>
            <a:ext cx="2705488" cy="1763565"/>
          </a:xfrm>
          <a:prstGeom prst="rect">
            <a:avLst/>
          </a:prstGeom>
        </p:spPr>
      </p:pic>
      <p:sp>
        <p:nvSpPr>
          <p:cNvPr id="43" name="Content Placeholder 2">
            <a:extLst>
              <a:ext uri="{FF2B5EF4-FFF2-40B4-BE49-F238E27FC236}">
                <a16:creationId xmlns:a16="http://schemas.microsoft.com/office/drawing/2014/main" id="{CBEA309A-0123-40F3-80CE-6FB4F7678B6C}"/>
              </a:ext>
            </a:extLst>
          </p:cNvPr>
          <p:cNvSpPr txBox="1">
            <a:spLocks/>
          </p:cNvSpPr>
          <p:nvPr/>
        </p:nvSpPr>
        <p:spPr>
          <a:xfrm>
            <a:off x="965373" y="3255643"/>
            <a:ext cx="1097280" cy="411480"/>
          </a:xfrm>
          <a:prstGeom prst="rect">
            <a:avLst/>
          </a:prstGeom>
          <a:ln>
            <a:solidFill>
              <a:schemeClr val="tx1"/>
            </a:solidFill>
          </a:ln>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dirty="0">
                <a:solidFill>
                  <a:schemeClr val="accent3">
                    <a:lumMod val="50000"/>
                  </a:schemeClr>
                </a:solidFill>
              </a:rPr>
              <a:t>b e d</a:t>
            </a:r>
          </a:p>
        </p:txBody>
      </p:sp>
      <p:sp>
        <p:nvSpPr>
          <p:cNvPr id="44" name="Freeform 12">
            <a:extLst>
              <a:ext uri="{FF2B5EF4-FFF2-40B4-BE49-F238E27FC236}">
                <a16:creationId xmlns:a16="http://schemas.microsoft.com/office/drawing/2014/main" id="{10237CC4-F38C-45E3-A842-1B0B797E5087}"/>
              </a:ext>
            </a:extLst>
          </p:cNvPr>
          <p:cNvSpPr/>
          <p:nvPr/>
        </p:nvSpPr>
        <p:spPr>
          <a:xfrm>
            <a:off x="1346892" y="3260327"/>
            <a:ext cx="318721" cy="390293"/>
          </a:xfrm>
          <a:custGeom>
            <a:avLst/>
            <a:gdLst>
              <a:gd name="connsiteX0" fmla="*/ 106447 w 318721"/>
              <a:gd name="connsiteY0" fmla="*/ 0 h 390293"/>
              <a:gd name="connsiteX1" fmla="*/ 184505 w 318721"/>
              <a:gd name="connsiteY1" fmla="*/ 11151 h 390293"/>
              <a:gd name="connsiteX2" fmla="*/ 273715 w 318721"/>
              <a:gd name="connsiteY2" fmla="*/ 22302 h 390293"/>
              <a:gd name="connsiteX3" fmla="*/ 296017 w 318721"/>
              <a:gd name="connsiteY3" fmla="*/ 44605 h 390293"/>
              <a:gd name="connsiteX4" fmla="*/ 318320 w 318721"/>
              <a:gd name="connsiteY4" fmla="*/ 111512 h 390293"/>
              <a:gd name="connsiteX5" fmla="*/ 284866 w 318721"/>
              <a:gd name="connsiteY5" fmla="*/ 256478 h 390293"/>
              <a:gd name="connsiteX6" fmla="*/ 262564 w 318721"/>
              <a:gd name="connsiteY6" fmla="*/ 323385 h 390293"/>
              <a:gd name="connsiteX7" fmla="*/ 206808 w 318721"/>
              <a:gd name="connsiteY7" fmla="*/ 367990 h 390293"/>
              <a:gd name="connsiteX8" fmla="*/ 139900 w 318721"/>
              <a:gd name="connsiteY8" fmla="*/ 390293 h 390293"/>
              <a:gd name="connsiteX9" fmla="*/ 17237 w 318721"/>
              <a:gd name="connsiteY9" fmla="*/ 356839 h 390293"/>
              <a:gd name="connsiteX10" fmla="*/ 17237 w 318721"/>
              <a:gd name="connsiteY10" fmla="*/ 156117 h 390293"/>
              <a:gd name="connsiteX11" fmla="*/ 28388 w 318721"/>
              <a:gd name="connsiteY11" fmla="*/ 122663 h 390293"/>
              <a:gd name="connsiteX12" fmla="*/ 50690 w 318721"/>
              <a:gd name="connsiteY12" fmla="*/ 89210 h 390293"/>
              <a:gd name="connsiteX13" fmla="*/ 61842 w 318721"/>
              <a:gd name="connsiteY13" fmla="*/ 44605 h 390293"/>
              <a:gd name="connsiteX14" fmla="*/ 84144 w 318721"/>
              <a:gd name="connsiteY14" fmla="*/ 22302 h 390293"/>
              <a:gd name="connsiteX15" fmla="*/ 50690 w 318721"/>
              <a:gd name="connsiteY15" fmla="*/ 33454 h 390293"/>
              <a:gd name="connsiteX16" fmla="*/ 39539 w 318721"/>
              <a:gd name="connsiteY16" fmla="*/ 33454 h 39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8721" h="390293">
                <a:moveTo>
                  <a:pt x="106447" y="0"/>
                </a:moveTo>
                <a:lnTo>
                  <a:pt x="184505" y="11151"/>
                </a:lnTo>
                <a:cubicBezTo>
                  <a:pt x="214210" y="15112"/>
                  <a:pt x="245011" y="13691"/>
                  <a:pt x="273715" y="22302"/>
                </a:cubicBezTo>
                <a:cubicBezTo>
                  <a:pt x="283785" y="25323"/>
                  <a:pt x="288583" y="37171"/>
                  <a:pt x="296017" y="44605"/>
                </a:cubicBezTo>
                <a:cubicBezTo>
                  <a:pt x="303451" y="66907"/>
                  <a:pt x="321645" y="88240"/>
                  <a:pt x="318320" y="111512"/>
                </a:cubicBezTo>
                <a:cubicBezTo>
                  <a:pt x="303843" y="212844"/>
                  <a:pt x="315480" y="164635"/>
                  <a:pt x="284866" y="256478"/>
                </a:cubicBezTo>
                <a:lnTo>
                  <a:pt x="262564" y="323385"/>
                </a:lnTo>
                <a:cubicBezTo>
                  <a:pt x="244027" y="341922"/>
                  <a:pt x="232129" y="356736"/>
                  <a:pt x="206808" y="367990"/>
                </a:cubicBezTo>
                <a:cubicBezTo>
                  <a:pt x="185325" y="377538"/>
                  <a:pt x="139900" y="390293"/>
                  <a:pt x="139900" y="390293"/>
                </a:cubicBezTo>
                <a:cubicBezTo>
                  <a:pt x="39287" y="365139"/>
                  <a:pt x="79769" y="377683"/>
                  <a:pt x="17237" y="356839"/>
                </a:cubicBezTo>
                <a:cubicBezTo>
                  <a:pt x="-10329" y="274138"/>
                  <a:pt x="-662" y="317214"/>
                  <a:pt x="17237" y="156117"/>
                </a:cubicBezTo>
                <a:cubicBezTo>
                  <a:pt x="18535" y="144434"/>
                  <a:pt x="23131" y="133177"/>
                  <a:pt x="28388" y="122663"/>
                </a:cubicBezTo>
                <a:cubicBezTo>
                  <a:pt x="34381" y="110676"/>
                  <a:pt x="43256" y="100361"/>
                  <a:pt x="50690" y="89210"/>
                </a:cubicBezTo>
                <a:cubicBezTo>
                  <a:pt x="54407" y="74342"/>
                  <a:pt x="54988" y="58313"/>
                  <a:pt x="61842" y="44605"/>
                </a:cubicBezTo>
                <a:cubicBezTo>
                  <a:pt x="66544" y="35201"/>
                  <a:pt x="91578" y="29736"/>
                  <a:pt x="84144" y="22302"/>
                </a:cubicBezTo>
                <a:cubicBezTo>
                  <a:pt x="75832" y="13991"/>
                  <a:pt x="62094" y="30603"/>
                  <a:pt x="50690" y="33454"/>
                </a:cubicBezTo>
                <a:cubicBezTo>
                  <a:pt x="47084" y="34356"/>
                  <a:pt x="43256" y="33454"/>
                  <a:pt x="39539" y="33454"/>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pic>
        <p:nvPicPr>
          <p:cNvPr id="45" name="Bat">
            <a:extLst>
              <a:ext uri="{FF2B5EF4-FFF2-40B4-BE49-F238E27FC236}">
                <a16:creationId xmlns:a16="http://schemas.microsoft.com/office/drawing/2014/main" id="{EC8E78DA-CE31-45A1-B963-15CA9F814FA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080453" y="3867528"/>
            <a:ext cx="717388" cy="1434776"/>
          </a:xfrm>
          <a:prstGeom prst="rect">
            <a:avLst/>
          </a:prstGeom>
        </p:spPr>
      </p:pic>
      <p:pic>
        <p:nvPicPr>
          <p:cNvPr id="46" name="Lip">
            <a:extLst>
              <a:ext uri="{FF2B5EF4-FFF2-40B4-BE49-F238E27FC236}">
                <a16:creationId xmlns:a16="http://schemas.microsoft.com/office/drawing/2014/main" id="{06B82F1C-FAEE-4D6C-84F5-633602BB329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621501" y="4103228"/>
            <a:ext cx="2004928" cy="1002464"/>
          </a:xfrm>
          <a:prstGeom prst="rect">
            <a:avLst/>
          </a:prstGeom>
        </p:spPr>
      </p:pic>
      <p:pic>
        <p:nvPicPr>
          <p:cNvPr id="47" name="Hut">
            <a:extLst>
              <a:ext uri="{FF2B5EF4-FFF2-40B4-BE49-F238E27FC236}">
                <a16:creationId xmlns:a16="http://schemas.microsoft.com/office/drawing/2014/main" id="{796DA913-9333-4D25-AD5E-7BCEA7EF4205}"/>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7456925" y="3867528"/>
            <a:ext cx="1913034" cy="1434776"/>
          </a:xfrm>
          <a:prstGeom prst="rect">
            <a:avLst/>
          </a:prstGeom>
        </p:spPr>
      </p:pic>
      <p:sp>
        <p:nvSpPr>
          <p:cNvPr id="48" name="Content Placeholder 2">
            <a:extLst>
              <a:ext uri="{FF2B5EF4-FFF2-40B4-BE49-F238E27FC236}">
                <a16:creationId xmlns:a16="http://schemas.microsoft.com/office/drawing/2014/main" id="{10A06A3E-DB8F-4F06-A0BD-489FE3005913}"/>
              </a:ext>
            </a:extLst>
          </p:cNvPr>
          <p:cNvSpPr txBox="1">
            <a:spLocks/>
          </p:cNvSpPr>
          <p:nvPr/>
        </p:nvSpPr>
        <p:spPr>
          <a:xfrm>
            <a:off x="2890507" y="5498678"/>
            <a:ext cx="1097280" cy="411480"/>
          </a:xfrm>
          <a:prstGeom prst="rect">
            <a:avLst/>
          </a:prstGeom>
          <a:ln>
            <a:solidFill>
              <a:schemeClr val="tx1"/>
            </a:solidFill>
          </a:ln>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IN" dirty="0">
                <a:solidFill>
                  <a:schemeClr val="accent3">
                    <a:lumMod val="50000"/>
                  </a:schemeClr>
                </a:solidFill>
              </a:rPr>
              <a:t>b a t</a:t>
            </a:r>
          </a:p>
        </p:txBody>
      </p:sp>
      <p:sp>
        <p:nvSpPr>
          <p:cNvPr id="49" name="Freeform 21">
            <a:extLst>
              <a:ext uri="{FF2B5EF4-FFF2-40B4-BE49-F238E27FC236}">
                <a16:creationId xmlns:a16="http://schemas.microsoft.com/office/drawing/2014/main" id="{F72A742D-BFE4-4BD7-B965-D416614AB6A2}"/>
              </a:ext>
            </a:extLst>
          </p:cNvPr>
          <p:cNvSpPr/>
          <p:nvPr/>
        </p:nvSpPr>
        <p:spPr>
          <a:xfrm>
            <a:off x="3323313" y="5532842"/>
            <a:ext cx="318721" cy="390293"/>
          </a:xfrm>
          <a:custGeom>
            <a:avLst/>
            <a:gdLst>
              <a:gd name="connsiteX0" fmla="*/ 106447 w 318721"/>
              <a:gd name="connsiteY0" fmla="*/ 0 h 390293"/>
              <a:gd name="connsiteX1" fmla="*/ 184505 w 318721"/>
              <a:gd name="connsiteY1" fmla="*/ 11151 h 390293"/>
              <a:gd name="connsiteX2" fmla="*/ 273715 w 318721"/>
              <a:gd name="connsiteY2" fmla="*/ 22302 h 390293"/>
              <a:gd name="connsiteX3" fmla="*/ 296017 w 318721"/>
              <a:gd name="connsiteY3" fmla="*/ 44605 h 390293"/>
              <a:gd name="connsiteX4" fmla="*/ 318320 w 318721"/>
              <a:gd name="connsiteY4" fmla="*/ 111512 h 390293"/>
              <a:gd name="connsiteX5" fmla="*/ 284866 w 318721"/>
              <a:gd name="connsiteY5" fmla="*/ 256478 h 390293"/>
              <a:gd name="connsiteX6" fmla="*/ 262564 w 318721"/>
              <a:gd name="connsiteY6" fmla="*/ 323385 h 390293"/>
              <a:gd name="connsiteX7" fmla="*/ 206808 w 318721"/>
              <a:gd name="connsiteY7" fmla="*/ 367990 h 390293"/>
              <a:gd name="connsiteX8" fmla="*/ 139900 w 318721"/>
              <a:gd name="connsiteY8" fmla="*/ 390293 h 390293"/>
              <a:gd name="connsiteX9" fmla="*/ 17237 w 318721"/>
              <a:gd name="connsiteY9" fmla="*/ 356839 h 390293"/>
              <a:gd name="connsiteX10" fmla="*/ 17237 w 318721"/>
              <a:gd name="connsiteY10" fmla="*/ 156117 h 390293"/>
              <a:gd name="connsiteX11" fmla="*/ 28388 w 318721"/>
              <a:gd name="connsiteY11" fmla="*/ 122663 h 390293"/>
              <a:gd name="connsiteX12" fmla="*/ 50690 w 318721"/>
              <a:gd name="connsiteY12" fmla="*/ 89210 h 390293"/>
              <a:gd name="connsiteX13" fmla="*/ 61842 w 318721"/>
              <a:gd name="connsiteY13" fmla="*/ 44605 h 390293"/>
              <a:gd name="connsiteX14" fmla="*/ 84144 w 318721"/>
              <a:gd name="connsiteY14" fmla="*/ 22302 h 390293"/>
              <a:gd name="connsiteX15" fmla="*/ 50690 w 318721"/>
              <a:gd name="connsiteY15" fmla="*/ 33454 h 390293"/>
              <a:gd name="connsiteX16" fmla="*/ 39539 w 318721"/>
              <a:gd name="connsiteY16" fmla="*/ 33454 h 39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8721" h="390293">
                <a:moveTo>
                  <a:pt x="106447" y="0"/>
                </a:moveTo>
                <a:lnTo>
                  <a:pt x="184505" y="11151"/>
                </a:lnTo>
                <a:cubicBezTo>
                  <a:pt x="214210" y="15112"/>
                  <a:pt x="245011" y="13691"/>
                  <a:pt x="273715" y="22302"/>
                </a:cubicBezTo>
                <a:cubicBezTo>
                  <a:pt x="283785" y="25323"/>
                  <a:pt x="288583" y="37171"/>
                  <a:pt x="296017" y="44605"/>
                </a:cubicBezTo>
                <a:cubicBezTo>
                  <a:pt x="303451" y="66907"/>
                  <a:pt x="321645" y="88240"/>
                  <a:pt x="318320" y="111512"/>
                </a:cubicBezTo>
                <a:cubicBezTo>
                  <a:pt x="303843" y="212844"/>
                  <a:pt x="315480" y="164635"/>
                  <a:pt x="284866" y="256478"/>
                </a:cubicBezTo>
                <a:lnTo>
                  <a:pt x="262564" y="323385"/>
                </a:lnTo>
                <a:cubicBezTo>
                  <a:pt x="244027" y="341922"/>
                  <a:pt x="232129" y="356736"/>
                  <a:pt x="206808" y="367990"/>
                </a:cubicBezTo>
                <a:cubicBezTo>
                  <a:pt x="185325" y="377538"/>
                  <a:pt x="139900" y="390293"/>
                  <a:pt x="139900" y="390293"/>
                </a:cubicBezTo>
                <a:cubicBezTo>
                  <a:pt x="39287" y="365139"/>
                  <a:pt x="79769" y="377683"/>
                  <a:pt x="17237" y="356839"/>
                </a:cubicBezTo>
                <a:cubicBezTo>
                  <a:pt x="-10329" y="274138"/>
                  <a:pt x="-662" y="317214"/>
                  <a:pt x="17237" y="156117"/>
                </a:cubicBezTo>
                <a:cubicBezTo>
                  <a:pt x="18535" y="144434"/>
                  <a:pt x="23131" y="133177"/>
                  <a:pt x="28388" y="122663"/>
                </a:cubicBezTo>
                <a:cubicBezTo>
                  <a:pt x="34381" y="110676"/>
                  <a:pt x="43256" y="100361"/>
                  <a:pt x="50690" y="89210"/>
                </a:cubicBezTo>
                <a:cubicBezTo>
                  <a:pt x="54407" y="74342"/>
                  <a:pt x="54988" y="58313"/>
                  <a:pt x="61842" y="44605"/>
                </a:cubicBezTo>
                <a:cubicBezTo>
                  <a:pt x="66544" y="35201"/>
                  <a:pt x="91578" y="29736"/>
                  <a:pt x="84144" y="22302"/>
                </a:cubicBezTo>
                <a:cubicBezTo>
                  <a:pt x="75832" y="13991"/>
                  <a:pt x="62094" y="30603"/>
                  <a:pt x="50690" y="33454"/>
                </a:cubicBezTo>
                <a:cubicBezTo>
                  <a:pt x="47084" y="34356"/>
                  <a:pt x="43256" y="33454"/>
                  <a:pt x="39539" y="33454"/>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50" name="Content Placeholder 2">
            <a:extLst>
              <a:ext uri="{FF2B5EF4-FFF2-40B4-BE49-F238E27FC236}">
                <a16:creationId xmlns:a16="http://schemas.microsoft.com/office/drawing/2014/main" id="{9B3763BF-C58D-4A81-BE18-9C13722AC873}"/>
              </a:ext>
            </a:extLst>
          </p:cNvPr>
          <p:cNvSpPr txBox="1">
            <a:spLocks/>
          </p:cNvSpPr>
          <p:nvPr/>
        </p:nvSpPr>
        <p:spPr>
          <a:xfrm>
            <a:off x="5075325" y="5498678"/>
            <a:ext cx="1097280" cy="411480"/>
          </a:xfrm>
          <a:prstGeom prst="rect">
            <a:avLst/>
          </a:prstGeom>
          <a:ln>
            <a:solidFill>
              <a:schemeClr val="tx1"/>
            </a:solidFill>
          </a:ln>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IN" dirty="0">
                <a:solidFill>
                  <a:schemeClr val="accent3">
                    <a:lumMod val="50000"/>
                  </a:schemeClr>
                </a:solidFill>
              </a:rPr>
              <a:t>l </a:t>
            </a:r>
            <a:r>
              <a:rPr lang="en-IN" dirty="0" err="1">
                <a:solidFill>
                  <a:schemeClr val="accent3">
                    <a:lumMod val="50000"/>
                  </a:schemeClr>
                </a:solidFill>
              </a:rPr>
              <a:t>i</a:t>
            </a:r>
            <a:r>
              <a:rPr lang="en-IN" dirty="0">
                <a:solidFill>
                  <a:schemeClr val="accent3">
                    <a:lumMod val="50000"/>
                  </a:schemeClr>
                </a:solidFill>
              </a:rPr>
              <a:t> p</a:t>
            </a:r>
          </a:p>
        </p:txBody>
      </p:sp>
      <p:sp>
        <p:nvSpPr>
          <p:cNvPr id="51" name="Freeform 21">
            <a:extLst>
              <a:ext uri="{FF2B5EF4-FFF2-40B4-BE49-F238E27FC236}">
                <a16:creationId xmlns:a16="http://schemas.microsoft.com/office/drawing/2014/main" id="{FAA92937-196D-42FD-9EB4-F4D6B948AEBB}"/>
              </a:ext>
            </a:extLst>
          </p:cNvPr>
          <p:cNvSpPr/>
          <p:nvPr/>
        </p:nvSpPr>
        <p:spPr>
          <a:xfrm>
            <a:off x="5451836" y="5546178"/>
            <a:ext cx="263405" cy="390293"/>
          </a:xfrm>
          <a:custGeom>
            <a:avLst/>
            <a:gdLst>
              <a:gd name="connsiteX0" fmla="*/ 106447 w 318721"/>
              <a:gd name="connsiteY0" fmla="*/ 0 h 390293"/>
              <a:gd name="connsiteX1" fmla="*/ 184505 w 318721"/>
              <a:gd name="connsiteY1" fmla="*/ 11151 h 390293"/>
              <a:gd name="connsiteX2" fmla="*/ 273715 w 318721"/>
              <a:gd name="connsiteY2" fmla="*/ 22302 h 390293"/>
              <a:gd name="connsiteX3" fmla="*/ 296017 w 318721"/>
              <a:gd name="connsiteY3" fmla="*/ 44605 h 390293"/>
              <a:gd name="connsiteX4" fmla="*/ 318320 w 318721"/>
              <a:gd name="connsiteY4" fmla="*/ 111512 h 390293"/>
              <a:gd name="connsiteX5" fmla="*/ 284866 w 318721"/>
              <a:gd name="connsiteY5" fmla="*/ 256478 h 390293"/>
              <a:gd name="connsiteX6" fmla="*/ 262564 w 318721"/>
              <a:gd name="connsiteY6" fmla="*/ 323385 h 390293"/>
              <a:gd name="connsiteX7" fmla="*/ 206808 w 318721"/>
              <a:gd name="connsiteY7" fmla="*/ 367990 h 390293"/>
              <a:gd name="connsiteX8" fmla="*/ 139900 w 318721"/>
              <a:gd name="connsiteY8" fmla="*/ 390293 h 390293"/>
              <a:gd name="connsiteX9" fmla="*/ 17237 w 318721"/>
              <a:gd name="connsiteY9" fmla="*/ 356839 h 390293"/>
              <a:gd name="connsiteX10" fmla="*/ 17237 w 318721"/>
              <a:gd name="connsiteY10" fmla="*/ 156117 h 390293"/>
              <a:gd name="connsiteX11" fmla="*/ 28388 w 318721"/>
              <a:gd name="connsiteY11" fmla="*/ 122663 h 390293"/>
              <a:gd name="connsiteX12" fmla="*/ 50690 w 318721"/>
              <a:gd name="connsiteY12" fmla="*/ 89210 h 390293"/>
              <a:gd name="connsiteX13" fmla="*/ 61842 w 318721"/>
              <a:gd name="connsiteY13" fmla="*/ 44605 h 390293"/>
              <a:gd name="connsiteX14" fmla="*/ 84144 w 318721"/>
              <a:gd name="connsiteY14" fmla="*/ 22302 h 390293"/>
              <a:gd name="connsiteX15" fmla="*/ 50690 w 318721"/>
              <a:gd name="connsiteY15" fmla="*/ 33454 h 390293"/>
              <a:gd name="connsiteX16" fmla="*/ 39539 w 318721"/>
              <a:gd name="connsiteY16" fmla="*/ 33454 h 39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8721" h="390293">
                <a:moveTo>
                  <a:pt x="106447" y="0"/>
                </a:moveTo>
                <a:lnTo>
                  <a:pt x="184505" y="11151"/>
                </a:lnTo>
                <a:cubicBezTo>
                  <a:pt x="214210" y="15112"/>
                  <a:pt x="245011" y="13691"/>
                  <a:pt x="273715" y="22302"/>
                </a:cubicBezTo>
                <a:cubicBezTo>
                  <a:pt x="283785" y="25323"/>
                  <a:pt x="288583" y="37171"/>
                  <a:pt x="296017" y="44605"/>
                </a:cubicBezTo>
                <a:cubicBezTo>
                  <a:pt x="303451" y="66907"/>
                  <a:pt x="321645" y="88240"/>
                  <a:pt x="318320" y="111512"/>
                </a:cubicBezTo>
                <a:cubicBezTo>
                  <a:pt x="303843" y="212844"/>
                  <a:pt x="315480" y="164635"/>
                  <a:pt x="284866" y="256478"/>
                </a:cubicBezTo>
                <a:lnTo>
                  <a:pt x="262564" y="323385"/>
                </a:lnTo>
                <a:cubicBezTo>
                  <a:pt x="244027" y="341922"/>
                  <a:pt x="232129" y="356736"/>
                  <a:pt x="206808" y="367990"/>
                </a:cubicBezTo>
                <a:cubicBezTo>
                  <a:pt x="185325" y="377538"/>
                  <a:pt x="139900" y="390293"/>
                  <a:pt x="139900" y="390293"/>
                </a:cubicBezTo>
                <a:cubicBezTo>
                  <a:pt x="39287" y="365139"/>
                  <a:pt x="79769" y="377683"/>
                  <a:pt x="17237" y="356839"/>
                </a:cubicBezTo>
                <a:cubicBezTo>
                  <a:pt x="-10329" y="274138"/>
                  <a:pt x="-662" y="317214"/>
                  <a:pt x="17237" y="156117"/>
                </a:cubicBezTo>
                <a:cubicBezTo>
                  <a:pt x="18535" y="144434"/>
                  <a:pt x="23131" y="133177"/>
                  <a:pt x="28388" y="122663"/>
                </a:cubicBezTo>
                <a:cubicBezTo>
                  <a:pt x="34381" y="110676"/>
                  <a:pt x="43256" y="100361"/>
                  <a:pt x="50690" y="89210"/>
                </a:cubicBezTo>
                <a:cubicBezTo>
                  <a:pt x="54407" y="74342"/>
                  <a:pt x="54988" y="58313"/>
                  <a:pt x="61842" y="44605"/>
                </a:cubicBezTo>
                <a:cubicBezTo>
                  <a:pt x="66544" y="35201"/>
                  <a:pt x="91578" y="29736"/>
                  <a:pt x="84144" y="22302"/>
                </a:cubicBezTo>
                <a:cubicBezTo>
                  <a:pt x="75832" y="13991"/>
                  <a:pt x="62094" y="30603"/>
                  <a:pt x="50690" y="33454"/>
                </a:cubicBezTo>
                <a:cubicBezTo>
                  <a:pt x="47084" y="34356"/>
                  <a:pt x="43256" y="33454"/>
                  <a:pt x="39539" y="33454"/>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52" name="Content Placeholder 2">
            <a:extLst>
              <a:ext uri="{FF2B5EF4-FFF2-40B4-BE49-F238E27FC236}">
                <a16:creationId xmlns:a16="http://schemas.microsoft.com/office/drawing/2014/main" id="{0C00438C-009B-47E1-9CD8-B3E3C62A3652}"/>
              </a:ext>
            </a:extLst>
          </p:cNvPr>
          <p:cNvSpPr txBox="1">
            <a:spLocks/>
          </p:cNvSpPr>
          <p:nvPr/>
        </p:nvSpPr>
        <p:spPr>
          <a:xfrm>
            <a:off x="7864802" y="5498678"/>
            <a:ext cx="1097280" cy="411480"/>
          </a:xfrm>
          <a:prstGeom prst="rect">
            <a:avLst/>
          </a:prstGeom>
          <a:ln>
            <a:solidFill>
              <a:schemeClr val="tx1"/>
            </a:solidFill>
          </a:ln>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IN" dirty="0">
                <a:solidFill>
                  <a:schemeClr val="accent3">
                    <a:lumMod val="50000"/>
                  </a:schemeClr>
                </a:solidFill>
              </a:rPr>
              <a:t>h u t</a:t>
            </a:r>
          </a:p>
        </p:txBody>
      </p:sp>
      <p:sp>
        <p:nvSpPr>
          <p:cNvPr id="53" name="Freeform 21">
            <a:extLst>
              <a:ext uri="{FF2B5EF4-FFF2-40B4-BE49-F238E27FC236}">
                <a16:creationId xmlns:a16="http://schemas.microsoft.com/office/drawing/2014/main" id="{792F1E29-CF4B-4D66-AECA-9FAC1215DF88}"/>
              </a:ext>
            </a:extLst>
          </p:cNvPr>
          <p:cNvSpPr/>
          <p:nvPr/>
        </p:nvSpPr>
        <p:spPr>
          <a:xfrm>
            <a:off x="8290655" y="5547639"/>
            <a:ext cx="318721" cy="390293"/>
          </a:xfrm>
          <a:custGeom>
            <a:avLst/>
            <a:gdLst>
              <a:gd name="connsiteX0" fmla="*/ 106447 w 318721"/>
              <a:gd name="connsiteY0" fmla="*/ 0 h 390293"/>
              <a:gd name="connsiteX1" fmla="*/ 184505 w 318721"/>
              <a:gd name="connsiteY1" fmla="*/ 11151 h 390293"/>
              <a:gd name="connsiteX2" fmla="*/ 273715 w 318721"/>
              <a:gd name="connsiteY2" fmla="*/ 22302 h 390293"/>
              <a:gd name="connsiteX3" fmla="*/ 296017 w 318721"/>
              <a:gd name="connsiteY3" fmla="*/ 44605 h 390293"/>
              <a:gd name="connsiteX4" fmla="*/ 318320 w 318721"/>
              <a:gd name="connsiteY4" fmla="*/ 111512 h 390293"/>
              <a:gd name="connsiteX5" fmla="*/ 284866 w 318721"/>
              <a:gd name="connsiteY5" fmla="*/ 256478 h 390293"/>
              <a:gd name="connsiteX6" fmla="*/ 262564 w 318721"/>
              <a:gd name="connsiteY6" fmla="*/ 323385 h 390293"/>
              <a:gd name="connsiteX7" fmla="*/ 206808 w 318721"/>
              <a:gd name="connsiteY7" fmla="*/ 367990 h 390293"/>
              <a:gd name="connsiteX8" fmla="*/ 139900 w 318721"/>
              <a:gd name="connsiteY8" fmla="*/ 390293 h 390293"/>
              <a:gd name="connsiteX9" fmla="*/ 17237 w 318721"/>
              <a:gd name="connsiteY9" fmla="*/ 356839 h 390293"/>
              <a:gd name="connsiteX10" fmla="*/ 17237 w 318721"/>
              <a:gd name="connsiteY10" fmla="*/ 156117 h 390293"/>
              <a:gd name="connsiteX11" fmla="*/ 28388 w 318721"/>
              <a:gd name="connsiteY11" fmla="*/ 122663 h 390293"/>
              <a:gd name="connsiteX12" fmla="*/ 50690 w 318721"/>
              <a:gd name="connsiteY12" fmla="*/ 89210 h 390293"/>
              <a:gd name="connsiteX13" fmla="*/ 61842 w 318721"/>
              <a:gd name="connsiteY13" fmla="*/ 44605 h 390293"/>
              <a:gd name="connsiteX14" fmla="*/ 84144 w 318721"/>
              <a:gd name="connsiteY14" fmla="*/ 22302 h 390293"/>
              <a:gd name="connsiteX15" fmla="*/ 50690 w 318721"/>
              <a:gd name="connsiteY15" fmla="*/ 33454 h 390293"/>
              <a:gd name="connsiteX16" fmla="*/ 39539 w 318721"/>
              <a:gd name="connsiteY16" fmla="*/ 33454 h 39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8721" h="390293">
                <a:moveTo>
                  <a:pt x="106447" y="0"/>
                </a:moveTo>
                <a:lnTo>
                  <a:pt x="184505" y="11151"/>
                </a:lnTo>
                <a:cubicBezTo>
                  <a:pt x="214210" y="15112"/>
                  <a:pt x="245011" y="13691"/>
                  <a:pt x="273715" y="22302"/>
                </a:cubicBezTo>
                <a:cubicBezTo>
                  <a:pt x="283785" y="25323"/>
                  <a:pt x="288583" y="37171"/>
                  <a:pt x="296017" y="44605"/>
                </a:cubicBezTo>
                <a:cubicBezTo>
                  <a:pt x="303451" y="66907"/>
                  <a:pt x="321645" y="88240"/>
                  <a:pt x="318320" y="111512"/>
                </a:cubicBezTo>
                <a:cubicBezTo>
                  <a:pt x="303843" y="212844"/>
                  <a:pt x="315480" y="164635"/>
                  <a:pt x="284866" y="256478"/>
                </a:cubicBezTo>
                <a:lnTo>
                  <a:pt x="262564" y="323385"/>
                </a:lnTo>
                <a:cubicBezTo>
                  <a:pt x="244027" y="341922"/>
                  <a:pt x="232129" y="356736"/>
                  <a:pt x="206808" y="367990"/>
                </a:cubicBezTo>
                <a:cubicBezTo>
                  <a:pt x="185325" y="377538"/>
                  <a:pt x="139900" y="390293"/>
                  <a:pt x="139900" y="390293"/>
                </a:cubicBezTo>
                <a:cubicBezTo>
                  <a:pt x="39287" y="365139"/>
                  <a:pt x="79769" y="377683"/>
                  <a:pt x="17237" y="356839"/>
                </a:cubicBezTo>
                <a:cubicBezTo>
                  <a:pt x="-10329" y="274138"/>
                  <a:pt x="-662" y="317214"/>
                  <a:pt x="17237" y="156117"/>
                </a:cubicBezTo>
                <a:cubicBezTo>
                  <a:pt x="18535" y="144434"/>
                  <a:pt x="23131" y="133177"/>
                  <a:pt x="28388" y="122663"/>
                </a:cubicBezTo>
                <a:cubicBezTo>
                  <a:pt x="34381" y="110676"/>
                  <a:pt x="43256" y="100361"/>
                  <a:pt x="50690" y="89210"/>
                </a:cubicBezTo>
                <a:cubicBezTo>
                  <a:pt x="54407" y="74342"/>
                  <a:pt x="54988" y="58313"/>
                  <a:pt x="61842" y="44605"/>
                </a:cubicBezTo>
                <a:cubicBezTo>
                  <a:pt x="66544" y="35201"/>
                  <a:pt x="91578" y="29736"/>
                  <a:pt x="84144" y="22302"/>
                </a:cubicBezTo>
                <a:cubicBezTo>
                  <a:pt x="75832" y="13991"/>
                  <a:pt x="62094" y="30603"/>
                  <a:pt x="50690" y="33454"/>
                </a:cubicBezTo>
                <a:cubicBezTo>
                  <a:pt x="47084" y="34356"/>
                  <a:pt x="43256" y="33454"/>
                  <a:pt x="39539" y="33454"/>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8574EDE7-8348-472A-B290-04615D2F1195}"/>
              </a:ext>
            </a:extLst>
          </p:cNvPr>
          <p:cNvSpPr txBox="1"/>
          <p:nvPr/>
        </p:nvSpPr>
        <p:spPr>
          <a:xfrm>
            <a:off x="3544668" y="6153541"/>
            <a:ext cx="5102664" cy="469077"/>
          </a:xfrm>
          <a:prstGeom prst="rect">
            <a:avLst/>
          </a:prstGeom>
          <a:solidFill>
            <a:srgbClr val="FFE18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ctr"/>
            <a:r>
              <a:rPr lang="en-US" sz="2400" dirty="0"/>
              <a:t>Click on the Image to see the answer</a:t>
            </a:r>
          </a:p>
        </p:txBody>
      </p:sp>
    </p:spTree>
    <p:extLst>
      <p:ext uri="{BB962C8B-B14F-4D97-AF65-F5344CB8AC3E}">
        <p14:creationId xmlns:p14="http://schemas.microsoft.com/office/powerpoint/2010/main" val="26300807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p:tgtEl>
                                          <p:spTgt spid="43"/>
                                        </p:tgtEl>
                                        <p:attrNameLst>
                                          <p:attrName>ppt_x</p:attrName>
                                        </p:attrNameLst>
                                      </p:cBhvr>
                                      <p:tavLst>
                                        <p:tav tm="0">
                                          <p:val>
                                            <p:strVal val="#ppt_x-#ppt_w*1.125000"/>
                                          </p:val>
                                        </p:tav>
                                        <p:tav tm="100000">
                                          <p:val>
                                            <p:strVal val="#ppt_x"/>
                                          </p:val>
                                        </p:tav>
                                      </p:tavLst>
                                    </p:anim>
                                    <p:animEffect transition="in" filter="wipe(right)">
                                      <p:cBhvr>
                                        <p:cTn id="8" dur="1000"/>
                                        <p:tgtEl>
                                          <p:spTgt spid="43"/>
                                        </p:tgtEl>
                                      </p:cBhvr>
                                    </p:animEffect>
                                  </p:childTnLst>
                                </p:cTn>
                              </p:par>
                            </p:childTnLst>
                          </p:cTn>
                        </p:par>
                        <p:par>
                          <p:cTn id="9" fill="hold">
                            <p:stCondLst>
                              <p:cond delay="1000"/>
                            </p:stCondLst>
                            <p:childTnLst>
                              <p:par>
                                <p:cTn id="10" presetID="9" presetClass="entr" presetSubtype="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dissolve">
                                      <p:cBhvr>
                                        <p:cTn id="12" dur="1000"/>
                                        <p:tgtEl>
                                          <p:spTgt spid="44"/>
                                        </p:tgtEl>
                                      </p:cBhvr>
                                    </p:animEffect>
                                  </p:childTnLst>
                                </p:cTn>
                              </p:par>
                            </p:childTnLst>
                          </p:cTn>
                        </p:par>
                      </p:childTnLst>
                    </p:cTn>
                  </p:par>
                </p:childTnLst>
              </p:cTn>
              <p:nextCondLst>
                <p:cond evt="onClick" delay="0">
                  <p:tgtEl>
                    <p:spTgt spid="23"/>
                  </p:tgtEl>
                </p:cond>
              </p:nextCondLst>
            </p:seq>
            <p:seq concurrent="1" nextAc="seek">
              <p:cTn id="13" restart="whenNotActive" fill="hold" evtFilter="cancelBubble" nodeType="interactiveSeq">
                <p:stCondLst>
                  <p:cond evt="onClick" delay="0">
                    <p:tgtEl>
                      <p:spTgt spid="30"/>
                    </p:tgtEl>
                  </p:cond>
                </p:stCondLst>
                <p:endSync evt="end" delay="0">
                  <p:rtn val="all"/>
                </p:endSync>
                <p:childTnLst>
                  <p:par>
                    <p:cTn id="14" fill="hold">
                      <p:stCondLst>
                        <p:cond delay="0"/>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000"/>
                                        <p:tgtEl>
                                          <p:spTgt spid="24"/>
                                        </p:tgtEl>
                                        <p:attrNameLst>
                                          <p:attrName>ppt_x</p:attrName>
                                        </p:attrNameLst>
                                      </p:cBhvr>
                                      <p:tavLst>
                                        <p:tav tm="0">
                                          <p:val>
                                            <p:strVal val="#ppt_x-#ppt_w*1.125000"/>
                                          </p:val>
                                        </p:tav>
                                        <p:tav tm="100000">
                                          <p:val>
                                            <p:strVal val="#ppt_x"/>
                                          </p:val>
                                        </p:tav>
                                      </p:tavLst>
                                    </p:anim>
                                    <p:animEffect transition="in" filter="wipe(right)">
                                      <p:cBhvr>
                                        <p:cTn id="19" dur="1000"/>
                                        <p:tgtEl>
                                          <p:spTgt spid="24"/>
                                        </p:tgtEl>
                                      </p:cBhvr>
                                    </p:animEffect>
                                  </p:childTnLst>
                                </p:cTn>
                              </p:par>
                            </p:childTnLst>
                          </p:cTn>
                        </p:par>
                        <p:par>
                          <p:cTn id="20" fill="hold">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dissolve">
                                      <p:cBhvr>
                                        <p:cTn id="23" dur="1000"/>
                                        <p:tgtEl>
                                          <p:spTgt spid="36"/>
                                        </p:tgtEl>
                                      </p:cBhvr>
                                    </p:animEffect>
                                  </p:childTnLst>
                                </p:cTn>
                              </p:par>
                            </p:childTnLst>
                          </p:cTn>
                        </p:par>
                      </p:childTnLst>
                    </p:cTn>
                  </p:par>
                </p:childTnLst>
              </p:cTn>
              <p:nextCondLst>
                <p:cond evt="onClick" delay="0">
                  <p:tgtEl>
                    <p:spTgt spid="30"/>
                  </p:tgtEl>
                </p:cond>
              </p:nextCondLst>
            </p:seq>
            <p:seq concurrent="1" nextAc="seek">
              <p:cTn id="24" restart="whenNotActive" fill="hold" evtFilter="cancelBubble" nodeType="interactiveSeq">
                <p:stCondLst>
                  <p:cond evt="onClick" delay="0">
                    <p:tgtEl>
                      <p:spTgt spid="35"/>
                    </p:tgtEl>
                  </p:cond>
                </p:stCondLst>
                <p:endSync evt="end" delay="0">
                  <p:rtn val="all"/>
                </p:endSync>
                <p:childTnLst>
                  <p:par>
                    <p:cTn id="25" fill="hold">
                      <p:stCondLst>
                        <p:cond delay="0"/>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1000"/>
                                        <p:tgtEl>
                                          <p:spTgt spid="28"/>
                                        </p:tgtEl>
                                        <p:attrNameLst>
                                          <p:attrName>ppt_x</p:attrName>
                                        </p:attrNameLst>
                                      </p:cBhvr>
                                      <p:tavLst>
                                        <p:tav tm="0">
                                          <p:val>
                                            <p:strVal val="#ppt_x-#ppt_w*1.125000"/>
                                          </p:val>
                                        </p:tav>
                                        <p:tav tm="100000">
                                          <p:val>
                                            <p:strVal val="#ppt_x"/>
                                          </p:val>
                                        </p:tav>
                                      </p:tavLst>
                                    </p:anim>
                                    <p:animEffect transition="in" filter="wipe(right)">
                                      <p:cBhvr>
                                        <p:cTn id="30" dur="1000"/>
                                        <p:tgtEl>
                                          <p:spTgt spid="28"/>
                                        </p:tgtEl>
                                      </p:cBhvr>
                                    </p:animEffect>
                                  </p:childTnLst>
                                </p:cTn>
                              </p:par>
                            </p:childTnLst>
                          </p:cTn>
                        </p:par>
                        <p:par>
                          <p:cTn id="31" fill="hold">
                            <p:stCondLst>
                              <p:cond delay="1000"/>
                            </p:stCondLst>
                            <p:childTnLst>
                              <p:par>
                                <p:cTn id="32" presetID="3" presetClass="entr" presetSubtype="10"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linds(horizontal)">
                                      <p:cBhvr>
                                        <p:cTn id="34" dur="1000"/>
                                        <p:tgtEl>
                                          <p:spTgt spid="40"/>
                                        </p:tgtEl>
                                      </p:cBhvr>
                                    </p:animEffect>
                                  </p:childTnLst>
                                </p:cTn>
                              </p:par>
                            </p:childTnLst>
                          </p:cTn>
                        </p:par>
                      </p:childTnLst>
                    </p:cTn>
                  </p:par>
                </p:childTnLst>
              </p:cTn>
              <p:nextCondLst>
                <p:cond evt="onClick" delay="0">
                  <p:tgtEl>
                    <p:spTgt spid="35"/>
                  </p:tgtEl>
                </p:cond>
              </p:nextCondLst>
            </p:seq>
            <p:seq concurrent="1" nextAc="seek">
              <p:cTn id="35" restart="whenNotActive" fill="hold" evtFilter="cancelBubble" nodeType="interactiveSeq">
                <p:stCondLst>
                  <p:cond evt="onClick" delay="0">
                    <p:tgtEl>
                      <p:spTgt spid="31"/>
                    </p:tgtEl>
                  </p:cond>
                </p:stCondLst>
                <p:endSync evt="end" delay="0">
                  <p:rtn val="all"/>
                </p:endSync>
                <p:childTnLst>
                  <p:par>
                    <p:cTn id="36" fill="hold">
                      <p:stCondLst>
                        <p:cond delay="0"/>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1000"/>
                                        <p:tgtEl>
                                          <p:spTgt spid="25"/>
                                        </p:tgtEl>
                                        <p:attrNameLst>
                                          <p:attrName>ppt_x</p:attrName>
                                        </p:attrNameLst>
                                      </p:cBhvr>
                                      <p:tavLst>
                                        <p:tav tm="0">
                                          <p:val>
                                            <p:strVal val="#ppt_x-#ppt_w*1.125000"/>
                                          </p:val>
                                        </p:tav>
                                        <p:tav tm="100000">
                                          <p:val>
                                            <p:strVal val="#ppt_x"/>
                                          </p:val>
                                        </p:tav>
                                      </p:tavLst>
                                    </p:anim>
                                    <p:animEffect transition="in" filter="wipe(right)">
                                      <p:cBhvr>
                                        <p:cTn id="41" dur="1000"/>
                                        <p:tgtEl>
                                          <p:spTgt spid="25"/>
                                        </p:tgtEl>
                                      </p:cBhvr>
                                    </p:animEffect>
                                  </p:childTnLst>
                                </p:cTn>
                              </p:par>
                            </p:childTnLst>
                          </p:cTn>
                        </p:par>
                        <p:par>
                          <p:cTn id="42" fill="hold">
                            <p:stCondLst>
                              <p:cond delay="1000"/>
                            </p:stCondLst>
                            <p:childTnLst>
                              <p:par>
                                <p:cTn id="43" presetID="9"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dissolve">
                                      <p:cBhvr>
                                        <p:cTn id="45" dur="1000"/>
                                        <p:tgtEl>
                                          <p:spTgt spid="37"/>
                                        </p:tgtEl>
                                      </p:cBhvr>
                                    </p:animEffect>
                                  </p:childTnLst>
                                </p:cTn>
                              </p:par>
                            </p:childTnLst>
                          </p:cTn>
                        </p:par>
                      </p:childTnLst>
                    </p:cTn>
                  </p:par>
                </p:childTnLst>
              </p:cTn>
              <p:nextCondLst>
                <p:cond evt="onClick" delay="0">
                  <p:tgtEl>
                    <p:spTgt spid="31"/>
                  </p:tgtEl>
                </p:cond>
              </p:nextCondLst>
            </p:seq>
            <p:seq concurrent="1" nextAc="seek">
              <p:cTn id="46" restart="whenNotActive" fill="hold" evtFilter="cancelBubble" nodeType="interactiveSeq">
                <p:stCondLst>
                  <p:cond evt="onClick" delay="0">
                    <p:tgtEl>
                      <p:spTgt spid="32"/>
                    </p:tgtEl>
                  </p:cond>
                </p:stCondLst>
                <p:endSync evt="end" delay="0">
                  <p:rtn val="all"/>
                </p:endSync>
                <p:childTnLst>
                  <p:par>
                    <p:cTn id="47" fill="hold">
                      <p:stCondLst>
                        <p:cond delay="0"/>
                      </p:stCondLst>
                      <p:childTnLst>
                        <p:par>
                          <p:cTn id="48" fill="hold">
                            <p:stCondLst>
                              <p:cond delay="0"/>
                            </p:stCondLst>
                            <p:childTnLst>
                              <p:par>
                                <p:cTn id="49" presetID="12" presetClass="entr" presetSubtype="8"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1000"/>
                                        <p:tgtEl>
                                          <p:spTgt spid="27"/>
                                        </p:tgtEl>
                                        <p:attrNameLst>
                                          <p:attrName>ppt_x</p:attrName>
                                        </p:attrNameLst>
                                      </p:cBhvr>
                                      <p:tavLst>
                                        <p:tav tm="0">
                                          <p:val>
                                            <p:strVal val="#ppt_x-#ppt_w*1.125000"/>
                                          </p:val>
                                        </p:tav>
                                        <p:tav tm="100000">
                                          <p:val>
                                            <p:strVal val="#ppt_x"/>
                                          </p:val>
                                        </p:tav>
                                      </p:tavLst>
                                    </p:anim>
                                    <p:animEffect transition="in" filter="wipe(right)">
                                      <p:cBhvr>
                                        <p:cTn id="52" dur="1000"/>
                                        <p:tgtEl>
                                          <p:spTgt spid="27"/>
                                        </p:tgtEl>
                                      </p:cBhvr>
                                    </p:animEffect>
                                  </p:childTnLst>
                                </p:cTn>
                              </p:par>
                            </p:childTnLst>
                          </p:cTn>
                        </p:par>
                        <p:par>
                          <p:cTn id="53" fill="hold">
                            <p:stCondLst>
                              <p:cond delay="1000"/>
                            </p:stCondLst>
                            <p:childTnLst>
                              <p:par>
                                <p:cTn id="54" presetID="5" presetClass="entr" presetSubtype="10"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checkerboard(across)">
                                      <p:cBhvr>
                                        <p:cTn id="56" dur="1000"/>
                                        <p:tgtEl>
                                          <p:spTgt spid="38"/>
                                        </p:tgtEl>
                                      </p:cBhvr>
                                    </p:animEffect>
                                  </p:childTnLst>
                                </p:cTn>
                              </p:par>
                            </p:childTnLst>
                          </p:cTn>
                        </p:par>
                      </p:childTnLst>
                    </p:cTn>
                  </p:par>
                </p:childTnLst>
              </p:cTn>
              <p:nextCondLst>
                <p:cond evt="onClick" delay="0">
                  <p:tgtEl>
                    <p:spTgt spid="32"/>
                  </p:tgtEl>
                </p:cond>
              </p:nextCondLst>
            </p:seq>
            <p:seq concurrent="1" nextAc="seek">
              <p:cTn id="57" restart="whenNotActive" fill="hold" evtFilter="cancelBubble" nodeType="interactiveSeq">
                <p:stCondLst>
                  <p:cond evt="onClick" delay="0">
                    <p:tgtEl>
                      <p:spTgt spid="33"/>
                    </p:tgtEl>
                  </p:cond>
                </p:stCondLst>
                <p:endSync evt="end" delay="0">
                  <p:rtn val="all"/>
                </p:endSync>
                <p:childTnLst>
                  <p:par>
                    <p:cTn id="58" fill="hold">
                      <p:stCondLst>
                        <p:cond delay="0"/>
                      </p:stCondLst>
                      <p:childTnLst>
                        <p:par>
                          <p:cTn id="59" fill="hold">
                            <p:stCondLst>
                              <p:cond delay="0"/>
                            </p:stCondLst>
                            <p:childTnLst>
                              <p:par>
                                <p:cTn id="60" presetID="12" presetClass="entr" presetSubtype="8"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1000"/>
                                        <p:tgtEl>
                                          <p:spTgt spid="26"/>
                                        </p:tgtEl>
                                        <p:attrNameLst>
                                          <p:attrName>ppt_x</p:attrName>
                                        </p:attrNameLst>
                                      </p:cBhvr>
                                      <p:tavLst>
                                        <p:tav tm="0">
                                          <p:val>
                                            <p:strVal val="#ppt_x-#ppt_w*1.125000"/>
                                          </p:val>
                                        </p:tav>
                                        <p:tav tm="100000">
                                          <p:val>
                                            <p:strVal val="#ppt_x"/>
                                          </p:val>
                                        </p:tav>
                                      </p:tavLst>
                                    </p:anim>
                                    <p:animEffect transition="in" filter="wipe(right)">
                                      <p:cBhvr>
                                        <p:cTn id="63" dur="1000"/>
                                        <p:tgtEl>
                                          <p:spTgt spid="26"/>
                                        </p:tgtEl>
                                      </p:cBhvr>
                                    </p:animEffect>
                                  </p:childTnLst>
                                </p:cTn>
                              </p:par>
                            </p:childTnLst>
                          </p:cTn>
                        </p:par>
                        <p:par>
                          <p:cTn id="64" fill="hold">
                            <p:stCondLst>
                              <p:cond delay="1000"/>
                            </p:stCondLst>
                            <p:childTnLst>
                              <p:par>
                                <p:cTn id="65" presetID="3" presetClass="entr" presetSubtype="10"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blinds(horizontal)">
                                      <p:cBhvr>
                                        <p:cTn id="67" dur="1000"/>
                                        <p:tgtEl>
                                          <p:spTgt spid="39"/>
                                        </p:tgtEl>
                                      </p:cBhvr>
                                    </p:animEffect>
                                  </p:childTnLst>
                                </p:cTn>
                              </p:par>
                            </p:childTnLst>
                          </p:cTn>
                        </p:par>
                      </p:childTnLst>
                    </p:cTn>
                  </p:par>
                </p:childTnLst>
              </p:cTn>
              <p:nextCondLst>
                <p:cond evt="onClick" delay="0">
                  <p:tgtEl>
                    <p:spTgt spid="33"/>
                  </p:tgtEl>
                </p:cond>
              </p:nextCondLst>
            </p:seq>
            <p:seq concurrent="1" nextAc="seek">
              <p:cTn id="68" restart="whenNotActive" fill="hold" evtFilter="cancelBubble" nodeType="interactiveSeq">
                <p:stCondLst>
                  <p:cond evt="onClick" delay="0">
                    <p:tgtEl>
                      <p:spTgt spid="45"/>
                    </p:tgtEl>
                  </p:cond>
                </p:stCondLst>
                <p:endSync evt="end" delay="0">
                  <p:rtn val="all"/>
                </p:endSync>
                <p:childTnLst>
                  <p:par>
                    <p:cTn id="69" fill="hold">
                      <p:stCondLst>
                        <p:cond delay="0"/>
                      </p:stCondLst>
                      <p:childTnLst>
                        <p:par>
                          <p:cTn id="70" fill="hold">
                            <p:stCondLst>
                              <p:cond delay="0"/>
                            </p:stCondLst>
                            <p:childTnLst>
                              <p:par>
                                <p:cTn id="71" presetID="12" presetClass="entr" presetSubtype="8" fill="hold" grpId="0" nodeType="clickEffect">
                                  <p:stCondLst>
                                    <p:cond delay="0"/>
                                  </p:stCondLst>
                                  <p:childTnLst>
                                    <p:set>
                                      <p:cBhvr>
                                        <p:cTn id="72" dur="1" fill="hold">
                                          <p:stCondLst>
                                            <p:cond delay="0"/>
                                          </p:stCondLst>
                                        </p:cTn>
                                        <p:tgtEl>
                                          <p:spTgt spid="48"/>
                                        </p:tgtEl>
                                        <p:attrNameLst>
                                          <p:attrName>style.visibility</p:attrName>
                                        </p:attrNameLst>
                                      </p:cBhvr>
                                      <p:to>
                                        <p:strVal val="visible"/>
                                      </p:to>
                                    </p:set>
                                    <p:anim calcmode="lin" valueType="num">
                                      <p:cBhvr additive="base">
                                        <p:cTn id="73" dur="1000"/>
                                        <p:tgtEl>
                                          <p:spTgt spid="48"/>
                                        </p:tgtEl>
                                        <p:attrNameLst>
                                          <p:attrName>ppt_x</p:attrName>
                                        </p:attrNameLst>
                                      </p:cBhvr>
                                      <p:tavLst>
                                        <p:tav tm="0">
                                          <p:val>
                                            <p:strVal val="#ppt_x-#ppt_w*1.125000"/>
                                          </p:val>
                                        </p:tav>
                                        <p:tav tm="100000">
                                          <p:val>
                                            <p:strVal val="#ppt_x"/>
                                          </p:val>
                                        </p:tav>
                                      </p:tavLst>
                                    </p:anim>
                                    <p:animEffect transition="in" filter="wipe(right)">
                                      <p:cBhvr>
                                        <p:cTn id="74" dur="1000"/>
                                        <p:tgtEl>
                                          <p:spTgt spid="48"/>
                                        </p:tgtEl>
                                      </p:cBhvr>
                                    </p:animEffect>
                                  </p:childTnLst>
                                </p:cTn>
                              </p:par>
                            </p:childTnLst>
                          </p:cTn>
                        </p:par>
                        <p:par>
                          <p:cTn id="75" fill="hold">
                            <p:stCondLst>
                              <p:cond delay="1000"/>
                            </p:stCondLst>
                            <p:childTnLst>
                              <p:par>
                                <p:cTn id="76" presetID="3" presetClass="entr" presetSubtype="1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blinds(horizontal)">
                                      <p:cBhvr>
                                        <p:cTn id="78" dur="1000"/>
                                        <p:tgtEl>
                                          <p:spTgt spid="49"/>
                                        </p:tgtEl>
                                      </p:cBhvr>
                                    </p:animEffect>
                                  </p:childTnLst>
                                </p:cTn>
                              </p:par>
                            </p:childTnLst>
                          </p:cTn>
                        </p:par>
                      </p:childTnLst>
                    </p:cTn>
                  </p:par>
                </p:childTnLst>
              </p:cTn>
              <p:nextCondLst>
                <p:cond evt="onClick" delay="0">
                  <p:tgtEl>
                    <p:spTgt spid="45"/>
                  </p:tgtEl>
                </p:cond>
              </p:nextCondLst>
            </p:seq>
            <p:seq concurrent="1" nextAc="seek">
              <p:cTn id="79" restart="whenNotActive" fill="hold" evtFilter="cancelBubble" nodeType="interactiveSeq">
                <p:stCondLst>
                  <p:cond evt="onClick" delay="0">
                    <p:tgtEl>
                      <p:spTgt spid="46"/>
                    </p:tgtEl>
                  </p:cond>
                </p:stCondLst>
                <p:endSync evt="end" delay="0">
                  <p:rtn val="all"/>
                </p:endSync>
                <p:childTnLst>
                  <p:par>
                    <p:cTn id="80" fill="hold">
                      <p:stCondLst>
                        <p:cond delay="0"/>
                      </p:stCondLst>
                      <p:childTnLst>
                        <p:par>
                          <p:cTn id="81" fill="hold">
                            <p:stCondLst>
                              <p:cond delay="0"/>
                            </p:stCondLst>
                            <p:childTnLst>
                              <p:par>
                                <p:cTn id="82" presetID="12" presetClass="entr" presetSubtype="8" fill="hold" grpId="0" nodeType="clickEffect">
                                  <p:stCondLst>
                                    <p:cond delay="0"/>
                                  </p:stCondLst>
                                  <p:childTnLst>
                                    <p:set>
                                      <p:cBhvr>
                                        <p:cTn id="83" dur="1" fill="hold">
                                          <p:stCondLst>
                                            <p:cond delay="0"/>
                                          </p:stCondLst>
                                        </p:cTn>
                                        <p:tgtEl>
                                          <p:spTgt spid="50"/>
                                        </p:tgtEl>
                                        <p:attrNameLst>
                                          <p:attrName>style.visibility</p:attrName>
                                        </p:attrNameLst>
                                      </p:cBhvr>
                                      <p:to>
                                        <p:strVal val="visible"/>
                                      </p:to>
                                    </p:set>
                                    <p:anim calcmode="lin" valueType="num">
                                      <p:cBhvr additive="base">
                                        <p:cTn id="84" dur="1000"/>
                                        <p:tgtEl>
                                          <p:spTgt spid="50"/>
                                        </p:tgtEl>
                                        <p:attrNameLst>
                                          <p:attrName>ppt_x</p:attrName>
                                        </p:attrNameLst>
                                      </p:cBhvr>
                                      <p:tavLst>
                                        <p:tav tm="0">
                                          <p:val>
                                            <p:strVal val="#ppt_x-#ppt_w*1.125000"/>
                                          </p:val>
                                        </p:tav>
                                        <p:tav tm="100000">
                                          <p:val>
                                            <p:strVal val="#ppt_x"/>
                                          </p:val>
                                        </p:tav>
                                      </p:tavLst>
                                    </p:anim>
                                    <p:animEffect transition="in" filter="wipe(right)">
                                      <p:cBhvr>
                                        <p:cTn id="85" dur="1000"/>
                                        <p:tgtEl>
                                          <p:spTgt spid="50"/>
                                        </p:tgtEl>
                                      </p:cBhvr>
                                    </p:animEffect>
                                  </p:childTnLst>
                                </p:cTn>
                              </p:par>
                            </p:childTnLst>
                          </p:cTn>
                        </p:par>
                        <p:par>
                          <p:cTn id="86" fill="hold">
                            <p:stCondLst>
                              <p:cond delay="1000"/>
                            </p:stCondLst>
                            <p:childTnLst>
                              <p:par>
                                <p:cTn id="87" presetID="3" presetClass="entr" presetSubtype="10" fill="hold" grpId="0" nodeType="after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blinds(horizontal)">
                                      <p:cBhvr>
                                        <p:cTn id="89" dur="1000"/>
                                        <p:tgtEl>
                                          <p:spTgt spid="51"/>
                                        </p:tgtEl>
                                      </p:cBhvr>
                                    </p:animEffect>
                                  </p:childTnLst>
                                </p:cTn>
                              </p:par>
                            </p:childTnLst>
                          </p:cTn>
                        </p:par>
                      </p:childTnLst>
                    </p:cTn>
                  </p:par>
                </p:childTnLst>
              </p:cTn>
              <p:nextCondLst>
                <p:cond evt="onClick" delay="0">
                  <p:tgtEl>
                    <p:spTgt spid="46"/>
                  </p:tgtEl>
                </p:cond>
              </p:nextCondLst>
            </p:seq>
            <p:seq concurrent="1" nextAc="seek">
              <p:cTn id="90" restart="whenNotActive" fill="hold" evtFilter="cancelBubble" nodeType="interactiveSeq">
                <p:stCondLst>
                  <p:cond evt="onClick" delay="0">
                    <p:tgtEl>
                      <p:spTgt spid="47"/>
                    </p:tgtEl>
                  </p:cond>
                </p:stCondLst>
                <p:endSync evt="end" delay="0">
                  <p:rtn val="all"/>
                </p:endSync>
                <p:childTnLst>
                  <p:par>
                    <p:cTn id="91" fill="hold">
                      <p:stCondLst>
                        <p:cond delay="0"/>
                      </p:stCondLst>
                      <p:childTnLst>
                        <p:par>
                          <p:cTn id="92" fill="hold">
                            <p:stCondLst>
                              <p:cond delay="0"/>
                            </p:stCondLst>
                            <p:childTnLst>
                              <p:par>
                                <p:cTn id="93" presetID="12" presetClass="entr" presetSubtype="8" fill="hold" grpId="0" nodeType="clickEffect">
                                  <p:stCondLst>
                                    <p:cond delay="0"/>
                                  </p:stCondLst>
                                  <p:childTnLst>
                                    <p:set>
                                      <p:cBhvr>
                                        <p:cTn id="94" dur="1" fill="hold">
                                          <p:stCondLst>
                                            <p:cond delay="0"/>
                                          </p:stCondLst>
                                        </p:cTn>
                                        <p:tgtEl>
                                          <p:spTgt spid="52"/>
                                        </p:tgtEl>
                                        <p:attrNameLst>
                                          <p:attrName>style.visibility</p:attrName>
                                        </p:attrNameLst>
                                      </p:cBhvr>
                                      <p:to>
                                        <p:strVal val="visible"/>
                                      </p:to>
                                    </p:set>
                                    <p:anim calcmode="lin" valueType="num">
                                      <p:cBhvr additive="base">
                                        <p:cTn id="95" dur="1000"/>
                                        <p:tgtEl>
                                          <p:spTgt spid="52"/>
                                        </p:tgtEl>
                                        <p:attrNameLst>
                                          <p:attrName>ppt_x</p:attrName>
                                        </p:attrNameLst>
                                      </p:cBhvr>
                                      <p:tavLst>
                                        <p:tav tm="0">
                                          <p:val>
                                            <p:strVal val="#ppt_x-#ppt_w*1.125000"/>
                                          </p:val>
                                        </p:tav>
                                        <p:tav tm="100000">
                                          <p:val>
                                            <p:strVal val="#ppt_x"/>
                                          </p:val>
                                        </p:tav>
                                      </p:tavLst>
                                    </p:anim>
                                    <p:animEffect transition="in" filter="wipe(right)">
                                      <p:cBhvr>
                                        <p:cTn id="96" dur="1000"/>
                                        <p:tgtEl>
                                          <p:spTgt spid="52"/>
                                        </p:tgtEl>
                                      </p:cBhvr>
                                    </p:animEffect>
                                  </p:childTnLst>
                                </p:cTn>
                              </p:par>
                            </p:childTnLst>
                          </p:cTn>
                        </p:par>
                        <p:par>
                          <p:cTn id="97" fill="hold">
                            <p:stCondLst>
                              <p:cond delay="1000"/>
                            </p:stCondLst>
                            <p:childTnLst>
                              <p:par>
                                <p:cTn id="98" presetID="3" presetClass="entr" presetSubtype="10"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blinds(horizontal)">
                                      <p:cBhvr>
                                        <p:cTn id="100" dur="1000"/>
                                        <p:tgtEl>
                                          <p:spTgt spid="53"/>
                                        </p:tgtEl>
                                      </p:cBhvr>
                                    </p:animEffect>
                                  </p:childTnLst>
                                </p:cTn>
                              </p:par>
                            </p:childTnLst>
                          </p:cTn>
                        </p:par>
                      </p:childTnLst>
                    </p:cTn>
                  </p:par>
                </p:childTnLst>
              </p:cTn>
              <p:nextCondLst>
                <p:cond evt="onClick" delay="0">
                  <p:tgtEl>
                    <p:spTgt spid="47"/>
                  </p:tgtEl>
                </p:cond>
              </p:nextCondLst>
            </p:seq>
            <p:seq concurrent="1" nextAc="seek">
              <p:cTn id="101" restart="whenNotActive" fill="hold" evtFilter="cancelBubble" nodeType="interactiveSeq">
                <p:stCondLst>
                  <p:cond evt="onClick" delay="0">
                    <p:tgtEl>
                      <p:spTgt spid="34"/>
                    </p:tgtEl>
                  </p:cond>
                </p:stCondLst>
                <p:endSync evt="end" delay="0">
                  <p:rtn val="all"/>
                </p:endSync>
                <p:childTnLst>
                  <p:par>
                    <p:cTn id="102" fill="hold">
                      <p:stCondLst>
                        <p:cond delay="0"/>
                      </p:stCondLst>
                      <p:childTnLst>
                        <p:par>
                          <p:cTn id="103" fill="hold">
                            <p:stCondLst>
                              <p:cond delay="0"/>
                            </p:stCondLst>
                            <p:childTnLst>
                              <p:par>
                                <p:cTn id="104" presetID="12" presetClass="entr" presetSubtype="8" fill="hold" grpId="0" nodeType="clickEffect">
                                  <p:stCondLst>
                                    <p:cond delay="0"/>
                                  </p:stCondLst>
                                  <p:childTnLst>
                                    <p:set>
                                      <p:cBhvr>
                                        <p:cTn id="105" dur="1" fill="hold">
                                          <p:stCondLst>
                                            <p:cond delay="0"/>
                                          </p:stCondLst>
                                        </p:cTn>
                                        <p:tgtEl>
                                          <p:spTgt spid="29"/>
                                        </p:tgtEl>
                                        <p:attrNameLst>
                                          <p:attrName>style.visibility</p:attrName>
                                        </p:attrNameLst>
                                      </p:cBhvr>
                                      <p:to>
                                        <p:strVal val="visible"/>
                                      </p:to>
                                    </p:set>
                                    <p:anim calcmode="lin" valueType="num">
                                      <p:cBhvr additive="base">
                                        <p:cTn id="106" dur="1000"/>
                                        <p:tgtEl>
                                          <p:spTgt spid="29"/>
                                        </p:tgtEl>
                                        <p:attrNameLst>
                                          <p:attrName>ppt_x</p:attrName>
                                        </p:attrNameLst>
                                      </p:cBhvr>
                                      <p:tavLst>
                                        <p:tav tm="0">
                                          <p:val>
                                            <p:strVal val="#ppt_x-#ppt_w*1.125000"/>
                                          </p:val>
                                        </p:tav>
                                        <p:tav tm="100000">
                                          <p:val>
                                            <p:strVal val="#ppt_x"/>
                                          </p:val>
                                        </p:tav>
                                      </p:tavLst>
                                    </p:anim>
                                    <p:animEffect transition="in" filter="wipe(right)">
                                      <p:cBhvr>
                                        <p:cTn id="107" dur="1000"/>
                                        <p:tgtEl>
                                          <p:spTgt spid="29"/>
                                        </p:tgtEl>
                                      </p:cBhvr>
                                    </p:animEffect>
                                  </p:childTnLst>
                                </p:cTn>
                              </p:par>
                            </p:childTnLst>
                          </p:cTn>
                        </p:par>
                        <p:par>
                          <p:cTn id="108" fill="hold">
                            <p:stCondLst>
                              <p:cond delay="1000"/>
                            </p:stCondLst>
                            <p:childTnLst>
                              <p:par>
                                <p:cTn id="109" presetID="3" presetClass="entr" presetSubtype="10" fill="hold" grpId="0" nodeType="after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blinds(horizontal)">
                                      <p:cBhvr>
                                        <p:cTn id="111" dur="1000"/>
                                        <p:tgtEl>
                                          <p:spTgt spid="41"/>
                                        </p:tgtEl>
                                      </p:cBhvr>
                                    </p:animEffect>
                                  </p:childTnLst>
                                </p:cTn>
                              </p:par>
                            </p:childTnLst>
                          </p:cTn>
                        </p:par>
                      </p:childTnLst>
                    </p:cTn>
                  </p:par>
                </p:childTnLst>
              </p:cTn>
              <p:nextCondLst>
                <p:cond evt="onClick" delay="0">
                  <p:tgtEl>
                    <p:spTgt spid="34"/>
                  </p:tgtEl>
                </p:cond>
              </p:nextCondLst>
            </p:seq>
          </p:childTnLst>
        </p:cTn>
      </p:par>
    </p:tnLst>
    <p:bldLst>
      <p:bldP spid="24" grpId="0" animBg="1"/>
      <p:bldP spid="25" grpId="0" animBg="1"/>
      <p:bldP spid="26" grpId="0" animBg="1"/>
      <p:bldP spid="27" grpId="0" animBg="1"/>
      <p:bldP spid="28" grpId="0" animBg="1"/>
      <p:bldP spid="29" grpId="0" animBg="1"/>
      <p:bldP spid="36" grpId="0" animBg="1"/>
      <p:bldP spid="37" grpId="0" animBg="1"/>
      <p:bldP spid="38" grpId="0" animBg="1"/>
      <p:bldP spid="39" grpId="0" animBg="1"/>
      <p:bldP spid="40" grpId="0" animBg="1"/>
      <p:bldP spid="41" grpId="0" animBg="1"/>
      <p:bldP spid="43" grpId="0" animBg="1"/>
      <p:bldP spid="44" grpId="0" animBg="1"/>
      <p:bldP spid="48" grpId="0" animBg="1"/>
      <p:bldP spid="49" grpId="0" animBg="1"/>
      <p:bldP spid="50" grpId="0" animBg="1"/>
      <p:bldP spid="51" grpId="0" animBg="1"/>
      <p:bldP spid="52" grpId="0" animBg="1"/>
      <p:bldP spid="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Table 43">
            <a:extLst>
              <a:ext uri="{FF2B5EF4-FFF2-40B4-BE49-F238E27FC236}">
                <a16:creationId xmlns:a16="http://schemas.microsoft.com/office/drawing/2014/main" id="{34E48B16-555C-41A6-9FF9-7A1F5D1E8A63}"/>
              </a:ext>
            </a:extLst>
          </p:cNvPr>
          <p:cNvGraphicFramePr>
            <a:graphicFrameLocks noGrp="1"/>
          </p:cNvGraphicFramePr>
          <p:nvPr>
            <p:extLst>
              <p:ext uri="{D42A27DB-BD31-4B8C-83A1-F6EECF244321}">
                <p14:modId xmlns:p14="http://schemas.microsoft.com/office/powerpoint/2010/main" val="3545151878"/>
              </p:ext>
            </p:extLst>
          </p:nvPr>
        </p:nvGraphicFramePr>
        <p:xfrm>
          <a:off x="4524888" y="6043295"/>
          <a:ext cx="3200401" cy="586169"/>
        </p:xfrm>
        <a:graphic>
          <a:graphicData uri="http://schemas.openxmlformats.org/drawingml/2006/table">
            <a:tbl>
              <a:tblPr>
                <a:tableStyleId>{5C22544A-7EE6-4342-B048-85BDC9FD1C3A}</a:tableStyleId>
              </a:tblPr>
              <a:tblGrid>
                <a:gridCol w="397600">
                  <a:extLst>
                    <a:ext uri="{9D8B030D-6E8A-4147-A177-3AD203B41FA5}">
                      <a16:colId xmlns:a16="http://schemas.microsoft.com/office/drawing/2014/main" val="2831805893"/>
                    </a:ext>
                  </a:extLst>
                </a:gridCol>
                <a:gridCol w="462958">
                  <a:extLst>
                    <a:ext uri="{9D8B030D-6E8A-4147-A177-3AD203B41FA5}">
                      <a16:colId xmlns:a16="http://schemas.microsoft.com/office/drawing/2014/main" val="3275828456"/>
                    </a:ext>
                  </a:extLst>
                </a:gridCol>
                <a:gridCol w="427555">
                  <a:extLst>
                    <a:ext uri="{9D8B030D-6E8A-4147-A177-3AD203B41FA5}">
                      <a16:colId xmlns:a16="http://schemas.microsoft.com/office/drawing/2014/main" val="826187916"/>
                    </a:ext>
                  </a:extLst>
                </a:gridCol>
                <a:gridCol w="442717">
                  <a:extLst>
                    <a:ext uri="{9D8B030D-6E8A-4147-A177-3AD203B41FA5}">
                      <a16:colId xmlns:a16="http://schemas.microsoft.com/office/drawing/2014/main" val="1779631381"/>
                    </a:ext>
                  </a:extLst>
                </a:gridCol>
                <a:gridCol w="391886">
                  <a:extLst>
                    <a:ext uri="{9D8B030D-6E8A-4147-A177-3AD203B41FA5}">
                      <a16:colId xmlns:a16="http://schemas.microsoft.com/office/drawing/2014/main" val="2293108635"/>
                    </a:ext>
                  </a:extLst>
                </a:gridCol>
                <a:gridCol w="468085">
                  <a:extLst>
                    <a:ext uri="{9D8B030D-6E8A-4147-A177-3AD203B41FA5}">
                      <a16:colId xmlns:a16="http://schemas.microsoft.com/office/drawing/2014/main" val="1249310979"/>
                    </a:ext>
                  </a:extLst>
                </a:gridCol>
                <a:gridCol w="609600">
                  <a:extLst>
                    <a:ext uri="{9D8B030D-6E8A-4147-A177-3AD203B41FA5}">
                      <a16:colId xmlns:a16="http://schemas.microsoft.com/office/drawing/2014/main" val="1686479361"/>
                    </a:ext>
                  </a:extLst>
                </a:gridCol>
              </a:tblGrid>
              <a:tr h="0">
                <a:tc>
                  <a:txBody>
                    <a:bodyPr/>
                    <a:lstStyle/>
                    <a:p>
                      <a:pPr algn="ctr">
                        <a:lnSpc>
                          <a:spcPct val="115000"/>
                        </a:lnSpc>
                      </a:pPr>
                      <a:r>
                        <a:rPr lang="en-IN" sz="2800">
                          <a:solidFill>
                            <a:srgbClr val="C00000"/>
                          </a:solidFill>
                          <a:effectLst/>
                        </a:rPr>
                        <a:t>B</a:t>
                      </a:r>
                      <a:endParaRPr lang="en-IN" sz="2800">
                        <a:solidFill>
                          <a:srgbClr val="C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en-IN" sz="2800">
                          <a:solidFill>
                            <a:srgbClr val="C00000"/>
                          </a:solidFill>
                          <a:effectLst/>
                        </a:rPr>
                        <a:t>I</a:t>
                      </a:r>
                      <a:endParaRPr lang="en-IN" sz="2800">
                        <a:solidFill>
                          <a:srgbClr val="C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en-IN" sz="2800">
                          <a:solidFill>
                            <a:srgbClr val="C00000"/>
                          </a:solidFill>
                          <a:effectLst/>
                        </a:rPr>
                        <a:t>S</a:t>
                      </a:r>
                      <a:endParaRPr lang="en-IN" sz="2800">
                        <a:solidFill>
                          <a:srgbClr val="C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en-IN" sz="2800" dirty="0">
                          <a:solidFill>
                            <a:srgbClr val="C00000"/>
                          </a:solidFill>
                          <a:effectLst/>
                        </a:rPr>
                        <a:t>C</a:t>
                      </a:r>
                      <a:endParaRPr lang="en-IN" sz="2800" dirty="0">
                        <a:solidFill>
                          <a:srgbClr val="C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en-IN" sz="2800" dirty="0">
                          <a:solidFill>
                            <a:srgbClr val="C00000"/>
                          </a:solidFill>
                          <a:effectLst/>
                        </a:rPr>
                        <a:t>U</a:t>
                      </a:r>
                      <a:endParaRPr lang="en-IN" sz="2800" dirty="0">
                        <a:solidFill>
                          <a:srgbClr val="C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en-IN" sz="2800" dirty="0">
                          <a:solidFill>
                            <a:srgbClr val="C00000"/>
                          </a:solidFill>
                          <a:effectLst/>
                        </a:rPr>
                        <a:t>I</a:t>
                      </a:r>
                      <a:endParaRPr lang="en-IN" sz="2800" dirty="0">
                        <a:solidFill>
                          <a:srgbClr val="C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en-IN" sz="2800" dirty="0">
                          <a:solidFill>
                            <a:srgbClr val="C00000"/>
                          </a:solidFill>
                          <a:effectLst/>
                        </a:rPr>
                        <a:t>T</a:t>
                      </a:r>
                      <a:endParaRPr lang="en-IN" sz="2800" dirty="0">
                        <a:solidFill>
                          <a:srgbClr val="C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150357655"/>
                  </a:ext>
                </a:extLst>
              </a:tr>
            </a:tbl>
          </a:graphicData>
        </a:graphic>
      </p:graphicFrame>
      <p:graphicFrame>
        <p:nvGraphicFramePr>
          <p:cNvPr id="43" name="Content Placeholder 34">
            <a:extLst>
              <a:ext uri="{FF2B5EF4-FFF2-40B4-BE49-F238E27FC236}">
                <a16:creationId xmlns:a16="http://schemas.microsoft.com/office/drawing/2014/main" id="{7569E1EC-F62A-4224-8510-D2E2065512B1}"/>
              </a:ext>
            </a:extLst>
          </p:cNvPr>
          <p:cNvGraphicFramePr>
            <a:graphicFrameLocks/>
          </p:cNvGraphicFramePr>
          <p:nvPr>
            <p:extLst>
              <p:ext uri="{D42A27DB-BD31-4B8C-83A1-F6EECF244321}">
                <p14:modId xmlns:p14="http://schemas.microsoft.com/office/powerpoint/2010/main" val="4087046188"/>
              </p:ext>
            </p:extLst>
          </p:nvPr>
        </p:nvGraphicFramePr>
        <p:xfrm>
          <a:off x="2084011" y="3344811"/>
          <a:ext cx="3009901" cy="586169"/>
        </p:xfrm>
        <a:graphic>
          <a:graphicData uri="http://schemas.openxmlformats.org/drawingml/2006/table">
            <a:tbl>
              <a:tblPr>
                <a:tableStyleId>{5C22544A-7EE6-4342-B048-85BDC9FD1C3A}</a:tableStyleId>
              </a:tblPr>
              <a:tblGrid>
                <a:gridCol w="471330">
                  <a:extLst>
                    <a:ext uri="{9D8B030D-6E8A-4147-A177-3AD203B41FA5}">
                      <a16:colId xmlns:a16="http://schemas.microsoft.com/office/drawing/2014/main" val="3940212286"/>
                    </a:ext>
                  </a:extLst>
                </a:gridCol>
                <a:gridCol w="534302">
                  <a:extLst>
                    <a:ext uri="{9D8B030D-6E8A-4147-A177-3AD203B41FA5}">
                      <a16:colId xmlns:a16="http://schemas.microsoft.com/office/drawing/2014/main" val="539116105"/>
                    </a:ext>
                  </a:extLst>
                </a:gridCol>
                <a:gridCol w="520308">
                  <a:extLst>
                    <a:ext uri="{9D8B030D-6E8A-4147-A177-3AD203B41FA5}">
                      <a16:colId xmlns:a16="http://schemas.microsoft.com/office/drawing/2014/main" val="2045630934"/>
                    </a:ext>
                  </a:extLst>
                </a:gridCol>
                <a:gridCol w="561653">
                  <a:extLst>
                    <a:ext uri="{9D8B030D-6E8A-4147-A177-3AD203B41FA5}">
                      <a16:colId xmlns:a16="http://schemas.microsoft.com/office/drawing/2014/main" val="1720670392"/>
                    </a:ext>
                  </a:extLst>
                </a:gridCol>
                <a:gridCol w="485325">
                  <a:extLst>
                    <a:ext uri="{9D8B030D-6E8A-4147-A177-3AD203B41FA5}">
                      <a16:colId xmlns:a16="http://schemas.microsoft.com/office/drawing/2014/main" val="2416108749"/>
                    </a:ext>
                  </a:extLst>
                </a:gridCol>
                <a:gridCol w="436983">
                  <a:extLst>
                    <a:ext uri="{9D8B030D-6E8A-4147-A177-3AD203B41FA5}">
                      <a16:colId xmlns:a16="http://schemas.microsoft.com/office/drawing/2014/main" val="1260419200"/>
                    </a:ext>
                  </a:extLst>
                </a:gridCol>
              </a:tblGrid>
              <a:tr h="0">
                <a:tc>
                  <a:txBody>
                    <a:bodyPr/>
                    <a:lstStyle/>
                    <a:p>
                      <a:pPr algn="ctr">
                        <a:lnSpc>
                          <a:spcPct val="115000"/>
                        </a:lnSpc>
                      </a:pPr>
                      <a:r>
                        <a:rPr lang="en-IN" sz="2800">
                          <a:solidFill>
                            <a:srgbClr val="C00000"/>
                          </a:solidFill>
                          <a:effectLst/>
                        </a:rPr>
                        <a:t>F</a:t>
                      </a:r>
                      <a:endParaRPr lang="en-IN" sz="2800">
                        <a:solidFill>
                          <a:srgbClr val="C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en-IN" sz="2800">
                          <a:solidFill>
                            <a:srgbClr val="C00000"/>
                          </a:solidFill>
                          <a:effectLst/>
                        </a:rPr>
                        <a:t>L</a:t>
                      </a:r>
                      <a:endParaRPr lang="en-IN" sz="2800">
                        <a:solidFill>
                          <a:srgbClr val="C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en-IN" sz="2800" dirty="0">
                          <a:solidFill>
                            <a:srgbClr val="C00000"/>
                          </a:solidFill>
                          <a:effectLst/>
                        </a:rPr>
                        <a:t>O</a:t>
                      </a:r>
                      <a:endParaRPr lang="en-IN" sz="2800" dirty="0">
                        <a:solidFill>
                          <a:srgbClr val="C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en-IN" sz="2800" dirty="0">
                          <a:solidFill>
                            <a:srgbClr val="C00000"/>
                          </a:solidFill>
                          <a:effectLst/>
                        </a:rPr>
                        <a:t>W</a:t>
                      </a:r>
                      <a:endParaRPr lang="en-IN" sz="2800" dirty="0">
                        <a:solidFill>
                          <a:srgbClr val="C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en-IN" sz="2800" dirty="0">
                          <a:solidFill>
                            <a:srgbClr val="C00000"/>
                          </a:solidFill>
                          <a:effectLst/>
                        </a:rPr>
                        <a:t>E</a:t>
                      </a:r>
                      <a:endParaRPr lang="en-IN" sz="2800" dirty="0">
                        <a:solidFill>
                          <a:srgbClr val="C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en-IN" sz="2800" dirty="0">
                          <a:solidFill>
                            <a:srgbClr val="C00000"/>
                          </a:solidFill>
                          <a:effectLst/>
                        </a:rPr>
                        <a:t>R</a:t>
                      </a:r>
                      <a:endParaRPr lang="en-IN" sz="2800" dirty="0">
                        <a:solidFill>
                          <a:srgbClr val="C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281596646"/>
                  </a:ext>
                </a:extLst>
              </a:tr>
            </a:tbl>
          </a:graphicData>
        </a:graphic>
      </p:graphicFrame>
      <p:graphicFrame>
        <p:nvGraphicFramePr>
          <p:cNvPr id="45" name="Table 44">
            <a:extLst>
              <a:ext uri="{FF2B5EF4-FFF2-40B4-BE49-F238E27FC236}">
                <a16:creationId xmlns:a16="http://schemas.microsoft.com/office/drawing/2014/main" id="{9338DF69-D9F0-44C4-B635-7225BA51392B}"/>
              </a:ext>
            </a:extLst>
          </p:cNvPr>
          <p:cNvGraphicFramePr>
            <a:graphicFrameLocks noGrp="1"/>
          </p:cNvGraphicFramePr>
          <p:nvPr>
            <p:extLst>
              <p:ext uri="{D42A27DB-BD31-4B8C-83A1-F6EECF244321}">
                <p14:modId xmlns:p14="http://schemas.microsoft.com/office/powerpoint/2010/main" val="844457484"/>
              </p:ext>
            </p:extLst>
          </p:nvPr>
        </p:nvGraphicFramePr>
        <p:xfrm>
          <a:off x="7379914" y="3359187"/>
          <a:ext cx="2676526" cy="586169"/>
        </p:xfrm>
        <a:graphic>
          <a:graphicData uri="http://schemas.openxmlformats.org/drawingml/2006/table">
            <a:tbl>
              <a:tblPr>
                <a:tableStyleId>{5C22544A-7EE6-4342-B048-85BDC9FD1C3A}</a:tableStyleId>
              </a:tblPr>
              <a:tblGrid>
                <a:gridCol w="492191">
                  <a:extLst>
                    <a:ext uri="{9D8B030D-6E8A-4147-A177-3AD203B41FA5}">
                      <a16:colId xmlns:a16="http://schemas.microsoft.com/office/drawing/2014/main" val="853080081"/>
                    </a:ext>
                  </a:extLst>
                </a:gridCol>
                <a:gridCol w="457852">
                  <a:extLst>
                    <a:ext uri="{9D8B030D-6E8A-4147-A177-3AD203B41FA5}">
                      <a16:colId xmlns:a16="http://schemas.microsoft.com/office/drawing/2014/main" val="354566952"/>
                    </a:ext>
                  </a:extLst>
                </a:gridCol>
                <a:gridCol w="554509">
                  <a:extLst>
                    <a:ext uri="{9D8B030D-6E8A-4147-A177-3AD203B41FA5}">
                      <a16:colId xmlns:a16="http://schemas.microsoft.com/office/drawing/2014/main" val="2048758842"/>
                    </a:ext>
                  </a:extLst>
                </a:gridCol>
                <a:gridCol w="552848">
                  <a:extLst>
                    <a:ext uri="{9D8B030D-6E8A-4147-A177-3AD203B41FA5}">
                      <a16:colId xmlns:a16="http://schemas.microsoft.com/office/drawing/2014/main" val="3147458707"/>
                    </a:ext>
                  </a:extLst>
                </a:gridCol>
                <a:gridCol w="619126">
                  <a:extLst>
                    <a:ext uri="{9D8B030D-6E8A-4147-A177-3AD203B41FA5}">
                      <a16:colId xmlns:a16="http://schemas.microsoft.com/office/drawing/2014/main" val="4032892949"/>
                    </a:ext>
                  </a:extLst>
                </a:gridCol>
              </a:tblGrid>
              <a:tr h="0">
                <a:tc>
                  <a:txBody>
                    <a:bodyPr/>
                    <a:lstStyle/>
                    <a:p>
                      <a:pPr algn="ctr">
                        <a:lnSpc>
                          <a:spcPct val="115000"/>
                        </a:lnSpc>
                      </a:pPr>
                      <a:r>
                        <a:rPr lang="en-IN" sz="2800" dirty="0">
                          <a:solidFill>
                            <a:srgbClr val="C00000"/>
                          </a:solidFill>
                          <a:effectLst/>
                        </a:rPr>
                        <a:t>H</a:t>
                      </a:r>
                      <a:endParaRPr lang="en-IN" sz="2800" dirty="0">
                        <a:solidFill>
                          <a:srgbClr val="C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en-IN" sz="2800">
                          <a:solidFill>
                            <a:srgbClr val="C00000"/>
                          </a:solidFill>
                          <a:effectLst/>
                        </a:rPr>
                        <a:t>O</a:t>
                      </a:r>
                      <a:endParaRPr lang="en-IN" sz="2800">
                        <a:solidFill>
                          <a:srgbClr val="C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en-IN" sz="2800" dirty="0">
                          <a:solidFill>
                            <a:srgbClr val="C00000"/>
                          </a:solidFill>
                          <a:effectLst/>
                        </a:rPr>
                        <a:t>U</a:t>
                      </a:r>
                      <a:endParaRPr lang="en-IN" sz="2800" dirty="0">
                        <a:solidFill>
                          <a:srgbClr val="C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en-IN" sz="2800" dirty="0">
                          <a:solidFill>
                            <a:srgbClr val="C00000"/>
                          </a:solidFill>
                          <a:effectLst/>
                        </a:rPr>
                        <a:t>S</a:t>
                      </a:r>
                      <a:endParaRPr lang="en-IN" sz="2800" dirty="0">
                        <a:solidFill>
                          <a:srgbClr val="C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en-IN" sz="2800" dirty="0">
                          <a:solidFill>
                            <a:srgbClr val="C00000"/>
                          </a:solidFill>
                          <a:effectLst/>
                        </a:rPr>
                        <a:t>E</a:t>
                      </a:r>
                      <a:endParaRPr lang="en-IN" sz="2800" dirty="0">
                        <a:solidFill>
                          <a:srgbClr val="C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752760305"/>
                  </a:ext>
                </a:extLst>
              </a:tr>
            </a:tbl>
          </a:graphicData>
        </a:graphic>
      </p:graphicFrame>
      <p:pic>
        <p:nvPicPr>
          <p:cNvPr id="46" name="Flower" descr="A picture containing plant, flower, bouquet, colorful&#10;&#10;Description automatically generated">
            <a:extLst>
              <a:ext uri="{FF2B5EF4-FFF2-40B4-BE49-F238E27FC236}">
                <a16:creationId xmlns:a16="http://schemas.microsoft.com/office/drawing/2014/main" id="{7723B767-74AE-4142-911D-446C4979F1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2595" y="1458814"/>
            <a:ext cx="2492735" cy="1873624"/>
          </a:xfrm>
          <a:prstGeom prst="rect">
            <a:avLst/>
          </a:prstGeom>
        </p:spPr>
      </p:pic>
      <p:pic>
        <p:nvPicPr>
          <p:cNvPr id="47" name="House" descr="A picture containing icon&#10;&#10;Description automatically generated">
            <a:extLst>
              <a:ext uri="{FF2B5EF4-FFF2-40B4-BE49-F238E27FC236}">
                <a16:creationId xmlns:a16="http://schemas.microsoft.com/office/drawing/2014/main" id="{38300F9A-6B8B-4E9C-AA66-350A928E071B}"/>
              </a:ext>
            </a:extLst>
          </p:cNvPr>
          <p:cNvPicPr>
            <a:picLocks noChangeAspect="1"/>
          </p:cNvPicPr>
          <p:nvPr/>
        </p:nvPicPr>
        <p:blipFill rotWithShape="1">
          <a:blip r:embed="rId4">
            <a:extLst>
              <a:ext uri="{28A0092B-C50C-407E-A947-70E740481C1C}">
                <a14:useLocalDpi xmlns:a14="http://schemas.microsoft.com/office/drawing/2010/main" val="0"/>
              </a:ext>
            </a:extLst>
          </a:blip>
          <a:srcRect l="21875" t="5556" r="14375" b="11111"/>
          <a:stretch/>
        </p:blipFill>
        <p:spPr>
          <a:xfrm>
            <a:off x="7684714" y="1371600"/>
            <a:ext cx="2209800" cy="1949824"/>
          </a:xfrm>
          <a:prstGeom prst="rect">
            <a:avLst/>
          </a:prstGeom>
          <a:ln>
            <a:solidFill>
              <a:schemeClr val="tx1"/>
            </a:solidFill>
          </a:ln>
        </p:spPr>
      </p:pic>
      <p:pic>
        <p:nvPicPr>
          <p:cNvPr id="48" name="Biscuit" descr="A picture containing sweet, several&#10;&#10;Description automatically generated">
            <a:extLst>
              <a:ext uri="{FF2B5EF4-FFF2-40B4-BE49-F238E27FC236}">
                <a16:creationId xmlns:a16="http://schemas.microsoft.com/office/drawing/2014/main" id="{710AB1B4-5EC3-40A9-BF20-B81BFC484A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5955" y="4237982"/>
            <a:ext cx="2676526" cy="1781563"/>
          </a:xfrm>
          <a:prstGeom prst="rect">
            <a:avLst/>
          </a:prstGeom>
          <a:ln>
            <a:solidFill>
              <a:schemeClr val="tx1"/>
            </a:solidFill>
          </a:ln>
        </p:spPr>
      </p:pic>
      <p:sp>
        <p:nvSpPr>
          <p:cNvPr id="49" name="Freeform 43">
            <a:extLst>
              <a:ext uri="{FF2B5EF4-FFF2-40B4-BE49-F238E27FC236}">
                <a16:creationId xmlns:a16="http://schemas.microsoft.com/office/drawing/2014/main" id="{A05FC2BF-2169-4B0C-8952-2B38AAB5DF67}"/>
              </a:ext>
            </a:extLst>
          </p:cNvPr>
          <p:cNvSpPr/>
          <p:nvPr/>
        </p:nvSpPr>
        <p:spPr>
          <a:xfrm>
            <a:off x="3149885" y="3445727"/>
            <a:ext cx="379141" cy="479502"/>
          </a:xfrm>
          <a:custGeom>
            <a:avLst/>
            <a:gdLst>
              <a:gd name="connsiteX0" fmla="*/ 22302 w 379141"/>
              <a:gd name="connsiteY0" fmla="*/ 33453 h 479502"/>
              <a:gd name="connsiteX1" fmla="*/ 100361 w 379141"/>
              <a:gd name="connsiteY1" fmla="*/ 22302 h 479502"/>
              <a:gd name="connsiteX2" fmla="*/ 167268 w 379141"/>
              <a:gd name="connsiteY2" fmla="*/ 0 h 479502"/>
              <a:gd name="connsiteX3" fmla="*/ 323385 w 379141"/>
              <a:gd name="connsiteY3" fmla="*/ 11151 h 479502"/>
              <a:gd name="connsiteX4" fmla="*/ 345688 w 379141"/>
              <a:gd name="connsiteY4" fmla="*/ 33453 h 479502"/>
              <a:gd name="connsiteX5" fmla="*/ 379141 w 379141"/>
              <a:gd name="connsiteY5" fmla="*/ 144966 h 479502"/>
              <a:gd name="connsiteX6" fmla="*/ 367990 w 379141"/>
              <a:gd name="connsiteY6" fmla="*/ 334536 h 479502"/>
              <a:gd name="connsiteX7" fmla="*/ 345688 w 379141"/>
              <a:gd name="connsiteY7" fmla="*/ 401444 h 479502"/>
              <a:gd name="connsiteX8" fmla="*/ 301083 w 379141"/>
              <a:gd name="connsiteY8" fmla="*/ 446049 h 479502"/>
              <a:gd name="connsiteX9" fmla="*/ 245327 w 379141"/>
              <a:gd name="connsiteY9" fmla="*/ 479502 h 479502"/>
              <a:gd name="connsiteX10" fmla="*/ 66907 w 379141"/>
              <a:gd name="connsiteY10" fmla="*/ 457200 h 479502"/>
              <a:gd name="connsiteX11" fmla="*/ 33453 w 379141"/>
              <a:gd name="connsiteY11" fmla="*/ 434897 h 479502"/>
              <a:gd name="connsiteX12" fmla="*/ 0 w 379141"/>
              <a:gd name="connsiteY12" fmla="*/ 245327 h 479502"/>
              <a:gd name="connsiteX13" fmla="*/ 0 w 379141"/>
              <a:gd name="connsiteY13" fmla="*/ 100361 h 4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141" h="479502">
                <a:moveTo>
                  <a:pt x="22302" y="33453"/>
                </a:moveTo>
                <a:cubicBezTo>
                  <a:pt x="48322" y="29736"/>
                  <a:pt x="74750" y="28212"/>
                  <a:pt x="100361" y="22302"/>
                </a:cubicBezTo>
                <a:cubicBezTo>
                  <a:pt x="123268" y="17016"/>
                  <a:pt x="167268" y="0"/>
                  <a:pt x="167268" y="0"/>
                </a:cubicBezTo>
                <a:cubicBezTo>
                  <a:pt x="219307" y="3717"/>
                  <a:pt x="272107" y="1537"/>
                  <a:pt x="323385" y="11151"/>
                </a:cubicBezTo>
                <a:cubicBezTo>
                  <a:pt x="333718" y="13088"/>
                  <a:pt x="340986" y="24049"/>
                  <a:pt x="345688" y="33453"/>
                </a:cubicBezTo>
                <a:cubicBezTo>
                  <a:pt x="359262" y="60600"/>
                  <a:pt x="371138" y="112953"/>
                  <a:pt x="379141" y="144966"/>
                </a:cubicBezTo>
                <a:cubicBezTo>
                  <a:pt x="375424" y="208156"/>
                  <a:pt x="376177" y="271768"/>
                  <a:pt x="367990" y="334536"/>
                </a:cubicBezTo>
                <a:cubicBezTo>
                  <a:pt x="364949" y="357848"/>
                  <a:pt x="362311" y="384821"/>
                  <a:pt x="345688" y="401444"/>
                </a:cubicBezTo>
                <a:lnTo>
                  <a:pt x="301083" y="446049"/>
                </a:lnTo>
                <a:cubicBezTo>
                  <a:pt x="270470" y="476662"/>
                  <a:pt x="288752" y="465027"/>
                  <a:pt x="245327" y="479502"/>
                </a:cubicBezTo>
                <a:cubicBezTo>
                  <a:pt x="217665" y="477374"/>
                  <a:pt x="115046" y="481269"/>
                  <a:pt x="66907" y="457200"/>
                </a:cubicBezTo>
                <a:cubicBezTo>
                  <a:pt x="54920" y="451206"/>
                  <a:pt x="44604" y="442331"/>
                  <a:pt x="33453" y="434897"/>
                </a:cubicBezTo>
                <a:cubicBezTo>
                  <a:pt x="-1832" y="329041"/>
                  <a:pt x="13279" y="391402"/>
                  <a:pt x="0" y="245327"/>
                </a:cubicBezTo>
                <a:cubicBezTo>
                  <a:pt x="11436" y="96655"/>
                  <a:pt x="59616" y="100361"/>
                  <a:pt x="0" y="100361"/>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4">
            <a:extLst>
              <a:ext uri="{FF2B5EF4-FFF2-40B4-BE49-F238E27FC236}">
                <a16:creationId xmlns:a16="http://schemas.microsoft.com/office/drawing/2014/main" id="{D05E239F-9FE1-4570-9A4F-A6C3F164B8FF}"/>
              </a:ext>
            </a:extLst>
          </p:cNvPr>
          <p:cNvSpPr/>
          <p:nvPr/>
        </p:nvSpPr>
        <p:spPr>
          <a:xfrm>
            <a:off x="4215759" y="3429000"/>
            <a:ext cx="379141" cy="479502"/>
          </a:xfrm>
          <a:custGeom>
            <a:avLst/>
            <a:gdLst>
              <a:gd name="connsiteX0" fmla="*/ 22302 w 379141"/>
              <a:gd name="connsiteY0" fmla="*/ 33453 h 479502"/>
              <a:gd name="connsiteX1" fmla="*/ 100361 w 379141"/>
              <a:gd name="connsiteY1" fmla="*/ 22302 h 479502"/>
              <a:gd name="connsiteX2" fmla="*/ 167268 w 379141"/>
              <a:gd name="connsiteY2" fmla="*/ 0 h 479502"/>
              <a:gd name="connsiteX3" fmla="*/ 323385 w 379141"/>
              <a:gd name="connsiteY3" fmla="*/ 11151 h 479502"/>
              <a:gd name="connsiteX4" fmla="*/ 345688 w 379141"/>
              <a:gd name="connsiteY4" fmla="*/ 33453 h 479502"/>
              <a:gd name="connsiteX5" fmla="*/ 379141 w 379141"/>
              <a:gd name="connsiteY5" fmla="*/ 144966 h 479502"/>
              <a:gd name="connsiteX6" fmla="*/ 367990 w 379141"/>
              <a:gd name="connsiteY6" fmla="*/ 334536 h 479502"/>
              <a:gd name="connsiteX7" fmla="*/ 345688 w 379141"/>
              <a:gd name="connsiteY7" fmla="*/ 401444 h 479502"/>
              <a:gd name="connsiteX8" fmla="*/ 301083 w 379141"/>
              <a:gd name="connsiteY8" fmla="*/ 446049 h 479502"/>
              <a:gd name="connsiteX9" fmla="*/ 245327 w 379141"/>
              <a:gd name="connsiteY9" fmla="*/ 479502 h 479502"/>
              <a:gd name="connsiteX10" fmla="*/ 66907 w 379141"/>
              <a:gd name="connsiteY10" fmla="*/ 457200 h 479502"/>
              <a:gd name="connsiteX11" fmla="*/ 33453 w 379141"/>
              <a:gd name="connsiteY11" fmla="*/ 434897 h 479502"/>
              <a:gd name="connsiteX12" fmla="*/ 0 w 379141"/>
              <a:gd name="connsiteY12" fmla="*/ 245327 h 479502"/>
              <a:gd name="connsiteX13" fmla="*/ 0 w 379141"/>
              <a:gd name="connsiteY13" fmla="*/ 100361 h 4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141" h="479502">
                <a:moveTo>
                  <a:pt x="22302" y="33453"/>
                </a:moveTo>
                <a:cubicBezTo>
                  <a:pt x="48322" y="29736"/>
                  <a:pt x="74750" y="28212"/>
                  <a:pt x="100361" y="22302"/>
                </a:cubicBezTo>
                <a:cubicBezTo>
                  <a:pt x="123268" y="17016"/>
                  <a:pt x="167268" y="0"/>
                  <a:pt x="167268" y="0"/>
                </a:cubicBezTo>
                <a:cubicBezTo>
                  <a:pt x="219307" y="3717"/>
                  <a:pt x="272107" y="1537"/>
                  <a:pt x="323385" y="11151"/>
                </a:cubicBezTo>
                <a:cubicBezTo>
                  <a:pt x="333718" y="13088"/>
                  <a:pt x="340986" y="24049"/>
                  <a:pt x="345688" y="33453"/>
                </a:cubicBezTo>
                <a:cubicBezTo>
                  <a:pt x="359262" y="60600"/>
                  <a:pt x="371138" y="112953"/>
                  <a:pt x="379141" y="144966"/>
                </a:cubicBezTo>
                <a:cubicBezTo>
                  <a:pt x="375424" y="208156"/>
                  <a:pt x="376177" y="271768"/>
                  <a:pt x="367990" y="334536"/>
                </a:cubicBezTo>
                <a:cubicBezTo>
                  <a:pt x="364949" y="357848"/>
                  <a:pt x="362311" y="384821"/>
                  <a:pt x="345688" y="401444"/>
                </a:cubicBezTo>
                <a:lnTo>
                  <a:pt x="301083" y="446049"/>
                </a:lnTo>
                <a:cubicBezTo>
                  <a:pt x="270470" y="476662"/>
                  <a:pt x="288752" y="465027"/>
                  <a:pt x="245327" y="479502"/>
                </a:cubicBezTo>
                <a:cubicBezTo>
                  <a:pt x="217665" y="477374"/>
                  <a:pt x="115046" y="481269"/>
                  <a:pt x="66907" y="457200"/>
                </a:cubicBezTo>
                <a:cubicBezTo>
                  <a:pt x="54920" y="451206"/>
                  <a:pt x="44604" y="442331"/>
                  <a:pt x="33453" y="434897"/>
                </a:cubicBezTo>
                <a:cubicBezTo>
                  <a:pt x="-1832" y="329041"/>
                  <a:pt x="13279" y="391402"/>
                  <a:pt x="0" y="245327"/>
                </a:cubicBezTo>
                <a:cubicBezTo>
                  <a:pt x="11436" y="96655"/>
                  <a:pt x="59616" y="100361"/>
                  <a:pt x="0" y="100361"/>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45">
            <a:extLst>
              <a:ext uri="{FF2B5EF4-FFF2-40B4-BE49-F238E27FC236}">
                <a16:creationId xmlns:a16="http://schemas.microsoft.com/office/drawing/2014/main" id="{F92A8D27-BF33-4791-9F5C-14120660B177}"/>
              </a:ext>
            </a:extLst>
          </p:cNvPr>
          <p:cNvSpPr/>
          <p:nvPr/>
        </p:nvSpPr>
        <p:spPr>
          <a:xfrm>
            <a:off x="7913314" y="3430862"/>
            <a:ext cx="379141" cy="479502"/>
          </a:xfrm>
          <a:custGeom>
            <a:avLst/>
            <a:gdLst>
              <a:gd name="connsiteX0" fmla="*/ 22302 w 379141"/>
              <a:gd name="connsiteY0" fmla="*/ 33453 h 479502"/>
              <a:gd name="connsiteX1" fmla="*/ 100361 w 379141"/>
              <a:gd name="connsiteY1" fmla="*/ 22302 h 479502"/>
              <a:gd name="connsiteX2" fmla="*/ 167268 w 379141"/>
              <a:gd name="connsiteY2" fmla="*/ 0 h 479502"/>
              <a:gd name="connsiteX3" fmla="*/ 323385 w 379141"/>
              <a:gd name="connsiteY3" fmla="*/ 11151 h 479502"/>
              <a:gd name="connsiteX4" fmla="*/ 345688 w 379141"/>
              <a:gd name="connsiteY4" fmla="*/ 33453 h 479502"/>
              <a:gd name="connsiteX5" fmla="*/ 379141 w 379141"/>
              <a:gd name="connsiteY5" fmla="*/ 144966 h 479502"/>
              <a:gd name="connsiteX6" fmla="*/ 367990 w 379141"/>
              <a:gd name="connsiteY6" fmla="*/ 334536 h 479502"/>
              <a:gd name="connsiteX7" fmla="*/ 345688 w 379141"/>
              <a:gd name="connsiteY7" fmla="*/ 401444 h 479502"/>
              <a:gd name="connsiteX8" fmla="*/ 301083 w 379141"/>
              <a:gd name="connsiteY8" fmla="*/ 446049 h 479502"/>
              <a:gd name="connsiteX9" fmla="*/ 245327 w 379141"/>
              <a:gd name="connsiteY9" fmla="*/ 479502 h 479502"/>
              <a:gd name="connsiteX10" fmla="*/ 66907 w 379141"/>
              <a:gd name="connsiteY10" fmla="*/ 457200 h 479502"/>
              <a:gd name="connsiteX11" fmla="*/ 33453 w 379141"/>
              <a:gd name="connsiteY11" fmla="*/ 434897 h 479502"/>
              <a:gd name="connsiteX12" fmla="*/ 0 w 379141"/>
              <a:gd name="connsiteY12" fmla="*/ 245327 h 479502"/>
              <a:gd name="connsiteX13" fmla="*/ 0 w 379141"/>
              <a:gd name="connsiteY13" fmla="*/ 100361 h 4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141" h="479502">
                <a:moveTo>
                  <a:pt x="22302" y="33453"/>
                </a:moveTo>
                <a:cubicBezTo>
                  <a:pt x="48322" y="29736"/>
                  <a:pt x="74750" y="28212"/>
                  <a:pt x="100361" y="22302"/>
                </a:cubicBezTo>
                <a:cubicBezTo>
                  <a:pt x="123268" y="17016"/>
                  <a:pt x="167268" y="0"/>
                  <a:pt x="167268" y="0"/>
                </a:cubicBezTo>
                <a:cubicBezTo>
                  <a:pt x="219307" y="3717"/>
                  <a:pt x="272107" y="1537"/>
                  <a:pt x="323385" y="11151"/>
                </a:cubicBezTo>
                <a:cubicBezTo>
                  <a:pt x="333718" y="13088"/>
                  <a:pt x="340986" y="24049"/>
                  <a:pt x="345688" y="33453"/>
                </a:cubicBezTo>
                <a:cubicBezTo>
                  <a:pt x="359262" y="60600"/>
                  <a:pt x="371138" y="112953"/>
                  <a:pt x="379141" y="144966"/>
                </a:cubicBezTo>
                <a:cubicBezTo>
                  <a:pt x="375424" y="208156"/>
                  <a:pt x="376177" y="271768"/>
                  <a:pt x="367990" y="334536"/>
                </a:cubicBezTo>
                <a:cubicBezTo>
                  <a:pt x="364949" y="357848"/>
                  <a:pt x="362311" y="384821"/>
                  <a:pt x="345688" y="401444"/>
                </a:cubicBezTo>
                <a:lnTo>
                  <a:pt x="301083" y="446049"/>
                </a:lnTo>
                <a:cubicBezTo>
                  <a:pt x="270470" y="476662"/>
                  <a:pt x="288752" y="465027"/>
                  <a:pt x="245327" y="479502"/>
                </a:cubicBezTo>
                <a:cubicBezTo>
                  <a:pt x="217665" y="477374"/>
                  <a:pt x="115046" y="481269"/>
                  <a:pt x="66907" y="457200"/>
                </a:cubicBezTo>
                <a:cubicBezTo>
                  <a:pt x="54920" y="451206"/>
                  <a:pt x="44604" y="442331"/>
                  <a:pt x="33453" y="434897"/>
                </a:cubicBezTo>
                <a:cubicBezTo>
                  <a:pt x="-1832" y="329041"/>
                  <a:pt x="13279" y="391402"/>
                  <a:pt x="0" y="245327"/>
                </a:cubicBezTo>
                <a:cubicBezTo>
                  <a:pt x="11436" y="96655"/>
                  <a:pt x="59616" y="100361"/>
                  <a:pt x="0" y="100361"/>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46">
            <a:extLst>
              <a:ext uri="{FF2B5EF4-FFF2-40B4-BE49-F238E27FC236}">
                <a16:creationId xmlns:a16="http://schemas.microsoft.com/office/drawing/2014/main" id="{EA011EAE-EAC5-4C17-B801-741B911AD03A}"/>
              </a:ext>
            </a:extLst>
          </p:cNvPr>
          <p:cNvSpPr/>
          <p:nvPr/>
        </p:nvSpPr>
        <p:spPr>
          <a:xfrm>
            <a:off x="9526060" y="3429000"/>
            <a:ext cx="379141" cy="479502"/>
          </a:xfrm>
          <a:custGeom>
            <a:avLst/>
            <a:gdLst>
              <a:gd name="connsiteX0" fmla="*/ 22302 w 379141"/>
              <a:gd name="connsiteY0" fmla="*/ 33453 h 479502"/>
              <a:gd name="connsiteX1" fmla="*/ 100361 w 379141"/>
              <a:gd name="connsiteY1" fmla="*/ 22302 h 479502"/>
              <a:gd name="connsiteX2" fmla="*/ 167268 w 379141"/>
              <a:gd name="connsiteY2" fmla="*/ 0 h 479502"/>
              <a:gd name="connsiteX3" fmla="*/ 323385 w 379141"/>
              <a:gd name="connsiteY3" fmla="*/ 11151 h 479502"/>
              <a:gd name="connsiteX4" fmla="*/ 345688 w 379141"/>
              <a:gd name="connsiteY4" fmla="*/ 33453 h 479502"/>
              <a:gd name="connsiteX5" fmla="*/ 379141 w 379141"/>
              <a:gd name="connsiteY5" fmla="*/ 144966 h 479502"/>
              <a:gd name="connsiteX6" fmla="*/ 367990 w 379141"/>
              <a:gd name="connsiteY6" fmla="*/ 334536 h 479502"/>
              <a:gd name="connsiteX7" fmla="*/ 345688 w 379141"/>
              <a:gd name="connsiteY7" fmla="*/ 401444 h 479502"/>
              <a:gd name="connsiteX8" fmla="*/ 301083 w 379141"/>
              <a:gd name="connsiteY8" fmla="*/ 446049 h 479502"/>
              <a:gd name="connsiteX9" fmla="*/ 245327 w 379141"/>
              <a:gd name="connsiteY9" fmla="*/ 479502 h 479502"/>
              <a:gd name="connsiteX10" fmla="*/ 66907 w 379141"/>
              <a:gd name="connsiteY10" fmla="*/ 457200 h 479502"/>
              <a:gd name="connsiteX11" fmla="*/ 33453 w 379141"/>
              <a:gd name="connsiteY11" fmla="*/ 434897 h 479502"/>
              <a:gd name="connsiteX12" fmla="*/ 0 w 379141"/>
              <a:gd name="connsiteY12" fmla="*/ 245327 h 479502"/>
              <a:gd name="connsiteX13" fmla="*/ 0 w 379141"/>
              <a:gd name="connsiteY13" fmla="*/ 100361 h 4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141" h="479502">
                <a:moveTo>
                  <a:pt x="22302" y="33453"/>
                </a:moveTo>
                <a:cubicBezTo>
                  <a:pt x="48322" y="29736"/>
                  <a:pt x="74750" y="28212"/>
                  <a:pt x="100361" y="22302"/>
                </a:cubicBezTo>
                <a:cubicBezTo>
                  <a:pt x="123268" y="17016"/>
                  <a:pt x="167268" y="0"/>
                  <a:pt x="167268" y="0"/>
                </a:cubicBezTo>
                <a:cubicBezTo>
                  <a:pt x="219307" y="3717"/>
                  <a:pt x="272107" y="1537"/>
                  <a:pt x="323385" y="11151"/>
                </a:cubicBezTo>
                <a:cubicBezTo>
                  <a:pt x="333718" y="13088"/>
                  <a:pt x="340986" y="24049"/>
                  <a:pt x="345688" y="33453"/>
                </a:cubicBezTo>
                <a:cubicBezTo>
                  <a:pt x="359262" y="60600"/>
                  <a:pt x="371138" y="112953"/>
                  <a:pt x="379141" y="144966"/>
                </a:cubicBezTo>
                <a:cubicBezTo>
                  <a:pt x="375424" y="208156"/>
                  <a:pt x="376177" y="271768"/>
                  <a:pt x="367990" y="334536"/>
                </a:cubicBezTo>
                <a:cubicBezTo>
                  <a:pt x="364949" y="357848"/>
                  <a:pt x="362311" y="384821"/>
                  <a:pt x="345688" y="401444"/>
                </a:cubicBezTo>
                <a:lnTo>
                  <a:pt x="301083" y="446049"/>
                </a:lnTo>
                <a:cubicBezTo>
                  <a:pt x="270470" y="476662"/>
                  <a:pt x="288752" y="465027"/>
                  <a:pt x="245327" y="479502"/>
                </a:cubicBezTo>
                <a:cubicBezTo>
                  <a:pt x="217665" y="477374"/>
                  <a:pt x="115046" y="481269"/>
                  <a:pt x="66907" y="457200"/>
                </a:cubicBezTo>
                <a:cubicBezTo>
                  <a:pt x="54920" y="451206"/>
                  <a:pt x="44604" y="442331"/>
                  <a:pt x="33453" y="434897"/>
                </a:cubicBezTo>
                <a:cubicBezTo>
                  <a:pt x="-1832" y="329041"/>
                  <a:pt x="13279" y="391402"/>
                  <a:pt x="0" y="245327"/>
                </a:cubicBezTo>
                <a:cubicBezTo>
                  <a:pt x="11436" y="96655"/>
                  <a:pt x="59616" y="100361"/>
                  <a:pt x="0" y="100361"/>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47">
            <a:extLst>
              <a:ext uri="{FF2B5EF4-FFF2-40B4-BE49-F238E27FC236}">
                <a16:creationId xmlns:a16="http://schemas.microsoft.com/office/drawing/2014/main" id="{736795B0-14C3-4DC3-8CBC-1E0769EB4E9A}"/>
              </a:ext>
            </a:extLst>
          </p:cNvPr>
          <p:cNvSpPr/>
          <p:nvPr/>
        </p:nvSpPr>
        <p:spPr>
          <a:xfrm>
            <a:off x="5000411" y="6112408"/>
            <a:ext cx="379141" cy="479502"/>
          </a:xfrm>
          <a:custGeom>
            <a:avLst/>
            <a:gdLst>
              <a:gd name="connsiteX0" fmla="*/ 22302 w 379141"/>
              <a:gd name="connsiteY0" fmla="*/ 33453 h 479502"/>
              <a:gd name="connsiteX1" fmla="*/ 100361 w 379141"/>
              <a:gd name="connsiteY1" fmla="*/ 22302 h 479502"/>
              <a:gd name="connsiteX2" fmla="*/ 167268 w 379141"/>
              <a:gd name="connsiteY2" fmla="*/ 0 h 479502"/>
              <a:gd name="connsiteX3" fmla="*/ 323385 w 379141"/>
              <a:gd name="connsiteY3" fmla="*/ 11151 h 479502"/>
              <a:gd name="connsiteX4" fmla="*/ 345688 w 379141"/>
              <a:gd name="connsiteY4" fmla="*/ 33453 h 479502"/>
              <a:gd name="connsiteX5" fmla="*/ 379141 w 379141"/>
              <a:gd name="connsiteY5" fmla="*/ 144966 h 479502"/>
              <a:gd name="connsiteX6" fmla="*/ 367990 w 379141"/>
              <a:gd name="connsiteY6" fmla="*/ 334536 h 479502"/>
              <a:gd name="connsiteX7" fmla="*/ 345688 w 379141"/>
              <a:gd name="connsiteY7" fmla="*/ 401444 h 479502"/>
              <a:gd name="connsiteX8" fmla="*/ 301083 w 379141"/>
              <a:gd name="connsiteY8" fmla="*/ 446049 h 479502"/>
              <a:gd name="connsiteX9" fmla="*/ 245327 w 379141"/>
              <a:gd name="connsiteY9" fmla="*/ 479502 h 479502"/>
              <a:gd name="connsiteX10" fmla="*/ 66907 w 379141"/>
              <a:gd name="connsiteY10" fmla="*/ 457200 h 479502"/>
              <a:gd name="connsiteX11" fmla="*/ 33453 w 379141"/>
              <a:gd name="connsiteY11" fmla="*/ 434897 h 479502"/>
              <a:gd name="connsiteX12" fmla="*/ 0 w 379141"/>
              <a:gd name="connsiteY12" fmla="*/ 245327 h 479502"/>
              <a:gd name="connsiteX13" fmla="*/ 0 w 379141"/>
              <a:gd name="connsiteY13" fmla="*/ 100361 h 4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141" h="479502">
                <a:moveTo>
                  <a:pt x="22302" y="33453"/>
                </a:moveTo>
                <a:cubicBezTo>
                  <a:pt x="48322" y="29736"/>
                  <a:pt x="74750" y="28212"/>
                  <a:pt x="100361" y="22302"/>
                </a:cubicBezTo>
                <a:cubicBezTo>
                  <a:pt x="123268" y="17016"/>
                  <a:pt x="167268" y="0"/>
                  <a:pt x="167268" y="0"/>
                </a:cubicBezTo>
                <a:cubicBezTo>
                  <a:pt x="219307" y="3717"/>
                  <a:pt x="272107" y="1537"/>
                  <a:pt x="323385" y="11151"/>
                </a:cubicBezTo>
                <a:cubicBezTo>
                  <a:pt x="333718" y="13088"/>
                  <a:pt x="340986" y="24049"/>
                  <a:pt x="345688" y="33453"/>
                </a:cubicBezTo>
                <a:cubicBezTo>
                  <a:pt x="359262" y="60600"/>
                  <a:pt x="371138" y="112953"/>
                  <a:pt x="379141" y="144966"/>
                </a:cubicBezTo>
                <a:cubicBezTo>
                  <a:pt x="375424" y="208156"/>
                  <a:pt x="376177" y="271768"/>
                  <a:pt x="367990" y="334536"/>
                </a:cubicBezTo>
                <a:cubicBezTo>
                  <a:pt x="364949" y="357848"/>
                  <a:pt x="362311" y="384821"/>
                  <a:pt x="345688" y="401444"/>
                </a:cubicBezTo>
                <a:lnTo>
                  <a:pt x="301083" y="446049"/>
                </a:lnTo>
                <a:cubicBezTo>
                  <a:pt x="270470" y="476662"/>
                  <a:pt x="288752" y="465027"/>
                  <a:pt x="245327" y="479502"/>
                </a:cubicBezTo>
                <a:cubicBezTo>
                  <a:pt x="217665" y="477374"/>
                  <a:pt x="115046" y="481269"/>
                  <a:pt x="66907" y="457200"/>
                </a:cubicBezTo>
                <a:cubicBezTo>
                  <a:pt x="54920" y="451206"/>
                  <a:pt x="44604" y="442331"/>
                  <a:pt x="33453" y="434897"/>
                </a:cubicBezTo>
                <a:cubicBezTo>
                  <a:pt x="-1832" y="329041"/>
                  <a:pt x="13279" y="391402"/>
                  <a:pt x="0" y="245327"/>
                </a:cubicBezTo>
                <a:cubicBezTo>
                  <a:pt x="11436" y="96655"/>
                  <a:pt x="59616" y="100361"/>
                  <a:pt x="0" y="100361"/>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48">
            <a:extLst>
              <a:ext uri="{FF2B5EF4-FFF2-40B4-BE49-F238E27FC236}">
                <a16:creationId xmlns:a16="http://schemas.microsoft.com/office/drawing/2014/main" id="{150CE93F-627E-4FD9-9611-0D9ED3448B0E}"/>
              </a:ext>
            </a:extLst>
          </p:cNvPr>
          <p:cNvSpPr/>
          <p:nvPr/>
        </p:nvSpPr>
        <p:spPr>
          <a:xfrm>
            <a:off x="6699379" y="6086111"/>
            <a:ext cx="379141" cy="479502"/>
          </a:xfrm>
          <a:custGeom>
            <a:avLst/>
            <a:gdLst>
              <a:gd name="connsiteX0" fmla="*/ 22302 w 379141"/>
              <a:gd name="connsiteY0" fmla="*/ 33453 h 479502"/>
              <a:gd name="connsiteX1" fmla="*/ 100361 w 379141"/>
              <a:gd name="connsiteY1" fmla="*/ 22302 h 479502"/>
              <a:gd name="connsiteX2" fmla="*/ 167268 w 379141"/>
              <a:gd name="connsiteY2" fmla="*/ 0 h 479502"/>
              <a:gd name="connsiteX3" fmla="*/ 323385 w 379141"/>
              <a:gd name="connsiteY3" fmla="*/ 11151 h 479502"/>
              <a:gd name="connsiteX4" fmla="*/ 345688 w 379141"/>
              <a:gd name="connsiteY4" fmla="*/ 33453 h 479502"/>
              <a:gd name="connsiteX5" fmla="*/ 379141 w 379141"/>
              <a:gd name="connsiteY5" fmla="*/ 144966 h 479502"/>
              <a:gd name="connsiteX6" fmla="*/ 367990 w 379141"/>
              <a:gd name="connsiteY6" fmla="*/ 334536 h 479502"/>
              <a:gd name="connsiteX7" fmla="*/ 345688 w 379141"/>
              <a:gd name="connsiteY7" fmla="*/ 401444 h 479502"/>
              <a:gd name="connsiteX8" fmla="*/ 301083 w 379141"/>
              <a:gd name="connsiteY8" fmla="*/ 446049 h 479502"/>
              <a:gd name="connsiteX9" fmla="*/ 245327 w 379141"/>
              <a:gd name="connsiteY9" fmla="*/ 479502 h 479502"/>
              <a:gd name="connsiteX10" fmla="*/ 66907 w 379141"/>
              <a:gd name="connsiteY10" fmla="*/ 457200 h 479502"/>
              <a:gd name="connsiteX11" fmla="*/ 33453 w 379141"/>
              <a:gd name="connsiteY11" fmla="*/ 434897 h 479502"/>
              <a:gd name="connsiteX12" fmla="*/ 0 w 379141"/>
              <a:gd name="connsiteY12" fmla="*/ 245327 h 479502"/>
              <a:gd name="connsiteX13" fmla="*/ 0 w 379141"/>
              <a:gd name="connsiteY13" fmla="*/ 100361 h 4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141" h="479502">
                <a:moveTo>
                  <a:pt x="22302" y="33453"/>
                </a:moveTo>
                <a:cubicBezTo>
                  <a:pt x="48322" y="29736"/>
                  <a:pt x="74750" y="28212"/>
                  <a:pt x="100361" y="22302"/>
                </a:cubicBezTo>
                <a:cubicBezTo>
                  <a:pt x="123268" y="17016"/>
                  <a:pt x="167268" y="0"/>
                  <a:pt x="167268" y="0"/>
                </a:cubicBezTo>
                <a:cubicBezTo>
                  <a:pt x="219307" y="3717"/>
                  <a:pt x="272107" y="1537"/>
                  <a:pt x="323385" y="11151"/>
                </a:cubicBezTo>
                <a:cubicBezTo>
                  <a:pt x="333718" y="13088"/>
                  <a:pt x="340986" y="24049"/>
                  <a:pt x="345688" y="33453"/>
                </a:cubicBezTo>
                <a:cubicBezTo>
                  <a:pt x="359262" y="60600"/>
                  <a:pt x="371138" y="112953"/>
                  <a:pt x="379141" y="144966"/>
                </a:cubicBezTo>
                <a:cubicBezTo>
                  <a:pt x="375424" y="208156"/>
                  <a:pt x="376177" y="271768"/>
                  <a:pt x="367990" y="334536"/>
                </a:cubicBezTo>
                <a:cubicBezTo>
                  <a:pt x="364949" y="357848"/>
                  <a:pt x="362311" y="384821"/>
                  <a:pt x="345688" y="401444"/>
                </a:cubicBezTo>
                <a:lnTo>
                  <a:pt x="301083" y="446049"/>
                </a:lnTo>
                <a:cubicBezTo>
                  <a:pt x="270470" y="476662"/>
                  <a:pt x="288752" y="465027"/>
                  <a:pt x="245327" y="479502"/>
                </a:cubicBezTo>
                <a:cubicBezTo>
                  <a:pt x="217665" y="477374"/>
                  <a:pt x="115046" y="481269"/>
                  <a:pt x="66907" y="457200"/>
                </a:cubicBezTo>
                <a:cubicBezTo>
                  <a:pt x="54920" y="451206"/>
                  <a:pt x="44604" y="442331"/>
                  <a:pt x="33453" y="434897"/>
                </a:cubicBezTo>
                <a:cubicBezTo>
                  <a:pt x="-1832" y="329041"/>
                  <a:pt x="13279" y="391402"/>
                  <a:pt x="0" y="245327"/>
                </a:cubicBezTo>
                <a:cubicBezTo>
                  <a:pt x="11436" y="96655"/>
                  <a:pt x="59616" y="100361"/>
                  <a:pt x="0" y="100361"/>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14">
            <a:extLst>
              <a:ext uri="{FF2B5EF4-FFF2-40B4-BE49-F238E27FC236}">
                <a16:creationId xmlns:a16="http://schemas.microsoft.com/office/drawing/2014/main" id="{068A8860-075D-4A07-9BC4-B71B63AFB5F2}"/>
              </a:ext>
            </a:extLst>
          </p:cNvPr>
          <p:cNvSpPr/>
          <p:nvPr/>
        </p:nvSpPr>
        <p:spPr>
          <a:xfrm>
            <a:off x="8446714" y="3445727"/>
            <a:ext cx="379141" cy="479502"/>
          </a:xfrm>
          <a:custGeom>
            <a:avLst/>
            <a:gdLst>
              <a:gd name="connsiteX0" fmla="*/ 22302 w 379141"/>
              <a:gd name="connsiteY0" fmla="*/ 33453 h 479502"/>
              <a:gd name="connsiteX1" fmla="*/ 100361 w 379141"/>
              <a:gd name="connsiteY1" fmla="*/ 22302 h 479502"/>
              <a:gd name="connsiteX2" fmla="*/ 167268 w 379141"/>
              <a:gd name="connsiteY2" fmla="*/ 0 h 479502"/>
              <a:gd name="connsiteX3" fmla="*/ 323385 w 379141"/>
              <a:gd name="connsiteY3" fmla="*/ 11151 h 479502"/>
              <a:gd name="connsiteX4" fmla="*/ 345688 w 379141"/>
              <a:gd name="connsiteY4" fmla="*/ 33453 h 479502"/>
              <a:gd name="connsiteX5" fmla="*/ 379141 w 379141"/>
              <a:gd name="connsiteY5" fmla="*/ 144966 h 479502"/>
              <a:gd name="connsiteX6" fmla="*/ 367990 w 379141"/>
              <a:gd name="connsiteY6" fmla="*/ 334536 h 479502"/>
              <a:gd name="connsiteX7" fmla="*/ 345688 w 379141"/>
              <a:gd name="connsiteY7" fmla="*/ 401444 h 479502"/>
              <a:gd name="connsiteX8" fmla="*/ 301083 w 379141"/>
              <a:gd name="connsiteY8" fmla="*/ 446049 h 479502"/>
              <a:gd name="connsiteX9" fmla="*/ 245327 w 379141"/>
              <a:gd name="connsiteY9" fmla="*/ 479502 h 479502"/>
              <a:gd name="connsiteX10" fmla="*/ 66907 w 379141"/>
              <a:gd name="connsiteY10" fmla="*/ 457200 h 479502"/>
              <a:gd name="connsiteX11" fmla="*/ 33453 w 379141"/>
              <a:gd name="connsiteY11" fmla="*/ 434897 h 479502"/>
              <a:gd name="connsiteX12" fmla="*/ 0 w 379141"/>
              <a:gd name="connsiteY12" fmla="*/ 245327 h 479502"/>
              <a:gd name="connsiteX13" fmla="*/ 0 w 379141"/>
              <a:gd name="connsiteY13" fmla="*/ 100361 h 4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141" h="479502">
                <a:moveTo>
                  <a:pt x="22302" y="33453"/>
                </a:moveTo>
                <a:cubicBezTo>
                  <a:pt x="48322" y="29736"/>
                  <a:pt x="74750" y="28212"/>
                  <a:pt x="100361" y="22302"/>
                </a:cubicBezTo>
                <a:cubicBezTo>
                  <a:pt x="123268" y="17016"/>
                  <a:pt x="167268" y="0"/>
                  <a:pt x="167268" y="0"/>
                </a:cubicBezTo>
                <a:cubicBezTo>
                  <a:pt x="219307" y="3717"/>
                  <a:pt x="272107" y="1537"/>
                  <a:pt x="323385" y="11151"/>
                </a:cubicBezTo>
                <a:cubicBezTo>
                  <a:pt x="333718" y="13088"/>
                  <a:pt x="340986" y="24049"/>
                  <a:pt x="345688" y="33453"/>
                </a:cubicBezTo>
                <a:cubicBezTo>
                  <a:pt x="359262" y="60600"/>
                  <a:pt x="371138" y="112953"/>
                  <a:pt x="379141" y="144966"/>
                </a:cubicBezTo>
                <a:cubicBezTo>
                  <a:pt x="375424" y="208156"/>
                  <a:pt x="376177" y="271768"/>
                  <a:pt x="367990" y="334536"/>
                </a:cubicBezTo>
                <a:cubicBezTo>
                  <a:pt x="364949" y="357848"/>
                  <a:pt x="362311" y="384821"/>
                  <a:pt x="345688" y="401444"/>
                </a:cubicBezTo>
                <a:lnTo>
                  <a:pt x="301083" y="446049"/>
                </a:lnTo>
                <a:cubicBezTo>
                  <a:pt x="270470" y="476662"/>
                  <a:pt x="288752" y="465027"/>
                  <a:pt x="245327" y="479502"/>
                </a:cubicBezTo>
                <a:cubicBezTo>
                  <a:pt x="217665" y="477374"/>
                  <a:pt x="115046" y="481269"/>
                  <a:pt x="66907" y="457200"/>
                </a:cubicBezTo>
                <a:cubicBezTo>
                  <a:pt x="54920" y="451206"/>
                  <a:pt x="44604" y="442331"/>
                  <a:pt x="33453" y="434897"/>
                </a:cubicBezTo>
                <a:cubicBezTo>
                  <a:pt x="-1832" y="329041"/>
                  <a:pt x="13279" y="391402"/>
                  <a:pt x="0" y="245327"/>
                </a:cubicBezTo>
                <a:cubicBezTo>
                  <a:pt x="11436" y="96655"/>
                  <a:pt x="59616" y="100361"/>
                  <a:pt x="0" y="100361"/>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15">
            <a:extLst>
              <a:ext uri="{FF2B5EF4-FFF2-40B4-BE49-F238E27FC236}">
                <a16:creationId xmlns:a16="http://schemas.microsoft.com/office/drawing/2014/main" id="{F48E0734-B923-4425-9471-DD266E0EF605}"/>
              </a:ext>
            </a:extLst>
          </p:cNvPr>
          <p:cNvSpPr/>
          <p:nvPr/>
        </p:nvSpPr>
        <p:spPr>
          <a:xfrm>
            <a:off x="6277227" y="6125111"/>
            <a:ext cx="379141" cy="479502"/>
          </a:xfrm>
          <a:custGeom>
            <a:avLst/>
            <a:gdLst>
              <a:gd name="connsiteX0" fmla="*/ 22302 w 379141"/>
              <a:gd name="connsiteY0" fmla="*/ 33453 h 479502"/>
              <a:gd name="connsiteX1" fmla="*/ 100361 w 379141"/>
              <a:gd name="connsiteY1" fmla="*/ 22302 h 479502"/>
              <a:gd name="connsiteX2" fmla="*/ 167268 w 379141"/>
              <a:gd name="connsiteY2" fmla="*/ 0 h 479502"/>
              <a:gd name="connsiteX3" fmla="*/ 323385 w 379141"/>
              <a:gd name="connsiteY3" fmla="*/ 11151 h 479502"/>
              <a:gd name="connsiteX4" fmla="*/ 345688 w 379141"/>
              <a:gd name="connsiteY4" fmla="*/ 33453 h 479502"/>
              <a:gd name="connsiteX5" fmla="*/ 379141 w 379141"/>
              <a:gd name="connsiteY5" fmla="*/ 144966 h 479502"/>
              <a:gd name="connsiteX6" fmla="*/ 367990 w 379141"/>
              <a:gd name="connsiteY6" fmla="*/ 334536 h 479502"/>
              <a:gd name="connsiteX7" fmla="*/ 345688 w 379141"/>
              <a:gd name="connsiteY7" fmla="*/ 401444 h 479502"/>
              <a:gd name="connsiteX8" fmla="*/ 301083 w 379141"/>
              <a:gd name="connsiteY8" fmla="*/ 446049 h 479502"/>
              <a:gd name="connsiteX9" fmla="*/ 245327 w 379141"/>
              <a:gd name="connsiteY9" fmla="*/ 479502 h 479502"/>
              <a:gd name="connsiteX10" fmla="*/ 66907 w 379141"/>
              <a:gd name="connsiteY10" fmla="*/ 457200 h 479502"/>
              <a:gd name="connsiteX11" fmla="*/ 33453 w 379141"/>
              <a:gd name="connsiteY11" fmla="*/ 434897 h 479502"/>
              <a:gd name="connsiteX12" fmla="*/ 0 w 379141"/>
              <a:gd name="connsiteY12" fmla="*/ 245327 h 479502"/>
              <a:gd name="connsiteX13" fmla="*/ 0 w 379141"/>
              <a:gd name="connsiteY13" fmla="*/ 100361 h 4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141" h="479502">
                <a:moveTo>
                  <a:pt x="22302" y="33453"/>
                </a:moveTo>
                <a:cubicBezTo>
                  <a:pt x="48322" y="29736"/>
                  <a:pt x="74750" y="28212"/>
                  <a:pt x="100361" y="22302"/>
                </a:cubicBezTo>
                <a:cubicBezTo>
                  <a:pt x="123268" y="17016"/>
                  <a:pt x="167268" y="0"/>
                  <a:pt x="167268" y="0"/>
                </a:cubicBezTo>
                <a:cubicBezTo>
                  <a:pt x="219307" y="3717"/>
                  <a:pt x="272107" y="1537"/>
                  <a:pt x="323385" y="11151"/>
                </a:cubicBezTo>
                <a:cubicBezTo>
                  <a:pt x="333718" y="13088"/>
                  <a:pt x="340986" y="24049"/>
                  <a:pt x="345688" y="33453"/>
                </a:cubicBezTo>
                <a:cubicBezTo>
                  <a:pt x="359262" y="60600"/>
                  <a:pt x="371138" y="112953"/>
                  <a:pt x="379141" y="144966"/>
                </a:cubicBezTo>
                <a:cubicBezTo>
                  <a:pt x="375424" y="208156"/>
                  <a:pt x="376177" y="271768"/>
                  <a:pt x="367990" y="334536"/>
                </a:cubicBezTo>
                <a:cubicBezTo>
                  <a:pt x="364949" y="357848"/>
                  <a:pt x="362311" y="384821"/>
                  <a:pt x="345688" y="401444"/>
                </a:cubicBezTo>
                <a:lnTo>
                  <a:pt x="301083" y="446049"/>
                </a:lnTo>
                <a:cubicBezTo>
                  <a:pt x="270470" y="476662"/>
                  <a:pt x="288752" y="465027"/>
                  <a:pt x="245327" y="479502"/>
                </a:cubicBezTo>
                <a:cubicBezTo>
                  <a:pt x="217665" y="477374"/>
                  <a:pt x="115046" y="481269"/>
                  <a:pt x="66907" y="457200"/>
                </a:cubicBezTo>
                <a:cubicBezTo>
                  <a:pt x="54920" y="451206"/>
                  <a:pt x="44604" y="442331"/>
                  <a:pt x="33453" y="434897"/>
                </a:cubicBezTo>
                <a:cubicBezTo>
                  <a:pt x="-1832" y="329041"/>
                  <a:pt x="13279" y="391402"/>
                  <a:pt x="0" y="245327"/>
                </a:cubicBezTo>
                <a:cubicBezTo>
                  <a:pt x="11436" y="96655"/>
                  <a:pt x="59616" y="100361"/>
                  <a:pt x="0" y="100361"/>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208F71F7-EBBC-414F-9175-910CA45B4A09}"/>
              </a:ext>
            </a:extLst>
          </p:cNvPr>
          <p:cNvGrpSpPr/>
          <p:nvPr/>
        </p:nvGrpSpPr>
        <p:grpSpPr>
          <a:xfrm>
            <a:off x="2509441" y="210412"/>
            <a:ext cx="7188199" cy="792088"/>
            <a:chOff x="2631489" y="260648"/>
            <a:chExt cx="6534726" cy="792088"/>
          </a:xfrm>
        </p:grpSpPr>
        <p:sp>
          <p:nvSpPr>
            <p:cNvPr id="20" name="Rectangle: Rounded Corners 19">
              <a:extLst>
                <a:ext uri="{FF2B5EF4-FFF2-40B4-BE49-F238E27FC236}">
                  <a16:creationId xmlns:a16="http://schemas.microsoft.com/office/drawing/2014/main" id="{CB306321-B178-453B-AE9A-DDBC7CBC527C}"/>
                </a:ext>
              </a:extLst>
            </p:cNvPr>
            <p:cNvSpPr/>
            <p:nvPr/>
          </p:nvSpPr>
          <p:spPr>
            <a:xfrm rot="203296">
              <a:off x="3306564" y="260648"/>
              <a:ext cx="5184576" cy="792088"/>
            </a:xfrm>
            <a:prstGeom prst="round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Rounded Corners 20">
              <a:extLst>
                <a:ext uri="{FF2B5EF4-FFF2-40B4-BE49-F238E27FC236}">
                  <a16:creationId xmlns:a16="http://schemas.microsoft.com/office/drawing/2014/main" id="{EA74D07E-629E-4F60-AE9B-5AD4CBBAB2E8}"/>
                </a:ext>
              </a:extLst>
            </p:cNvPr>
            <p:cNvSpPr/>
            <p:nvPr/>
          </p:nvSpPr>
          <p:spPr>
            <a:xfrm>
              <a:off x="2631489" y="260648"/>
              <a:ext cx="6534726" cy="792088"/>
            </a:xfrm>
            <a:prstGeom prst="roundRect">
              <a:avLst/>
            </a:prstGeom>
            <a:solidFill>
              <a:schemeClr val="bg1"/>
            </a:solidFill>
            <a:ln>
              <a:noFill/>
            </a:ln>
            <a:effectLst>
              <a:outerShdw blurRad="50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u="sng" dirty="0">
                  <a:solidFill>
                    <a:schemeClr val="tx1"/>
                  </a:solidFill>
                </a:rPr>
                <a:t>Circle the Vowels</a:t>
              </a:r>
            </a:p>
          </p:txBody>
        </p:sp>
      </p:grpSp>
      <p:sp>
        <p:nvSpPr>
          <p:cNvPr id="22" name="TextBox 21">
            <a:extLst>
              <a:ext uri="{FF2B5EF4-FFF2-40B4-BE49-F238E27FC236}">
                <a16:creationId xmlns:a16="http://schemas.microsoft.com/office/drawing/2014/main" id="{44943E62-438F-4DDB-92F3-318020B3E66D}"/>
              </a:ext>
            </a:extLst>
          </p:cNvPr>
          <p:cNvSpPr txBox="1"/>
          <p:nvPr/>
        </p:nvSpPr>
        <p:spPr>
          <a:xfrm>
            <a:off x="8585228" y="5229200"/>
            <a:ext cx="2880320" cy="830999"/>
          </a:xfrm>
          <a:prstGeom prst="rect">
            <a:avLst/>
          </a:prstGeom>
          <a:solidFill>
            <a:srgbClr val="FFE18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ctr"/>
            <a:r>
              <a:rPr lang="en-US" sz="2400" dirty="0"/>
              <a:t>Click on the Image to see the answer</a:t>
            </a:r>
          </a:p>
        </p:txBody>
      </p:sp>
    </p:spTree>
    <p:extLst>
      <p:ext uri="{BB962C8B-B14F-4D97-AF65-F5344CB8AC3E}">
        <p14:creationId xmlns:p14="http://schemas.microsoft.com/office/powerpoint/2010/main" val="11530248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6"/>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circle(in)">
                                      <p:cBhvr>
                                        <p:cTn id="7" dur="1000"/>
                                        <p:tgtEl>
                                          <p:spTgt spid="49"/>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circle(in)">
                                      <p:cBhvr>
                                        <p:cTn id="11" dur="1000"/>
                                        <p:tgtEl>
                                          <p:spTgt spid="50"/>
                                        </p:tgtEl>
                                      </p:cBhvr>
                                    </p:animEffect>
                                  </p:childTnLst>
                                </p:cTn>
                              </p:par>
                            </p:childTnLst>
                          </p:cTn>
                        </p:par>
                      </p:childTnLst>
                    </p:cTn>
                  </p:par>
                </p:childTnLst>
              </p:cTn>
              <p:nextCondLst>
                <p:cond evt="onClick" delay="0">
                  <p:tgtEl>
                    <p:spTgt spid="46"/>
                  </p:tgtEl>
                </p:cond>
              </p:nextCondLst>
            </p:seq>
            <p:seq concurrent="1" nextAc="seek">
              <p:cTn id="12" restart="whenNotActive" fill="hold" evtFilter="cancelBubble" nodeType="interactiveSeq">
                <p:stCondLst>
                  <p:cond evt="onClick" delay="0">
                    <p:tgtEl>
                      <p:spTgt spid="47"/>
                    </p:tgtEl>
                  </p:cond>
                </p:stCondLst>
                <p:endSync evt="end" delay="0">
                  <p:rtn val="all"/>
                </p:endSync>
                <p:childTnLst>
                  <p:par>
                    <p:cTn id="13" fill="hold">
                      <p:stCondLst>
                        <p:cond delay="0"/>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circle(in)">
                                      <p:cBhvr>
                                        <p:cTn id="17" dur="1000"/>
                                        <p:tgtEl>
                                          <p:spTgt spid="51"/>
                                        </p:tgtEl>
                                      </p:cBhvr>
                                    </p:animEffect>
                                  </p:childTnLst>
                                </p:cTn>
                              </p:par>
                            </p:childTnLst>
                          </p:cTn>
                        </p:par>
                        <p:par>
                          <p:cTn id="18" fill="hold">
                            <p:stCondLst>
                              <p:cond delay="1000"/>
                            </p:stCondLst>
                            <p:childTnLst>
                              <p:par>
                                <p:cTn id="19" presetID="6" presetClass="entr" presetSubtype="16"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circle(in)">
                                      <p:cBhvr>
                                        <p:cTn id="21" dur="1000"/>
                                        <p:tgtEl>
                                          <p:spTgt spid="55"/>
                                        </p:tgtEl>
                                      </p:cBhvr>
                                    </p:animEffect>
                                  </p:childTnLst>
                                </p:cTn>
                              </p:par>
                            </p:childTnLst>
                          </p:cTn>
                        </p:par>
                        <p:par>
                          <p:cTn id="22" fill="hold">
                            <p:stCondLst>
                              <p:cond delay="2000"/>
                            </p:stCondLst>
                            <p:childTnLst>
                              <p:par>
                                <p:cTn id="23" presetID="6" presetClass="entr" presetSubtype="16" fill="hold" grpId="0" nodeType="after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circle(in)">
                                      <p:cBhvr>
                                        <p:cTn id="25" dur="1000"/>
                                        <p:tgtEl>
                                          <p:spTgt spid="52"/>
                                        </p:tgtEl>
                                      </p:cBhvr>
                                    </p:animEffect>
                                  </p:childTnLst>
                                </p:cTn>
                              </p:par>
                            </p:childTnLst>
                          </p:cTn>
                        </p:par>
                      </p:childTnLst>
                    </p:cTn>
                  </p:par>
                </p:childTnLst>
              </p:cTn>
              <p:nextCondLst>
                <p:cond evt="onClick" delay="0">
                  <p:tgtEl>
                    <p:spTgt spid="47"/>
                  </p:tgtEl>
                </p:cond>
              </p:nextCondLst>
            </p:seq>
            <p:seq concurrent="1" nextAc="seek">
              <p:cTn id="26" restart="whenNotActive" fill="hold" evtFilter="cancelBubble" nodeType="interactiveSeq">
                <p:stCondLst>
                  <p:cond evt="onClick" delay="0">
                    <p:tgtEl>
                      <p:spTgt spid="48"/>
                    </p:tgtEl>
                  </p:cond>
                </p:stCondLst>
                <p:endSync evt="end" delay="0">
                  <p:rtn val="all"/>
                </p:endSync>
                <p:childTnLst>
                  <p:par>
                    <p:cTn id="27" fill="hold">
                      <p:stCondLst>
                        <p:cond delay="0"/>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circle(in)">
                                      <p:cBhvr>
                                        <p:cTn id="31" dur="1000"/>
                                        <p:tgtEl>
                                          <p:spTgt spid="53"/>
                                        </p:tgtEl>
                                      </p:cBhvr>
                                    </p:animEffect>
                                  </p:childTnLst>
                                </p:cTn>
                              </p:par>
                            </p:childTnLst>
                          </p:cTn>
                        </p:par>
                        <p:par>
                          <p:cTn id="32" fill="hold">
                            <p:stCondLst>
                              <p:cond delay="1000"/>
                            </p:stCondLst>
                            <p:childTnLst>
                              <p:par>
                                <p:cTn id="33" presetID="6" presetClass="entr" presetSubtype="16"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circle(in)">
                                      <p:cBhvr>
                                        <p:cTn id="35" dur="1000"/>
                                        <p:tgtEl>
                                          <p:spTgt spid="56"/>
                                        </p:tgtEl>
                                      </p:cBhvr>
                                    </p:animEffect>
                                  </p:childTnLst>
                                </p:cTn>
                              </p:par>
                            </p:childTnLst>
                          </p:cTn>
                        </p:par>
                        <p:par>
                          <p:cTn id="36" fill="hold">
                            <p:stCondLst>
                              <p:cond delay="2000"/>
                            </p:stCondLst>
                            <p:childTnLst>
                              <p:par>
                                <p:cTn id="37" presetID="6" presetClass="entr" presetSubtype="16"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circle(in)">
                                      <p:cBhvr>
                                        <p:cTn id="39" dur="1000"/>
                                        <p:tgtEl>
                                          <p:spTgt spid="54"/>
                                        </p:tgtEl>
                                      </p:cBhvr>
                                    </p:animEffect>
                                  </p:childTnLst>
                                </p:cTn>
                              </p:par>
                            </p:childTnLst>
                          </p:cTn>
                        </p:par>
                      </p:childTnLst>
                    </p:cTn>
                  </p:par>
                </p:childTnLst>
              </p:cTn>
              <p:nextCondLst>
                <p:cond evt="onClick" delay="0">
                  <p:tgtEl>
                    <p:spTgt spid="48"/>
                  </p:tgtEl>
                </p:cond>
              </p:nextCondLst>
            </p:seq>
          </p:childTnLst>
        </p:cTn>
      </p:par>
    </p:tnLst>
    <p:bldLst>
      <p:bldP spid="49" grpId="0" animBg="1"/>
      <p:bldP spid="50" grpId="0" animBg="1"/>
      <p:bldP spid="51" grpId="0" animBg="1"/>
      <p:bldP spid="52" grpId="0" animBg="1"/>
      <p:bldP spid="53" grpId="0" animBg="1"/>
      <p:bldP spid="54" grpId="0" animBg="1"/>
      <p:bldP spid="55" grpId="0" animBg="1"/>
      <p:bldP spid="5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a:extLst>
              <a:ext uri="{FF2B5EF4-FFF2-40B4-BE49-F238E27FC236}">
                <a16:creationId xmlns:a16="http://schemas.microsoft.com/office/drawing/2014/main" id="{88F5DF9D-4D85-4816-8EE4-85B9458C6CFB}"/>
              </a:ext>
            </a:extLst>
          </p:cNvPr>
          <p:cNvGraphicFramePr>
            <a:graphicFrameLocks noGrp="1"/>
          </p:cNvGraphicFramePr>
          <p:nvPr>
            <p:extLst>
              <p:ext uri="{D42A27DB-BD31-4B8C-83A1-F6EECF244321}">
                <p14:modId xmlns:p14="http://schemas.microsoft.com/office/powerpoint/2010/main" val="1165365402"/>
              </p:ext>
            </p:extLst>
          </p:nvPr>
        </p:nvGraphicFramePr>
        <p:xfrm>
          <a:off x="4539604" y="6067591"/>
          <a:ext cx="3209925" cy="586169"/>
        </p:xfrm>
        <a:graphic>
          <a:graphicData uri="http://schemas.openxmlformats.org/drawingml/2006/table">
            <a:tbl>
              <a:tblPr>
                <a:tableStyleId>{5C22544A-7EE6-4342-B048-85BDC9FD1C3A}</a:tableStyleId>
              </a:tblPr>
              <a:tblGrid>
                <a:gridCol w="449770">
                  <a:extLst>
                    <a:ext uri="{9D8B030D-6E8A-4147-A177-3AD203B41FA5}">
                      <a16:colId xmlns:a16="http://schemas.microsoft.com/office/drawing/2014/main" val="1263030492"/>
                    </a:ext>
                  </a:extLst>
                </a:gridCol>
                <a:gridCol w="511939">
                  <a:extLst>
                    <a:ext uri="{9D8B030D-6E8A-4147-A177-3AD203B41FA5}">
                      <a16:colId xmlns:a16="http://schemas.microsoft.com/office/drawing/2014/main" val="3642600092"/>
                    </a:ext>
                  </a:extLst>
                </a:gridCol>
                <a:gridCol w="602020">
                  <a:extLst>
                    <a:ext uri="{9D8B030D-6E8A-4147-A177-3AD203B41FA5}">
                      <a16:colId xmlns:a16="http://schemas.microsoft.com/office/drawing/2014/main" val="1126132745"/>
                    </a:ext>
                  </a:extLst>
                </a:gridCol>
                <a:gridCol w="581085">
                  <a:extLst>
                    <a:ext uri="{9D8B030D-6E8A-4147-A177-3AD203B41FA5}">
                      <a16:colId xmlns:a16="http://schemas.microsoft.com/office/drawing/2014/main" val="880223694"/>
                    </a:ext>
                  </a:extLst>
                </a:gridCol>
                <a:gridCol w="567129">
                  <a:extLst>
                    <a:ext uri="{9D8B030D-6E8A-4147-A177-3AD203B41FA5}">
                      <a16:colId xmlns:a16="http://schemas.microsoft.com/office/drawing/2014/main" val="300410969"/>
                    </a:ext>
                  </a:extLst>
                </a:gridCol>
                <a:gridCol w="497982">
                  <a:extLst>
                    <a:ext uri="{9D8B030D-6E8A-4147-A177-3AD203B41FA5}">
                      <a16:colId xmlns:a16="http://schemas.microsoft.com/office/drawing/2014/main" val="4091119816"/>
                    </a:ext>
                  </a:extLst>
                </a:gridCol>
              </a:tblGrid>
              <a:tr h="0">
                <a:tc>
                  <a:txBody>
                    <a:bodyPr/>
                    <a:lstStyle/>
                    <a:p>
                      <a:pPr algn="ctr">
                        <a:lnSpc>
                          <a:spcPct val="115000"/>
                        </a:lnSpc>
                      </a:pPr>
                      <a:r>
                        <a:rPr lang="en-IN" sz="2800" dirty="0">
                          <a:solidFill>
                            <a:srgbClr val="C00000"/>
                          </a:solidFill>
                          <a:effectLst/>
                        </a:rPr>
                        <a:t>P</a:t>
                      </a:r>
                      <a:endParaRPr lang="en-IN" sz="2800" dirty="0">
                        <a:solidFill>
                          <a:srgbClr val="C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en-IN" sz="2800" dirty="0">
                          <a:solidFill>
                            <a:srgbClr val="C00000"/>
                          </a:solidFill>
                          <a:effectLst/>
                        </a:rPr>
                        <a:t>E</a:t>
                      </a:r>
                      <a:endParaRPr lang="en-IN" sz="2800" dirty="0">
                        <a:solidFill>
                          <a:srgbClr val="C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en-IN" sz="2800">
                          <a:solidFill>
                            <a:srgbClr val="C00000"/>
                          </a:solidFill>
                          <a:effectLst/>
                        </a:rPr>
                        <a:t>N</a:t>
                      </a:r>
                      <a:endParaRPr lang="en-IN" sz="2800">
                        <a:solidFill>
                          <a:srgbClr val="C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en-IN" sz="2800">
                          <a:solidFill>
                            <a:srgbClr val="C00000"/>
                          </a:solidFill>
                          <a:effectLst/>
                        </a:rPr>
                        <a:t>C</a:t>
                      </a:r>
                      <a:endParaRPr lang="en-IN" sz="2800">
                        <a:solidFill>
                          <a:srgbClr val="C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en-IN" sz="2800" dirty="0">
                          <a:solidFill>
                            <a:srgbClr val="C00000"/>
                          </a:solidFill>
                          <a:effectLst/>
                        </a:rPr>
                        <a:t>I</a:t>
                      </a:r>
                      <a:endParaRPr lang="en-IN" sz="2800" dirty="0">
                        <a:solidFill>
                          <a:srgbClr val="C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en-IN" sz="2800" dirty="0">
                          <a:solidFill>
                            <a:srgbClr val="C00000"/>
                          </a:solidFill>
                          <a:effectLst/>
                        </a:rPr>
                        <a:t>L</a:t>
                      </a:r>
                      <a:endParaRPr lang="en-IN" sz="2800" dirty="0">
                        <a:solidFill>
                          <a:srgbClr val="C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235532705"/>
                  </a:ext>
                </a:extLst>
              </a:tr>
            </a:tbl>
          </a:graphicData>
        </a:graphic>
      </p:graphicFrame>
      <p:graphicFrame>
        <p:nvGraphicFramePr>
          <p:cNvPr id="20" name="Table 19">
            <a:extLst>
              <a:ext uri="{FF2B5EF4-FFF2-40B4-BE49-F238E27FC236}">
                <a16:creationId xmlns:a16="http://schemas.microsoft.com/office/drawing/2014/main" id="{BEF3D909-D846-4070-87B3-70D95A656523}"/>
              </a:ext>
            </a:extLst>
          </p:cNvPr>
          <p:cNvGraphicFramePr>
            <a:graphicFrameLocks noGrp="1"/>
          </p:cNvGraphicFramePr>
          <p:nvPr>
            <p:extLst>
              <p:ext uri="{D42A27DB-BD31-4B8C-83A1-F6EECF244321}">
                <p14:modId xmlns:p14="http://schemas.microsoft.com/office/powerpoint/2010/main" val="1391361536"/>
              </p:ext>
            </p:extLst>
          </p:nvPr>
        </p:nvGraphicFramePr>
        <p:xfrm>
          <a:off x="2460502" y="3122211"/>
          <a:ext cx="2714625" cy="586169"/>
        </p:xfrm>
        <a:graphic>
          <a:graphicData uri="http://schemas.openxmlformats.org/drawingml/2006/table">
            <a:tbl>
              <a:tblPr>
                <a:tableStyleId>{5C22544A-7EE6-4342-B048-85BDC9FD1C3A}</a:tableStyleId>
              </a:tblPr>
              <a:tblGrid>
                <a:gridCol w="470755">
                  <a:extLst>
                    <a:ext uri="{9D8B030D-6E8A-4147-A177-3AD203B41FA5}">
                      <a16:colId xmlns:a16="http://schemas.microsoft.com/office/drawing/2014/main" val="2543948069"/>
                    </a:ext>
                  </a:extLst>
                </a:gridCol>
                <a:gridCol w="540003">
                  <a:extLst>
                    <a:ext uri="{9D8B030D-6E8A-4147-A177-3AD203B41FA5}">
                      <a16:colId xmlns:a16="http://schemas.microsoft.com/office/drawing/2014/main" val="1156425041"/>
                    </a:ext>
                  </a:extLst>
                </a:gridCol>
                <a:gridCol w="553979">
                  <a:extLst>
                    <a:ext uri="{9D8B030D-6E8A-4147-A177-3AD203B41FA5}">
                      <a16:colId xmlns:a16="http://schemas.microsoft.com/office/drawing/2014/main" val="3025181739"/>
                    </a:ext>
                  </a:extLst>
                </a:gridCol>
                <a:gridCol w="581932">
                  <a:extLst>
                    <a:ext uri="{9D8B030D-6E8A-4147-A177-3AD203B41FA5}">
                      <a16:colId xmlns:a16="http://schemas.microsoft.com/office/drawing/2014/main" val="3686504293"/>
                    </a:ext>
                  </a:extLst>
                </a:gridCol>
                <a:gridCol w="567956">
                  <a:extLst>
                    <a:ext uri="{9D8B030D-6E8A-4147-A177-3AD203B41FA5}">
                      <a16:colId xmlns:a16="http://schemas.microsoft.com/office/drawing/2014/main" val="1029754521"/>
                    </a:ext>
                  </a:extLst>
                </a:gridCol>
              </a:tblGrid>
              <a:tr h="0">
                <a:tc>
                  <a:txBody>
                    <a:bodyPr/>
                    <a:lstStyle/>
                    <a:p>
                      <a:pPr algn="ctr">
                        <a:lnSpc>
                          <a:spcPct val="115000"/>
                        </a:lnSpc>
                      </a:pPr>
                      <a:r>
                        <a:rPr lang="en-IN" sz="2800">
                          <a:solidFill>
                            <a:srgbClr val="C00000"/>
                          </a:solidFill>
                          <a:effectLst/>
                        </a:rPr>
                        <a:t>C</a:t>
                      </a:r>
                      <a:endParaRPr lang="en-IN" sz="2800">
                        <a:solidFill>
                          <a:srgbClr val="C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en-IN" sz="2800">
                          <a:solidFill>
                            <a:srgbClr val="C00000"/>
                          </a:solidFill>
                          <a:effectLst/>
                        </a:rPr>
                        <a:t>L</a:t>
                      </a:r>
                      <a:endParaRPr lang="en-IN" sz="2800">
                        <a:solidFill>
                          <a:srgbClr val="C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en-IN" sz="2800" dirty="0">
                          <a:solidFill>
                            <a:srgbClr val="C00000"/>
                          </a:solidFill>
                          <a:effectLst/>
                        </a:rPr>
                        <a:t>A</a:t>
                      </a:r>
                      <a:endParaRPr lang="en-IN" sz="2800" dirty="0">
                        <a:solidFill>
                          <a:srgbClr val="C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en-IN" sz="2800">
                          <a:solidFill>
                            <a:srgbClr val="C00000"/>
                          </a:solidFill>
                          <a:effectLst/>
                        </a:rPr>
                        <a:t>S</a:t>
                      </a:r>
                      <a:endParaRPr lang="en-IN" sz="2800">
                        <a:solidFill>
                          <a:srgbClr val="C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en-IN" sz="2800" dirty="0">
                          <a:solidFill>
                            <a:srgbClr val="C00000"/>
                          </a:solidFill>
                          <a:effectLst/>
                        </a:rPr>
                        <a:t>S</a:t>
                      </a:r>
                      <a:endParaRPr lang="en-IN" sz="2800" dirty="0">
                        <a:solidFill>
                          <a:srgbClr val="C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327969165"/>
                  </a:ext>
                </a:extLst>
              </a:tr>
            </a:tbl>
          </a:graphicData>
        </a:graphic>
      </p:graphicFrame>
      <p:graphicFrame>
        <p:nvGraphicFramePr>
          <p:cNvPr id="21" name="Table 20">
            <a:extLst>
              <a:ext uri="{FF2B5EF4-FFF2-40B4-BE49-F238E27FC236}">
                <a16:creationId xmlns:a16="http://schemas.microsoft.com/office/drawing/2014/main" id="{F8254E93-7EB5-480A-9CFF-8926A40CF67A}"/>
              </a:ext>
            </a:extLst>
          </p:cNvPr>
          <p:cNvGraphicFramePr>
            <a:graphicFrameLocks noGrp="1"/>
          </p:cNvGraphicFramePr>
          <p:nvPr>
            <p:extLst>
              <p:ext uri="{D42A27DB-BD31-4B8C-83A1-F6EECF244321}">
                <p14:modId xmlns:p14="http://schemas.microsoft.com/office/powerpoint/2010/main" val="1543005982"/>
              </p:ext>
            </p:extLst>
          </p:nvPr>
        </p:nvGraphicFramePr>
        <p:xfrm>
          <a:off x="7156327" y="3135947"/>
          <a:ext cx="3209925" cy="586169"/>
        </p:xfrm>
        <a:graphic>
          <a:graphicData uri="http://schemas.openxmlformats.org/drawingml/2006/table">
            <a:tbl>
              <a:tblPr>
                <a:tableStyleId>{5C22544A-7EE6-4342-B048-85BDC9FD1C3A}</a:tableStyleId>
              </a:tblPr>
              <a:tblGrid>
                <a:gridCol w="421941">
                  <a:extLst>
                    <a:ext uri="{9D8B030D-6E8A-4147-A177-3AD203B41FA5}">
                      <a16:colId xmlns:a16="http://schemas.microsoft.com/office/drawing/2014/main" val="2046356676"/>
                    </a:ext>
                  </a:extLst>
                </a:gridCol>
                <a:gridCol w="560262">
                  <a:extLst>
                    <a:ext uri="{9D8B030D-6E8A-4147-A177-3AD203B41FA5}">
                      <a16:colId xmlns:a16="http://schemas.microsoft.com/office/drawing/2014/main" val="1507474399"/>
                    </a:ext>
                  </a:extLst>
                </a:gridCol>
                <a:gridCol w="581200">
                  <a:extLst>
                    <a:ext uri="{9D8B030D-6E8A-4147-A177-3AD203B41FA5}">
                      <a16:colId xmlns:a16="http://schemas.microsoft.com/office/drawing/2014/main" val="1556016260"/>
                    </a:ext>
                  </a:extLst>
                </a:gridCol>
                <a:gridCol w="581200">
                  <a:extLst>
                    <a:ext uri="{9D8B030D-6E8A-4147-A177-3AD203B41FA5}">
                      <a16:colId xmlns:a16="http://schemas.microsoft.com/office/drawing/2014/main" val="1402755212"/>
                    </a:ext>
                  </a:extLst>
                </a:gridCol>
                <a:gridCol w="553282">
                  <a:extLst>
                    <a:ext uri="{9D8B030D-6E8A-4147-A177-3AD203B41FA5}">
                      <a16:colId xmlns:a16="http://schemas.microsoft.com/office/drawing/2014/main" val="1762368194"/>
                    </a:ext>
                  </a:extLst>
                </a:gridCol>
                <a:gridCol w="512040">
                  <a:extLst>
                    <a:ext uri="{9D8B030D-6E8A-4147-A177-3AD203B41FA5}">
                      <a16:colId xmlns:a16="http://schemas.microsoft.com/office/drawing/2014/main" val="3350203210"/>
                    </a:ext>
                  </a:extLst>
                </a:gridCol>
              </a:tblGrid>
              <a:tr h="0">
                <a:tc>
                  <a:txBody>
                    <a:bodyPr/>
                    <a:lstStyle/>
                    <a:p>
                      <a:pPr algn="ctr">
                        <a:lnSpc>
                          <a:spcPct val="115000"/>
                        </a:lnSpc>
                      </a:pPr>
                      <a:r>
                        <a:rPr lang="en-IN" sz="2800" dirty="0">
                          <a:solidFill>
                            <a:srgbClr val="C00000"/>
                          </a:solidFill>
                          <a:effectLst/>
                        </a:rPr>
                        <a:t>S</a:t>
                      </a:r>
                      <a:endParaRPr lang="en-IN" sz="2800" dirty="0">
                        <a:solidFill>
                          <a:srgbClr val="C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en-IN" sz="2800" dirty="0">
                          <a:solidFill>
                            <a:srgbClr val="C00000"/>
                          </a:solidFill>
                          <a:effectLst/>
                        </a:rPr>
                        <a:t>C</a:t>
                      </a:r>
                      <a:endParaRPr lang="en-IN" sz="2800" dirty="0">
                        <a:solidFill>
                          <a:srgbClr val="C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en-IN" sz="2800">
                          <a:solidFill>
                            <a:srgbClr val="C00000"/>
                          </a:solidFill>
                          <a:effectLst/>
                        </a:rPr>
                        <a:t>H</a:t>
                      </a:r>
                      <a:endParaRPr lang="en-IN" sz="2800">
                        <a:solidFill>
                          <a:srgbClr val="C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en-IN" sz="2800">
                          <a:solidFill>
                            <a:srgbClr val="C00000"/>
                          </a:solidFill>
                          <a:effectLst/>
                        </a:rPr>
                        <a:t>O</a:t>
                      </a:r>
                      <a:endParaRPr lang="en-IN" sz="2800">
                        <a:solidFill>
                          <a:srgbClr val="C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en-IN" sz="2800">
                          <a:solidFill>
                            <a:srgbClr val="C00000"/>
                          </a:solidFill>
                          <a:effectLst/>
                        </a:rPr>
                        <a:t>O</a:t>
                      </a:r>
                      <a:endParaRPr lang="en-IN" sz="2800">
                        <a:solidFill>
                          <a:srgbClr val="C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en-IN" sz="2800" dirty="0">
                          <a:solidFill>
                            <a:srgbClr val="C00000"/>
                          </a:solidFill>
                          <a:effectLst/>
                        </a:rPr>
                        <a:t>L</a:t>
                      </a:r>
                      <a:endParaRPr lang="en-IN" sz="2800" dirty="0">
                        <a:solidFill>
                          <a:srgbClr val="C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853109979"/>
                  </a:ext>
                </a:extLst>
              </a:tr>
            </a:tbl>
          </a:graphicData>
        </a:graphic>
      </p:graphicFrame>
      <p:pic>
        <p:nvPicPr>
          <p:cNvPr id="23" name="Class">
            <a:extLst>
              <a:ext uri="{FF2B5EF4-FFF2-40B4-BE49-F238E27FC236}">
                <a16:creationId xmlns:a16="http://schemas.microsoft.com/office/drawing/2014/main" id="{21968231-3628-4734-958C-BA1DF4A9305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469717" y="1311637"/>
            <a:ext cx="2680704" cy="1799423"/>
          </a:xfrm>
          <a:prstGeom prst="rect">
            <a:avLst/>
          </a:prstGeom>
        </p:spPr>
      </p:pic>
      <p:pic>
        <p:nvPicPr>
          <p:cNvPr id="24" name="School" descr="A picture containing icon&#10;&#10;Description automatically generated">
            <a:extLst>
              <a:ext uri="{FF2B5EF4-FFF2-40B4-BE49-F238E27FC236}">
                <a16:creationId xmlns:a16="http://schemas.microsoft.com/office/drawing/2014/main" id="{26A7C2F8-DC2D-4E1E-8D68-7BF9F5AA19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4089" y="1310342"/>
            <a:ext cx="3454399" cy="1841131"/>
          </a:xfrm>
          <a:prstGeom prst="rect">
            <a:avLst/>
          </a:prstGeom>
          <a:ln>
            <a:solidFill>
              <a:schemeClr val="tx1"/>
            </a:solidFill>
          </a:ln>
        </p:spPr>
      </p:pic>
      <p:pic>
        <p:nvPicPr>
          <p:cNvPr id="25" name="Pencil" descr="A picture containing writing implement, stationary, pencil&#10;&#10;Description automatically generated">
            <a:extLst>
              <a:ext uri="{FF2B5EF4-FFF2-40B4-BE49-F238E27FC236}">
                <a16:creationId xmlns:a16="http://schemas.microsoft.com/office/drawing/2014/main" id="{FF06EF53-9F9D-4F5C-A68E-5D18C25C90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1251" y="4078503"/>
            <a:ext cx="2870200" cy="1955324"/>
          </a:xfrm>
          <a:prstGeom prst="rect">
            <a:avLst/>
          </a:prstGeom>
          <a:ln>
            <a:solidFill>
              <a:schemeClr val="tx1"/>
            </a:solidFill>
          </a:ln>
        </p:spPr>
      </p:pic>
      <p:sp>
        <p:nvSpPr>
          <p:cNvPr id="26" name="Freeform 14">
            <a:extLst>
              <a:ext uri="{FF2B5EF4-FFF2-40B4-BE49-F238E27FC236}">
                <a16:creationId xmlns:a16="http://schemas.microsoft.com/office/drawing/2014/main" id="{7DC87B83-19F2-4A47-B21B-B803583A18D6}"/>
              </a:ext>
            </a:extLst>
          </p:cNvPr>
          <p:cNvSpPr/>
          <p:nvPr/>
        </p:nvSpPr>
        <p:spPr>
          <a:xfrm>
            <a:off x="3574926" y="3189248"/>
            <a:ext cx="379141" cy="479502"/>
          </a:xfrm>
          <a:custGeom>
            <a:avLst/>
            <a:gdLst>
              <a:gd name="connsiteX0" fmla="*/ 22302 w 379141"/>
              <a:gd name="connsiteY0" fmla="*/ 33453 h 479502"/>
              <a:gd name="connsiteX1" fmla="*/ 100361 w 379141"/>
              <a:gd name="connsiteY1" fmla="*/ 22302 h 479502"/>
              <a:gd name="connsiteX2" fmla="*/ 167268 w 379141"/>
              <a:gd name="connsiteY2" fmla="*/ 0 h 479502"/>
              <a:gd name="connsiteX3" fmla="*/ 323385 w 379141"/>
              <a:gd name="connsiteY3" fmla="*/ 11151 h 479502"/>
              <a:gd name="connsiteX4" fmla="*/ 345688 w 379141"/>
              <a:gd name="connsiteY4" fmla="*/ 33453 h 479502"/>
              <a:gd name="connsiteX5" fmla="*/ 379141 w 379141"/>
              <a:gd name="connsiteY5" fmla="*/ 144966 h 479502"/>
              <a:gd name="connsiteX6" fmla="*/ 367990 w 379141"/>
              <a:gd name="connsiteY6" fmla="*/ 334536 h 479502"/>
              <a:gd name="connsiteX7" fmla="*/ 345688 w 379141"/>
              <a:gd name="connsiteY7" fmla="*/ 401444 h 479502"/>
              <a:gd name="connsiteX8" fmla="*/ 301083 w 379141"/>
              <a:gd name="connsiteY8" fmla="*/ 446049 h 479502"/>
              <a:gd name="connsiteX9" fmla="*/ 245327 w 379141"/>
              <a:gd name="connsiteY9" fmla="*/ 479502 h 479502"/>
              <a:gd name="connsiteX10" fmla="*/ 66907 w 379141"/>
              <a:gd name="connsiteY10" fmla="*/ 457200 h 479502"/>
              <a:gd name="connsiteX11" fmla="*/ 33453 w 379141"/>
              <a:gd name="connsiteY11" fmla="*/ 434897 h 479502"/>
              <a:gd name="connsiteX12" fmla="*/ 0 w 379141"/>
              <a:gd name="connsiteY12" fmla="*/ 245327 h 479502"/>
              <a:gd name="connsiteX13" fmla="*/ 0 w 379141"/>
              <a:gd name="connsiteY13" fmla="*/ 100361 h 4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141" h="479502">
                <a:moveTo>
                  <a:pt x="22302" y="33453"/>
                </a:moveTo>
                <a:cubicBezTo>
                  <a:pt x="48322" y="29736"/>
                  <a:pt x="74750" y="28212"/>
                  <a:pt x="100361" y="22302"/>
                </a:cubicBezTo>
                <a:cubicBezTo>
                  <a:pt x="123268" y="17016"/>
                  <a:pt x="167268" y="0"/>
                  <a:pt x="167268" y="0"/>
                </a:cubicBezTo>
                <a:cubicBezTo>
                  <a:pt x="219307" y="3717"/>
                  <a:pt x="272107" y="1537"/>
                  <a:pt x="323385" y="11151"/>
                </a:cubicBezTo>
                <a:cubicBezTo>
                  <a:pt x="333718" y="13088"/>
                  <a:pt x="340986" y="24049"/>
                  <a:pt x="345688" y="33453"/>
                </a:cubicBezTo>
                <a:cubicBezTo>
                  <a:pt x="359262" y="60600"/>
                  <a:pt x="371138" y="112953"/>
                  <a:pt x="379141" y="144966"/>
                </a:cubicBezTo>
                <a:cubicBezTo>
                  <a:pt x="375424" y="208156"/>
                  <a:pt x="376177" y="271768"/>
                  <a:pt x="367990" y="334536"/>
                </a:cubicBezTo>
                <a:cubicBezTo>
                  <a:pt x="364949" y="357848"/>
                  <a:pt x="362311" y="384821"/>
                  <a:pt x="345688" y="401444"/>
                </a:cubicBezTo>
                <a:lnTo>
                  <a:pt x="301083" y="446049"/>
                </a:lnTo>
                <a:cubicBezTo>
                  <a:pt x="270470" y="476662"/>
                  <a:pt x="288752" y="465027"/>
                  <a:pt x="245327" y="479502"/>
                </a:cubicBezTo>
                <a:cubicBezTo>
                  <a:pt x="217665" y="477374"/>
                  <a:pt x="115046" y="481269"/>
                  <a:pt x="66907" y="457200"/>
                </a:cubicBezTo>
                <a:cubicBezTo>
                  <a:pt x="54920" y="451206"/>
                  <a:pt x="44604" y="442331"/>
                  <a:pt x="33453" y="434897"/>
                </a:cubicBezTo>
                <a:cubicBezTo>
                  <a:pt x="-1832" y="329041"/>
                  <a:pt x="13279" y="391402"/>
                  <a:pt x="0" y="245327"/>
                </a:cubicBezTo>
                <a:cubicBezTo>
                  <a:pt x="11436" y="96655"/>
                  <a:pt x="59616" y="100361"/>
                  <a:pt x="0" y="100361"/>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5">
            <a:extLst>
              <a:ext uri="{FF2B5EF4-FFF2-40B4-BE49-F238E27FC236}">
                <a16:creationId xmlns:a16="http://schemas.microsoft.com/office/drawing/2014/main" id="{0FD15882-6FA4-462C-9593-A96AA476AF5A}"/>
              </a:ext>
            </a:extLst>
          </p:cNvPr>
          <p:cNvSpPr/>
          <p:nvPr/>
        </p:nvSpPr>
        <p:spPr>
          <a:xfrm>
            <a:off x="8832726" y="3204775"/>
            <a:ext cx="379141" cy="479502"/>
          </a:xfrm>
          <a:custGeom>
            <a:avLst/>
            <a:gdLst>
              <a:gd name="connsiteX0" fmla="*/ 22302 w 379141"/>
              <a:gd name="connsiteY0" fmla="*/ 33453 h 479502"/>
              <a:gd name="connsiteX1" fmla="*/ 100361 w 379141"/>
              <a:gd name="connsiteY1" fmla="*/ 22302 h 479502"/>
              <a:gd name="connsiteX2" fmla="*/ 167268 w 379141"/>
              <a:gd name="connsiteY2" fmla="*/ 0 h 479502"/>
              <a:gd name="connsiteX3" fmla="*/ 323385 w 379141"/>
              <a:gd name="connsiteY3" fmla="*/ 11151 h 479502"/>
              <a:gd name="connsiteX4" fmla="*/ 345688 w 379141"/>
              <a:gd name="connsiteY4" fmla="*/ 33453 h 479502"/>
              <a:gd name="connsiteX5" fmla="*/ 379141 w 379141"/>
              <a:gd name="connsiteY5" fmla="*/ 144966 h 479502"/>
              <a:gd name="connsiteX6" fmla="*/ 367990 w 379141"/>
              <a:gd name="connsiteY6" fmla="*/ 334536 h 479502"/>
              <a:gd name="connsiteX7" fmla="*/ 345688 w 379141"/>
              <a:gd name="connsiteY7" fmla="*/ 401444 h 479502"/>
              <a:gd name="connsiteX8" fmla="*/ 301083 w 379141"/>
              <a:gd name="connsiteY8" fmla="*/ 446049 h 479502"/>
              <a:gd name="connsiteX9" fmla="*/ 245327 w 379141"/>
              <a:gd name="connsiteY9" fmla="*/ 479502 h 479502"/>
              <a:gd name="connsiteX10" fmla="*/ 66907 w 379141"/>
              <a:gd name="connsiteY10" fmla="*/ 457200 h 479502"/>
              <a:gd name="connsiteX11" fmla="*/ 33453 w 379141"/>
              <a:gd name="connsiteY11" fmla="*/ 434897 h 479502"/>
              <a:gd name="connsiteX12" fmla="*/ 0 w 379141"/>
              <a:gd name="connsiteY12" fmla="*/ 245327 h 479502"/>
              <a:gd name="connsiteX13" fmla="*/ 0 w 379141"/>
              <a:gd name="connsiteY13" fmla="*/ 100361 h 4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141" h="479502">
                <a:moveTo>
                  <a:pt x="22302" y="33453"/>
                </a:moveTo>
                <a:cubicBezTo>
                  <a:pt x="48322" y="29736"/>
                  <a:pt x="74750" y="28212"/>
                  <a:pt x="100361" y="22302"/>
                </a:cubicBezTo>
                <a:cubicBezTo>
                  <a:pt x="123268" y="17016"/>
                  <a:pt x="167268" y="0"/>
                  <a:pt x="167268" y="0"/>
                </a:cubicBezTo>
                <a:cubicBezTo>
                  <a:pt x="219307" y="3717"/>
                  <a:pt x="272107" y="1537"/>
                  <a:pt x="323385" y="11151"/>
                </a:cubicBezTo>
                <a:cubicBezTo>
                  <a:pt x="333718" y="13088"/>
                  <a:pt x="340986" y="24049"/>
                  <a:pt x="345688" y="33453"/>
                </a:cubicBezTo>
                <a:cubicBezTo>
                  <a:pt x="359262" y="60600"/>
                  <a:pt x="371138" y="112953"/>
                  <a:pt x="379141" y="144966"/>
                </a:cubicBezTo>
                <a:cubicBezTo>
                  <a:pt x="375424" y="208156"/>
                  <a:pt x="376177" y="271768"/>
                  <a:pt x="367990" y="334536"/>
                </a:cubicBezTo>
                <a:cubicBezTo>
                  <a:pt x="364949" y="357848"/>
                  <a:pt x="362311" y="384821"/>
                  <a:pt x="345688" y="401444"/>
                </a:cubicBezTo>
                <a:lnTo>
                  <a:pt x="301083" y="446049"/>
                </a:lnTo>
                <a:cubicBezTo>
                  <a:pt x="270470" y="476662"/>
                  <a:pt x="288752" y="465027"/>
                  <a:pt x="245327" y="479502"/>
                </a:cubicBezTo>
                <a:cubicBezTo>
                  <a:pt x="217665" y="477374"/>
                  <a:pt x="115046" y="481269"/>
                  <a:pt x="66907" y="457200"/>
                </a:cubicBezTo>
                <a:cubicBezTo>
                  <a:pt x="54920" y="451206"/>
                  <a:pt x="44604" y="442331"/>
                  <a:pt x="33453" y="434897"/>
                </a:cubicBezTo>
                <a:cubicBezTo>
                  <a:pt x="-1832" y="329041"/>
                  <a:pt x="13279" y="391402"/>
                  <a:pt x="0" y="245327"/>
                </a:cubicBezTo>
                <a:cubicBezTo>
                  <a:pt x="11436" y="96655"/>
                  <a:pt x="59616" y="100361"/>
                  <a:pt x="0" y="100361"/>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6">
            <a:extLst>
              <a:ext uri="{FF2B5EF4-FFF2-40B4-BE49-F238E27FC236}">
                <a16:creationId xmlns:a16="http://schemas.microsoft.com/office/drawing/2014/main" id="{E2A9C1C2-A85D-46EB-9E58-FD2CCBEAECD7}"/>
              </a:ext>
            </a:extLst>
          </p:cNvPr>
          <p:cNvSpPr/>
          <p:nvPr/>
        </p:nvSpPr>
        <p:spPr>
          <a:xfrm>
            <a:off x="9409918" y="3219115"/>
            <a:ext cx="379141" cy="479502"/>
          </a:xfrm>
          <a:custGeom>
            <a:avLst/>
            <a:gdLst>
              <a:gd name="connsiteX0" fmla="*/ 22302 w 379141"/>
              <a:gd name="connsiteY0" fmla="*/ 33453 h 479502"/>
              <a:gd name="connsiteX1" fmla="*/ 100361 w 379141"/>
              <a:gd name="connsiteY1" fmla="*/ 22302 h 479502"/>
              <a:gd name="connsiteX2" fmla="*/ 167268 w 379141"/>
              <a:gd name="connsiteY2" fmla="*/ 0 h 479502"/>
              <a:gd name="connsiteX3" fmla="*/ 323385 w 379141"/>
              <a:gd name="connsiteY3" fmla="*/ 11151 h 479502"/>
              <a:gd name="connsiteX4" fmla="*/ 345688 w 379141"/>
              <a:gd name="connsiteY4" fmla="*/ 33453 h 479502"/>
              <a:gd name="connsiteX5" fmla="*/ 379141 w 379141"/>
              <a:gd name="connsiteY5" fmla="*/ 144966 h 479502"/>
              <a:gd name="connsiteX6" fmla="*/ 367990 w 379141"/>
              <a:gd name="connsiteY6" fmla="*/ 334536 h 479502"/>
              <a:gd name="connsiteX7" fmla="*/ 345688 w 379141"/>
              <a:gd name="connsiteY7" fmla="*/ 401444 h 479502"/>
              <a:gd name="connsiteX8" fmla="*/ 301083 w 379141"/>
              <a:gd name="connsiteY8" fmla="*/ 446049 h 479502"/>
              <a:gd name="connsiteX9" fmla="*/ 245327 w 379141"/>
              <a:gd name="connsiteY9" fmla="*/ 479502 h 479502"/>
              <a:gd name="connsiteX10" fmla="*/ 66907 w 379141"/>
              <a:gd name="connsiteY10" fmla="*/ 457200 h 479502"/>
              <a:gd name="connsiteX11" fmla="*/ 33453 w 379141"/>
              <a:gd name="connsiteY11" fmla="*/ 434897 h 479502"/>
              <a:gd name="connsiteX12" fmla="*/ 0 w 379141"/>
              <a:gd name="connsiteY12" fmla="*/ 245327 h 479502"/>
              <a:gd name="connsiteX13" fmla="*/ 0 w 379141"/>
              <a:gd name="connsiteY13" fmla="*/ 100361 h 4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141" h="479502">
                <a:moveTo>
                  <a:pt x="22302" y="33453"/>
                </a:moveTo>
                <a:cubicBezTo>
                  <a:pt x="48322" y="29736"/>
                  <a:pt x="74750" y="28212"/>
                  <a:pt x="100361" y="22302"/>
                </a:cubicBezTo>
                <a:cubicBezTo>
                  <a:pt x="123268" y="17016"/>
                  <a:pt x="167268" y="0"/>
                  <a:pt x="167268" y="0"/>
                </a:cubicBezTo>
                <a:cubicBezTo>
                  <a:pt x="219307" y="3717"/>
                  <a:pt x="272107" y="1537"/>
                  <a:pt x="323385" y="11151"/>
                </a:cubicBezTo>
                <a:cubicBezTo>
                  <a:pt x="333718" y="13088"/>
                  <a:pt x="340986" y="24049"/>
                  <a:pt x="345688" y="33453"/>
                </a:cubicBezTo>
                <a:cubicBezTo>
                  <a:pt x="359262" y="60600"/>
                  <a:pt x="371138" y="112953"/>
                  <a:pt x="379141" y="144966"/>
                </a:cubicBezTo>
                <a:cubicBezTo>
                  <a:pt x="375424" y="208156"/>
                  <a:pt x="376177" y="271768"/>
                  <a:pt x="367990" y="334536"/>
                </a:cubicBezTo>
                <a:cubicBezTo>
                  <a:pt x="364949" y="357848"/>
                  <a:pt x="362311" y="384821"/>
                  <a:pt x="345688" y="401444"/>
                </a:cubicBezTo>
                <a:lnTo>
                  <a:pt x="301083" y="446049"/>
                </a:lnTo>
                <a:cubicBezTo>
                  <a:pt x="270470" y="476662"/>
                  <a:pt x="288752" y="465027"/>
                  <a:pt x="245327" y="479502"/>
                </a:cubicBezTo>
                <a:cubicBezTo>
                  <a:pt x="217665" y="477374"/>
                  <a:pt x="115046" y="481269"/>
                  <a:pt x="66907" y="457200"/>
                </a:cubicBezTo>
                <a:cubicBezTo>
                  <a:pt x="54920" y="451206"/>
                  <a:pt x="44604" y="442331"/>
                  <a:pt x="33453" y="434897"/>
                </a:cubicBezTo>
                <a:cubicBezTo>
                  <a:pt x="-1832" y="329041"/>
                  <a:pt x="13279" y="391402"/>
                  <a:pt x="0" y="245327"/>
                </a:cubicBezTo>
                <a:cubicBezTo>
                  <a:pt x="11436" y="96655"/>
                  <a:pt x="59616" y="100361"/>
                  <a:pt x="0" y="100361"/>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17">
            <a:extLst>
              <a:ext uri="{FF2B5EF4-FFF2-40B4-BE49-F238E27FC236}">
                <a16:creationId xmlns:a16="http://schemas.microsoft.com/office/drawing/2014/main" id="{78B67B50-7576-4C0D-B08F-CF4F23736BC3}"/>
              </a:ext>
            </a:extLst>
          </p:cNvPr>
          <p:cNvSpPr/>
          <p:nvPr/>
        </p:nvSpPr>
        <p:spPr>
          <a:xfrm>
            <a:off x="5050702" y="6127760"/>
            <a:ext cx="379141" cy="479502"/>
          </a:xfrm>
          <a:custGeom>
            <a:avLst/>
            <a:gdLst>
              <a:gd name="connsiteX0" fmla="*/ 22302 w 379141"/>
              <a:gd name="connsiteY0" fmla="*/ 33453 h 479502"/>
              <a:gd name="connsiteX1" fmla="*/ 100361 w 379141"/>
              <a:gd name="connsiteY1" fmla="*/ 22302 h 479502"/>
              <a:gd name="connsiteX2" fmla="*/ 167268 w 379141"/>
              <a:gd name="connsiteY2" fmla="*/ 0 h 479502"/>
              <a:gd name="connsiteX3" fmla="*/ 323385 w 379141"/>
              <a:gd name="connsiteY3" fmla="*/ 11151 h 479502"/>
              <a:gd name="connsiteX4" fmla="*/ 345688 w 379141"/>
              <a:gd name="connsiteY4" fmla="*/ 33453 h 479502"/>
              <a:gd name="connsiteX5" fmla="*/ 379141 w 379141"/>
              <a:gd name="connsiteY5" fmla="*/ 144966 h 479502"/>
              <a:gd name="connsiteX6" fmla="*/ 367990 w 379141"/>
              <a:gd name="connsiteY6" fmla="*/ 334536 h 479502"/>
              <a:gd name="connsiteX7" fmla="*/ 345688 w 379141"/>
              <a:gd name="connsiteY7" fmla="*/ 401444 h 479502"/>
              <a:gd name="connsiteX8" fmla="*/ 301083 w 379141"/>
              <a:gd name="connsiteY8" fmla="*/ 446049 h 479502"/>
              <a:gd name="connsiteX9" fmla="*/ 245327 w 379141"/>
              <a:gd name="connsiteY9" fmla="*/ 479502 h 479502"/>
              <a:gd name="connsiteX10" fmla="*/ 66907 w 379141"/>
              <a:gd name="connsiteY10" fmla="*/ 457200 h 479502"/>
              <a:gd name="connsiteX11" fmla="*/ 33453 w 379141"/>
              <a:gd name="connsiteY11" fmla="*/ 434897 h 479502"/>
              <a:gd name="connsiteX12" fmla="*/ 0 w 379141"/>
              <a:gd name="connsiteY12" fmla="*/ 245327 h 479502"/>
              <a:gd name="connsiteX13" fmla="*/ 0 w 379141"/>
              <a:gd name="connsiteY13" fmla="*/ 100361 h 4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141" h="479502">
                <a:moveTo>
                  <a:pt x="22302" y="33453"/>
                </a:moveTo>
                <a:cubicBezTo>
                  <a:pt x="48322" y="29736"/>
                  <a:pt x="74750" y="28212"/>
                  <a:pt x="100361" y="22302"/>
                </a:cubicBezTo>
                <a:cubicBezTo>
                  <a:pt x="123268" y="17016"/>
                  <a:pt x="167268" y="0"/>
                  <a:pt x="167268" y="0"/>
                </a:cubicBezTo>
                <a:cubicBezTo>
                  <a:pt x="219307" y="3717"/>
                  <a:pt x="272107" y="1537"/>
                  <a:pt x="323385" y="11151"/>
                </a:cubicBezTo>
                <a:cubicBezTo>
                  <a:pt x="333718" y="13088"/>
                  <a:pt x="340986" y="24049"/>
                  <a:pt x="345688" y="33453"/>
                </a:cubicBezTo>
                <a:cubicBezTo>
                  <a:pt x="359262" y="60600"/>
                  <a:pt x="371138" y="112953"/>
                  <a:pt x="379141" y="144966"/>
                </a:cubicBezTo>
                <a:cubicBezTo>
                  <a:pt x="375424" y="208156"/>
                  <a:pt x="376177" y="271768"/>
                  <a:pt x="367990" y="334536"/>
                </a:cubicBezTo>
                <a:cubicBezTo>
                  <a:pt x="364949" y="357848"/>
                  <a:pt x="362311" y="384821"/>
                  <a:pt x="345688" y="401444"/>
                </a:cubicBezTo>
                <a:lnTo>
                  <a:pt x="301083" y="446049"/>
                </a:lnTo>
                <a:cubicBezTo>
                  <a:pt x="270470" y="476662"/>
                  <a:pt x="288752" y="465027"/>
                  <a:pt x="245327" y="479502"/>
                </a:cubicBezTo>
                <a:cubicBezTo>
                  <a:pt x="217665" y="477374"/>
                  <a:pt x="115046" y="481269"/>
                  <a:pt x="66907" y="457200"/>
                </a:cubicBezTo>
                <a:cubicBezTo>
                  <a:pt x="54920" y="451206"/>
                  <a:pt x="44604" y="442331"/>
                  <a:pt x="33453" y="434897"/>
                </a:cubicBezTo>
                <a:cubicBezTo>
                  <a:pt x="-1832" y="329041"/>
                  <a:pt x="13279" y="391402"/>
                  <a:pt x="0" y="245327"/>
                </a:cubicBezTo>
                <a:cubicBezTo>
                  <a:pt x="11436" y="96655"/>
                  <a:pt x="59616" y="100361"/>
                  <a:pt x="0" y="100361"/>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18">
            <a:extLst>
              <a:ext uri="{FF2B5EF4-FFF2-40B4-BE49-F238E27FC236}">
                <a16:creationId xmlns:a16="http://schemas.microsoft.com/office/drawing/2014/main" id="{B6F2F0DE-17D2-44AD-A045-0FCF56175685}"/>
              </a:ext>
            </a:extLst>
          </p:cNvPr>
          <p:cNvSpPr/>
          <p:nvPr/>
        </p:nvSpPr>
        <p:spPr>
          <a:xfrm>
            <a:off x="6782861" y="6120892"/>
            <a:ext cx="379141" cy="479502"/>
          </a:xfrm>
          <a:custGeom>
            <a:avLst/>
            <a:gdLst>
              <a:gd name="connsiteX0" fmla="*/ 22302 w 379141"/>
              <a:gd name="connsiteY0" fmla="*/ 33453 h 479502"/>
              <a:gd name="connsiteX1" fmla="*/ 100361 w 379141"/>
              <a:gd name="connsiteY1" fmla="*/ 22302 h 479502"/>
              <a:gd name="connsiteX2" fmla="*/ 167268 w 379141"/>
              <a:gd name="connsiteY2" fmla="*/ 0 h 479502"/>
              <a:gd name="connsiteX3" fmla="*/ 323385 w 379141"/>
              <a:gd name="connsiteY3" fmla="*/ 11151 h 479502"/>
              <a:gd name="connsiteX4" fmla="*/ 345688 w 379141"/>
              <a:gd name="connsiteY4" fmla="*/ 33453 h 479502"/>
              <a:gd name="connsiteX5" fmla="*/ 379141 w 379141"/>
              <a:gd name="connsiteY5" fmla="*/ 144966 h 479502"/>
              <a:gd name="connsiteX6" fmla="*/ 367990 w 379141"/>
              <a:gd name="connsiteY6" fmla="*/ 334536 h 479502"/>
              <a:gd name="connsiteX7" fmla="*/ 345688 w 379141"/>
              <a:gd name="connsiteY7" fmla="*/ 401444 h 479502"/>
              <a:gd name="connsiteX8" fmla="*/ 301083 w 379141"/>
              <a:gd name="connsiteY8" fmla="*/ 446049 h 479502"/>
              <a:gd name="connsiteX9" fmla="*/ 245327 w 379141"/>
              <a:gd name="connsiteY9" fmla="*/ 479502 h 479502"/>
              <a:gd name="connsiteX10" fmla="*/ 66907 w 379141"/>
              <a:gd name="connsiteY10" fmla="*/ 457200 h 479502"/>
              <a:gd name="connsiteX11" fmla="*/ 33453 w 379141"/>
              <a:gd name="connsiteY11" fmla="*/ 434897 h 479502"/>
              <a:gd name="connsiteX12" fmla="*/ 0 w 379141"/>
              <a:gd name="connsiteY12" fmla="*/ 245327 h 479502"/>
              <a:gd name="connsiteX13" fmla="*/ 0 w 379141"/>
              <a:gd name="connsiteY13" fmla="*/ 100361 h 4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141" h="479502">
                <a:moveTo>
                  <a:pt x="22302" y="33453"/>
                </a:moveTo>
                <a:cubicBezTo>
                  <a:pt x="48322" y="29736"/>
                  <a:pt x="74750" y="28212"/>
                  <a:pt x="100361" y="22302"/>
                </a:cubicBezTo>
                <a:cubicBezTo>
                  <a:pt x="123268" y="17016"/>
                  <a:pt x="167268" y="0"/>
                  <a:pt x="167268" y="0"/>
                </a:cubicBezTo>
                <a:cubicBezTo>
                  <a:pt x="219307" y="3717"/>
                  <a:pt x="272107" y="1537"/>
                  <a:pt x="323385" y="11151"/>
                </a:cubicBezTo>
                <a:cubicBezTo>
                  <a:pt x="333718" y="13088"/>
                  <a:pt x="340986" y="24049"/>
                  <a:pt x="345688" y="33453"/>
                </a:cubicBezTo>
                <a:cubicBezTo>
                  <a:pt x="359262" y="60600"/>
                  <a:pt x="371138" y="112953"/>
                  <a:pt x="379141" y="144966"/>
                </a:cubicBezTo>
                <a:cubicBezTo>
                  <a:pt x="375424" y="208156"/>
                  <a:pt x="376177" y="271768"/>
                  <a:pt x="367990" y="334536"/>
                </a:cubicBezTo>
                <a:cubicBezTo>
                  <a:pt x="364949" y="357848"/>
                  <a:pt x="362311" y="384821"/>
                  <a:pt x="345688" y="401444"/>
                </a:cubicBezTo>
                <a:lnTo>
                  <a:pt x="301083" y="446049"/>
                </a:lnTo>
                <a:cubicBezTo>
                  <a:pt x="270470" y="476662"/>
                  <a:pt x="288752" y="465027"/>
                  <a:pt x="245327" y="479502"/>
                </a:cubicBezTo>
                <a:cubicBezTo>
                  <a:pt x="217665" y="477374"/>
                  <a:pt x="115046" y="481269"/>
                  <a:pt x="66907" y="457200"/>
                </a:cubicBezTo>
                <a:cubicBezTo>
                  <a:pt x="54920" y="451206"/>
                  <a:pt x="44604" y="442331"/>
                  <a:pt x="33453" y="434897"/>
                </a:cubicBezTo>
                <a:cubicBezTo>
                  <a:pt x="-1832" y="329041"/>
                  <a:pt x="13279" y="391402"/>
                  <a:pt x="0" y="245327"/>
                </a:cubicBezTo>
                <a:cubicBezTo>
                  <a:pt x="11436" y="96655"/>
                  <a:pt x="59616" y="100361"/>
                  <a:pt x="0" y="100361"/>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0E641947-53CC-4F5B-9486-F1450049B039}"/>
              </a:ext>
            </a:extLst>
          </p:cNvPr>
          <p:cNvGrpSpPr/>
          <p:nvPr/>
        </p:nvGrpSpPr>
        <p:grpSpPr>
          <a:xfrm>
            <a:off x="2509441" y="210412"/>
            <a:ext cx="7188199" cy="792088"/>
            <a:chOff x="2631489" y="260648"/>
            <a:chExt cx="6534726" cy="792088"/>
          </a:xfrm>
        </p:grpSpPr>
        <p:sp>
          <p:nvSpPr>
            <p:cNvPr id="17" name="Rectangle: Rounded Corners 16">
              <a:extLst>
                <a:ext uri="{FF2B5EF4-FFF2-40B4-BE49-F238E27FC236}">
                  <a16:creationId xmlns:a16="http://schemas.microsoft.com/office/drawing/2014/main" id="{67AE40C1-EE6C-49BB-9A11-BD3DEAEB87FF}"/>
                </a:ext>
              </a:extLst>
            </p:cNvPr>
            <p:cNvSpPr/>
            <p:nvPr/>
          </p:nvSpPr>
          <p:spPr>
            <a:xfrm rot="203296">
              <a:off x="3306564" y="260648"/>
              <a:ext cx="5184576" cy="792088"/>
            </a:xfrm>
            <a:prstGeom prst="round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Rounded Corners 17">
              <a:extLst>
                <a:ext uri="{FF2B5EF4-FFF2-40B4-BE49-F238E27FC236}">
                  <a16:creationId xmlns:a16="http://schemas.microsoft.com/office/drawing/2014/main" id="{BC6FB6E5-4523-4565-9B8B-BE71AED334B8}"/>
                </a:ext>
              </a:extLst>
            </p:cNvPr>
            <p:cNvSpPr/>
            <p:nvPr/>
          </p:nvSpPr>
          <p:spPr>
            <a:xfrm>
              <a:off x="2631489" y="260648"/>
              <a:ext cx="6534726" cy="792088"/>
            </a:xfrm>
            <a:prstGeom prst="roundRect">
              <a:avLst/>
            </a:prstGeom>
            <a:solidFill>
              <a:schemeClr val="bg1"/>
            </a:solidFill>
            <a:ln>
              <a:noFill/>
            </a:ln>
            <a:effectLst>
              <a:outerShdw blurRad="50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u="sng" dirty="0">
                  <a:solidFill>
                    <a:schemeClr val="tx1"/>
                  </a:solidFill>
                </a:rPr>
                <a:t>Circle the Vowels</a:t>
              </a:r>
            </a:p>
          </p:txBody>
        </p:sp>
      </p:grpSp>
      <p:sp>
        <p:nvSpPr>
          <p:cNvPr id="19" name="TextBox 18">
            <a:extLst>
              <a:ext uri="{FF2B5EF4-FFF2-40B4-BE49-F238E27FC236}">
                <a16:creationId xmlns:a16="http://schemas.microsoft.com/office/drawing/2014/main" id="{F46EA106-C02A-49BE-A2E0-DD2A0BD9CF0D}"/>
              </a:ext>
            </a:extLst>
          </p:cNvPr>
          <p:cNvSpPr txBox="1"/>
          <p:nvPr/>
        </p:nvSpPr>
        <p:spPr>
          <a:xfrm>
            <a:off x="8585228" y="5229200"/>
            <a:ext cx="2880320" cy="830999"/>
          </a:xfrm>
          <a:prstGeom prst="rect">
            <a:avLst/>
          </a:prstGeom>
          <a:solidFill>
            <a:srgbClr val="FFE18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ctr"/>
            <a:r>
              <a:rPr lang="en-US" sz="2400" dirty="0"/>
              <a:t>Click on the Image to see the answer</a:t>
            </a:r>
          </a:p>
        </p:txBody>
      </p:sp>
    </p:spTree>
    <p:extLst>
      <p:ext uri="{BB962C8B-B14F-4D97-AF65-F5344CB8AC3E}">
        <p14:creationId xmlns:p14="http://schemas.microsoft.com/office/powerpoint/2010/main" val="37883168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1000"/>
                                        <p:tgtEl>
                                          <p:spTgt spid="26"/>
                                        </p:tgtEl>
                                      </p:cBhvr>
                                    </p:animEffec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circle(in)">
                                      <p:cBhvr>
                                        <p:cTn id="13" dur="1000"/>
                                        <p:tgtEl>
                                          <p:spTgt spid="27"/>
                                        </p:tgtEl>
                                      </p:cBhvr>
                                    </p:animEffect>
                                  </p:childTnLst>
                                </p:cTn>
                              </p:par>
                            </p:childTnLst>
                          </p:cTn>
                        </p:par>
                        <p:par>
                          <p:cTn id="14" fill="hold">
                            <p:stCondLst>
                              <p:cond delay="1000"/>
                            </p:stCondLst>
                            <p:childTnLst>
                              <p:par>
                                <p:cTn id="15" presetID="6" presetClass="entr" presetSubtype="16"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ircle(in)">
                                      <p:cBhvr>
                                        <p:cTn id="17" dur="1000"/>
                                        <p:tgtEl>
                                          <p:spTgt spid="28"/>
                                        </p:tgtEl>
                                      </p:cBhvr>
                                    </p:animEffect>
                                  </p:childTnLst>
                                </p:cTn>
                              </p:par>
                            </p:childTnLst>
                          </p:cTn>
                        </p:par>
                      </p:childTnLst>
                    </p:cTn>
                  </p:par>
                </p:childTnLst>
              </p:cTn>
              <p:nextCondLst>
                <p:cond evt="onClick" delay="0">
                  <p:tgtEl>
                    <p:spTgt spid="24"/>
                  </p:tgtEl>
                </p:cond>
              </p:nextCondLst>
            </p:seq>
            <p:seq concurrent="1" nextAc="seek">
              <p:cTn id="18" restart="whenNotActive" fill="hold" evtFilter="cancelBubble" nodeType="interactiveSeq">
                <p:stCondLst>
                  <p:cond evt="onClick" delay="0">
                    <p:tgtEl>
                      <p:spTgt spid="25"/>
                    </p:tgtEl>
                  </p:cond>
                </p:stCondLst>
                <p:endSync evt="end" delay="0">
                  <p:rtn val="all"/>
                </p:endSync>
                <p:childTnLst>
                  <p:par>
                    <p:cTn id="19" fill="hold">
                      <p:stCondLst>
                        <p:cond delay="0"/>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circle(in)">
                                      <p:cBhvr>
                                        <p:cTn id="23" dur="1000"/>
                                        <p:tgtEl>
                                          <p:spTgt spid="29"/>
                                        </p:tgtEl>
                                      </p:cBhvr>
                                    </p:animEffect>
                                  </p:childTnLst>
                                </p:cTn>
                              </p:par>
                            </p:childTnLst>
                          </p:cTn>
                        </p:par>
                        <p:par>
                          <p:cTn id="24" fill="hold">
                            <p:stCondLst>
                              <p:cond delay="1000"/>
                            </p:stCondLst>
                            <p:childTnLst>
                              <p:par>
                                <p:cTn id="25" presetID="6" presetClass="entr" presetSubtype="16"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circle(in)">
                                      <p:cBhvr>
                                        <p:cTn id="27" dur="1000"/>
                                        <p:tgtEl>
                                          <p:spTgt spid="30"/>
                                        </p:tgtEl>
                                      </p:cBhvr>
                                    </p:animEffect>
                                  </p:childTnLst>
                                </p:cTn>
                              </p:par>
                            </p:childTnLst>
                          </p:cTn>
                        </p:par>
                      </p:childTnLst>
                    </p:cTn>
                  </p:par>
                </p:childTnLst>
              </p:cTn>
              <p:nextCondLst>
                <p:cond evt="onClick" delay="0">
                  <p:tgtEl>
                    <p:spTgt spid="25"/>
                  </p:tgtEl>
                </p:cond>
              </p:nextCondLst>
            </p:seq>
          </p:childTnLst>
        </p:cTn>
      </p:par>
    </p:tnLst>
    <p:bldLst>
      <p:bldP spid="26" grpId="0" animBg="1"/>
      <p:bldP spid="27" grpId="0" animBg="1"/>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0FBAB2C0-93E0-4F21-883B-52949C0BF73E}"/>
              </a:ext>
            </a:extLst>
          </p:cNvPr>
          <p:cNvSpPr txBox="1">
            <a:spLocks/>
          </p:cNvSpPr>
          <p:nvPr/>
        </p:nvSpPr>
        <p:spPr>
          <a:xfrm>
            <a:off x="2353314" y="3046140"/>
            <a:ext cx="1277861" cy="551976"/>
          </a:xfrm>
          <a:prstGeom prst="rect">
            <a:avLst/>
          </a:prstGeom>
          <a:ln>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a:t>__u__</a:t>
            </a:r>
            <a:endParaRPr lang="en-IN" dirty="0"/>
          </a:p>
        </p:txBody>
      </p:sp>
      <p:sp>
        <p:nvSpPr>
          <p:cNvPr id="18" name="Content Placeholder 2">
            <a:extLst>
              <a:ext uri="{FF2B5EF4-FFF2-40B4-BE49-F238E27FC236}">
                <a16:creationId xmlns:a16="http://schemas.microsoft.com/office/drawing/2014/main" id="{D9DB4D78-29FC-4085-BE1D-15CABB241C1C}"/>
              </a:ext>
            </a:extLst>
          </p:cNvPr>
          <p:cNvSpPr txBox="1">
            <a:spLocks/>
          </p:cNvSpPr>
          <p:nvPr/>
        </p:nvSpPr>
        <p:spPr>
          <a:xfrm>
            <a:off x="5455739" y="3046140"/>
            <a:ext cx="1277861" cy="551976"/>
          </a:xfrm>
          <a:prstGeom prst="rect">
            <a:avLst/>
          </a:prstGeom>
          <a:ln>
            <a:solidFill>
              <a:schemeClr val="tx1"/>
            </a:solidFill>
          </a:ln>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IN" dirty="0"/>
              <a:t>__e__</a:t>
            </a:r>
          </a:p>
        </p:txBody>
      </p:sp>
      <p:sp>
        <p:nvSpPr>
          <p:cNvPr id="31" name="Content Placeholder 2">
            <a:extLst>
              <a:ext uri="{FF2B5EF4-FFF2-40B4-BE49-F238E27FC236}">
                <a16:creationId xmlns:a16="http://schemas.microsoft.com/office/drawing/2014/main" id="{D96C1E4E-6456-462B-AD68-181019378464}"/>
              </a:ext>
            </a:extLst>
          </p:cNvPr>
          <p:cNvSpPr txBox="1">
            <a:spLocks/>
          </p:cNvSpPr>
          <p:nvPr/>
        </p:nvSpPr>
        <p:spPr>
          <a:xfrm>
            <a:off x="8695453" y="3046140"/>
            <a:ext cx="1277861" cy="551976"/>
          </a:xfrm>
          <a:prstGeom prst="rect">
            <a:avLst/>
          </a:prstGeom>
          <a:ln>
            <a:solidFill>
              <a:schemeClr val="tx1"/>
            </a:solidFill>
          </a:ln>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IN" dirty="0"/>
              <a:t>__</a:t>
            </a:r>
            <a:r>
              <a:rPr lang="en-IN" dirty="0" err="1"/>
              <a:t>i</a:t>
            </a:r>
            <a:r>
              <a:rPr lang="en-IN" dirty="0"/>
              <a:t>__</a:t>
            </a:r>
          </a:p>
        </p:txBody>
      </p:sp>
      <p:sp>
        <p:nvSpPr>
          <p:cNvPr id="32" name="Content Placeholder 2">
            <a:extLst>
              <a:ext uri="{FF2B5EF4-FFF2-40B4-BE49-F238E27FC236}">
                <a16:creationId xmlns:a16="http://schemas.microsoft.com/office/drawing/2014/main" id="{22FDF4E9-08C3-44AE-A17B-F0983FF1FB3D}"/>
              </a:ext>
            </a:extLst>
          </p:cNvPr>
          <p:cNvSpPr txBox="1">
            <a:spLocks/>
          </p:cNvSpPr>
          <p:nvPr/>
        </p:nvSpPr>
        <p:spPr>
          <a:xfrm>
            <a:off x="2353313" y="5486400"/>
            <a:ext cx="1277861" cy="551976"/>
          </a:xfrm>
          <a:prstGeom prst="rect">
            <a:avLst/>
          </a:prstGeom>
          <a:ln>
            <a:solidFill>
              <a:schemeClr val="tx1"/>
            </a:solidFill>
          </a:ln>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IN" dirty="0"/>
              <a:t>__o__</a:t>
            </a:r>
          </a:p>
        </p:txBody>
      </p:sp>
      <p:sp>
        <p:nvSpPr>
          <p:cNvPr id="33" name="Content Placeholder 2">
            <a:extLst>
              <a:ext uri="{FF2B5EF4-FFF2-40B4-BE49-F238E27FC236}">
                <a16:creationId xmlns:a16="http://schemas.microsoft.com/office/drawing/2014/main" id="{F58549A2-AD0D-460B-917B-32E9FDE1AAAF}"/>
              </a:ext>
            </a:extLst>
          </p:cNvPr>
          <p:cNvSpPr txBox="1">
            <a:spLocks/>
          </p:cNvSpPr>
          <p:nvPr/>
        </p:nvSpPr>
        <p:spPr>
          <a:xfrm>
            <a:off x="8695453" y="5456653"/>
            <a:ext cx="1277861" cy="551976"/>
          </a:xfrm>
          <a:prstGeom prst="rect">
            <a:avLst/>
          </a:prstGeom>
          <a:ln>
            <a:solidFill>
              <a:schemeClr val="tx1"/>
            </a:solidFill>
          </a:ln>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IN" dirty="0"/>
              <a:t>__e__</a:t>
            </a:r>
          </a:p>
        </p:txBody>
      </p:sp>
      <p:sp>
        <p:nvSpPr>
          <p:cNvPr id="34" name="Content Placeholder 2">
            <a:extLst>
              <a:ext uri="{FF2B5EF4-FFF2-40B4-BE49-F238E27FC236}">
                <a16:creationId xmlns:a16="http://schemas.microsoft.com/office/drawing/2014/main" id="{92ED5C13-8DBE-4CEF-B524-5D5EBFF359D2}"/>
              </a:ext>
            </a:extLst>
          </p:cNvPr>
          <p:cNvSpPr txBox="1">
            <a:spLocks/>
          </p:cNvSpPr>
          <p:nvPr/>
        </p:nvSpPr>
        <p:spPr>
          <a:xfrm>
            <a:off x="5431988" y="5486400"/>
            <a:ext cx="1277861" cy="551976"/>
          </a:xfrm>
          <a:prstGeom prst="rect">
            <a:avLst/>
          </a:prstGeom>
          <a:ln>
            <a:solidFill>
              <a:schemeClr val="tx1"/>
            </a:solidFill>
          </a:ln>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IN" dirty="0"/>
              <a:t>__a__</a:t>
            </a:r>
          </a:p>
        </p:txBody>
      </p:sp>
      <p:sp>
        <p:nvSpPr>
          <p:cNvPr id="35" name="TextBox 34">
            <a:extLst>
              <a:ext uri="{FF2B5EF4-FFF2-40B4-BE49-F238E27FC236}">
                <a16:creationId xmlns:a16="http://schemas.microsoft.com/office/drawing/2014/main" id="{20A3464C-B3F7-4B26-8E97-EA52AAA07698}"/>
              </a:ext>
            </a:extLst>
          </p:cNvPr>
          <p:cNvSpPr txBox="1"/>
          <p:nvPr/>
        </p:nvSpPr>
        <p:spPr>
          <a:xfrm>
            <a:off x="2517852" y="3057125"/>
            <a:ext cx="381000" cy="584775"/>
          </a:xfrm>
          <a:prstGeom prst="rect">
            <a:avLst/>
          </a:prstGeom>
          <a:noFill/>
        </p:spPr>
        <p:txBody>
          <a:bodyPr wrap="square" rtlCol="0">
            <a:spAutoFit/>
          </a:bodyPr>
          <a:lstStyle/>
          <a:p>
            <a:r>
              <a:rPr lang="en-US" sz="3200" dirty="0">
                <a:solidFill>
                  <a:srgbClr val="FF0000"/>
                </a:solidFill>
              </a:rPr>
              <a:t>h</a:t>
            </a:r>
          </a:p>
        </p:txBody>
      </p:sp>
      <p:sp>
        <p:nvSpPr>
          <p:cNvPr id="36" name="TextBox 35">
            <a:extLst>
              <a:ext uri="{FF2B5EF4-FFF2-40B4-BE49-F238E27FC236}">
                <a16:creationId xmlns:a16="http://schemas.microsoft.com/office/drawing/2014/main" id="{6E077686-D4FB-41DD-878A-447A76F93624}"/>
              </a:ext>
            </a:extLst>
          </p:cNvPr>
          <p:cNvSpPr txBox="1"/>
          <p:nvPr/>
        </p:nvSpPr>
        <p:spPr>
          <a:xfrm>
            <a:off x="3117577" y="3029740"/>
            <a:ext cx="381000" cy="584775"/>
          </a:xfrm>
          <a:prstGeom prst="rect">
            <a:avLst/>
          </a:prstGeom>
          <a:noFill/>
        </p:spPr>
        <p:txBody>
          <a:bodyPr wrap="square" rtlCol="0">
            <a:spAutoFit/>
          </a:bodyPr>
          <a:lstStyle/>
          <a:p>
            <a:r>
              <a:rPr lang="en-US" sz="3200" dirty="0">
                <a:solidFill>
                  <a:srgbClr val="FF0000"/>
                </a:solidFill>
              </a:rPr>
              <a:t>g</a:t>
            </a:r>
          </a:p>
        </p:txBody>
      </p:sp>
      <p:sp>
        <p:nvSpPr>
          <p:cNvPr id="37" name="TextBox 36">
            <a:extLst>
              <a:ext uri="{FF2B5EF4-FFF2-40B4-BE49-F238E27FC236}">
                <a16:creationId xmlns:a16="http://schemas.microsoft.com/office/drawing/2014/main" id="{D16D8377-FAEC-4F49-A2DF-702155687FAE}"/>
              </a:ext>
            </a:extLst>
          </p:cNvPr>
          <p:cNvSpPr txBox="1"/>
          <p:nvPr/>
        </p:nvSpPr>
        <p:spPr>
          <a:xfrm>
            <a:off x="5551291" y="3013341"/>
            <a:ext cx="381000" cy="584775"/>
          </a:xfrm>
          <a:prstGeom prst="rect">
            <a:avLst/>
          </a:prstGeom>
          <a:noFill/>
        </p:spPr>
        <p:txBody>
          <a:bodyPr wrap="square" rtlCol="0">
            <a:spAutoFit/>
          </a:bodyPr>
          <a:lstStyle/>
          <a:p>
            <a:r>
              <a:rPr lang="en-US" sz="3200" dirty="0">
                <a:solidFill>
                  <a:srgbClr val="FF0000"/>
                </a:solidFill>
              </a:rPr>
              <a:t>p</a:t>
            </a:r>
          </a:p>
        </p:txBody>
      </p:sp>
      <p:sp>
        <p:nvSpPr>
          <p:cNvPr id="38" name="TextBox 37">
            <a:extLst>
              <a:ext uri="{FF2B5EF4-FFF2-40B4-BE49-F238E27FC236}">
                <a16:creationId xmlns:a16="http://schemas.microsoft.com/office/drawing/2014/main" id="{B6D52800-D9AE-4161-A00B-08F3AF4A5ABC}"/>
              </a:ext>
            </a:extLst>
          </p:cNvPr>
          <p:cNvSpPr txBox="1"/>
          <p:nvPr/>
        </p:nvSpPr>
        <p:spPr>
          <a:xfrm>
            <a:off x="6206634" y="3029740"/>
            <a:ext cx="381000" cy="584775"/>
          </a:xfrm>
          <a:prstGeom prst="rect">
            <a:avLst/>
          </a:prstGeom>
          <a:noFill/>
        </p:spPr>
        <p:txBody>
          <a:bodyPr wrap="square" rtlCol="0">
            <a:spAutoFit/>
          </a:bodyPr>
          <a:lstStyle/>
          <a:p>
            <a:r>
              <a:rPr lang="en-US" sz="3200" dirty="0">
                <a:solidFill>
                  <a:srgbClr val="FF0000"/>
                </a:solidFill>
              </a:rPr>
              <a:t>n</a:t>
            </a:r>
          </a:p>
        </p:txBody>
      </p:sp>
      <p:sp>
        <p:nvSpPr>
          <p:cNvPr id="39" name="TextBox 38">
            <a:extLst>
              <a:ext uri="{FF2B5EF4-FFF2-40B4-BE49-F238E27FC236}">
                <a16:creationId xmlns:a16="http://schemas.microsoft.com/office/drawing/2014/main" id="{E21FA54B-781E-4B04-82BB-ACCE3966CA72}"/>
              </a:ext>
            </a:extLst>
          </p:cNvPr>
          <p:cNvSpPr txBox="1"/>
          <p:nvPr/>
        </p:nvSpPr>
        <p:spPr>
          <a:xfrm>
            <a:off x="8837868" y="3013341"/>
            <a:ext cx="381000" cy="584775"/>
          </a:xfrm>
          <a:prstGeom prst="rect">
            <a:avLst/>
          </a:prstGeom>
          <a:noFill/>
        </p:spPr>
        <p:txBody>
          <a:bodyPr wrap="square" rtlCol="0">
            <a:spAutoFit/>
          </a:bodyPr>
          <a:lstStyle/>
          <a:p>
            <a:r>
              <a:rPr lang="en-US" sz="3200" dirty="0">
                <a:solidFill>
                  <a:srgbClr val="FF0000"/>
                </a:solidFill>
              </a:rPr>
              <a:t>p</a:t>
            </a:r>
          </a:p>
        </p:txBody>
      </p:sp>
      <p:sp>
        <p:nvSpPr>
          <p:cNvPr id="40" name="TextBox 39">
            <a:extLst>
              <a:ext uri="{FF2B5EF4-FFF2-40B4-BE49-F238E27FC236}">
                <a16:creationId xmlns:a16="http://schemas.microsoft.com/office/drawing/2014/main" id="{5797F254-F7F5-4A89-A382-ACF33530E4E4}"/>
              </a:ext>
            </a:extLst>
          </p:cNvPr>
          <p:cNvSpPr txBox="1"/>
          <p:nvPr/>
        </p:nvSpPr>
        <p:spPr>
          <a:xfrm>
            <a:off x="9427776" y="3013340"/>
            <a:ext cx="381000" cy="584775"/>
          </a:xfrm>
          <a:prstGeom prst="rect">
            <a:avLst/>
          </a:prstGeom>
          <a:noFill/>
        </p:spPr>
        <p:txBody>
          <a:bodyPr wrap="square" rtlCol="0">
            <a:spAutoFit/>
          </a:bodyPr>
          <a:lstStyle/>
          <a:p>
            <a:r>
              <a:rPr lang="en-US" sz="3200" dirty="0">
                <a:solidFill>
                  <a:srgbClr val="FF0000"/>
                </a:solidFill>
              </a:rPr>
              <a:t>n</a:t>
            </a:r>
          </a:p>
        </p:txBody>
      </p:sp>
      <p:sp>
        <p:nvSpPr>
          <p:cNvPr id="41" name="TextBox 40">
            <a:extLst>
              <a:ext uri="{FF2B5EF4-FFF2-40B4-BE49-F238E27FC236}">
                <a16:creationId xmlns:a16="http://schemas.microsoft.com/office/drawing/2014/main" id="{81619240-9481-4E18-B717-B7DE0CEB678B}"/>
              </a:ext>
            </a:extLst>
          </p:cNvPr>
          <p:cNvSpPr txBox="1"/>
          <p:nvPr/>
        </p:nvSpPr>
        <p:spPr>
          <a:xfrm>
            <a:off x="3107356" y="5515156"/>
            <a:ext cx="381000" cy="584775"/>
          </a:xfrm>
          <a:prstGeom prst="rect">
            <a:avLst/>
          </a:prstGeom>
          <a:noFill/>
        </p:spPr>
        <p:txBody>
          <a:bodyPr wrap="square" rtlCol="0">
            <a:spAutoFit/>
          </a:bodyPr>
          <a:lstStyle/>
          <a:p>
            <a:r>
              <a:rPr lang="en-US" sz="3200" dirty="0">
                <a:solidFill>
                  <a:srgbClr val="FF0000"/>
                </a:solidFill>
              </a:rPr>
              <a:t>t</a:t>
            </a:r>
          </a:p>
        </p:txBody>
      </p:sp>
      <p:sp>
        <p:nvSpPr>
          <p:cNvPr id="42" name="TextBox 41">
            <a:extLst>
              <a:ext uri="{FF2B5EF4-FFF2-40B4-BE49-F238E27FC236}">
                <a16:creationId xmlns:a16="http://schemas.microsoft.com/office/drawing/2014/main" id="{32BA4C02-1148-47CF-94B6-94F9E94A1808}"/>
              </a:ext>
            </a:extLst>
          </p:cNvPr>
          <p:cNvSpPr txBox="1"/>
          <p:nvPr/>
        </p:nvSpPr>
        <p:spPr>
          <a:xfrm>
            <a:off x="2462474" y="5474943"/>
            <a:ext cx="316938" cy="584775"/>
          </a:xfrm>
          <a:prstGeom prst="rect">
            <a:avLst/>
          </a:prstGeom>
          <a:noFill/>
        </p:spPr>
        <p:txBody>
          <a:bodyPr wrap="square" rtlCol="0">
            <a:spAutoFit/>
          </a:bodyPr>
          <a:lstStyle/>
          <a:p>
            <a:r>
              <a:rPr lang="en-US" sz="3200" dirty="0">
                <a:solidFill>
                  <a:srgbClr val="FF0000"/>
                </a:solidFill>
              </a:rPr>
              <a:t>p</a:t>
            </a:r>
          </a:p>
        </p:txBody>
      </p:sp>
      <p:sp>
        <p:nvSpPr>
          <p:cNvPr id="43" name="TextBox 42">
            <a:extLst>
              <a:ext uri="{FF2B5EF4-FFF2-40B4-BE49-F238E27FC236}">
                <a16:creationId xmlns:a16="http://schemas.microsoft.com/office/drawing/2014/main" id="{CB49D98B-CC14-4FFB-A041-9753E01C151B}"/>
              </a:ext>
            </a:extLst>
          </p:cNvPr>
          <p:cNvSpPr txBox="1"/>
          <p:nvPr/>
        </p:nvSpPr>
        <p:spPr>
          <a:xfrm>
            <a:off x="6140118" y="5486400"/>
            <a:ext cx="381000" cy="584775"/>
          </a:xfrm>
          <a:prstGeom prst="rect">
            <a:avLst/>
          </a:prstGeom>
          <a:noFill/>
        </p:spPr>
        <p:txBody>
          <a:bodyPr wrap="square" rtlCol="0">
            <a:spAutoFit/>
          </a:bodyPr>
          <a:lstStyle/>
          <a:p>
            <a:r>
              <a:rPr lang="en-US" sz="3200" dirty="0">
                <a:solidFill>
                  <a:srgbClr val="FF0000"/>
                </a:solidFill>
              </a:rPr>
              <a:t>n</a:t>
            </a:r>
          </a:p>
        </p:txBody>
      </p:sp>
      <p:sp>
        <p:nvSpPr>
          <p:cNvPr id="44" name="TextBox 43">
            <a:extLst>
              <a:ext uri="{FF2B5EF4-FFF2-40B4-BE49-F238E27FC236}">
                <a16:creationId xmlns:a16="http://schemas.microsoft.com/office/drawing/2014/main" id="{9863C795-1E9E-4930-A2E1-F102BA128A22}"/>
              </a:ext>
            </a:extLst>
          </p:cNvPr>
          <p:cNvSpPr txBox="1"/>
          <p:nvPr/>
        </p:nvSpPr>
        <p:spPr>
          <a:xfrm>
            <a:off x="5570387" y="5503455"/>
            <a:ext cx="381000" cy="584775"/>
          </a:xfrm>
          <a:prstGeom prst="rect">
            <a:avLst/>
          </a:prstGeom>
          <a:noFill/>
        </p:spPr>
        <p:txBody>
          <a:bodyPr wrap="square" rtlCol="0">
            <a:spAutoFit/>
          </a:bodyPr>
          <a:lstStyle/>
          <a:p>
            <a:r>
              <a:rPr lang="en-US" sz="3200" dirty="0">
                <a:solidFill>
                  <a:srgbClr val="FF0000"/>
                </a:solidFill>
              </a:rPr>
              <a:t>v</a:t>
            </a:r>
          </a:p>
        </p:txBody>
      </p:sp>
      <p:sp>
        <p:nvSpPr>
          <p:cNvPr id="45" name="TextBox 44">
            <a:extLst>
              <a:ext uri="{FF2B5EF4-FFF2-40B4-BE49-F238E27FC236}">
                <a16:creationId xmlns:a16="http://schemas.microsoft.com/office/drawing/2014/main" id="{70EA5CEE-0F8A-4AB4-952E-79C68861B568}"/>
              </a:ext>
            </a:extLst>
          </p:cNvPr>
          <p:cNvSpPr txBox="1"/>
          <p:nvPr/>
        </p:nvSpPr>
        <p:spPr>
          <a:xfrm>
            <a:off x="8837868" y="5477735"/>
            <a:ext cx="381000" cy="584775"/>
          </a:xfrm>
          <a:prstGeom prst="rect">
            <a:avLst/>
          </a:prstGeom>
          <a:noFill/>
        </p:spPr>
        <p:txBody>
          <a:bodyPr wrap="square" rtlCol="0">
            <a:spAutoFit/>
          </a:bodyPr>
          <a:lstStyle/>
          <a:p>
            <a:r>
              <a:rPr lang="en-US" sz="3200" dirty="0">
                <a:solidFill>
                  <a:srgbClr val="FF0000"/>
                </a:solidFill>
              </a:rPr>
              <a:t>t</a:t>
            </a:r>
          </a:p>
        </p:txBody>
      </p:sp>
      <p:sp>
        <p:nvSpPr>
          <p:cNvPr id="46" name="TextBox 45">
            <a:extLst>
              <a:ext uri="{FF2B5EF4-FFF2-40B4-BE49-F238E27FC236}">
                <a16:creationId xmlns:a16="http://schemas.microsoft.com/office/drawing/2014/main" id="{1BA2F622-9E77-4F96-9566-86093927176F}"/>
              </a:ext>
            </a:extLst>
          </p:cNvPr>
          <p:cNvSpPr txBox="1"/>
          <p:nvPr/>
        </p:nvSpPr>
        <p:spPr>
          <a:xfrm>
            <a:off x="9493211" y="5448891"/>
            <a:ext cx="381000" cy="584775"/>
          </a:xfrm>
          <a:prstGeom prst="rect">
            <a:avLst/>
          </a:prstGeom>
          <a:noFill/>
        </p:spPr>
        <p:txBody>
          <a:bodyPr wrap="square" rtlCol="0">
            <a:spAutoFit/>
          </a:bodyPr>
          <a:lstStyle/>
          <a:p>
            <a:r>
              <a:rPr lang="en-US" sz="3200" dirty="0">
                <a:solidFill>
                  <a:srgbClr val="FF0000"/>
                </a:solidFill>
              </a:rPr>
              <a:t>n</a:t>
            </a:r>
          </a:p>
        </p:txBody>
      </p:sp>
      <p:pic>
        <p:nvPicPr>
          <p:cNvPr id="47" name="Picture 46" descr="Icon&#10;&#10;Description automatically generated">
            <a:extLst>
              <a:ext uri="{FF2B5EF4-FFF2-40B4-BE49-F238E27FC236}">
                <a16:creationId xmlns:a16="http://schemas.microsoft.com/office/drawing/2014/main" id="{8AD5A00E-22F9-47C9-A8D0-BA89B47FD8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125" r="18125"/>
          <a:stretch/>
        </p:blipFill>
        <p:spPr>
          <a:xfrm>
            <a:off x="2292555" y="1537335"/>
            <a:ext cx="1414515" cy="1511590"/>
          </a:xfrm>
          <a:prstGeom prst="rect">
            <a:avLst/>
          </a:prstGeom>
          <a:ln>
            <a:solidFill>
              <a:srgbClr val="002060"/>
            </a:solidFill>
          </a:ln>
        </p:spPr>
      </p:pic>
      <p:pic>
        <p:nvPicPr>
          <p:cNvPr id="48" name="Picture 47" descr="A picture containing text&#10;&#10;Description automatically generated">
            <a:extLst>
              <a:ext uri="{FF2B5EF4-FFF2-40B4-BE49-F238E27FC236}">
                <a16:creationId xmlns:a16="http://schemas.microsoft.com/office/drawing/2014/main" id="{B8D46290-9197-4E86-AEE4-F3EA9D7A83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6928" y="1615213"/>
            <a:ext cx="951230" cy="1422400"/>
          </a:xfrm>
          <a:prstGeom prst="rect">
            <a:avLst/>
          </a:prstGeom>
          <a:ln>
            <a:solidFill>
              <a:srgbClr val="002060"/>
            </a:solidFill>
          </a:ln>
        </p:spPr>
      </p:pic>
      <p:pic>
        <p:nvPicPr>
          <p:cNvPr id="49" name="Picture 48">
            <a:extLst>
              <a:ext uri="{FF2B5EF4-FFF2-40B4-BE49-F238E27FC236}">
                <a16:creationId xmlns:a16="http://schemas.microsoft.com/office/drawing/2014/main" id="{D48F043E-89D1-4126-B3E3-F4AD4E9343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7211" y="1444807"/>
            <a:ext cx="2274344" cy="1584933"/>
          </a:xfrm>
          <a:prstGeom prst="rect">
            <a:avLst/>
          </a:prstGeom>
          <a:ln>
            <a:solidFill>
              <a:srgbClr val="002060"/>
            </a:solidFill>
          </a:ln>
        </p:spPr>
      </p:pic>
      <p:pic>
        <p:nvPicPr>
          <p:cNvPr id="50" name="Picture 49">
            <a:extLst>
              <a:ext uri="{FF2B5EF4-FFF2-40B4-BE49-F238E27FC236}">
                <a16:creationId xmlns:a16="http://schemas.microsoft.com/office/drawing/2014/main" id="{7C6C8B3A-CD95-4C2C-BF95-B71B435FE7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0881" y="4136844"/>
            <a:ext cx="1277861" cy="1349556"/>
          </a:xfrm>
          <a:prstGeom prst="rect">
            <a:avLst/>
          </a:prstGeom>
          <a:ln>
            <a:solidFill>
              <a:srgbClr val="002060"/>
            </a:solidFill>
          </a:ln>
        </p:spPr>
      </p:pic>
      <p:pic>
        <p:nvPicPr>
          <p:cNvPr id="51" name="Picture 50" descr="Shape, rectangle&#10;&#10;Description automatically generated">
            <a:extLst>
              <a:ext uri="{FF2B5EF4-FFF2-40B4-BE49-F238E27FC236}">
                <a16:creationId xmlns:a16="http://schemas.microsoft.com/office/drawing/2014/main" id="{0C132B3D-0F02-43F4-B84B-DC95110684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99333" y="4136844"/>
            <a:ext cx="2617319" cy="1349556"/>
          </a:xfrm>
          <a:prstGeom prst="rect">
            <a:avLst/>
          </a:prstGeom>
          <a:ln>
            <a:solidFill>
              <a:srgbClr val="002060"/>
            </a:solidFill>
          </a:ln>
        </p:spPr>
      </p:pic>
      <p:pic>
        <p:nvPicPr>
          <p:cNvPr id="52" name="Picture 51" descr="Logo&#10;&#10;Description automatically generated">
            <a:extLst>
              <a:ext uri="{FF2B5EF4-FFF2-40B4-BE49-F238E27FC236}">
                <a16:creationId xmlns:a16="http://schemas.microsoft.com/office/drawing/2014/main" id="{D5D22A1C-F1CB-45EC-BA8C-B5A37A4773B9}"/>
              </a:ext>
            </a:extLst>
          </p:cNvPr>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8592499" y="3985849"/>
            <a:ext cx="1457015" cy="1470803"/>
          </a:xfrm>
          <a:prstGeom prst="rect">
            <a:avLst/>
          </a:prstGeom>
          <a:ln>
            <a:solidFill>
              <a:srgbClr val="002060"/>
            </a:solidFill>
          </a:ln>
        </p:spPr>
      </p:pic>
      <p:grpSp>
        <p:nvGrpSpPr>
          <p:cNvPr id="29" name="Group 28">
            <a:extLst>
              <a:ext uri="{FF2B5EF4-FFF2-40B4-BE49-F238E27FC236}">
                <a16:creationId xmlns:a16="http://schemas.microsoft.com/office/drawing/2014/main" id="{99F4A758-28D9-45FD-8ECB-A4AE8424D233}"/>
              </a:ext>
            </a:extLst>
          </p:cNvPr>
          <p:cNvGrpSpPr/>
          <p:nvPr/>
        </p:nvGrpSpPr>
        <p:grpSpPr>
          <a:xfrm>
            <a:off x="2509441" y="210412"/>
            <a:ext cx="7188199" cy="792088"/>
            <a:chOff x="2631489" y="260648"/>
            <a:chExt cx="6534726" cy="792088"/>
          </a:xfrm>
        </p:grpSpPr>
        <p:sp>
          <p:nvSpPr>
            <p:cNvPr id="30" name="Rectangle: Rounded Corners 29">
              <a:extLst>
                <a:ext uri="{FF2B5EF4-FFF2-40B4-BE49-F238E27FC236}">
                  <a16:creationId xmlns:a16="http://schemas.microsoft.com/office/drawing/2014/main" id="{31C65243-5D77-4088-B513-D9481AEA8B56}"/>
                </a:ext>
              </a:extLst>
            </p:cNvPr>
            <p:cNvSpPr/>
            <p:nvPr/>
          </p:nvSpPr>
          <p:spPr>
            <a:xfrm rot="203296">
              <a:off x="3306564" y="260648"/>
              <a:ext cx="5184576" cy="792088"/>
            </a:xfrm>
            <a:prstGeom prst="round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Rectangle: Rounded Corners 52">
              <a:extLst>
                <a:ext uri="{FF2B5EF4-FFF2-40B4-BE49-F238E27FC236}">
                  <a16:creationId xmlns:a16="http://schemas.microsoft.com/office/drawing/2014/main" id="{3F2DC8F5-0549-4DFA-8229-A61186118F50}"/>
                </a:ext>
              </a:extLst>
            </p:cNvPr>
            <p:cNvSpPr/>
            <p:nvPr/>
          </p:nvSpPr>
          <p:spPr>
            <a:xfrm>
              <a:off x="2631489" y="260648"/>
              <a:ext cx="6534726" cy="792088"/>
            </a:xfrm>
            <a:prstGeom prst="roundRect">
              <a:avLst/>
            </a:prstGeom>
            <a:solidFill>
              <a:schemeClr val="bg1"/>
            </a:solidFill>
            <a:ln>
              <a:noFill/>
            </a:ln>
            <a:effectLst>
              <a:outerShdw blurRad="50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u="sng" dirty="0">
                  <a:solidFill>
                    <a:schemeClr val="tx1"/>
                  </a:solidFill>
                </a:rPr>
                <a:t>Complete the Word. Draw.</a:t>
              </a:r>
            </a:p>
          </p:txBody>
        </p:sp>
      </p:grpSp>
    </p:spTree>
    <p:extLst>
      <p:ext uri="{BB962C8B-B14F-4D97-AF65-F5344CB8AC3E}">
        <p14:creationId xmlns:p14="http://schemas.microsoft.com/office/powerpoint/2010/main" val="130619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dissolve">
                                      <p:cBhvr>
                                        <p:cTn id="10" dur="500"/>
                                        <p:tgtEl>
                                          <p:spTgt spid="36"/>
                                        </p:tgtEl>
                                      </p:cBhvr>
                                    </p:animEffect>
                                  </p:childTnLst>
                                </p:cTn>
                              </p:par>
                            </p:childTnLst>
                          </p:cTn>
                        </p:par>
                        <p:par>
                          <p:cTn id="11" fill="hold">
                            <p:stCondLst>
                              <p:cond delay="500"/>
                            </p:stCondLst>
                            <p:childTnLst>
                              <p:par>
                                <p:cTn id="12" presetID="12" presetClass="entr" presetSubtype="8" fill="hold" nodeType="after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additive="base">
                                        <p:cTn id="14" dur="1000"/>
                                        <p:tgtEl>
                                          <p:spTgt spid="47"/>
                                        </p:tgtEl>
                                        <p:attrNameLst>
                                          <p:attrName>ppt_x</p:attrName>
                                        </p:attrNameLst>
                                      </p:cBhvr>
                                      <p:tavLst>
                                        <p:tav tm="0">
                                          <p:val>
                                            <p:strVal val="#ppt_x-#ppt_w*1.125000"/>
                                          </p:val>
                                        </p:tav>
                                        <p:tav tm="100000">
                                          <p:val>
                                            <p:strVal val="#ppt_x"/>
                                          </p:val>
                                        </p:tav>
                                      </p:tavLst>
                                    </p:anim>
                                    <p:animEffect transition="in" filter="wipe(right)">
                                      <p:cBhvr>
                                        <p:cTn id="15" dur="10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dissolve">
                                      <p:cBhvr>
                                        <p:cTn id="20" dur="500"/>
                                        <p:tgtEl>
                                          <p:spTgt spid="37"/>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dissolve">
                                      <p:cBhvr>
                                        <p:cTn id="23" dur="500"/>
                                        <p:tgtEl>
                                          <p:spTgt spid="38"/>
                                        </p:tgtEl>
                                      </p:cBhvr>
                                    </p:animEffect>
                                  </p:childTnLst>
                                </p:cTn>
                              </p:par>
                            </p:childTnLst>
                          </p:cTn>
                        </p:par>
                        <p:par>
                          <p:cTn id="24" fill="hold">
                            <p:stCondLst>
                              <p:cond delay="500"/>
                            </p:stCondLst>
                            <p:childTnLst>
                              <p:par>
                                <p:cTn id="25" presetID="12" presetClass="entr" presetSubtype="8"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1000"/>
                                        <p:tgtEl>
                                          <p:spTgt spid="48"/>
                                        </p:tgtEl>
                                        <p:attrNameLst>
                                          <p:attrName>ppt_x</p:attrName>
                                        </p:attrNameLst>
                                      </p:cBhvr>
                                      <p:tavLst>
                                        <p:tav tm="0">
                                          <p:val>
                                            <p:strVal val="#ppt_x-#ppt_w*1.125000"/>
                                          </p:val>
                                        </p:tav>
                                        <p:tav tm="100000">
                                          <p:val>
                                            <p:strVal val="#ppt_x"/>
                                          </p:val>
                                        </p:tav>
                                      </p:tavLst>
                                    </p:anim>
                                    <p:animEffect transition="in" filter="wipe(right)">
                                      <p:cBhvr>
                                        <p:cTn id="28" dur="1000"/>
                                        <p:tgtEl>
                                          <p:spTgt spid="48"/>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checkerboard(across)">
                                      <p:cBhvr>
                                        <p:cTn id="33" dur="500"/>
                                        <p:tgtEl>
                                          <p:spTgt spid="39"/>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checkerboard(across)">
                                      <p:cBhvr>
                                        <p:cTn id="36" dur="500"/>
                                        <p:tgtEl>
                                          <p:spTgt spid="40"/>
                                        </p:tgtEl>
                                      </p:cBhvr>
                                    </p:animEffect>
                                  </p:childTnLst>
                                </p:cTn>
                              </p:par>
                            </p:childTnLst>
                          </p:cTn>
                        </p:par>
                        <p:par>
                          <p:cTn id="37" fill="hold">
                            <p:stCondLst>
                              <p:cond delay="500"/>
                            </p:stCondLst>
                            <p:childTnLst>
                              <p:par>
                                <p:cTn id="38" presetID="12" presetClass="entr" presetSubtype="8" fill="hold" nodeType="after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additive="base">
                                        <p:cTn id="40" dur="1000"/>
                                        <p:tgtEl>
                                          <p:spTgt spid="49"/>
                                        </p:tgtEl>
                                        <p:attrNameLst>
                                          <p:attrName>ppt_x</p:attrName>
                                        </p:attrNameLst>
                                      </p:cBhvr>
                                      <p:tavLst>
                                        <p:tav tm="0">
                                          <p:val>
                                            <p:strVal val="#ppt_x-#ppt_w*1.125000"/>
                                          </p:val>
                                        </p:tav>
                                        <p:tav tm="100000">
                                          <p:val>
                                            <p:strVal val="#ppt_x"/>
                                          </p:val>
                                        </p:tav>
                                      </p:tavLst>
                                    </p:anim>
                                    <p:animEffect transition="in" filter="wipe(right)">
                                      <p:cBhvr>
                                        <p:cTn id="41" dur="1000"/>
                                        <p:tgtEl>
                                          <p:spTgt spid="49"/>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checkerboard(across)">
                                      <p:cBhvr>
                                        <p:cTn id="46" dur="500"/>
                                        <p:tgtEl>
                                          <p:spTgt spid="42"/>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checkerboard(across)">
                                      <p:cBhvr>
                                        <p:cTn id="49" dur="500"/>
                                        <p:tgtEl>
                                          <p:spTgt spid="41"/>
                                        </p:tgtEl>
                                      </p:cBhvr>
                                    </p:animEffect>
                                  </p:childTnLst>
                                </p:cTn>
                              </p:par>
                            </p:childTnLst>
                          </p:cTn>
                        </p:par>
                        <p:par>
                          <p:cTn id="50" fill="hold">
                            <p:stCondLst>
                              <p:cond delay="500"/>
                            </p:stCondLst>
                            <p:childTnLst>
                              <p:par>
                                <p:cTn id="51" presetID="1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p:tgtEl>
                                          <p:spTgt spid="50"/>
                                        </p:tgtEl>
                                        <p:attrNameLst>
                                          <p:attrName>ppt_x</p:attrName>
                                        </p:attrNameLst>
                                      </p:cBhvr>
                                      <p:tavLst>
                                        <p:tav tm="0">
                                          <p:val>
                                            <p:strVal val="#ppt_x-#ppt_w*1.125000"/>
                                          </p:val>
                                        </p:tav>
                                        <p:tav tm="100000">
                                          <p:val>
                                            <p:strVal val="#ppt_x"/>
                                          </p:val>
                                        </p:tav>
                                      </p:tavLst>
                                    </p:anim>
                                    <p:animEffect transition="in" filter="wipe(right)">
                                      <p:cBhvr>
                                        <p:cTn id="54" dur="1000"/>
                                        <p:tgtEl>
                                          <p:spTgt spid="50"/>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blinds(horizontal)">
                                      <p:cBhvr>
                                        <p:cTn id="59" dur="500"/>
                                        <p:tgtEl>
                                          <p:spTgt spid="44"/>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blinds(horizontal)">
                                      <p:cBhvr>
                                        <p:cTn id="62" dur="500"/>
                                        <p:tgtEl>
                                          <p:spTgt spid="43"/>
                                        </p:tgtEl>
                                      </p:cBhvr>
                                    </p:animEffect>
                                  </p:childTnLst>
                                </p:cTn>
                              </p:par>
                            </p:childTnLst>
                          </p:cTn>
                        </p:par>
                        <p:par>
                          <p:cTn id="63" fill="hold">
                            <p:stCondLst>
                              <p:cond delay="500"/>
                            </p:stCondLst>
                            <p:childTnLst>
                              <p:par>
                                <p:cTn id="64" presetID="12" presetClass="entr" presetSubtype="8"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additive="base">
                                        <p:cTn id="66" dur="1000"/>
                                        <p:tgtEl>
                                          <p:spTgt spid="51"/>
                                        </p:tgtEl>
                                        <p:attrNameLst>
                                          <p:attrName>ppt_x</p:attrName>
                                        </p:attrNameLst>
                                      </p:cBhvr>
                                      <p:tavLst>
                                        <p:tav tm="0">
                                          <p:val>
                                            <p:strVal val="#ppt_x-#ppt_w*1.125000"/>
                                          </p:val>
                                        </p:tav>
                                        <p:tav tm="100000">
                                          <p:val>
                                            <p:strVal val="#ppt_x"/>
                                          </p:val>
                                        </p:tav>
                                      </p:tavLst>
                                    </p:anim>
                                    <p:animEffect transition="in" filter="wipe(right)">
                                      <p:cBhvr>
                                        <p:cTn id="67" dur="1000"/>
                                        <p:tgtEl>
                                          <p:spTgt spid="51"/>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dissolve">
                                      <p:cBhvr>
                                        <p:cTn id="72" dur="500"/>
                                        <p:tgtEl>
                                          <p:spTgt spid="45"/>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dissolve">
                                      <p:cBhvr>
                                        <p:cTn id="75" dur="500"/>
                                        <p:tgtEl>
                                          <p:spTgt spid="46"/>
                                        </p:tgtEl>
                                      </p:cBhvr>
                                    </p:animEffect>
                                  </p:childTnLst>
                                </p:cTn>
                              </p:par>
                            </p:childTnLst>
                          </p:cTn>
                        </p:par>
                        <p:par>
                          <p:cTn id="76" fill="hold">
                            <p:stCondLst>
                              <p:cond delay="500"/>
                            </p:stCondLst>
                            <p:childTnLst>
                              <p:par>
                                <p:cTn id="77" presetID="12" presetClass="entr" presetSubtype="8" fill="hold" nodeType="afterEffect">
                                  <p:stCondLst>
                                    <p:cond delay="0"/>
                                  </p:stCondLst>
                                  <p:childTnLst>
                                    <p:set>
                                      <p:cBhvr>
                                        <p:cTn id="78" dur="1" fill="hold">
                                          <p:stCondLst>
                                            <p:cond delay="0"/>
                                          </p:stCondLst>
                                        </p:cTn>
                                        <p:tgtEl>
                                          <p:spTgt spid="52"/>
                                        </p:tgtEl>
                                        <p:attrNameLst>
                                          <p:attrName>style.visibility</p:attrName>
                                        </p:attrNameLst>
                                      </p:cBhvr>
                                      <p:to>
                                        <p:strVal val="visible"/>
                                      </p:to>
                                    </p:set>
                                    <p:anim calcmode="lin" valueType="num">
                                      <p:cBhvr additive="base">
                                        <p:cTn id="79" dur="1000"/>
                                        <p:tgtEl>
                                          <p:spTgt spid="52"/>
                                        </p:tgtEl>
                                        <p:attrNameLst>
                                          <p:attrName>ppt_x</p:attrName>
                                        </p:attrNameLst>
                                      </p:cBhvr>
                                      <p:tavLst>
                                        <p:tav tm="0">
                                          <p:val>
                                            <p:strVal val="#ppt_x-#ppt_w*1.125000"/>
                                          </p:val>
                                        </p:tav>
                                        <p:tav tm="100000">
                                          <p:val>
                                            <p:strVal val="#ppt_x"/>
                                          </p:val>
                                        </p:tav>
                                      </p:tavLst>
                                    </p:anim>
                                    <p:animEffect transition="in" filter="wipe(right)">
                                      <p:cBhvr>
                                        <p:cTn id="80"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0" grpId="0"/>
      <p:bldP spid="41" grpId="0"/>
      <p:bldP spid="42" grpId="0"/>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
            <a:extLst>
              <a:ext uri="{FF2B5EF4-FFF2-40B4-BE49-F238E27FC236}">
                <a16:creationId xmlns:a16="http://schemas.microsoft.com/office/drawing/2014/main" id="{84E2372E-EAD3-4972-8EF5-015D504A3082}"/>
              </a:ext>
            </a:extLst>
          </p:cNvPr>
          <p:cNvSpPr txBox="1">
            <a:spLocks/>
          </p:cNvSpPr>
          <p:nvPr/>
        </p:nvSpPr>
        <p:spPr>
          <a:xfrm>
            <a:off x="2110586" y="1859018"/>
            <a:ext cx="1277861" cy="551976"/>
          </a:xfrm>
          <a:prstGeom prst="rect">
            <a:avLst/>
          </a:prstGeom>
          <a:ln>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dirty="0"/>
              <a:t>__a__</a:t>
            </a:r>
          </a:p>
        </p:txBody>
      </p:sp>
      <p:sp>
        <p:nvSpPr>
          <p:cNvPr id="53" name="Content Placeholder 2">
            <a:extLst>
              <a:ext uri="{FF2B5EF4-FFF2-40B4-BE49-F238E27FC236}">
                <a16:creationId xmlns:a16="http://schemas.microsoft.com/office/drawing/2014/main" id="{673C6BFB-818B-4389-98C8-DCE4A7D6D8B6}"/>
              </a:ext>
            </a:extLst>
          </p:cNvPr>
          <p:cNvSpPr txBox="1">
            <a:spLocks/>
          </p:cNvSpPr>
          <p:nvPr/>
        </p:nvSpPr>
        <p:spPr>
          <a:xfrm>
            <a:off x="2110586" y="3478446"/>
            <a:ext cx="1277861" cy="551976"/>
          </a:xfrm>
          <a:prstGeom prst="rect">
            <a:avLst/>
          </a:prstGeom>
          <a:ln>
            <a:solidFill>
              <a:schemeClr val="tx1"/>
            </a:solidFill>
          </a:ln>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IN" dirty="0"/>
              <a:t>__</a:t>
            </a:r>
            <a:r>
              <a:rPr lang="en-IN" dirty="0" err="1"/>
              <a:t>i</a:t>
            </a:r>
            <a:r>
              <a:rPr lang="en-IN" dirty="0"/>
              <a:t>__</a:t>
            </a:r>
          </a:p>
        </p:txBody>
      </p:sp>
      <p:sp>
        <p:nvSpPr>
          <p:cNvPr id="54" name="Content Placeholder 2">
            <a:extLst>
              <a:ext uri="{FF2B5EF4-FFF2-40B4-BE49-F238E27FC236}">
                <a16:creationId xmlns:a16="http://schemas.microsoft.com/office/drawing/2014/main" id="{57E48D0B-32A0-4FC7-A8CE-853C4A9B26C8}"/>
              </a:ext>
            </a:extLst>
          </p:cNvPr>
          <p:cNvSpPr txBox="1">
            <a:spLocks/>
          </p:cNvSpPr>
          <p:nvPr/>
        </p:nvSpPr>
        <p:spPr>
          <a:xfrm>
            <a:off x="2110586" y="5059418"/>
            <a:ext cx="1277861" cy="551976"/>
          </a:xfrm>
          <a:prstGeom prst="rect">
            <a:avLst/>
          </a:prstGeom>
          <a:ln>
            <a:solidFill>
              <a:schemeClr val="tx1"/>
            </a:solidFill>
          </a:ln>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IN" dirty="0"/>
              <a:t>__o__</a:t>
            </a:r>
          </a:p>
        </p:txBody>
      </p:sp>
      <p:sp>
        <p:nvSpPr>
          <p:cNvPr id="55" name="TextBox 54">
            <a:extLst>
              <a:ext uri="{FF2B5EF4-FFF2-40B4-BE49-F238E27FC236}">
                <a16:creationId xmlns:a16="http://schemas.microsoft.com/office/drawing/2014/main" id="{02EFFCB5-9F94-469C-806A-F4E7E94C9961}"/>
              </a:ext>
            </a:extLst>
          </p:cNvPr>
          <p:cNvSpPr txBox="1"/>
          <p:nvPr/>
        </p:nvSpPr>
        <p:spPr>
          <a:xfrm>
            <a:off x="2275124" y="1870003"/>
            <a:ext cx="381000" cy="584775"/>
          </a:xfrm>
          <a:prstGeom prst="rect">
            <a:avLst/>
          </a:prstGeom>
          <a:noFill/>
        </p:spPr>
        <p:txBody>
          <a:bodyPr wrap="square" rtlCol="0">
            <a:spAutoFit/>
          </a:bodyPr>
          <a:lstStyle/>
          <a:p>
            <a:r>
              <a:rPr lang="en-US" sz="3200" dirty="0">
                <a:solidFill>
                  <a:srgbClr val="C00000"/>
                </a:solidFill>
              </a:rPr>
              <a:t>c</a:t>
            </a:r>
          </a:p>
        </p:txBody>
      </p:sp>
      <p:sp>
        <p:nvSpPr>
          <p:cNvPr id="56" name="TextBox 55">
            <a:extLst>
              <a:ext uri="{FF2B5EF4-FFF2-40B4-BE49-F238E27FC236}">
                <a16:creationId xmlns:a16="http://schemas.microsoft.com/office/drawing/2014/main" id="{3A3BF73E-F40A-4C6A-88FE-27C1D86BE1CD}"/>
              </a:ext>
            </a:extLst>
          </p:cNvPr>
          <p:cNvSpPr txBox="1"/>
          <p:nvPr/>
        </p:nvSpPr>
        <p:spPr>
          <a:xfrm>
            <a:off x="2876826" y="1871604"/>
            <a:ext cx="381000" cy="584775"/>
          </a:xfrm>
          <a:prstGeom prst="rect">
            <a:avLst/>
          </a:prstGeom>
          <a:noFill/>
        </p:spPr>
        <p:txBody>
          <a:bodyPr wrap="square" rtlCol="0">
            <a:spAutoFit/>
          </a:bodyPr>
          <a:lstStyle/>
          <a:p>
            <a:r>
              <a:rPr lang="en-US" sz="3200" dirty="0">
                <a:solidFill>
                  <a:srgbClr val="C00000"/>
                </a:solidFill>
              </a:rPr>
              <a:t>t</a:t>
            </a:r>
          </a:p>
        </p:txBody>
      </p:sp>
      <p:sp>
        <p:nvSpPr>
          <p:cNvPr id="57" name="TextBox 56">
            <a:extLst>
              <a:ext uri="{FF2B5EF4-FFF2-40B4-BE49-F238E27FC236}">
                <a16:creationId xmlns:a16="http://schemas.microsoft.com/office/drawing/2014/main" id="{512614AF-53B7-471F-BF16-585AA2B03272}"/>
              </a:ext>
            </a:extLst>
          </p:cNvPr>
          <p:cNvSpPr txBox="1"/>
          <p:nvPr/>
        </p:nvSpPr>
        <p:spPr>
          <a:xfrm>
            <a:off x="2862766" y="3452102"/>
            <a:ext cx="381000" cy="584775"/>
          </a:xfrm>
          <a:prstGeom prst="rect">
            <a:avLst/>
          </a:prstGeom>
          <a:noFill/>
        </p:spPr>
        <p:txBody>
          <a:bodyPr wrap="square" rtlCol="0">
            <a:spAutoFit/>
          </a:bodyPr>
          <a:lstStyle/>
          <a:p>
            <a:r>
              <a:rPr lang="en-US" sz="3200" dirty="0">
                <a:solidFill>
                  <a:srgbClr val="C00000"/>
                </a:solidFill>
              </a:rPr>
              <a:t>g</a:t>
            </a:r>
          </a:p>
        </p:txBody>
      </p:sp>
      <p:sp>
        <p:nvSpPr>
          <p:cNvPr id="58" name="TextBox 57">
            <a:extLst>
              <a:ext uri="{FF2B5EF4-FFF2-40B4-BE49-F238E27FC236}">
                <a16:creationId xmlns:a16="http://schemas.microsoft.com/office/drawing/2014/main" id="{F3CA17E8-B5A9-47F1-AC07-617F0AEF05E1}"/>
              </a:ext>
            </a:extLst>
          </p:cNvPr>
          <p:cNvSpPr txBox="1"/>
          <p:nvPr/>
        </p:nvSpPr>
        <p:spPr>
          <a:xfrm>
            <a:off x="2219747" y="3466989"/>
            <a:ext cx="316938" cy="584775"/>
          </a:xfrm>
          <a:prstGeom prst="rect">
            <a:avLst/>
          </a:prstGeom>
          <a:noFill/>
        </p:spPr>
        <p:txBody>
          <a:bodyPr wrap="square" rtlCol="0">
            <a:spAutoFit/>
          </a:bodyPr>
          <a:lstStyle/>
          <a:p>
            <a:r>
              <a:rPr lang="en-US" sz="3200" dirty="0">
                <a:solidFill>
                  <a:srgbClr val="C00000"/>
                </a:solidFill>
              </a:rPr>
              <a:t>b</a:t>
            </a:r>
          </a:p>
        </p:txBody>
      </p:sp>
      <p:sp>
        <p:nvSpPr>
          <p:cNvPr id="59" name="TextBox 58">
            <a:extLst>
              <a:ext uri="{FF2B5EF4-FFF2-40B4-BE49-F238E27FC236}">
                <a16:creationId xmlns:a16="http://schemas.microsoft.com/office/drawing/2014/main" id="{F8D5D7A9-F3F1-424C-9206-E12BCA0BEF68}"/>
              </a:ext>
            </a:extLst>
          </p:cNvPr>
          <p:cNvSpPr txBox="1"/>
          <p:nvPr/>
        </p:nvSpPr>
        <p:spPr>
          <a:xfrm>
            <a:off x="2818716" y="5059418"/>
            <a:ext cx="381000" cy="584775"/>
          </a:xfrm>
          <a:prstGeom prst="rect">
            <a:avLst/>
          </a:prstGeom>
          <a:noFill/>
        </p:spPr>
        <p:txBody>
          <a:bodyPr wrap="square" rtlCol="0">
            <a:spAutoFit/>
          </a:bodyPr>
          <a:lstStyle/>
          <a:p>
            <a:r>
              <a:rPr lang="en-US" sz="3200" dirty="0">
                <a:solidFill>
                  <a:srgbClr val="C00000"/>
                </a:solidFill>
              </a:rPr>
              <a:t>g</a:t>
            </a:r>
          </a:p>
        </p:txBody>
      </p:sp>
      <p:sp>
        <p:nvSpPr>
          <p:cNvPr id="60" name="TextBox 59">
            <a:extLst>
              <a:ext uri="{FF2B5EF4-FFF2-40B4-BE49-F238E27FC236}">
                <a16:creationId xmlns:a16="http://schemas.microsoft.com/office/drawing/2014/main" id="{13BAA32F-199F-4D38-BD80-7A4FE55C87B9}"/>
              </a:ext>
            </a:extLst>
          </p:cNvPr>
          <p:cNvSpPr txBox="1"/>
          <p:nvPr/>
        </p:nvSpPr>
        <p:spPr>
          <a:xfrm>
            <a:off x="2248985" y="5076473"/>
            <a:ext cx="381000" cy="584775"/>
          </a:xfrm>
          <a:prstGeom prst="rect">
            <a:avLst/>
          </a:prstGeom>
          <a:noFill/>
        </p:spPr>
        <p:txBody>
          <a:bodyPr wrap="square" rtlCol="0">
            <a:spAutoFit/>
          </a:bodyPr>
          <a:lstStyle/>
          <a:p>
            <a:r>
              <a:rPr lang="en-US" sz="3200" dirty="0">
                <a:solidFill>
                  <a:srgbClr val="C00000"/>
                </a:solidFill>
              </a:rPr>
              <a:t>d</a:t>
            </a:r>
          </a:p>
        </p:txBody>
      </p:sp>
      <p:sp>
        <p:nvSpPr>
          <p:cNvPr id="61" name="Content Placeholder 2">
            <a:extLst>
              <a:ext uri="{FF2B5EF4-FFF2-40B4-BE49-F238E27FC236}">
                <a16:creationId xmlns:a16="http://schemas.microsoft.com/office/drawing/2014/main" id="{718B751F-A71C-490B-A285-AE4251590733}"/>
              </a:ext>
            </a:extLst>
          </p:cNvPr>
          <p:cNvSpPr txBox="1">
            <a:spLocks/>
          </p:cNvSpPr>
          <p:nvPr/>
        </p:nvSpPr>
        <p:spPr>
          <a:xfrm>
            <a:off x="3859528" y="1857646"/>
            <a:ext cx="6307062" cy="551976"/>
          </a:xfrm>
          <a:prstGeom prst="rect">
            <a:avLst/>
          </a:prstGeom>
          <a:ln>
            <a:solidFill>
              <a:schemeClr val="tx1"/>
            </a:solidFill>
          </a:ln>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dirty="0"/>
              <a:t>______________________________</a:t>
            </a:r>
          </a:p>
        </p:txBody>
      </p:sp>
      <p:sp>
        <p:nvSpPr>
          <p:cNvPr id="62" name="Content Placeholder 2">
            <a:extLst>
              <a:ext uri="{FF2B5EF4-FFF2-40B4-BE49-F238E27FC236}">
                <a16:creationId xmlns:a16="http://schemas.microsoft.com/office/drawing/2014/main" id="{4E295F38-2629-4FAC-BEE4-606AE3B17D4F}"/>
              </a:ext>
            </a:extLst>
          </p:cNvPr>
          <p:cNvSpPr txBox="1">
            <a:spLocks/>
          </p:cNvSpPr>
          <p:nvPr/>
        </p:nvSpPr>
        <p:spPr>
          <a:xfrm>
            <a:off x="3849190" y="3478446"/>
            <a:ext cx="6307062" cy="551976"/>
          </a:xfrm>
          <a:prstGeom prst="rect">
            <a:avLst/>
          </a:prstGeom>
          <a:ln>
            <a:solidFill>
              <a:schemeClr val="tx1"/>
            </a:solidFill>
          </a:ln>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dirty="0"/>
              <a:t>______________________________</a:t>
            </a:r>
          </a:p>
        </p:txBody>
      </p:sp>
      <p:sp>
        <p:nvSpPr>
          <p:cNvPr id="63" name="Content Placeholder 2">
            <a:extLst>
              <a:ext uri="{FF2B5EF4-FFF2-40B4-BE49-F238E27FC236}">
                <a16:creationId xmlns:a16="http://schemas.microsoft.com/office/drawing/2014/main" id="{DDD763AC-1111-4F4E-8000-A68DD4BB0D3A}"/>
              </a:ext>
            </a:extLst>
          </p:cNvPr>
          <p:cNvSpPr txBox="1">
            <a:spLocks/>
          </p:cNvSpPr>
          <p:nvPr/>
        </p:nvSpPr>
        <p:spPr>
          <a:xfrm>
            <a:off x="3849190" y="5059418"/>
            <a:ext cx="6307062" cy="551976"/>
          </a:xfrm>
          <a:prstGeom prst="rect">
            <a:avLst/>
          </a:prstGeom>
          <a:ln>
            <a:solidFill>
              <a:schemeClr val="tx1"/>
            </a:solidFill>
          </a:ln>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dirty="0"/>
              <a:t>______________________________</a:t>
            </a:r>
          </a:p>
        </p:txBody>
      </p:sp>
      <p:sp>
        <p:nvSpPr>
          <p:cNvPr id="64" name="TextBox 63">
            <a:extLst>
              <a:ext uri="{FF2B5EF4-FFF2-40B4-BE49-F238E27FC236}">
                <a16:creationId xmlns:a16="http://schemas.microsoft.com/office/drawing/2014/main" id="{DD4C20EB-66B4-4B66-9EA9-09A2D4573826}"/>
              </a:ext>
            </a:extLst>
          </p:cNvPr>
          <p:cNvSpPr txBox="1"/>
          <p:nvPr/>
        </p:nvSpPr>
        <p:spPr>
          <a:xfrm>
            <a:off x="4609419" y="1834691"/>
            <a:ext cx="3865908" cy="584775"/>
          </a:xfrm>
          <a:prstGeom prst="rect">
            <a:avLst/>
          </a:prstGeom>
          <a:noFill/>
        </p:spPr>
        <p:txBody>
          <a:bodyPr wrap="square" rtlCol="0" anchor="ctr">
            <a:spAutoFit/>
          </a:bodyPr>
          <a:lstStyle/>
          <a:p>
            <a:r>
              <a:rPr lang="en-IN" sz="3200" dirty="0"/>
              <a:t>The </a:t>
            </a:r>
            <a:r>
              <a:rPr lang="en-IN" sz="3200" i="1" dirty="0">
                <a:solidFill>
                  <a:srgbClr val="C00000"/>
                </a:solidFill>
              </a:rPr>
              <a:t>cat</a:t>
            </a:r>
            <a:r>
              <a:rPr lang="en-IN" sz="3200" dirty="0"/>
              <a:t> is on the mat.</a:t>
            </a:r>
            <a:endParaRPr lang="en-US" sz="3200" dirty="0">
              <a:solidFill>
                <a:srgbClr val="FF0000"/>
              </a:solidFill>
            </a:endParaRPr>
          </a:p>
        </p:txBody>
      </p:sp>
      <p:sp>
        <p:nvSpPr>
          <p:cNvPr id="65" name="TextBox 64">
            <a:extLst>
              <a:ext uri="{FF2B5EF4-FFF2-40B4-BE49-F238E27FC236}">
                <a16:creationId xmlns:a16="http://schemas.microsoft.com/office/drawing/2014/main" id="{66932A83-032E-4DE5-8799-8A2520FF9642}"/>
              </a:ext>
            </a:extLst>
          </p:cNvPr>
          <p:cNvSpPr txBox="1"/>
          <p:nvPr/>
        </p:nvSpPr>
        <p:spPr>
          <a:xfrm>
            <a:off x="5033179" y="3448462"/>
            <a:ext cx="3018388" cy="584775"/>
          </a:xfrm>
          <a:prstGeom prst="rect">
            <a:avLst/>
          </a:prstGeom>
          <a:noFill/>
        </p:spPr>
        <p:txBody>
          <a:bodyPr wrap="square" rtlCol="0" anchor="ctr">
            <a:spAutoFit/>
          </a:bodyPr>
          <a:lstStyle/>
          <a:p>
            <a:r>
              <a:rPr lang="en-IN" sz="3200" dirty="0"/>
              <a:t>That is a </a:t>
            </a:r>
            <a:r>
              <a:rPr lang="en-IN" sz="3200" i="1" dirty="0">
                <a:solidFill>
                  <a:srgbClr val="C00000"/>
                </a:solidFill>
              </a:rPr>
              <a:t>big</a:t>
            </a:r>
            <a:r>
              <a:rPr lang="en-IN" sz="3200" dirty="0"/>
              <a:t> bag.</a:t>
            </a:r>
          </a:p>
        </p:txBody>
      </p:sp>
      <p:sp>
        <p:nvSpPr>
          <p:cNvPr id="66" name="TextBox 65">
            <a:extLst>
              <a:ext uri="{FF2B5EF4-FFF2-40B4-BE49-F238E27FC236}">
                <a16:creationId xmlns:a16="http://schemas.microsoft.com/office/drawing/2014/main" id="{AFFB087B-46FE-425A-B7DD-84CDDFB4348E}"/>
              </a:ext>
            </a:extLst>
          </p:cNvPr>
          <p:cNvSpPr txBox="1"/>
          <p:nvPr/>
        </p:nvSpPr>
        <p:spPr>
          <a:xfrm>
            <a:off x="5499208" y="5043018"/>
            <a:ext cx="2086330" cy="584775"/>
          </a:xfrm>
          <a:prstGeom prst="rect">
            <a:avLst/>
          </a:prstGeom>
          <a:noFill/>
        </p:spPr>
        <p:txBody>
          <a:bodyPr wrap="square" rtlCol="0" anchor="ctr">
            <a:spAutoFit/>
          </a:bodyPr>
          <a:lstStyle/>
          <a:p>
            <a:r>
              <a:rPr lang="en-IN" sz="3200" dirty="0"/>
              <a:t>I like </a:t>
            </a:r>
            <a:r>
              <a:rPr lang="en-IN" sz="3200" i="1" dirty="0">
                <a:solidFill>
                  <a:srgbClr val="C00000"/>
                </a:solidFill>
              </a:rPr>
              <a:t>dogs</a:t>
            </a:r>
            <a:r>
              <a:rPr lang="en-IN" sz="3200" dirty="0"/>
              <a:t>.</a:t>
            </a:r>
            <a:endParaRPr lang="en-US" sz="3200" dirty="0">
              <a:solidFill>
                <a:srgbClr val="FF0000"/>
              </a:solidFill>
            </a:endParaRPr>
          </a:p>
        </p:txBody>
      </p:sp>
      <p:grpSp>
        <p:nvGrpSpPr>
          <p:cNvPr id="20" name="Group 19">
            <a:extLst>
              <a:ext uri="{FF2B5EF4-FFF2-40B4-BE49-F238E27FC236}">
                <a16:creationId xmlns:a16="http://schemas.microsoft.com/office/drawing/2014/main" id="{234E618A-258D-4CD1-955D-AF92C3DD59CE}"/>
              </a:ext>
            </a:extLst>
          </p:cNvPr>
          <p:cNvGrpSpPr/>
          <p:nvPr/>
        </p:nvGrpSpPr>
        <p:grpSpPr>
          <a:xfrm>
            <a:off x="2150031" y="210412"/>
            <a:ext cx="7907019" cy="792088"/>
            <a:chOff x="2631489" y="260648"/>
            <a:chExt cx="6534726" cy="792088"/>
          </a:xfrm>
        </p:grpSpPr>
        <p:sp>
          <p:nvSpPr>
            <p:cNvPr id="21" name="Rectangle: Rounded Corners 20">
              <a:extLst>
                <a:ext uri="{FF2B5EF4-FFF2-40B4-BE49-F238E27FC236}">
                  <a16:creationId xmlns:a16="http://schemas.microsoft.com/office/drawing/2014/main" id="{EDEE0C4A-8873-4312-B0F4-7192A4A7ACD9}"/>
                </a:ext>
              </a:extLst>
            </p:cNvPr>
            <p:cNvSpPr/>
            <p:nvPr/>
          </p:nvSpPr>
          <p:spPr>
            <a:xfrm rot="203296">
              <a:off x="3306564" y="260648"/>
              <a:ext cx="5184576" cy="792088"/>
            </a:xfrm>
            <a:prstGeom prst="round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Rounded Corners 21">
              <a:extLst>
                <a:ext uri="{FF2B5EF4-FFF2-40B4-BE49-F238E27FC236}">
                  <a16:creationId xmlns:a16="http://schemas.microsoft.com/office/drawing/2014/main" id="{614A023B-40BA-42AB-86D4-3D4CCD60719B}"/>
                </a:ext>
              </a:extLst>
            </p:cNvPr>
            <p:cNvSpPr/>
            <p:nvPr/>
          </p:nvSpPr>
          <p:spPr>
            <a:xfrm>
              <a:off x="2631489" y="260648"/>
              <a:ext cx="6534726" cy="792088"/>
            </a:xfrm>
            <a:prstGeom prst="roundRect">
              <a:avLst/>
            </a:prstGeom>
            <a:solidFill>
              <a:schemeClr val="bg1"/>
            </a:solidFill>
            <a:ln>
              <a:noFill/>
            </a:ln>
            <a:effectLst>
              <a:outerShdw blurRad="50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u="sng" dirty="0">
                  <a:solidFill>
                    <a:schemeClr val="tx1"/>
                  </a:solidFill>
                </a:rPr>
                <a:t>Complete the Word. Make Sentences.</a:t>
              </a:r>
            </a:p>
          </p:txBody>
        </p:sp>
      </p:grpSp>
    </p:spTree>
    <p:extLst>
      <p:ext uri="{BB962C8B-B14F-4D97-AF65-F5344CB8AC3E}">
        <p14:creationId xmlns:p14="http://schemas.microsoft.com/office/powerpoint/2010/main" val="154522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5"/>
                                        </p:tgtEl>
                                        <p:attrNameLst>
                                          <p:attrName>style.visibility</p:attrName>
                                        </p:attrNameLst>
                                      </p:cBhvr>
                                      <p:to>
                                        <p:strVal val="visible"/>
                                      </p:to>
                                    </p:set>
                                    <p:set>
                                      <p:cBhvr>
                                        <p:cTn id="7" dur="455" fill="hold">
                                          <p:stCondLst>
                                            <p:cond delay="0"/>
                                          </p:stCondLst>
                                        </p:cTn>
                                        <p:tgtEl>
                                          <p:spTgt spid="55"/>
                                        </p:tgtEl>
                                        <p:attrNameLst>
                                          <p:attrName>style.rotation</p:attrName>
                                        </p:attrNameLst>
                                      </p:cBhvr>
                                      <p:to>
                                        <p:strVal val="-45.0"/>
                                      </p:to>
                                    </p:set>
                                    <p:anim calcmode="lin" valueType="num">
                                      <p:cBhvr>
                                        <p:cTn id="8" dur="455" fill="hold">
                                          <p:stCondLst>
                                            <p:cond delay="455"/>
                                          </p:stCondLst>
                                        </p:cTn>
                                        <p:tgtEl>
                                          <p:spTgt spid="5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5"/>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grpId="0" nodeType="withEffect">
                                  <p:stCondLst>
                                    <p:cond delay="0"/>
                                  </p:stCondLst>
                                  <p:iterate type="lt">
                                    <p:tmPct val="50000"/>
                                  </p:iterate>
                                  <p:childTnLst>
                                    <p:set>
                                      <p:cBhvr>
                                        <p:cTn id="13" dur="1" fill="hold">
                                          <p:stCondLst>
                                            <p:cond delay="0"/>
                                          </p:stCondLst>
                                        </p:cTn>
                                        <p:tgtEl>
                                          <p:spTgt spid="56"/>
                                        </p:tgtEl>
                                        <p:attrNameLst>
                                          <p:attrName>style.visibility</p:attrName>
                                        </p:attrNameLst>
                                      </p:cBhvr>
                                      <p:to>
                                        <p:strVal val="visible"/>
                                      </p:to>
                                    </p:set>
                                    <p:set>
                                      <p:cBhvr>
                                        <p:cTn id="14" dur="455" fill="hold">
                                          <p:stCondLst>
                                            <p:cond delay="0"/>
                                          </p:stCondLst>
                                        </p:cTn>
                                        <p:tgtEl>
                                          <p:spTgt spid="56"/>
                                        </p:tgtEl>
                                        <p:attrNameLst>
                                          <p:attrName>style.rotation</p:attrName>
                                        </p:attrNameLst>
                                      </p:cBhvr>
                                      <p:to>
                                        <p:strVal val="-45.0"/>
                                      </p:to>
                                    </p:set>
                                    <p:anim calcmode="lin" valueType="num">
                                      <p:cBhvr>
                                        <p:cTn id="15" dur="455" fill="hold">
                                          <p:stCondLst>
                                            <p:cond delay="455"/>
                                          </p:stCondLst>
                                        </p:cTn>
                                        <p:tgtEl>
                                          <p:spTgt spid="56"/>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56"/>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56"/>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56"/>
                                        </p:tgtEl>
                                        <p:attrNameLst>
                                          <p:attrName>ppt_y</p:attrName>
                                        </p:attrNameLst>
                                      </p:cBhvr>
                                      <p:tavLst>
                                        <p:tav tm="0">
                                          <p:val>
                                            <p:strVal val="#ppt_y-(0.354*#ppt_w-0.172*#ppt_h)"/>
                                          </p:val>
                                        </p:tav>
                                        <p:tav tm="100000">
                                          <p:val>
                                            <p:strVal val="#ppt_y"/>
                                          </p:val>
                                        </p:tav>
                                      </p:tavLst>
                                    </p:anim>
                                  </p:childTnLst>
                                </p:cTn>
                              </p:par>
                            </p:childTnLst>
                          </p:cTn>
                        </p:par>
                        <p:par>
                          <p:cTn id="19" fill="hold">
                            <p:stCondLst>
                              <p:cond delay="1000"/>
                            </p:stCondLst>
                            <p:childTnLst>
                              <p:par>
                                <p:cTn id="20" presetID="5" presetClass="entr" presetSubtype="10" fill="hold" grpId="0" nodeType="after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checkerboard(across)">
                                      <p:cBhvr>
                                        <p:cTn id="22" dur="10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38" presetClass="entr" presetSubtype="0" accel="50000" fill="hold" grpId="0" nodeType="clickEffect">
                                  <p:stCondLst>
                                    <p:cond delay="0"/>
                                  </p:stCondLst>
                                  <p:iterate type="lt">
                                    <p:tmPct val="50000"/>
                                  </p:iterate>
                                  <p:childTnLst>
                                    <p:set>
                                      <p:cBhvr>
                                        <p:cTn id="26" dur="1" fill="hold">
                                          <p:stCondLst>
                                            <p:cond delay="0"/>
                                          </p:stCondLst>
                                        </p:cTn>
                                        <p:tgtEl>
                                          <p:spTgt spid="58"/>
                                        </p:tgtEl>
                                        <p:attrNameLst>
                                          <p:attrName>style.visibility</p:attrName>
                                        </p:attrNameLst>
                                      </p:cBhvr>
                                      <p:to>
                                        <p:strVal val="visible"/>
                                      </p:to>
                                    </p:set>
                                    <p:set>
                                      <p:cBhvr>
                                        <p:cTn id="27" dur="455" fill="hold">
                                          <p:stCondLst>
                                            <p:cond delay="0"/>
                                          </p:stCondLst>
                                        </p:cTn>
                                        <p:tgtEl>
                                          <p:spTgt spid="58"/>
                                        </p:tgtEl>
                                        <p:attrNameLst>
                                          <p:attrName>style.rotation</p:attrName>
                                        </p:attrNameLst>
                                      </p:cBhvr>
                                      <p:to>
                                        <p:strVal val="-45.0"/>
                                      </p:to>
                                    </p:set>
                                    <p:anim calcmode="lin" valueType="num">
                                      <p:cBhvr>
                                        <p:cTn id="28" dur="455" fill="hold">
                                          <p:stCondLst>
                                            <p:cond delay="455"/>
                                          </p:stCondLst>
                                        </p:cTn>
                                        <p:tgtEl>
                                          <p:spTgt spid="58"/>
                                        </p:tgtEl>
                                        <p:attrNameLst>
                                          <p:attrName>style.rotation</p:attrName>
                                        </p:attrNameLst>
                                      </p:cBhvr>
                                      <p:tavLst>
                                        <p:tav tm="0">
                                          <p:val>
                                            <p:fltVal val="-45"/>
                                          </p:val>
                                        </p:tav>
                                        <p:tav tm="69900">
                                          <p:val>
                                            <p:fltVal val="45"/>
                                          </p:val>
                                        </p:tav>
                                        <p:tav tm="100000">
                                          <p:val>
                                            <p:fltVal val="0"/>
                                          </p:val>
                                        </p:tav>
                                      </p:tavLst>
                                    </p:anim>
                                    <p:anim calcmode="lin" valueType="num">
                                      <p:cBhvr>
                                        <p:cTn id="29" dur="455" fill="hold">
                                          <p:stCondLst>
                                            <p:cond delay="0"/>
                                          </p:stCondLst>
                                        </p:cTn>
                                        <p:tgtEl>
                                          <p:spTgt spid="58"/>
                                        </p:tgtEl>
                                        <p:attrNameLst>
                                          <p:attrName>ppt_y</p:attrName>
                                        </p:attrNameLst>
                                      </p:cBhvr>
                                      <p:tavLst>
                                        <p:tav tm="0">
                                          <p:val>
                                            <p:strVal val="#ppt_y-1"/>
                                          </p:val>
                                        </p:tav>
                                        <p:tav tm="100000">
                                          <p:val>
                                            <p:strVal val="#ppt_y-(0.354*#ppt_w-0.172*#ppt_h)"/>
                                          </p:val>
                                        </p:tav>
                                      </p:tavLst>
                                    </p:anim>
                                    <p:anim calcmode="lin" valueType="num">
                                      <p:cBhvr>
                                        <p:cTn id="30" dur="156" decel="50000" autoRev="1" fill="hold">
                                          <p:stCondLst>
                                            <p:cond delay="455"/>
                                          </p:stCondLst>
                                        </p:cTn>
                                        <p:tgtEl>
                                          <p:spTgt spid="58"/>
                                        </p:tgtEl>
                                        <p:attrNameLst>
                                          <p:attrName>ppt_y</p:attrName>
                                        </p:attrNameLst>
                                      </p:cBhvr>
                                      <p:tavLst>
                                        <p:tav tm="0">
                                          <p:val>
                                            <p:strVal val="#ppt_y-(0.354*#ppt_w-0.172*#ppt_h)"/>
                                          </p:val>
                                        </p:tav>
                                        <p:tav tm="100000">
                                          <p:val>
                                            <p:strVal val="#ppt_y-(0.354*#ppt_w-0.172*#ppt_h)-#ppt_h/2"/>
                                          </p:val>
                                        </p:tav>
                                      </p:tavLst>
                                    </p:anim>
                                    <p:anim calcmode="lin" valueType="num">
                                      <p:cBhvr>
                                        <p:cTn id="31" dur="136" fill="hold">
                                          <p:stCondLst>
                                            <p:cond delay="864"/>
                                          </p:stCondLst>
                                        </p:cTn>
                                        <p:tgtEl>
                                          <p:spTgt spid="58"/>
                                        </p:tgtEl>
                                        <p:attrNameLst>
                                          <p:attrName>ppt_y</p:attrName>
                                        </p:attrNameLst>
                                      </p:cBhvr>
                                      <p:tavLst>
                                        <p:tav tm="0">
                                          <p:val>
                                            <p:strVal val="#ppt_y-(0.354*#ppt_w-0.172*#ppt_h)"/>
                                          </p:val>
                                        </p:tav>
                                        <p:tav tm="100000">
                                          <p:val>
                                            <p:strVal val="#ppt_y"/>
                                          </p:val>
                                        </p:tav>
                                      </p:tavLst>
                                    </p:anim>
                                  </p:childTnLst>
                                </p:cTn>
                              </p:par>
                              <p:par>
                                <p:cTn id="32" presetID="38" presetClass="entr" presetSubtype="0" accel="50000" fill="hold" grpId="0" nodeType="withEffect">
                                  <p:stCondLst>
                                    <p:cond delay="0"/>
                                  </p:stCondLst>
                                  <p:iterate type="lt">
                                    <p:tmPct val="50000"/>
                                  </p:iterate>
                                  <p:childTnLst>
                                    <p:set>
                                      <p:cBhvr>
                                        <p:cTn id="33" dur="1" fill="hold">
                                          <p:stCondLst>
                                            <p:cond delay="0"/>
                                          </p:stCondLst>
                                        </p:cTn>
                                        <p:tgtEl>
                                          <p:spTgt spid="57"/>
                                        </p:tgtEl>
                                        <p:attrNameLst>
                                          <p:attrName>style.visibility</p:attrName>
                                        </p:attrNameLst>
                                      </p:cBhvr>
                                      <p:to>
                                        <p:strVal val="visible"/>
                                      </p:to>
                                    </p:set>
                                    <p:set>
                                      <p:cBhvr>
                                        <p:cTn id="34" dur="455" fill="hold">
                                          <p:stCondLst>
                                            <p:cond delay="0"/>
                                          </p:stCondLst>
                                        </p:cTn>
                                        <p:tgtEl>
                                          <p:spTgt spid="57"/>
                                        </p:tgtEl>
                                        <p:attrNameLst>
                                          <p:attrName>style.rotation</p:attrName>
                                        </p:attrNameLst>
                                      </p:cBhvr>
                                      <p:to>
                                        <p:strVal val="-45.0"/>
                                      </p:to>
                                    </p:set>
                                    <p:anim calcmode="lin" valueType="num">
                                      <p:cBhvr>
                                        <p:cTn id="35" dur="455" fill="hold">
                                          <p:stCondLst>
                                            <p:cond delay="455"/>
                                          </p:stCondLst>
                                        </p:cTn>
                                        <p:tgtEl>
                                          <p:spTgt spid="57"/>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57"/>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57"/>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57"/>
                                        </p:tgtEl>
                                        <p:attrNameLst>
                                          <p:attrName>ppt_y</p:attrName>
                                        </p:attrNameLst>
                                      </p:cBhvr>
                                      <p:tavLst>
                                        <p:tav tm="0">
                                          <p:val>
                                            <p:strVal val="#ppt_y-(0.354*#ppt_w-0.172*#ppt_h)"/>
                                          </p:val>
                                        </p:tav>
                                        <p:tav tm="100000">
                                          <p:val>
                                            <p:strVal val="#ppt_y"/>
                                          </p:val>
                                        </p:tav>
                                      </p:tavLst>
                                    </p:anim>
                                  </p:childTnLst>
                                </p:cTn>
                              </p:par>
                            </p:childTnLst>
                          </p:cTn>
                        </p:par>
                        <p:par>
                          <p:cTn id="39" fill="hold">
                            <p:stCondLst>
                              <p:cond delay="1000"/>
                            </p:stCondLst>
                            <p:childTnLst>
                              <p:par>
                                <p:cTn id="40" presetID="5" presetClass="entr" presetSubtype="10"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checkerboard(across)">
                                      <p:cBhvr>
                                        <p:cTn id="42" dur="1000"/>
                                        <p:tgtEl>
                                          <p:spTgt spid="65"/>
                                        </p:tgtEl>
                                      </p:cBhvr>
                                    </p:animEffect>
                                  </p:childTnLst>
                                </p:cTn>
                              </p:par>
                            </p:childTnLst>
                          </p:cTn>
                        </p:par>
                      </p:childTnLst>
                    </p:cTn>
                  </p:par>
                  <p:par>
                    <p:cTn id="43" fill="hold">
                      <p:stCondLst>
                        <p:cond delay="indefinite"/>
                      </p:stCondLst>
                      <p:childTnLst>
                        <p:par>
                          <p:cTn id="44" fill="hold">
                            <p:stCondLst>
                              <p:cond delay="0"/>
                            </p:stCondLst>
                            <p:childTnLst>
                              <p:par>
                                <p:cTn id="45" presetID="38" presetClass="entr" presetSubtype="0" accel="50000" fill="hold" grpId="0" nodeType="clickEffect">
                                  <p:stCondLst>
                                    <p:cond delay="0"/>
                                  </p:stCondLst>
                                  <p:iterate type="lt">
                                    <p:tmPct val="50000"/>
                                  </p:iterate>
                                  <p:childTnLst>
                                    <p:set>
                                      <p:cBhvr>
                                        <p:cTn id="46" dur="1" fill="hold">
                                          <p:stCondLst>
                                            <p:cond delay="0"/>
                                          </p:stCondLst>
                                        </p:cTn>
                                        <p:tgtEl>
                                          <p:spTgt spid="60"/>
                                        </p:tgtEl>
                                        <p:attrNameLst>
                                          <p:attrName>style.visibility</p:attrName>
                                        </p:attrNameLst>
                                      </p:cBhvr>
                                      <p:to>
                                        <p:strVal val="visible"/>
                                      </p:to>
                                    </p:set>
                                    <p:set>
                                      <p:cBhvr>
                                        <p:cTn id="47" dur="455" fill="hold">
                                          <p:stCondLst>
                                            <p:cond delay="0"/>
                                          </p:stCondLst>
                                        </p:cTn>
                                        <p:tgtEl>
                                          <p:spTgt spid="60"/>
                                        </p:tgtEl>
                                        <p:attrNameLst>
                                          <p:attrName>style.rotation</p:attrName>
                                        </p:attrNameLst>
                                      </p:cBhvr>
                                      <p:to>
                                        <p:strVal val="-45.0"/>
                                      </p:to>
                                    </p:set>
                                    <p:anim calcmode="lin" valueType="num">
                                      <p:cBhvr>
                                        <p:cTn id="48" dur="455" fill="hold">
                                          <p:stCondLst>
                                            <p:cond delay="455"/>
                                          </p:stCondLst>
                                        </p:cTn>
                                        <p:tgtEl>
                                          <p:spTgt spid="60"/>
                                        </p:tgtEl>
                                        <p:attrNameLst>
                                          <p:attrName>style.rotation</p:attrName>
                                        </p:attrNameLst>
                                      </p:cBhvr>
                                      <p:tavLst>
                                        <p:tav tm="0">
                                          <p:val>
                                            <p:fltVal val="-45"/>
                                          </p:val>
                                        </p:tav>
                                        <p:tav tm="69900">
                                          <p:val>
                                            <p:fltVal val="45"/>
                                          </p:val>
                                        </p:tav>
                                        <p:tav tm="100000">
                                          <p:val>
                                            <p:fltVal val="0"/>
                                          </p:val>
                                        </p:tav>
                                      </p:tavLst>
                                    </p:anim>
                                    <p:anim calcmode="lin" valueType="num">
                                      <p:cBhvr>
                                        <p:cTn id="49" dur="455" fill="hold">
                                          <p:stCondLst>
                                            <p:cond delay="0"/>
                                          </p:stCondLst>
                                        </p:cTn>
                                        <p:tgtEl>
                                          <p:spTgt spid="60"/>
                                        </p:tgtEl>
                                        <p:attrNameLst>
                                          <p:attrName>ppt_y</p:attrName>
                                        </p:attrNameLst>
                                      </p:cBhvr>
                                      <p:tavLst>
                                        <p:tav tm="0">
                                          <p:val>
                                            <p:strVal val="#ppt_y-1"/>
                                          </p:val>
                                        </p:tav>
                                        <p:tav tm="100000">
                                          <p:val>
                                            <p:strVal val="#ppt_y-(0.354*#ppt_w-0.172*#ppt_h)"/>
                                          </p:val>
                                        </p:tav>
                                      </p:tavLst>
                                    </p:anim>
                                    <p:anim calcmode="lin" valueType="num">
                                      <p:cBhvr>
                                        <p:cTn id="50" dur="156" decel="50000" autoRev="1" fill="hold">
                                          <p:stCondLst>
                                            <p:cond delay="455"/>
                                          </p:stCondLst>
                                        </p:cTn>
                                        <p:tgtEl>
                                          <p:spTgt spid="60"/>
                                        </p:tgtEl>
                                        <p:attrNameLst>
                                          <p:attrName>ppt_y</p:attrName>
                                        </p:attrNameLst>
                                      </p:cBhvr>
                                      <p:tavLst>
                                        <p:tav tm="0">
                                          <p:val>
                                            <p:strVal val="#ppt_y-(0.354*#ppt_w-0.172*#ppt_h)"/>
                                          </p:val>
                                        </p:tav>
                                        <p:tav tm="100000">
                                          <p:val>
                                            <p:strVal val="#ppt_y-(0.354*#ppt_w-0.172*#ppt_h)-#ppt_h/2"/>
                                          </p:val>
                                        </p:tav>
                                      </p:tavLst>
                                    </p:anim>
                                    <p:anim calcmode="lin" valueType="num">
                                      <p:cBhvr>
                                        <p:cTn id="51" dur="136" fill="hold">
                                          <p:stCondLst>
                                            <p:cond delay="864"/>
                                          </p:stCondLst>
                                        </p:cTn>
                                        <p:tgtEl>
                                          <p:spTgt spid="60"/>
                                        </p:tgtEl>
                                        <p:attrNameLst>
                                          <p:attrName>ppt_y</p:attrName>
                                        </p:attrNameLst>
                                      </p:cBhvr>
                                      <p:tavLst>
                                        <p:tav tm="0">
                                          <p:val>
                                            <p:strVal val="#ppt_y-(0.354*#ppt_w-0.172*#ppt_h)"/>
                                          </p:val>
                                        </p:tav>
                                        <p:tav tm="100000">
                                          <p:val>
                                            <p:strVal val="#ppt_y"/>
                                          </p:val>
                                        </p:tav>
                                      </p:tavLst>
                                    </p:anim>
                                  </p:childTnLst>
                                </p:cTn>
                              </p:par>
                              <p:par>
                                <p:cTn id="52" presetID="38" presetClass="entr" presetSubtype="0" accel="50000" fill="hold" grpId="0" nodeType="withEffect">
                                  <p:stCondLst>
                                    <p:cond delay="0"/>
                                  </p:stCondLst>
                                  <p:iterate type="lt">
                                    <p:tmPct val="50000"/>
                                  </p:iterate>
                                  <p:childTnLst>
                                    <p:set>
                                      <p:cBhvr>
                                        <p:cTn id="53" dur="1" fill="hold">
                                          <p:stCondLst>
                                            <p:cond delay="0"/>
                                          </p:stCondLst>
                                        </p:cTn>
                                        <p:tgtEl>
                                          <p:spTgt spid="59"/>
                                        </p:tgtEl>
                                        <p:attrNameLst>
                                          <p:attrName>style.visibility</p:attrName>
                                        </p:attrNameLst>
                                      </p:cBhvr>
                                      <p:to>
                                        <p:strVal val="visible"/>
                                      </p:to>
                                    </p:set>
                                    <p:set>
                                      <p:cBhvr>
                                        <p:cTn id="54" dur="455" fill="hold">
                                          <p:stCondLst>
                                            <p:cond delay="0"/>
                                          </p:stCondLst>
                                        </p:cTn>
                                        <p:tgtEl>
                                          <p:spTgt spid="59"/>
                                        </p:tgtEl>
                                        <p:attrNameLst>
                                          <p:attrName>style.rotation</p:attrName>
                                        </p:attrNameLst>
                                      </p:cBhvr>
                                      <p:to>
                                        <p:strVal val="-45.0"/>
                                      </p:to>
                                    </p:set>
                                    <p:anim calcmode="lin" valueType="num">
                                      <p:cBhvr>
                                        <p:cTn id="55" dur="455" fill="hold">
                                          <p:stCondLst>
                                            <p:cond delay="455"/>
                                          </p:stCondLst>
                                        </p:cTn>
                                        <p:tgtEl>
                                          <p:spTgt spid="59"/>
                                        </p:tgtEl>
                                        <p:attrNameLst>
                                          <p:attrName>style.rotation</p:attrName>
                                        </p:attrNameLst>
                                      </p:cBhvr>
                                      <p:tavLst>
                                        <p:tav tm="0">
                                          <p:val>
                                            <p:fltVal val="-45"/>
                                          </p:val>
                                        </p:tav>
                                        <p:tav tm="69900">
                                          <p:val>
                                            <p:fltVal val="45"/>
                                          </p:val>
                                        </p:tav>
                                        <p:tav tm="100000">
                                          <p:val>
                                            <p:fltVal val="0"/>
                                          </p:val>
                                        </p:tav>
                                      </p:tavLst>
                                    </p:anim>
                                    <p:anim calcmode="lin" valueType="num">
                                      <p:cBhvr>
                                        <p:cTn id="56" dur="455" fill="hold">
                                          <p:stCondLst>
                                            <p:cond delay="0"/>
                                          </p:stCondLst>
                                        </p:cTn>
                                        <p:tgtEl>
                                          <p:spTgt spid="59"/>
                                        </p:tgtEl>
                                        <p:attrNameLst>
                                          <p:attrName>ppt_y</p:attrName>
                                        </p:attrNameLst>
                                      </p:cBhvr>
                                      <p:tavLst>
                                        <p:tav tm="0">
                                          <p:val>
                                            <p:strVal val="#ppt_y-1"/>
                                          </p:val>
                                        </p:tav>
                                        <p:tav tm="100000">
                                          <p:val>
                                            <p:strVal val="#ppt_y-(0.354*#ppt_w-0.172*#ppt_h)"/>
                                          </p:val>
                                        </p:tav>
                                      </p:tavLst>
                                    </p:anim>
                                    <p:anim calcmode="lin" valueType="num">
                                      <p:cBhvr>
                                        <p:cTn id="57" dur="156" decel="50000" autoRev="1" fill="hold">
                                          <p:stCondLst>
                                            <p:cond delay="455"/>
                                          </p:stCondLst>
                                        </p:cTn>
                                        <p:tgtEl>
                                          <p:spTgt spid="59"/>
                                        </p:tgtEl>
                                        <p:attrNameLst>
                                          <p:attrName>ppt_y</p:attrName>
                                        </p:attrNameLst>
                                      </p:cBhvr>
                                      <p:tavLst>
                                        <p:tav tm="0">
                                          <p:val>
                                            <p:strVal val="#ppt_y-(0.354*#ppt_w-0.172*#ppt_h)"/>
                                          </p:val>
                                        </p:tav>
                                        <p:tav tm="100000">
                                          <p:val>
                                            <p:strVal val="#ppt_y-(0.354*#ppt_w-0.172*#ppt_h)-#ppt_h/2"/>
                                          </p:val>
                                        </p:tav>
                                      </p:tavLst>
                                    </p:anim>
                                    <p:anim calcmode="lin" valueType="num">
                                      <p:cBhvr>
                                        <p:cTn id="58" dur="136" fill="hold">
                                          <p:stCondLst>
                                            <p:cond delay="864"/>
                                          </p:stCondLst>
                                        </p:cTn>
                                        <p:tgtEl>
                                          <p:spTgt spid="59"/>
                                        </p:tgtEl>
                                        <p:attrNameLst>
                                          <p:attrName>ppt_y</p:attrName>
                                        </p:attrNameLst>
                                      </p:cBhvr>
                                      <p:tavLst>
                                        <p:tav tm="0">
                                          <p:val>
                                            <p:strVal val="#ppt_y-(0.354*#ppt_w-0.172*#ppt_h)"/>
                                          </p:val>
                                        </p:tav>
                                        <p:tav tm="100000">
                                          <p:val>
                                            <p:strVal val="#ppt_y"/>
                                          </p:val>
                                        </p:tav>
                                      </p:tavLst>
                                    </p:anim>
                                  </p:childTnLst>
                                </p:cTn>
                              </p:par>
                            </p:childTnLst>
                          </p:cTn>
                        </p:par>
                        <p:par>
                          <p:cTn id="59" fill="hold">
                            <p:stCondLst>
                              <p:cond delay="1000"/>
                            </p:stCondLst>
                            <p:childTnLst>
                              <p:par>
                                <p:cTn id="60" presetID="5" presetClass="entr" presetSubtype="10"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checkerboard(across)">
                                      <p:cBhvr>
                                        <p:cTn id="62"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4" grpId="0"/>
      <p:bldP spid="65" grpId="0"/>
      <p:bldP spid="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5" name="Table 4">
            <a:extLst>
              <a:ext uri="{FF2B5EF4-FFF2-40B4-BE49-F238E27FC236}">
                <a16:creationId xmlns:a16="http://schemas.microsoft.com/office/drawing/2014/main" id="{7C292E11-7A95-4830-A9C6-AC9B8E3974B2}"/>
              </a:ext>
            </a:extLst>
          </p:cNvPr>
          <p:cNvGraphicFramePr>
            <a:graphicFrameLocks noGrp="1"/>
          </p:cNvGraphicFramePr>
          <p:nvPr>
            <p:extLst>
              <p:ext uri="{D42A27DB-BD31-4B8C-83A1-F6EECF244321}">
                <p14:modId xmlns:p14="http://schemas.microsoft.com/office/powerpoint/2010/main" val="2473709076"/>
              </p:ext>
            </p:extLst>
          </p:nvPr>
        </p:nvGraphicFramePr>
        <p:xfrm>
          <a:off x="1127448" y="700345"/>
          <a:ext cx="9937104" cy="5631873"/>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r>
                        <a:rPr lang="en-IN" sz="900" dirty="0">
                          <a:solidFill>
                            <a:schemeClr val="tx1"/>
                          </a:solidFill>
                        </a:rPr>
                        <a:t>1</a:t>
                      </a:r>
                    </a:p>
                  </a:txBody>
                  <a:tcPr/>
                </a:tc>
                <a:tc>
                  <a:txBody>
                    <a:bodyPr/>
                    <a:lstStyle/>
                    <a:p>
                      <a:endParaRPr lang="en-IN" sz="120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dirty="0">
                          <a:solidFill>
                            <a:schemeClr val="tx1"/>
                          </a:solidFill>
                          <a:latin typeface="+mn-lt"/>
                          <a:ea typeface="+mn-ea"/>
                          <a:cs typeface="+mn-cs"/>
                        </a:rPr>
                        <a:t>&lt;kids&gt; - </a:t>
                      </a:r>
                      <a:r>
                        <a:rPr lang="en-US" sz="900" b="0" i="0" kern="1200" dirty="0">
                          <a:solidFill>
                            <a:schemeClr val="tx1"/>
                          </a:solidFill>
                          <a:latin typeface="+mn-lt"/>
                          <a:ea typeface="+mn-ea"/>
                          <a:cs typeface="+mn-cs"/>
                          <a:hlinkClick r:id="rId3"/>
                        </a:rPr>
                        <a:t>https://pixabay.com/illustrations/boy-blackboard-girls-kids-clipart-2782842/</a:t>
                      </a:r>
                      <a:endParaRPr lang="en-US" sz="900" b="0" i="0" kern="1200" dirty="0">
                        <a:solidFill>
                          <a:schemeClr val="tx1"/>
                        </a:solidFill>
                        <a:latin typeface="+mn-lt"/>
                        <a:ea typeface="+mn-ea"/>
                        <a:cs typeface="+mn-cs"/>
                      </a:endParaRPr>
                    </a:p>
                  </a:txBody>
                  <a:tcPr/>
                </a:tc>
                <a:extLst>
                  <a:ext uri="{0D108BD9-81ED-4DB2-BD59-A6C34878D82A}">
                    <a16:rowId xmlns:a16="http://schemas.microsoft.com/office/drawing/2014/main" val="10001"/>
                  </a:ext>
                </a:extLst>
              </a:tr>
              <a:tr h="389313">
                <a:tc>
                  <a:txBody>
                    <a:bodyPr/>
                    <a:lstStyle/>
                    <a:p>
                      <a:r>
                        <a:rPr lang="en-IN" sz="900" dirty="0">
                          <a:solidFill>
                            <a:schemeClr val="tx1"/>
                          </a:solidFill>
                        </a:rPr>
                        <a:t>2</a:t>
                      </a:r>
                    </a:p>
                  </a:txBody>
                  <a:tcPr/>
                </a:tc>
                <a:tc>
                  <a:txBody>
                    <a:bodyPr/>
                    <a:lstStyle/>
                    <a:p>
                      <a:endParaRPr lang="en-IN"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i="0" kern="1200" dirty="0">
                          <a:solidFill>
                            <a:schemeClr val="tx1"/>
                          </a:solidFill>
                          <a:latin typeface="+mn-lt"/>
                          <a:ea typeface="+mn-ea"/>
                          <a:cs typeface="+mn-cs"/>
                        </a:rPr>
                        <a:t>&lt;bus&gt; - </a:t>
                      </a:r>
                      <a:r>
                        <a:rPr lang="en-US" sz="900" b="0" i="0" kern="1200" dirty="0">
                          <a:solidFill>
                            <a:schemeClr val="tx1"/>
                          </a:solidFill>
                          <a:latin typeface="+mn-lt"/>
                          <a:ea typeface="+mn-ea"/>
                          <a:cs typeface="+mn-cs"/>
                          <a:hlinkClick r:id="rId4"/>
                        </a:rPr>
                        <a:t>https://pixabay.com/vectors/bus-public-transport-transport-304845/</a:t>
                      </a:r>
                      <a:endParaRPr lang="en-US" sz="9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i="0" kern="1200" dirty="0">
                          <a:solidFill>
                            <a:schemeClr val="tx1"/>
                          </a:solidFill>
                          <a:latin typeface="+mn-lt"/>
                          <a:ea typeface="+mn-ea"/>
                          <a:cs typeface="+mn-cs"/>
                        </a:rPr>
                        <a:t>&lt;pig&gt; - </a:t>
                      </a:r>
                      <a:r>
                        <a:rPr lang="en-US" sz="900" b="0" i="0" kern="1200" dirty="0">
                          <a:solidFill>
                            <a:schemeClr val="tx1"/>
                          </a:solidFill>
                          <a:latin typeface="+mn-lt"/>
                          <a:ea typeface="+mn-ea"/>
                          <a:cs typeface="+mn-cs"/>
                          <a:hlinkClick r:id="rId5"/>
                        </a:rPr>
                        <a:t>https://pixabay.com/photos/pig-stall-livestock-dirty-piglet-4502063/</a:t>
                      </a:r>
                      <a:endParaRPr lang="en-US" sz="9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i="0" kern="1200" dirty="0">
                          <a:solidFill>
                            <a:schemeClr val="tx1"/>
                          </a:solidFill>
                          <a:latin typeface="+mn-lt"/>
                          <a:ea typeface="+mn-ea"/>
                          <a:cs typeface="+mn-cs"/>
                        </a:rPr>
                        <a:t>&lt;bell&gt; - </a:t>
                      </a:r>
                      <a:r>
                        <a:rPr lang="en-US" sz="900" b="0" i="0" kern="1200" dirty="0">
                          <a:solidFill>
                            <a:schemeClr val="tx1"/>
                          </a:solidFill>
                          <a:latin typeface="+mn-lt"/>
                          <a:ea typeface="+mn-ea"/>
                          <a:cs typeface="+mn-cs"/>
                          <a:hlinkClick r:id="rId6"/>
                        </a:rPr>
                        <a:t>https://pixabay.com/photos/bell-church-sky-religion-3652226/</a:t>
                      </a:r>
                      <a:endParaRPr lang="en-US" sz="9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i="0" kern="1200" dirty="0">
                          <a:solidFill>
                            <a:schemeClr val="tx1"/>
                          </a:solidFill>
                          <a:latin typeface="+mn-lt"/>
                          <a:ea typeface="+mn-ea"/>
                          <a:cs typeface="+mn-cs"/>
                        </a:rPr>
                        <a:t>&lt;cot&gt; - </a:t>
                      </a:r>
                      <a:r>
                        <a:rPr lang="en-US" sz="900" b="0" i="0" kern="1200" dirty="0">
                          <a:solidFill>
                            <a:schemeClr val="tx1"/>
                          </a:solidFill>
                          <a:latin typeface="+mn-lt"/>
                          <a:ea typeface="+mn-ea"/>
                          <a:cs typeface="+mn-cs"/>
                          <a:hlinkClick r:id="rId7"/>
                        </a:rPr>
                        <a:t>https://pixabay.com/vectors/cot-bed-hospital-patient-care-312424/</a:t>
                      </a:r>
                      <a:endParaRPr lang="en-US" sz="9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i="0" kern="1200" dirty="0">
                          <a:solidFill>
                            <a:schemeClr val="tx1"/>
                          </a:solidFill>
                          <a:latin typeface="+mn-lt"/>
                          <a:ea typeface="+mn-ea"/>
                          <a:cs typeface="+mn-cs"/>
                        </a:rPr>
                        <a:t>&lt;sun&gt; - </a:t>
                      </a:r>
                      <a:r>
                        <a:rPr lang="en-US" sz="900" b="0" i="0" kern="1200" dirty="0">
                          <a:solidFill>
                            <a:schemeClr val="tx1"/>
                          </a:solidFill>
                          <a:latin typeface="+mn-lt"/>
                          <a:ea typeface="+mn-ea"/>
                          <a:cs typeface="+mn-cs"/>
                          <a:hlinkClick r:id="rId8"/>
                        </a:rPr>
                        <a:t>https://pixabay.com/vectors/sun-face-sunshine-smiley-ray-34485/</a:t>
                      </a:r>
                      <a:endParaRPr lang="en-US" sz="900" b="0" i="0" kern="1200" dirty="0">
                        <a:solidFill>
                          <a:schemeClr val="tx1"/>
                        </a:solidFill>
                        <a:latin typeface="+mn-lt"/>
                        <a:ea typeface="+mn-ea"/>
                        <a:cs typeface="+mn-cs"/>
                      </a:endParaRPr>
                    </a:p>
                    <a:p>
                      <a:pPr marL="0" indent="0">
                        <a:buFont typeface="Arial" panose="020B0604020202020204" pitchFamily="34" charset="0"/>
                        <a:buNone/>
                      </a:pPr>
                      <a:r>
                        <a:rPr lang="en-US" sz="900" b="0" i="0" kern="1200" dirty="0">
                          <a:solidFill>
                            <a:schemeClr val="tx1"/>
                          </a:solidFill>
                          <a:latin typeface="+mn-lt"/>
                          <a:ea typeface="+mn-ea"/>
                          <a:cs typeface="+mn-cs"/>
                        </a:rPr>
                        <a:t>&lt;ten&gt; - </a:t>
                      </a:r>
                      <a:r>
                        <a:rPr lang="en-US" sz="900" b="0" i="0" kern="1200" dirty="0">
                          <a:solidFill>
                            <a:schemeClr val="tx1"/>
                          </a:solidFill>
                          <a:latin typeface="+mn-lt"/>
                          <a:ea typeface="+mn-ea"/>
                          <a:cs typeface="+mn-cs"/>
                          <a:hlinkClick r:id="rId9"/>
                        </a:rPr>
                        <a:t>https://pixabay.com/vectors/number-ten-mark-traffic-39489/</a:t>
                      </a:r>
                      <a:endParaRPr lang="en-US" sz="900" b="0" i="0" kern="1200" dirty="0">
                        <a:solidFill>
                          <a:schemeClr val="tx1"/>
                        </a:solidFill>
                        <a:latin typeface="+mn-lt"/>
                        <a:ea typeface="+mn-ea"/>
                        <a:cs typeface="+mn-cs"/>
                      </a:endParaRPr>
                    </a:p>
                    <a:p>
                      <a:pPr marL="0" indent="0">
                        <a:buFont typeface="Arial" panose="020B0604020202020204" pitchFamily="34" charset="0"/>
                        <a:buNone/>
                      </a:pPr>
                      <a:r>
                        <a:rPr lang="en-US" sz="900" b="0" i="0" kern="1200" dirty="0">
                          <a:solidFill>
                            <a:schemeClr val="tx1"/>
                          </a:solidFill>
                          <a:latin typeface="+mn-lt"/>
                          <a:ea typeface="+mn-ea"/>
                          <a:cs typeface="+mn-cs"/>
                        </a:rPr>
                        <a:t>&lt;dog&gt; - </a:t>
                      </a:r>
                      <a:r>
                        <a:rPr lang="en-US" sz="900" b="0" i="0" kern="1200" dirty="0">
                          <a:solidFill>
                            <a:schemeClr val="tx1"/>
                          </a:solidFill>
                          <a:latin typeface="+mn-lt"/>
                          <a:ea typeface="+mn-ea"/>
                          <a:cs typeface="+mn-cs"/>
                          <a:hlinkClick r:id="rId10"/>
                        </a:rPr>
                        <a:t>https://pixabay.com/photos/dog-walk-pet-beagle-breed-orange-5144663/</a:t>
                      </a:r>
                      <a:endParaRPr lang="en-US" sz="9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i="0" kern="1200" dirty="0">
                          <a:solidFill>
                            <a:schemeClr val="tx1"/>
                          </a:solidFill>
                          <a:latin typeface="+mn-lt"/>
                          <a:ea typeface="+mn-ea"/>
                          <a:cs typeface="+mn-cs"/>
                        </a:rPr>
                        <a:t>&lt;hat&gt; - </a:t>
                      </a:r>
                      <a:r>
                        <a:rPr lang="en-US" sz="900" b="0" i="0" kern="1200" dirty="0">
                          <a:solidFill>
                            <a:schemeClr val="tx1"/>
                          </a:solidFill>
                          <a:latin typeface="+mn-lt"/>
                          <a:ea typeface="+mn-ea"/>
                          <a:cs typeface="+mn-cs"/>
                          <a:hlinkClick r:id="rId11"/>
                        </a:rPr>
                        <a:t>https://pixabay.com/vectors/red-hat-fedora-fashion-style-26734/</a:t>
                      </a:r>
                      <a:endParaRPr lang="en-US" sz="9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i="0" kern="1200" dirty="0">
                          <a:solidFill>
                            <a:schemeClr val="tx1"/>
                          </a:solidFill>
                          <a:latin typeface="+mn-lt"/>
                          <a:ea typeface="+mn-ea"/>
                          <a:cs typeface="+mn-cs"/>
                        </a:rPr>
                        <a:t>&lt;bin&gt; - </a:t>
                      </a:r>
                      <a:r>
                        <a:rPr lang="en-US" sz="900" b="0" i="0" kern="1200" dirty="0">
                          <a:solidFill>
                            <a:schemeClr val="tx1"/>
                          </a:solidFill>
                          <a:latin typeface="+mn-lt"/>
                          <a:ea typeface="+mn-ea"/>
                          <a:cs typeface="+mn-cs"/>
                          <a:hlinkClick r:id="rId12"/>
                        </a:rPr>
                        <a:t>https://pixabay.com/vectors/trash-can-metal-closed-can-garbage-24936/</a:t>
                      </a:r>
                      <a:endParaRPr lang="en-US" sz="9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i="0" kern="1200" dirty="0">
                          <a:solidFill>
                            <a:schemeClr val="tx1"/>
                          </a:solidFill>
                          <a:latin typeface="+mn-lt"/>
                          <a:ea typeface="+mn-ea"/>
                          <a:cs typeface="+mn-cs"/>
                        </a:rPr>
                        <a:t>&lt;fan&gt; - </a:t>
                      </a:r>
                      <a:r>
                        <a:rPr lang="en-US" sz="900" b="0" i="0" kern="1200" dirty="0">
                          <a:solidFill>
                            <a:schemeClr val="tx1"/>
                          </a:solidFill>
                          <a:latin typeface="+mn-lt"/>
                          <a:ea typeface="+mn-ea"/>
                          <a:cs typeface="+mn-cs"/>
                          <a:hlinkClick r:id="rId13"/>
                        </a:rPr>
                        <a:t>https://pixabay.com/vectors/ceiling-fan-fan-house-fan-circulate-33398/</a:t>
                      </a:r>
                      <a:endParaRPr lang="en-IN" sz="900" i="0" dirty="0"/>
                    </a:p>
                  </a:txBody>
                  <a:tcPr/>
                </a:tc>
                <a:extLst>
                  <a:ext uri="{0D108BD9-81ED-4DB2-BD59-A6C34878D82A}">
                    <a16:rowId xmlns:a16="http://schemas.microsoft.com/office/drawing/2014/main" val="10002"/>
                  </a:ext>
                </a:extLst>
              </a:tr>
              <a:tr h="389313">
                <a:tc>
                  <a:txBody>
                    <a:bodyPr/>
                    <a:lstStyle/>
                    <a:p>
                      <a:r>
                        <a:rPr lang="en-IN" sz="900" dirty="0">
                          <a:solidFill>
                            <a:schemeClr val="tx1"/>
                          </a:solidFill>
                        </a:rPr>
                        <a:t>3</a:t>
                      </a:r>
                    </a:p>
                  </a:txBody>
                  <a:tcPr/>
                </a:tc>
                <a:tc>
                  <a:txBody>
                    <a:bodyPr/>
                    <a:lstStyle/>
                    <a:p>
                      <a:endParaRPr lang="en-IN" sz="1200">
                        <a:solidFill>
                          <a:schemeClr val="tx1"/>
                        </a:solidFill>
                      </a:endParaRPr>
                    </a:p>
                  </a:txBody>
                  <a:tcPr/>
                </a:tc>
                <a:tc>
                  <a:txBody>
                    <a:bodyPr/>
                    <a:lstStyle/>
                    <a:p>
                      <a:pPr marL="0" indent="0">
                        <a:buFont typeface="Arial" panose="020B0604020202020204" pitchFamily="34" charset="0"/>
                        <a:buNone/>
                      </a:pPr>
                      <a:r>
                        <a:rPr lang="en-US" sz="900" b="0" i="0" kern="1200" dirty="0">
                          <a:solidFill>
                            <a:schemeClr val="tx1"/>
                          </a:solidFill>
                          <a:latin typeface="+mn-lt"/>
                          <a:ea typeface="+mn-ea"/>
                          <a:cs typeface="+mn-cs"/>
                        </a:rPr>
                        <a:t>&lt;tap&gt; - </a:t>
                      </a:r>
                      <a:r>
                        <a:rPr lang="en-US" sz="900" b="0" i="0" kern="1200" dirty="0">
                          <a:solidFill>
                            <a:schemeClr val="tx1"/>
                          </a:solidFill>
                          <a:latin typeface="+mn-lt"/>
                          <a:ea typeface="+mn-ea"/>
                          <a:cs typeface="+mn-cs"/>
                          <a:hlinkClick r:id="rId14"/>
                        </a:rPr>
                        <a:t>https://pixabay.com/photos/water-tap-sink-bathtub-drink-pour-5069908/</a:t>
                      </a:r>
                      <a:endParaRPr lang="en-US" sz="9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i="0" kern="1200" dirty="0">
                          <a:solidFill>
                            <a:schemeClr val="tx1"/>
                          </a:solidFill>
                          <a:latin typeface="+mn-lt"/>
                          <a:ea typeface="+mn-ea"/>
                          <a:cs typeface="+mn-cs"/>
                        </a:rPr>
                        <a:t>&lt;net&gt; - </a:t>
                      </a:r>
                      <a:r>
                        <a:rPr lang="en-US" sz="900" b="0" i="0" kern="1200" dirty="0">
                          <a:solidFill>
                            <a:schemeClr val="tx1"/>
                          </a:solidFill>
                          <a:latin typeface="+mn-lt"/>
                          <a:ea typeface="+mn-ea"/>
                          <a:cs typeface="+mn-cs"/>
                          <a:hlinkClick r:id="rId15"/>
                        </a:rPr>
                        <a:t>https://pixabay.com/vectors/net-butterfly-net-net-with-handle-3850048/</a:t>
                      </a:r>
                      <a:endParaRPr lang="en-US" sz="9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i="0" kern="1200" dirty="0">
                          <a:solidFill>
                            <a:schemeClr val="tx1"/>
                          </a:solidFill>
                          <a:latin typeface="+mn-lt"/>
                          <a:ea typeface="+mn-ea"/>
                          <a:cs typeface="+mn-cs"/>
                        </a:rPr>
                        <a:t>&lt;cup&gt; - </a:t>
                      </a:r>
                      <a:r>
                        <a:rPr lang="en-US" sz="900" b="0" i="0" kern="1200" dirty="0">
                          <a:solidFill>
                            <a:schemeClr val="tx1"/>
                          </a:solidFill>
                          <a:latin typeface="+mn-lt"/>
                          <a:ea typeface="+mn-ea"/>
                          <a:cs typeface="+mn-cs"/>
                          <a:hlinkClick r:id="rId16"/>
                        </a:rPr>
                        <a:t>https://pixabay.com/photos/coffee-coffee-cup-hot-coffee-steam-2358388/</a:t>
                      </a:r>
                      <a:endParaRPr lang="en-US" sz="9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i="0" kern="1200" dirty="0">
                          <a:solidFill>
                            <a:schemeClr val="tx1"/>
                          </a:solidFill>
                          <a:latin typeface="+mn-lt"/>
                          <a:ea typeface="+mn-ea"/>
                          <a:cs typeface="+mn-cs"/>
                        </a:rPr>
                        <a:t>&lt;sip&gt; - </a:t>
                      </a:r>
                      <a:r>
                        <a:rPr lang="en-US" sz="900" b="0" i="0" kern="1200" dirty="0">
                          <a:solidFill>
                            <a:schemeClr val="tx1"/>
                          </a:solidFill>
                          <a:latin typeface="+mn-lt"/>
                          <a:ea typeface="+mn-ea"/>
                          <a:cs typeface="+mn-cs"/>
                          <a:hlinkClick r:id="rId17"/>
                        </a:rPr>
                        <a:t>https://pixabay.com/photos/coffee-hot-sipping-mitts-mittens-699431/</a:t>
                      </a:r>
                      <a:endParaRPr lang="en-US" sz="9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i="0" kern="1200" dirty="0">
                          <a:solidFill>
                            <a:schemeClr val="tx1"/>
                          </a:solidFill>
                          <a:latin typeface="+mn-lt"/>
                          <a:ea typeface="+mn-ea"/>
                          <a:cs typeface="+mn-cs"/>
                        </a:rPr>
                        <a:t>&lt;top&gt; - </a:t>
                      </a:r>
                      <a:r>
                        <a:rPr lang="en-US" sz="900" b="0" i="0" kern="1200" dirty="0">
                          <a:solidFill>
                            <a:schemeClr val="tx1"/>
                          </a:solidFill>
                          <a:latin typeface="+mn-lt"/>
                          <a:ea typeface="+mn-ea"/>
                          <a:cs typeface="+mn-cs"/>
                          <a:hlinkClick r:id="rId18"/>
                        </a:rPr>
                        <a:t>https://pixabay.com/photos/raise-challenge-landscape-mountain-3338589/</a:t>
                      </a:r>
                      <a:endParaRPr lang="en-US" sz="9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i="0" kern="1200" dirty="0">
                          <a:solidFill>
                            <a:schemeClr val="tx1"/>
                          </a:solidFill>
                          <a:latin typeface="+mn-lt"/>
                          <a:ea typeface="+mn-ea"/>
                          <a:cs typeface="+mn-cs"/>
                        </a:rPr>
                        <a:t>&lt;pot&gt; - </a:t>
                      </a:r>
                      <a:r>
                        <a:rPr lang="en-US" sz="900" b="0" i="0" kern="1200" dirty="0">
                          <a:solidFill>
                            <a:schemeClr val="tx1"/>
                          </a:solidFill>
                          <a:latin typeface="+mn-lt"/>
                          <a:ea typeface="+mn-ea"/>
                          <a:cs typeface="+mn-cs"/>
                          <a:hlinkClick r:id="rId19"/>
                        </a:rPr>
                        <a:t>https://pixabay.com/photos/claypots-clay-pots-terracotta-1323747/</a:t>
                      </a:r>
                      <a:endParaRPr lang="en-US" sz="900" b="0" i="0" kern="1200" dirty="0">
                        <a:solidFill>
                          <a:schemeClr val="tx1"/>
                        </a:solidFill>
                        <a:latin typeface="+mn-lt"/>
                        <a:ea typeface="+mn-ea"/>
                        <a:cs typeface="+mn-cs"/>
                      </a:endParaRPr>
                    </a:p>
                    <a:p>
                      <a:pPr marL="0" indent="0">
                        <a:buFont typeface="Arial" panose="020B0604020202020204" pitchFamily="34" charset="0"/>
                        <a:buNone/>
                      </a:pPr>
                      <a:r>
                        <a:rPr lang="en-US" sz="900" b="0" i="0" kern="1200" dirty="0">
                          <a:solidFill>
                            <a:schemeClr val="tx1"/>
                          </a:solidFill>
                          <a:latin typeface="+mn-lt"/>
                          <a:ea typeface="+mn-ea"/>
                          <a:cs typeface="+mn-cs"/>
                        </a:rPr>
                        <a:t>&lt;bed&gt; - </a:t>
                      </a:r>
                      <a:r>
                        <a:rPr lang="en-US" sz="900" b="0" i="0" kern="1200" dirty="0">
                          <a:solidFill>
                            <a:schemeClr val="tx1"/>
                          </a:solidFill>
                          <a:latin typeface="+mn-lt"/>
                          <a:ea typeface="+mn-ea"/>
                          <a:cs typeface="+mn-cs"/>
                          <a:hlinkClick r:id="rId20"/>
                        </a:rPr>
                        <a:t>https://pixabay.com/vectors/bed-sleeping-sleep-bedroom-pillow-1300388/</a:t>
                      </a:r>
                      <a:endParaRPr lang="en-US" sz="900" b="0" i="0" kern="1200" dirty="0">
                        <a:solidFill>
                          <a:schemeClr val="tx1"/>
                        </a:solidFill>
                        <a:latin typeface="+mn-lt"/>
                        <a:ea typeface="+mn-ea"/>
                        <a:cs typeface="+mn-cs"/>
                      </a:endParaRPr>
                    </a:p>
                    <a:p>
                      <a:pPr marL="0" indent="0">
                        <a:buFont typeface="Arial" panose="020B0604020202020204" pitchFamily="34" charset="0"/>
                        <a:buNone/>
                      </a:pPr>
                      <a:r>
                        <a:rPr lang="en-US" sz="900" b="0" i="0" kern="1200" dirty="0">
                          <a:solidFill>
                            <a:schemeClr val="tx1"/>
                          </a:solidFill>
                          <a:latin typeface="+mn-lt"/>
                          <a:ea typeface="+mn-ea"/>
                          <a:cs typeface="+mn-cs"/>
                        </a:rPr>
                        <a:t>&lt;lip&gt; - </a:t>
                      </a:r>
                      <a:r>
                        <a:rPr lang="en-US" sz="900" b="0" i="0" kern="1200" dirty="0">
                          <a:solidFill>
                            <a:schemeClr val="tx1"/>
                          </a:solidFill>
                          <a:latin typeface="+mn-lt"/>
                          <a:ea typeface="+mn-ea"/>
                          <a:cs typeface="+mn-cs"/>
                          <a:hlinkClick r:id="rId21"/>
                        </a:rPr>
                        <a:t>https://pixabay.com/vectors/lip-gloss-lips-lipstick-beauty-151266/</a:t>
                      </a:r>
                      <a:endParaRPr lang="en-US" sz="900" b="0" i="0" kern="1200" dirty="0">
                        <a:solidFill>
                          <a:schemeClr val="tx1"/>
                        </a:solidFill>
                        <a:latin typeface="+mn-lt"/>
                        <a:ea typeface="+mn-ea"/>
                        <a:cs typeface="+mn-cs"/>
                      </a:endParaRPr>
                    </a:p>
                    <a:p>
                      <a:pPr marL="0" indent="0">
                        <a:buFont typeface="Arial" panose="020B0604020202020204" pitchFamily="34" charset="0"/>
                        <a:buNone/>
                      </a:pPr>
                      <a:r>
                        <a:rPr lang="en-US" sz="900" b="0" i="0" kern="1200" dirty="0">
                          <a:solidFill>
                            <a:schemeClr val="tx1"/>
                          </a:solidFill>
                          <a:latin typeface="+mn-lt"/>
                          <a:ea typeface="+mn-ea"/>
                          <a:cs typeface="+mn-cs"/>
                        </a:rPr>
                        <a:t>&lt;hut&gt; - </a:t>
                      </a:r>
                      <a:r>
                        <a:rPr lang="en-US" sz="900" b="0" i="0" kern="1200" dirty="0">
                          <a:solidFill>
                            <a:schemeClr val="tx1"/>
                          </a:solidFill>
                          <a:latin typeface="+mn-lt"/>
                          <a:ea typeface="+mn-ea"/>
                          <a:cs typeface="+mn-cs"/>
                          <a:hlinkClick r:id="rId22"/>
                        </a:rPr>
                        <a:t>https://pixabay.com/photos/niger-africa-hut-home-house-mud-80758/</a:t>
                      </a:r>
                      <a:endParaRPr lang="en-US" sz="900" b="0" i="0" kern="1200" dirty="0">
                        <a:solidFill>
                          <a:schemeClr val="tx1"/>
                        </a:solidFill>
                        <a:latin typeface="+mn-lt"/>
                        <a:ea typeface="+mn-ea"/>
                        <a:cs typeface="+mn-cs"/>
                      </a:endParaRPr>
                    </a:p>
                    <a:p>
                      <a:pPr marL="0" indent="0">
                        <a:buFont typeface="Arial" panose="020B0604020202020204" pitchFamily="34" charset="0"/>
                        <a:buNone/>
                      </a:pPr>
                      <a:r>
                        <a:rPr lang="en-US" sz="900" b="0" i="0" kern="1200" dirty="0">
                          <a:solidFill>
                            <a:schemeClr val="tx1"/>
                          </a:solidFill>
                          <a:latin typeface="+mn-lt"/>
                          <a:ea typeface="+mn-ea"/>
                          <a:cs typeface="+mn-cs"/>
                        </a:rPr>
                        <a:t>&lt;bat&gt; - </a:t>
                      </a:r>
                      <a:r>
                        <a:rPr lang="en-US" sz="900" b="0" i="0" kern="1200" dirty="0">
                          <a:solidFill>
                            <a:schemeClr val="tx1"/>
                          </a:solidFill>
                          <a:latin typeface="+mn-lt"/>
                          <a:ea typeface="+mn-ea"/>
                          <a:cs typeface="+mn-cs"/>
                          <a:hlinkClick r:id="rId23"/>
                        </a:rPr>
                        <a:t>https://pixabay.com/vectors/bat-cricket-wood-tool-cricketer-25749/</a:t>
                      </a:r>
                      <a:endParaRPr lang="en-US" sz="900" b="0" i="0" kern="1200" dirty="0">
                        <a:solidFill>
                          <a:schemeClr val="tx1"/>
                        </a:solidFill>
                        <a:latin typeface="+mn-lt"/>
                        <a:ea typeface="+mn-ea"/>
                        <a:cs typeface="+mn-cs"/>
                      </a:endParaRPr>
                    </a:p>
                  </a:txBody>
                  <a:tcPr/>
                </a:tc>
                <a:extLst>
                  <a:ext uri="{0D108BD9-81ED-4DB2-BD59-A6C34878D82A}">
                    <a16:rowId xmlns:a16="http://schemas.microsoft.com/office/drawing/2014/main" val="10008"/>
                  </a:ext>
                </a:extLst>
              </a:tr>
              <a:tr h="389313">
                <a:tc>
                  <a:txBody>
                    <a:bodyPr/>
                    <a:lstStyle/>
                    <a:p>
                      <a:r>
                        <a:rPr lang="en-IN" sz="900" dirty="0">
                          <a:solidFill>
                            <a:schemeClr val="tx1"/>
                          </a:solidFill>
                        </a:rPr>
                        <a:t>4</a:t>
                      </a:r>
                    </a:p>
                  </a:txBody>
                  <a:tcPr/>
                </a:tc>
                <a:tc>
                  <a:txBody>
                    <a:bodyPr/>
                    <a:lstStyle/>
                    <a:p>
                      <a:endParaRPr lang="en-IN" sz="120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dirty="0">
                          <a:solidFill>
                            <a:schemeClr val="tx1"/>
                          </a:solidFill>
                          <a:latin typeface="+mn-lt"/>
                          <a:ea typeface="+mn-ea"/>
                          <a:cs typeface="+mn-cs"/>
                        </a:rPr>
                        <a:t>&lt;flower&gt; - </a:t>
                      </a:r>
                      <a:r>
                        <a:rPr lang="en-US" sz="900" b="0" i="0" kern="1200" dirty="0">
                          <a:solidFill>
                            <a:schemeClr val="tx1"/>
                          </a:solidFill>
                          <a:latin typeface="+mn-lt"/>
                          <a:ea typeface="+mn-ea"/>
                          <a:cs typeface="+mn-cs"/>
                          <a:hlinkClick r:id="rId24"/>
                        </a:rPr>
                        <a:t>https://pixabay.com/photos/roses-bouquet-of-roses-bouquet-1229148/</a:t>
                      </a:r>
                      <a:endParaRPr lang="en-US" sz="9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dirty="0">
                          <a:solidFill>
                            <a:schemeClr val="tx1"/>
                          </a:solidFill>
                          <a:latin typeface="+mn-lt"/>
                          <a:ea typeface="+mn-ea"/>
                          <a:cs typeface="+mn-cs"/>
                        </a:rPr>
                        <a:t>&lt;house&gt; - </a:t>
                      </a:r>
                      <a:r>
                        <a:rPr lang="en-US" sz="900" b="0" i="0" kern="1200" dirty="0">
                          <a:solidFill>
                            <a:schemeClr val="tx1"/>
                          </a:solidFill>
                          <a:latin typeface="+mn-lt"/>
                          <a:ea typeface="+mn-ea"/>
                          <a:cs typeface="+mn-cs"/>
                          <a:hlinkClick r:id="rId25"/>
                        </a:rPr>
                        <a:t>https://pixabay.com/illustrations/clip-art-hause-home-roof-design-3418131/</a:t>
                      </a:r>
                      <a:endParaRPr lang="en-US" sz="9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dirty="0">
                          <a:solidFill>
                            <a:schemeClr val="tx1"/>
                          </a:solidFill>
                          <a:latin typeface="+mn-lt"/>
                          <a:ea typeface="+mn-ea"/>
                          <a:cs typeface="+mn-cs"/>
                        </a:rPr>
                        <a:t>&lt;biscuit&gt; - </a:t>
                      </a:r>
                      <a:r>
                        <a:rPr lang="en-US" sz="900" b="0" i="0" kern="1200" dirty="0">
                          <a:solidFill>
                            <a:schemeClr val="tx1"/>
                          </a:solidFill>
                          <a:latin typeface="+mn-lt"/>
                          <a:ea typeface="+mn-ea"/>
                          <a:cs typeface="+mn-cs"/>
                          <a:hlinkClick r:id="rId26"/>
                        </a:rPr>
                        <a:t>https://pixabay.com/photos/cookies-biscuits-chocolate-cream-167039/ </a:t>
                      </a:r>
                      <a:endParaRPr lang="en-US" sz="900" b="0" i="0" kern="1200" dirty="0">
                        <a:solidFill>
                          <a:schemeClr val="tx1"/>
                        </a:solidFill>
                        <a:latin typeface="+mn-lt"/>
                        <a:ea typeface="+mn-ea"/>
                        <a:cs typeface="+mn-cs"/>
                      </a:endParaRPr>
                    </a:p>
                  </a:txBody>
                  <a:tcPr/>
                </a:tc>
                <a:extLst>
                  <a:ext uri="{0D108BD9-81ED-4DB2-BD59-A6C34878D82A}">
                    <a16:rowId xmlns:a16="http://schemas.microsoft.com/office/drawing/2014/main" val="1109490397"/>
                  </a:ext>
                </a:extLst>
              </a:tr>
              <a:tr h="389313">
                <a:tc>
                  <a:txBody>
                    <a:bodyPr/>
                    <a:lstStyle/>
                    <a:p>
                      <a:r>
                        <a:rPr lang="en-IN" sz="900" dirty="0">
                          <a:solidFill>
                            <a:schemeClr val="tx1"/>
                          </a:solidFill>
                        </a:rPr>
                        <a:t>5</a:t>
                      </a:r>
                    </a:p>
                  </a:txBody>
                  <a:tcPr/>
                </a:tc>
                <a:tc>
                  <a:txBody>
                    <a:bodyPr/>
                    <a:lstStyle/>
                    <a:p>
                      <a:endParaRPr lang="en-IN"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dirty="0">
                          <a:solidFill>
                            <a:schemeClr val="tx1"/>
                          </a:solidFill>
                          <a:latin typeface="+mn-lt"/>
                          <a:ea typeface="+mn-ea"/>
                          <a:cs typeface="+mn-cs"/>
                        </a:rPr>
                        <a:t>&lt;class&gt; - https://www.flickr.com/photos/10816734@N03/2243054578 By World Bank Photo Collection’s </a:t>
                      </a:r>
                      <a:r>
                        <a:rPr lang="en-US" sz="900" b="0" i="0" kern="1200" dirty="0" err="1">
                          <a:solidFill>
                            <a:schemeClr val="tx1"/>
                          </a:solidFill>
                          <a:latin typeface="+mn-lt"/>
                          <a:ea typeface="+mn-ea"/>
                          <a:cs typeface="+mn-cs"/>
                        </a:rPr>
                        <a:t>Photostream</a:t>
                      </a:r>
                      <a:endParaRPr lang="en-US" sz="9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dirty="0">
                          <a:solidFill>
                            <a:schemeClr val="tx1"/>
                          </a:solidFill>
                          <a:latin typeface="+mn-lt"/>
                          <a:ea typeface="+mn-ea"/>
                          <a:cs typeface="+mn-cs"/>
                        </a:rPr>
                        <a:t>&lt;school&gt; - </a:t>
                      </a:r>
                      <a:r>
                        <a:rPr lang="en-US" sz="900" b="0" i="0" kern="1200" dirty="0">
                          <a:solidFill>
                            <a:schemeClr val="tx1"/>
                          </a:solidFill>
                          <a:latin typeface="+mn-lt"/>
                          <a:ea typeface="+mn-ea"/>
                          <a:cs typeface="+mn-cs"/>
                          <a:hlinkClick r:id="rId27"/>
                        </a:rPr>
                        <a:t>https://pixabay.com/vectors/school-building-education-property-295210/</a:t>
                      </a:r>
                      <a:endParaRPr lang="en-US" sz="9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dirty="0">
                          <a:solidFill>
                            <a:schemeClr val="tx1"/>
                          </a:solidFill>
                          <a:latin typeface="+mn-lt"/>
                          <a:ea typeface="+mn-ea"/>
                          <a:cs typeface="+mn-cs"/>
                        </a:rPr>
                        <a:t>&lt;pencil&gt; - </a:t>
                      </a:r>
                      <a:r>
                        <a:rPr lang="en-US" sz="900" b="0" i="0" kern="1200" dirty="0">
                          <a:solidFill>
                            <a:schemeClr val="tx1"/>
                          </a:solidFill>
                          <a:latin typeface="+mn-lt"/>
                          <a:ea typeface="+mn-ea"/>
                          <a:cs typeface="+mn-cs"/>
                          <a:hlinkClick r:id="rId28"/>
                        </a:rPr>
                        <a:t>https://pixabay.com/illustrations/pencil-pen-write-pencil-drawing-913101/</a:t>
                      </a:r>
                      <a:endParaRPr lang="en-US" sz="900" b="0" i="0" kern="1200" dirty="0">
                        <a:solidFill>
                          <a:schemeClr val="tx1"/>
                        </a:solidFill>
                        <a:latin typeface="+mn-lt"/>
                        <a:ea typeface="+mn-ea"/>
                        <a:cs typeface="+mn-cs"/>
                      </a:endParaRPr>
                    </a:p>
                  </a:txBody>
                  <a:tcPr/>
                </a:tc>
                <a:extLst>
                  <a:ext uri="{0D108BD9-81ED-4DB2-BD59-A6C34878D82A}">
                    <a16:rowId xmlns:a16="http://schemas.microsoft.com/office/drawing/2014/main" val="1227267794"/>
                  </a:ext>
                </a:extLst>
              </a:tr>
              <a:tr h="389313">
                <a:tc>
                  <a:txBody>
                    <a:bodyPr/>
                    <a:lstStyle/>
                    <a:p>
                      <a:r>
                        <a:rPr lang="en-IN" sz="900" dirty="0">
                          <a:solidFill>
                            <a:schemeClr val="tx1"/>
                          </a:solidFill>
                        </a:rPr>
                        <a:t>6</a:t>
                      </a:r>
                    </a:p>
                  </a:txBody>
                  <a:tcPr/>
                </a:tc>
                <a:tc>
                  <a:txBody>
                    <a:bodyPr/>
                    <a:lstStyle/>
                    <a:p>
                      <a:endParaRPr lang="en-IN"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dirty="0">
                          <a:solidFill>
                            <a:schemeClr val="tx1"/>
                          </a:solidFill>
                          <a:latin typeface="+mn-lt"/>
                          <a:ea typeface="+mn-ea"/>
                          <a:cs typeface="+mn-cs"/>
                        </a:rPr>
                        <a:t>&lt;hug&gt; - </a:t>
                      </a:r>
                      <a:r>
                        <a:rPr lang="en-US" sz="900" b="0" i="0" kern="1200" dirty="0">
                          <a:solidFill>
                            <a:schemeClr val="tx1"/>
                          </a:solidFill>
                          <a:latin typeface="+mn-lt"/>
                          <a:ea typeface="+mn-ea"/>
                          <a:cs typeface="+mn-cs"/>
                          <a:hlinkClick r:id="rId29"/>
                        </a:rPr>
                        <a:t>https://pixabay.com/photos/empathy-compassion-friendship-4181896/</a:t>
                      </a:r>
                      <a:endParaRPr lang="en-US" sz="9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dirty="0">
                          <a:solidFill>
                            <a:schemeClr val="tx1"/>
                          </a:solidFill>
                          <a:latin typeface="+mn-lt"/>
                          <a:ea typeface="+mn-ea"/>
                          <a:cs typeface="+mn-cs"/>
                        </a:rPr>
                        <a:t>&lt;pen&gt; - </a:t>
                      </a:r>
                      <a:r>
                        <a:rPr lang="en-US" sz="900" b="0" i="0" kern="1200" dirty="0">
                          <a:solidFill>
                            <a:schemeClr val="tx1"/>
                          </a:solidFill>
                          <a:latin typeface="+mn-lt"/>
                          <a:ea typeface="+mn-ea"/>
                          <a:cs typeface="+mn-cs"/>
                          <a:hlinkClick r:id="rId30"/>
                        </a:rPr>
                        <a:t>https://pixabay.com/vectors/filler-pen-silhouette-black-1072217/</a:t>
                      </a:r>
                      <a:endParaRPr lang="en-US" sz="9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dirty="0">
                          <a:solidFill>
                            <a:schemeClr val="tx1"/>
                          </a:solidFill>
                          <a:latin typeface="+mn-lt"/>
                          <a:ea typeface="+mn-ea"/>
                          <a:cs typeface="+mn-cs"/>
                        </a:rPr>
                        <a:t>&lt;pin&gt; - </a:t>
                      </a:r>
                      <a:r>
                        <a:rPr lang="en-US" sz="900" b="0" i="0" kern="1200" dirty="0">
                          <a:solidFill>
                            <a:schemeClr val="tx1"/>
                          </a:solidFill>
                          <a:latin typeface="+mn-lt"/>
                          <a:ea typeface="+mn-ea"/>
                          <a:cs typeface="+mn-cs"/>
                          <a:hlinkClick r:id="rId31"/>
                        </a:rPr>
                        <a:t>https://pixabay.com/vectors/safety-pin-pin-open-sharp-needle-29024/</a:t>
                      </a:r>
                      <a:endParaRPr lang="en-US" sz="9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dirty="0">
                          <a:solidFill>
                            <a:schemeClr val="tx1"/>
                          </a:solidFill>
                          <a:latin typeface="+mn-lt"/>
                          <a:ea typeface="+mn-ea"/>
                          <a:cs typeface="+mn-cs"/>
                        </a:rPr>
                        <a:t>&lt;pot&gt; - </a:t>
                      </a:r>
                      <a:r>
                        <a:rPr lang="en-US" sz="900" b="0" i="0" kern="1200" dirty="0">
                          <a:solidFill>
                            <a:schemeClr val="tx1"/>
                          </a:solidFill>
                          <a:latin typeface="+mn-lt"/>
                          <a:ea typeface="+mn-ea"/>
                          <a:cs typeface="+mn-cs"/>
                          <a:hlinkClick r:id="rId32"/>
                        </a:rPr>
                        <a:t>https://pixabay.com/vectors/vase-pottery-flower-pot-roman-295341/</a:t>
                      </a:r>
                      <a:endParaRPr lang="en-US" sz="9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dirty="0">
                          <a:solidFill>
                            <a:schemeClr val="tx1"/>
                          </a:solidFill>
                          <a:latin typeface="+mn-lt"/>
                          <a:ea typeface="+mn-ea"/>
                          <a:cs typeface="+mn-cs"/>
                        </a:rPr>
                        <a:t>&lt;van&gt; - </a:t>
                      </a:r>
                      <a:r>
                        <a:rPr lang="en-US" sz="900" b="0" i="0" kern="1200" dirty="0">
                          <a:solidFill>
                            <a:schemeClr val="tx1"/>
                          </a:solidFill>
                          <a:latin typeface="+mn-lt"/>
                          <a:ea typeface="+mn-ea"/>
                          <a:cs typeface="+mn-cs"/>
                          <a:hlinkClick r:id="rId33"/>
                        </a:rPr>
                        <a:t>https://pixabay.com/vectors/bus-van-vw-volkswagen-car-154865/</a:t>
                      </a:r>
                      <a:endParaRPr lang="en-US" sz="9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dirty="0">
                          <a:solidFill>
                            <a:schemeClr val="tx1"/>
                          </a:solidFill>
                          <a:latin typeface="+mn-lt"/>
                          <a:ea typeface="+mn-ea"/>
                          <a:cs typeface="+mn-cs"/>
                        </a:rPr>
                        <a:t>&lt;ten&gt; - </a:t>
                      </a:r>
                      <a:r>
                        <a:rPr lang="en-US" sz="900" b="0" i="0" kern="1200" dirty="0">
                          <a:solidFill>
                            <a:schemeClr val="tx1"/>
                          </a:solidFill>
                          <a:latin typeface="+mn-lt"/>
                          <a:ea typeface="+mn-ea"/>
                          <a:cs typeface="+mn-cs"/>
                          <a:hlinkClick r:id="rId9"/>
                        </a:rPr>
                        <a:t>https://pixabay.com/vectors/number-ten-mark-traffic-39489/</a:t>
                      </a:r>
                      <a:endParaRPr lang="en-US" sz="900" b="0" i="0" kern="1200" dirty="0">
                        <a:solidFill>
                          <a:schemeClr val="tx1"/>
                        </a:solidFill>
                        <a:latin typeface="+mn-lt"/>
                        <a:ea typeface="+mn-ea"/>
                        <a:cs typeface="+mn-cs"/>
                      </a:endParaRPr>
                    </a:p>
                  </a:txBody>
                  <a:tcPr/>
                </a:tc>
                <a:extLst>
                  <a:ext uri="{0D108BD9-81ED-4DB2-BD59-A6C34878D82A}">
                    <a16:rowId xmlns:a16="http://schemas.microsoft.com/office/drawing/2014/main" val="3953016325"/>
                  </a:ext>
                </a:extLst>
              </a:tr>
            </a:tbl>
          </a:graphicData>
        </a:graphic>
      </p:graphicFrame>
      <p:pic>
        <p:nvPicPr>
          <p:cNvPr id="4" name="Picture 3" descr="Icon&#10;&#10;Description automatically generated">
            <a:extLst>
              <a:ext uri="{FF2B5EF4-FFF2-40B4-BE49-F238E27FC236}">
                <a16:creationId xmlns:a16="http://schemas.microsoft.com/office/drawing/2014/main" id="{B67631D3-43EF-4D90-B6E5-B2F304ADE9C8}"/>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2528007" y="1143660"/>
            <a:ext cx="297505" cy="297505"/>
          </a:xfrm>
          <a:prstGeom prst="rect">
            <a:avLst/>
          </a:prstGeom>
        </p:spPr>
      </p:pic>
      <p:pic>
        <p:nvPicPr>
          <p:cNvPr id="6" name="Picture 5" descr="Icon&#10;&#10;Description automatically generated">
            <a:extLst>
              <a:ext uri="{FF2B5EF4-FFF2-40B4-BE49-F238E27FC236}">
                <a16:creationId xmlns:a16="http://schemas.microsoft.com/office/drawing/2014/main" id="{5B5A4719-AA85-4EFC-A13E-2A561E7DEF7C}"/>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109590" y="1672132"/>
            <a:ext cx="517236" cy="266700"/>
          </a:xfrm>
          <a:prstGeom prst="rect">
            <a:avLst/>
          </a:prstGeom>
        </p:spPr>
      </p:pic>
      <p:pic>
        <p:nvPicPr>
          <p:cNvPr id="7" name="Picture 6" descr="A picture containing swine, mammal, hay&#10;&#10;Description automatically generated">
            <a:extLst>
              <a:ext uri="{FF2B5EF4-FFF2-40B4-BE49-F238E27FC236}">
                <a16:creationId xmlns:a16="http://schemas.microsoft.com/office/drawing/2014/main" id="{ADDBCF50-C80F-4F6D-A3A0-B5F3A8DA79BF}"/>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626868" y="1661691"/>
            <a:ext cx="389711" cy="259807"/>
          </a:xfrm>
          <a:prstGeom prst="rect">
            <a:avLst/>
          </a:prstGeom>
        </p:spPr>
      </p:pic>
      <p:pic>
        <p:nvPicPr>
          <p:cNvPr id="8" name="Picture 7" descr="A picture containing object, sky, bell&#10;&#10;Description automatically generated">
            <a:extLst>
              <a:ext uri="{FF2B5EF4-FFF2-40B4-BE49-F238E27FC236}">
                <a16:creationId xmlns:a16="http://schemas.microsoft.com/office/drawing/2014/main" id="{91661ED1-14B9-42AE-8347-6BD35563E04E}"/>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3057464" y="1678936"/>
            <a:ext cx="428682" cy="224149"/>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3805C36F-31D9-49D1-A660-C6082ED8455F}"/>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106418" y="2086907"/>
            <a:ext cx="482167" cy="271220"/>
          </a:xfrm>
          <a:prstGeom prst="rect">
            <a:avLst/>
          </a:prstGeom>
        </p:spPr>
      </p:pic>
      <p:pic>
        <p:nvPicPr>
          <p:cNvPr id="10" name="Picture 9">
            <a:extLst>
              <a:ext uri="{FF2B5EF4-FFF2-40B4-BE49-F238E27FC236}">
                <a16:creationId xmlns:a16="http://schemas.microsoft.com/office/drawing/2014/main" id="{E60F291A-07B0-41AB-BCC2-9E617FE94459}"/>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2630313" y="1954425"/>
            <a:ext cx="435578" cy="435578"/>
          </a:xfrm>
          <a:prstGeom prst="rect">
            <a:avLst/>
          </a:prstGeom>
        </p:spPr>
      </p:pic>
      <p:pic>
        <p:nvPicPr>
          <p:cNvPr id="11" name="Picture 10">
            <a:extLst>
              <a:ext uri="{FF2B5EF4-FFF2-40B4-BE49-F238E27FC236}">
                <a16:creationId xmlns:a16="http://schemas.microsoft.com/office/drawing/2014/main" id="{C30C93E2-AA8C-4644-B55B-2C70C6A74528}"/>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2098507" y="3007620"/>
            <a:ext cx="278912" cy="418367"/>
          </a:xfrm>
          <a:prstGeom prst="rect">
            <a:avLst/>
          </a:prstGeom>
        </p:spPr>
      </p:pic>
      <p:pic>
        <p:nvPicPr>
          <p:cNvPr id="12" name="Picture 11">
            <a:extLst>
              <a:ext uri="{FF2B5EF4-FFF2-40B4-BE49-F238E27FC236}">
                <a16:creationId xmlns:a16="http://schemas.microsoft.com/office/drawing/2014/main" id="{9F4F9422-D4C8-4C8F-957D-20E6F77F20DF}"/>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3179705" y="3012652"/>
            <a:ext cx="179991" cy="359982"/>
          </a:xfrm>
          <a:prstGeom prst="rect">
            <a:avLst/>
          </a:prstGeom>
        </p:spPr>
      </p:pic>
      <p:pic>
        <p:nvPicPr>
          <p:cNvPr id="13" name="Picture 12">
            <a:extLst>
              <a:ext uri="{FF2B5EF4-FFF2-40B4-BE49-F238E27FC236}">
                <a16:creationId xmlns:a16="http://schemas.microsoft.com/office/drawing/2014/main" id="{ABDE0A75-CE72-441F-ADB2-08BABF229FC8}"/>
              </a:ext>
            </a:extLst>
          </p:cNvPr>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2435881" y="3038808"/>
            <a:ext cx="481756" cy="321170"/>
          </a:xfrm>
          <a:prstGeom prst="rect">
            <a:avLst/>
          </a:prstGeom>
        </p:spPr>
      </p:pic>
      <p:pic>
        <p:nvPicPr>
          <p:cNvPr id="14" name="Picture 13">
            <a:extLst>
              <a:ext uri="{FF2B5EF4-FFF2-40B4-BE49-F238E27FC236}">
                <a16:creationId xmlns:a16="http://schemas.microsoft.com/office/drawing/2014/main" id="{5A0207FA-0AE3-4C15-AA92-C18272DC457D}"/>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2117260" y="3508813"/>
            <a:ext cx="359982" cy="257612"/>
          </a:xfrm>
          <a:prstGeom prst="rect">
            <a:avLst/>
          </a:prstGeom>
        </p:spPr>
      </p:pic>
      <p:pic>
        <p:nvPicPr>
          <p:cNvPr id="15" name="Picture 14" descr="A picture containing sky, mountain, outdoor, sunset&#10;&#10;Description automatically generated">
            <a:extLst>
              <a:ext uri="{FF2B5EF4-FFF2-40B4-BE49-F238E27FC236}">
                <a16:creationId xmlns:a16="http://schemas.microsoft.com/office/drawing/2014/main" id="{1B52E65C-F94F-4F6C-A6F1-1ED6CA5ACC62}"/>
              </a:ext>
            </a:extLst>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2518661" y="3453508"/>
            <a:ext cx="427218" cy="324420"/>
          </a:xfrm>
          <a:prstGeom prst="rect">
            <a:avLst/>
          </a:prstGeom>
        </p:spPr>
      </p:pic>
      <p:pic>
        <p:nvPicPr>
          <p:cNvPr id="16" name="Picture 15">
            <a:extLst>
              <a:ext uri="{FF2B5EF4-FFF2-40B4-BE49-F238E27FC236}">
                <a16:creationId xmlns:a16="http://schemas.microsoft.com/office/drawing/2014/main" id="{50B5A66B-DECE-4EAA-A211-99CD0CB846D2}"/>
              </a:ext>
            </a:extLst>
          </p:cNvPr>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3015951" y="3482739"/>
            <a:ext cx="449189" cy="299461"/>
          </a:xfrm>
          <a:prstGeom prst="rect">
            <a:avLst/>
          </a:prstGeom>
        </p:spPr>
      </p:pic>
      <p:pic>
        <p:nvPicPr>
          <p:cNvPr id="18" name="Picture 17" descr="A picture containing plant, flower, bouquet, colorful&#10;&#10;Description automatically generated">
            <a:extLst>
              <a:ext uri="{FF2B5EF4-FFF2-40B4-BE49-F238E27FC236}">
                <a16:creationId xmlns:a16="http://schemas.microsoft.com/office/drawing/2014/main" id="{AEECF534-7F37-41DE-BE51-C18C9A20A050}"/>
              </a:ext>
            </a:extLst>
          </p:cNvPr>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2100352" y="4506079"/>
            <a:ext cx="408354" cy="306933"/>
          </a:xfrm>
          <a:prstGeom prst="rect">
            <a:avLst/>
          </a:prstGeom>
        </p:spPr>
      </p:pic>
      <p:pic>
        <p:nvPicPr>
          <p:cNvPr id="19" name="Picture 18" descr="A picture containing icon&#10;&#10;Description automatically generated">
            <a:extLst>
              <a:ext uri="{FF2B5EF4-FFF2-40B4-BE49-F238E27FC236}">
                <a16:creationId xmlns:a16="http://schemas.microsoft.com/office/drawing/2014/main" id="{77DEE2C9-9471-4522-9B24-4942F7735776}"/>
              </a:ext>
            </a:extLst>
          </p:cNvPr>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2428461" y="4434777"/>
            <a:ext cx="661123" cy="446258"/>
          </a:xfrm>
          <a:prstGeom prst="rect">
            <a:avLst/>
          </a:prstGeom>
        </p:spPr>
      </p:pic>
      <p:pic>
        <p:nvPicPr>
          <p:cNvPr id="20" name="Picture 19" descr="A picture containing sweet, several&#10;&#10;Description automatically generated">
            <a:extLst>
              <a:ext uri="{FF2B5EF4-FFF2-40B4-BE49-F238E27FC236}">
                <a16:creationId xmlns:a16="http://schemas.microsoft.com/office/drawing/2014/main" id="{11CF8163-05CF-4AFB-BA4B-DCB1EEC2B398}"/>
              </a:ext>
            </a:extLst>
          </p:cNvPr>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3012227" y="4511917"/>
            <a:ext cx="449189" cy="298992"/>
          </a:xfrm>
          <a:prstGeom prst="rect">
            <a:avLst/>
          </a:prstGeom>
        </p:spPr>
      </p:pic>
      <p:pic>
        <p:nvPicPr>
          <p:cNvPr id="22" name="Picture 21" descr="A picture containing icon&#10;&#10;Description automatically generated">
            <a:extLst>
              <a:ext uri="{FF2B5EF4-FFF2-40B4-BE49-F238E27FC236}">
                <a16:creationId xmlns:a16="http://schemas.microsoft.com/office/drawing/2014/main" id="{57E510BA-0184-4009-957C-38C91CFAAA75}"/>
              </a:ext>
            </a:extLst>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2512653" y="5022269"/>
            <a:ext cx="531191" cy="272237"/>
          </a:xfrm>
          <a:prstGeom prst="rect">
            <a:avLst/>
          </a:prstGeom>
        </p:spPr>
      </p:pic>
      <p:pic>
        <p:nvPicPr>
          <p:cNvPr id="23" name="Picture 22" descr="A picture containing writing implement, stationary, pencil&#10;&#10;Description automatically generated">
            <a:extLst>
              <a:ext uri="{FF2B5EF4-FFF2-40B4-BE49-F238E27FC236}">
                <a16:creationId xmlns:a16="http://schemas.microsoft.com/office/drawing/2014/main" id="{B80EB567-C71A-4AE7-A19D-AD379CF9084C}"/>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3019654" y="4983063"/>
            <a:ext cx="457163" cy="311443"/>
          </a:xfrm>
          <a:prstGeom prst="rect">
            <a:avLst/>
          </a:prstGeom>
        </p:spPr>
      </p:pic>
      <p:pic>
        <p:nvPicPr>
          <p:cNvPr id="24" name="Picture 23" descr="Icon&#10;&#10;Description automatically generated">
            <a:extLst>
              <a:ext uri="{FF2B5EF4-FFF2-40B4-BE49-F238E27FC236}">
                <a16:creationId xmlns:a16="http://schemas.microsoft.com/office/drawing/2014/main" id="{EC709F09-55D7-4E34-94A8-CDB5E78A84CA}"/>
              </a:ext>
            </a:extLst>
          </p:cNvPr>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2078453" y="5472671"/>
            <a:ext cx="473304" cy="322439"/>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A231F617-ACF0-4095-83D7-70C2C461F132}"/>
              </a:ext>
            </a:extLst>
          </p:cNvPr>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2653948" y="5523996"/>
            <a:ext cx="226087" cy="338074"/>
          </a:xfrm>
          <a:prstGeom prst="rect">
            <a:avLst/>
          </a:prstGeom>
        </p:spPr>
      </p:pic>
      <p:pic>
        <p:nvPicPr>
          <p:cNvPr id="26" name="Picture 25">
            <a:extLst>
              <a:ext uri="{FF2B5EF4-FFF2-40B4-BE49-F238E27FC236}">
                <a16:creationId xmlns:a16="http://schemas.microsoft.com/office/drawing/2014/main" id="{1186CBD9-F726-45F3-8B5A-6275F3D606BD}"/>
              </a:ext>
            </a:extLst>
          </p:cNvPr>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3065891" y="5517217"/>
            <a:ext cx="364690" cy="254143"/>
          </a:xfrm>
          <a:prstGeom prst="rect">
            <a:avLst/>
          </a:prstGeom>
        </p:spPr>
      </p:pic>
      <p:pic>
        <p:nvPicPr>
          <p:cNvPr id="27" name="Picture 26" descr="Shape&#10;&#10;Description automatically generated">
            <a:extLst>
              <a:ext uri="{FF2B5EF4-FFF2-40B4-BE49-F238E27FC236}">
                <a16:creationId xmlns:a16="http://schemas.microsoft.com/office/drawing/2014/main" id="{1F1C52D4-82DA-42E6-82F5-B85425428577}"/>
              </a:ext>
            </a:extLst>
          </p:cNvPr>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2085732" y="5892023"/>
            <a:ext cx="349422" cy="369027"/>
          </a:xfrm>
          <a:prstGeom prst="rect">
            <a:avLst/>
          </a:prstGeom>
        </p:spPr>
      </p:pic>
      <p:pic>
        <p:nvPicPr>
          <p:cNvPr id="28" name="Picture 27" descr="Shape, rectangle&#10;&#10;Description automatically generated">
            <a:extLst>
              <a:ext uri="{FF2B5EF4-FFF2-40B4-BE49-F238E27FC236}">
                <a16:creationId xmlns:a16="http://schemas.microsoft.com/office/drawing/2014/main" id="{00C8CEE3-1A02-44A5-A60B-EB3B83090AD3}"/>
              </a:ext>
            </a:extLst>
          </p:cNvPr>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2551412" y="5996049"/>
            <a:ext cx="479974" cy="247488"/>
          </a:xfrm>
          <a:prstGeom prst="rect">
            <a:avLst/>
          </a:prstGeom>
        </p:spPr>
      </p:pic>
      <p:pic>
        <p:nvPicPr>
          <p:cNvPr id="29" name="Picture 28" descr="Logo&#10;&#10;Description automatically generated">
            <a:extLst>
              <a:ext uri="{FF2B5EF4-FFF2-40B4-BE49-F238E27FC236}">
                <a16:creationId xmlns:a16="http://schemas.microsoft.com/office/drawing/2014/main" id="{C232334F-EC4B-4796-836F-CC05422ED5FA}"/>
              </a:ext>
            </a:extLst>
          </p:cNvPr>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3090224" y="5902746"/>
            <a:ext cx="358951" cy="362349"/>
          </a:xfrm>
          <a:prstGeom prst="rect">
            <a:avLst/>
          </a:prstGeom>
        </p:spPr>
      </p:pic>
      <p:pic>
        <p:nvPicPr>
          <p:cNvPr id="30" name="Picture 29">
            <a:extLst>
              <a:ext uri="{FF2B5EF4-FFF2-40B4-BE49-F238E27FC236}">
                <a16:creationId xmlns:a16="http://schemas.microsoft.com/office/drawing/2014/main" id="{6514A902-B785-4AED-AAA2-BE6AC962129D}"/>
              </a:ext>
            </a:extLst>
          </p:cNvPr>
          <p:cNvPicPr>
            <a:picLocks noChangeAspect="1"/>
          </p:cNvPicPr>
          <p:nvPr/>
        </p:nvPicPr>
        <p:blipFill>
          <a:blip r:embed="rId57" cstate="print">
            <a:extLst>
              <a:ext uri="{28A0092B-C50C-407E-A947-70E740481C1C}">
                <a14:useLocalDpi xmlns:a14="http://schemas.microsoft.com/office/drawing/2010/main" val="0"/>
              </a:ext>
            </a:extLst>
          </a:blip>
          <a:srcRect/>
          <a:stretch/>
        </p:blipFill>
        <p:spPr>
          <a:xfrm>
            <a:off x="3143672" y="2420888"/>
            <a:ext cx="317886" cy="320391"/>
          </a:xfrm>
          <a:prstGeom prst="rect">
            <a:avLst/>
          </a:prstGeom>
          <a:ln>
            <a:noFill/>
          </a:ln>
        </p:spPr>
      </p:pic>
      <p:pic>
        <p:nvPicPr>
          <p:cNvPr id="31" name="Picture 30">
            <a:extLst>
              <a:ext uri="{FF2B5EF4-FFF2-40B4-BE49-F238E27FC236}">
                <a16:creationId xmlns:a16="http://schemas.microsoft.com/office/drawing/2014/main" id="{D2D7C505-5C34-407D-A582-84A67E79141B}"/>
              </a:ext>
            </a:extLst>
          </p:cNvPr>
          <p:cNvPicPr>
            <a:picLocks noChangeAspect="1"/>
          </p:cNvPicPr>
          <p:nvPr/>
        </p:nvPicPr>
        <p:blipFill>
          <a:blip r:embed="rId58" cstate="print">
            <a:extLst>
              <a:ext uri="{28A0092B-C50C-407E-A947-70E740481C1C}">
                <a14:useLocalDpi xmlns:a14="http://schemas.microsoft.com/office/drawing/2010/main" val="0"/>
              </a:ext>
            </a:extLst>
          </a:blip>
          <a:srcRect l="5119" r="5119"/>
          <a:stretch/>
        </p:blipFill>
        <p:spPr>
          <a:xfrm>
            <a:off x="3071664" y="2013817"/>
            <a:ext cx="390941" cy="291265"/>
          </a:xfrm>
          <a:prstGeom prst="rect">
            <a:avLst/>
          </a:prstGeom>
        </p:spPr>
      </p:pic>
      <p:pic>
        <p:nvPicPr>
          <p:cNvPr id="32" name="Picture 31">
            <a:extLst>
              <a:ext uri="{FF2B5EF4-FFF2-40B4-BE49-F238E27FC236}">
                <a16:creationId xmlns:a16="http://schemas.microsoft.com/office/drawing/2014/main" id="{EF60DAA2-9E02-48E5-BEB4-C9B825935777}"/>
              </a:ext>
            </a:extLst>
          </p:cNvPr>
          <p:cNvPicPr>
            <a:picLocks noChangeAspect="1"/>
          </p:cNvPicPr>
          <p:nvPr/>
        </p:nvPicPr>
        <p:blipFill rotWithShape="1">
          <a:blip r:embed="rId59" cstate="print">
            <a:extLst>
              <a:ext uri="{28A0092B-C50C-407E-A947-70E740481C1C}">
                <a14:useLocalDpi xmlns:a14="http://schemas.microsoft.com/office/drawing/2010/main" val="0"/>
              </a:ext>
            </a:extLst>
          </a:blip>
          <a:srcRect l="-4616" t="-5582" r="-818" b="-5700"/>
          <a:stretch/>
        </p:blipFill>
        <p:spPr>
          <a:xfrm>
            <a:off x="2506429" y="2494206"/>
            <a:ext cx="336541" cy="240715"/>
          </a:xfrm>
          <a:prstGeom prst="rect">
            <a:avLst/>
          </a:prstGeom>
        </p:spPr>
      </p:pic>
      <p:pic>
        <p:nvPicPr>
          <p:cNvPr id="33" name="Picture 32">
            <a:extLst>
              <a:ext uri="{FF2B5EF4-FFF2-40B4-BE49-F238E27FC236}">
                <a16:creationId xmlns:a16="http://schemas.microsoft.com/office/drawing/2014/main" id="{82AD5907-2DF2-4157-8DF5-A1F3CA988112}"/>
              </a:ext>
            </a:extLst>
          </p:cNvPr>
          <p:cNvPicPr>
            <a:picLocks noChangeAspect="1"/>
          </p:cNvPicPr>
          <p:nvPr/>
        </p:nvPicPr>
        <p:blipFill>
          <a:blip r:embed="rId60" cstate="print">
            <a:extLst>
              <a:ext uri="{28A0092B-C50C-407E-A947-70E740481C1C}">
                <a14:useLocalDpi xmlns:a14="http://schemas.microsoft.com/office/drawing/2010/main" val="0"/>
              </a:ext>
            </a:extLst>
          </a:blip>
          <a:srcRect/>
          <a:stretch/>
        </p:blipFill>
        <p:spPr>
          <a:xfrm>
            <a:off x="2149812" y="2556281"/>
            <a:ext cx="319025" cy="218832"/>
          </a:xfrm>
          <a:prstGeom prst="rect">
            <a:avLst/>
          </a:prstGeom>
          <a:ln>
            <a:noFill/>
          </a:ln>
        </p:spPr>
      </p:pic>
      <p:pic>
        <p:nvPicPr>
          <p:cNvPr id="34" name="Picture 33">
            <a:extLst>
              <a:ext uri="{FF2B5EF4-FFF2-40B4-BE49-F238E27FC236}">
                <a16:creationId xmlns:a16="http://schemas.microsoft.com/office/drawing/2014/main" id="{929F0A87-A554-44CB-B857-E195E791B884}"/>
              </a:ext>
            </a:extLst>
          </p:cNvPr>
          <p:cNvPicPr>
            <a:picLocks noChangeAspect="1"/>
          </p:cNvPicPr>
          <p:nvPr/>
        </p:nvPicPr>
        <p:blipFill>
          <a:blip r:embed="rId61" cstate="print">
            <a:extLst>
              <a:ext uri="{28A0092B-C50C-407E-A947-70E740481C1C}">
                <a14:useLocalDpi xmlns:a14="http://schemas.microsoft.com/office/drawing/2010/main" val="0"/>
              </a:ext>
            </a:extLst>
          </a:blip>
          <a:srcRect/>
          <a:stretch/>
        </p:blipFill>
        <p:spPr>
          <a:xfrm>
            <a:off x="2733937" y="2408751"/>
            <a:ext cx="482618" cy="426440"/>
          </a:xfrm>
          <a:prstGeom prst="rect">
            <a:avLst/>
          </a:prstGeom>
          <a:ln>
            <a:noFill/>
          </a:ln>
        </p:spPr>
      </p:pic>
      <p:pic>
        <p:nvPicPr>
          <p:cNvPr id="35" name="Picture 34">
            <a:extLst>
              <a:ext uri="{FF2B5EF4-FFF2-40B4-BE49-F238E27FC236}">
                <a16:creationId xmlns:a16="http://schemas.microsoft.com/office/drawing/2014/main" id="{E865B100-72B0-4690-BF1A-D7A9C5C8E05E}"/>
              </a:ext>
            </a:extLst>
          </p:cNvPr>
          <p:cNvPicPr>
            <a:picLocks noChangeAspect="1"/>
          </p:cNvPicPr>
          <p:nvPr/>
        </p:nvPicPr>
        <p:blipFill>
          <a:blip r:embed="rId62" cstate="print">
            <a:extLst>
              <a:ext uri="{28A0092B-C50C-407E-A947-70E740481C1C}">
                <a14:useLocalDpi xmlns:a14="http://schemas.microsoft.com/office/drawing/2010/main" val="0"/>
              </a:ext>
            </a:extLst>
          </a:blip>
          <a:srcRect/>
          <a:stretch/>
        </p:blipFill>
        <p:spPr>
          <a:xfrm>
            <a:off x="2079259" y="5025698"/>
            <a:ext cx="398470" cy="267472"/>
          </a:xfrm>
          <a:prstGeom prst="rect">
            <a:avLst/>
          </a:prstGeom>
        </p:spPr>
      </p:pic>
      <p:pic>
        <p:nvPicPr>
          <p:cNvPr id="36" name="Picture 35">
            <a:extLst>
              <a:ext uri="{FF2B5EF4-FFF2-40B4-BE49-F238E27FC236}">
                <a16:creationId xmlns:a16="http://schemas.microsoft.com/office/drawing/2014/main" id="{60E96793-1787-44B4-8F05-061E2D1B70D5}"/>
              </a:ext>
            </a:extLst>
          </p:cNvPr>
          <p:cNvPicPr>
            <a:picLocks noChangeAspect="1"/>
          </p:cNvPicPr>
          <p:nvPr/>
        </p:nvPicPr>
        <p:blipFill rotWithShape="1">
          <a:blip r:embed="rId63" cstate="print">
            <a:extLst>
              <a:ext uri="{28A0092B-C50C-407E-A947-70E740481C1C}">
                <a14:useLocalDpi xmlns:a14="http://schemas.microsoft.com/office/drawing/2010/main" val="0"/>
              </a:ext>
            </a:extLst>
          </a:blip>
          <a:srcRect l="-1144" r="-3128"/>
          <a:stretch/>
        </p:blipFill>
        <p:spPr>
          <a:xfrm>
            <a:off x="2996390" y="3988751"/>
            <a:ext cx="535267" cy="348912"/>
          </a:xfrm>
          <a:prstGeom prst="rect">
            <a:avLst/>
          </a:prstGeom>
        </p:spPr>
      </p:pic>
      <p:pic>
        <p:nvPicPr>
          <p:cNvPr id="37" name="Picture 36">
            <a:extLst>
              <a:ext uri="{FF2B5EF4-FFF2-40B4-BE49-F238E27FC236}">
                <a16:creationId xmlns:a16="http://schemas.microsoft.com/office/drawing/2014/main" id="{4EC26BDE-FB3A-4077-87A4-E7B48BECA180}"/>
              </a:ext>
            </a:extLst>
          </p:cNvPr>
          <p:cNvPicPr>
            <a:picLocks noChangeAspect="1"/>
          </p:cNvPicPr>
          <p:nvPr/>
        </p:nvPicPr>
        <p:blipFill>
          <a:blip r:embed="rId64" cstate="print">
            <a:extLst>
              <a:ext uri="{28A0092B-C50C-407E-A947-70E740481C1C}">
                <a14:useLocalDpi xmlns:a14="http://schemas.microsoft.com/office/drawing/2010/main" val="0"/>
              </a:ext>
            </a:extLst>
          </a:blip>
          <a:srcRect/>
          <a:stretch/>
        </p:blipFill>
        <p:spPr>
          <a:xfrm>
            <a:off x="2694992" y="3987890"/>
            <a:ext cx="188912" cy="377823"/>
          </a:xfrm>
          <a:prstGeom prst="rect">
            <a:avLst/>
          </a:prstGeom>
        </p:spPr>
      </p:pic>
      <p:pic>
        <p:nvPicPr>
          <p:cNvPr id="38" name="Picture 37">
            <a:extLst>
              <a:ext uri="{FF2B5EF4-FFF2-40B4-BE49-F238E27FC236}">
                <a16:creationId xmlns:a16="http://schemas.microsoft.com/office/drawing/2014/main" id="{DAD0F731-F9E8-4D6E-ADAB-EEC6E24167FC}"/>
              </a:ext>
            </a:extLst>
          </p:cNvPr>
          <p:cNvPicPr>
            <a:picLocks noChangeAspect="1"/>
          </p:cNvPicPr>
          <p:nvPr/>
        </p:nvPicPr>
        <p:blipFill>
          <a:blip r:embed="rId65" cstate="print">
            <a:extLst>
              <a:ext uri="{28A0092B-C50C-407E-A947-70E740481C1C}">
                <a14:useLocalDpi xmlns:a14="http://schemas.microsoft.com/office/drawing/2010/main" val="0"/>
              </a:ext>
            </a:extLst>
          </a:blip>
          <a:srcRect/>
          <a:stretch/>
        </p:blipFill>
        <p:spPr>
          <a:xfrm>
            <a:off x="2592116" y="3814306"/>
            <a:ext cx="396665" cy="198332"/>
          </a:xfrm>
          <a:prstGeom prst="rect">
            <a:avLst/>
          </a:prstGeom>
        </p:spPr>
      </p:pic>
      <p:pic>
        <p:nvPicPr>
          <p:cNvPr id="39" name="Picture 38">
            <a:extLst>
              <a:ext uri="{FF2B5EF4-FFF2-40B4-BE49-F238E27FC236}">
                <a16:creationId xmlns:a16="http://schemas.microsoft.com/office/drawing/2014/main" id="{C88DAF81-72AF-40F0-A09F-A4B953663835}"/>
              </a:ext>
            </a:extLst>
          </p:cNvPr>
          <p:cNvPicPr>
            <a:picLocks noChangeAspect="1"/>
          </p:cNvPicPr>
          <p:nvPr/>
        </p:nvPicPr>
        <p:blipFill>
          <a:blip r:embed="rId66" cstate="print">
            <a:extLst>
              <a:ext uri="{28A0092B-C50C-407E-A947-70E740481C1C}">
                <a14:useLocalDpi xmlns:a14="http://schemas.microsoft.com/office/drawing/2010/main" val="0"/>
              </a:ext>
            </a:extLst>
          </a:blip>
          <a:srcRect/>
          <a:stretch/>
        </p:blipFill>
        <p:spPr>
          <a:xfrm>
            <a:off x="2123685" y="3911837"/>
            <a:ext cx="503762" cy="377822"/>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1688</Words>
  <Application>Microsoft Office PowerPoint</Application>
  <PresentationFormat>Widescreen</PresentationFormat>
  <Paragraphs>217</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DD</vt:lpstr>
      <vt:lpstr>Trial with Vowels</vt:lpstr>
      <vt:lpstr>PowerPoint Presentation</vt:lpstr>
      <vt:lpstr>PowerPoint Presentation</vt:lpstr>
      <vt:lpstr>PowerPoint Presentation</vt:lpstr>
      <vt:lpstr>PowerPoint Presentation</vt:lpstr>
      <vt:lpstr>PowerPoint Presentation</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55</cp:revision>
  <dcterms:created xsi:type="dcterms:W3CDTF">2020-08-28T09:38:22Z</dcterms:created>
  <dcterms:modified xsi:type="dcterms:W3CDTF">2022-02-10T22:36:23Z</dcterms:modified>
</cp:coreProperties>
</file>