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0" r:id="rId3"/>
    <p:sldId id="266" r:id="rId4"/>
    <p:sldId id="262" r:id="rId5"/>
    <p:sldId id="263" r:id="rId6"/>
    <p:sldId id="264" r:id="rId7"/>
    <p:sldId id="265" r:id="rId8"/>
    <p:sldId id="25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3792" autoAdjust="0"/>
  </p:normalViewPr>
  <p:slideViewPr>
    <p:cSldViewPr>
      <p:cViewPr varScale="1">
        <p:scale>
          <a:sx n="57" d="100"/>
          <a:sy n="57" d="100"/>
        </p:scale>
        <p:origin x="44" y="13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E87EEE-33CA-4F89-87C8-0601196FB639}" type="datetimeFigureOut">
              <a:rPr lang="en-US" smtClean="0"/>
              <a:pPr/>
              <a:t>3/16/2022</a:t>
            </a:fld>
            <a:endParaRPr lang="en-IN"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E39D27-0626-4BC0-A8BA-864E2E770FDA}" type="slidenum">
              <a:rPr lang="en-IN" smtClean="0"/>
              <a:pPr/>
              <a:t>‹#›</a:t>
            </a:fld>
            <a:endParaRPr lang="en-IN"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pixabay.com/photos/cow-cow-grazing-grass-cow-breton-4601552/"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pixabay.com/photos/vanessa-cardui-butterfly-edelfalter-1568926/"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pixabay.com/photos/mango-fruit-tropical-tree-branches-5550474/"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rtl="0"/>
            <a:r>
              <a:rPr lang="en-IN" sz="1200" b="0" i="0" u="none" strike="noStrike" kern="1200" dirty="0">
                <a:solidFill>
                  <a:schemeClr val="tx1"/>
                </a:solidFill>
                <a:latin typeface="+mn-lt"/>
                <a:ea typeface="+mn-ea"/>
                <a:cs typeface="+mn-cs"/>
              </a:rPr>
              <a:t>Students: </a:t>
            </a:r>
            <a:r>
              <a:rPr lang="en-US" sz="1200" b="0" i="0" u="none" strike="noStrike" kern="1200" dirty="0">
                <a:solidFill>
                  <a:schemeClr val="tx1"/>
                </a:solidFill>
                <a:latin typeface="+mn-lt"/>
                <a:ea typeface="+mn-ea"/>
                <a:cs typeface="+mn-cs"/>
              </a:rPr>
              <a:t>https://www.flickr.com/photos/10816734@N03/2183733660 By World Bank Photo Collection</a:t>
            </a:r>
            <a:endParaRPr lang="en-IN" b="0" dirty="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1</a:t>
            </a:fld>
            <a:endParaRPr lang="en-I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&gt;</a:t>
            </a:r>
            <a:endParaRPr lang="en-IN" b="0" dirty="0"/>
          </a:p>
          <a:p>
            <a:endParaRPr lang="en-IN" sz="1200" b="0" i="0" u="none" strike="noStrike" kern="1200" dirty="0">
              <a:solidFill>
                <a:schemeClr val="tx1"/>
              </a:solidFill>
              <a:latin typeface="+mn-lt"/>
              <a:ea typeface="+mn-ea"/>
              <a:cs typeface="+mn-cs"/>
            </a:endParaRPr>
          </a:p>
          <a:p>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IN" dirty="0"/>
          </a:p>
          <a:p>
            <a:endParaRPr lang="en-US" dirty="0"/>
          </a:p>
        </p:txBody>
      </p:sp>
      <p:sp>
        <p:nvSpPr>
          <p:cNvPr id="4" name="Slide Number Placeholder 3"/>
          <p:cNvSpPr>
            <a:spLocks noGrp="1"/>
          </p:cNvSpPr>
          <p:nvPr>
            <p:ph type="sldNum" sz="quarter" idx="5"/>
          </p:nvPr>
        </p:nvSpPr>
        <p:spPr/>
        <p:txBody>
          <a:bodyPr/>
          <a:lstStyle/>
          <a:p>
            <a:fld id="{D7B85EF6-E28C-49A7-8AAB-FE1184C01F95}" type="slidenum">
              <a:rPr lang="en-IN" smtClean="0"/>
              <a:pPr/>
              <a:t>2</a:t>
            </a:fld>
            <a:endParaRPr lang="en-IN" dirty="0"/>
          </a:p>
        </p:txBody>
      </p:sp>
    </p:spTree>
    <p:extLst>
      <p:ext uri="{BB962C8B-B14F-4D97-AF65-F5344CB8AC3E}">
        <p14:creationId xmlns:p14="http://schemas.microsoft.com/office/powerpoint/2010/main" val="1989080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a:t>
            </a:r>
            <a:r>
              <a:rPr lang="en-US" sz="1200" b="1" i="0" u="none" strike="noStrike" kern="1200" dirty="0">
                <a:solidFill>
                  <a:schemeClr val="tx1"/>
                </a:solidFill>
                <a:latin typeface="+mn-lt"/>
                <a:ea typeface="+mn-ea"/>
                <a:cs typeface="+mn-cs"/>
              </a:rPr>
              <a:t>Observation: </a:t>
            </a:r>
            <a:r>
              <a:rPr lang="en-US" sz="1200" b="0" i="0" u="none" strike="noStrike" kern="1200" dirty="0">
                <a:solidFill>
                  <a:schemeClr val="tx1"/>
                </a:solidFill>
                <a:latin typeface="+mn-lt"/>
                <a:ea typeface="+mn-ea"/>
                <a:cs typeface="+mn-cs"/>
              </a:rPr>
              <a:t>Students can write a paragraph of about 4 to 5 sentences, describing a given picture. They will also remember to start sentences with capital letters and end with full stops. The formation of groups helps in collaborative learning.</a:t>
            </a:r>
            <a:endParaRPr lang="en-US" b="0" dirty="0"/>
          </a:p>
          <a:p>
            <a:pPr rtl="0"/>
            <a:br>
              <a:rPr lang="en-US" b="0" dirty="0"/>
            </a:br>
            <a:r>
              <a:rPr lang="en-US" sz="1200" b="1" i="0" u="none" strike="noStrike" kern="1200" dirty="0">
                <a:solidFill>
                  <a:schemeClr val="tx1"/>
                </a:solidFill>
                <a:latin typeface="+mn-lt"/>
                <a:ea typeface="+mn-ea"/>
                <a:cs typeface="+mn-cs"/>
              </a:rPr>
              <a:t>Instructions to the teacher: </a:t>
            </a:r>
            <a:endParaRPr lang="en-US" b="0" dirty="0"/>
          </a:p>
          <a:p>
            <a:pPr rtl="0"/>
            <a:r>
              <a:rPr lang="en-US" sz="1200" b="0" i="0" u="none" strike="noStrike" kern="1200" dirty="0">
                <a:solidFill>
                  <a:schemeClr val="tx1"/>
                </a:solidFill>
                <a:latin typeface="+mn-lt"/>
                <a:ea typeface="+mn-ea"/>
                <a:cs typeface="+mn-cs"/>
              </a:rPr>
              <a:t>— Explain what paragraph writing is, using the answers of the leading questions.</a:t>
            </a:r>
            <a:endParaRPr lang="en-US" b="0" dirty="0"/>
          </a:p>
          <a:p>
            <a:pPr rtl="0"/>
            <a:r>
              <a:rPr lang="en-US" sz="1200" b="0" i="0" u="none" strike="noStrike" kern="1200" dirty="0">
                <a:solidFill>
                  <a:schemeClr val="tx1"/>
                </a:solidFill>
                <a:latin typeface="+mn-lt"/>
                <a:ea typeface="+mn-ea"/>
                <a:cs typeface="+mn-cs"/>
              </a:rPr>
              <a:t>— Remind the students that every sentence begins with a capital letter and ends with a full stop.</a:t>
            </a:r>
            <a:endParaRPr lang="en-US" b="0" dirty="0"/>
          </a:p>
          <a:p>
            <a:pPr rtl="0"/>
            <a:r>
              <a:rPr lang="en-US" sz="1200" b="0" i="0" u="none" strike="noStrike" kern="1200" dirty="0">
                <a:solidFill>
                  <a:schemeClr val="tx1"/>
                </a:solidFill>
                <a:latin typeface="+mn-lt"/>
                <a:ea typeface="+mn-ea"/>
                <a:cs typeface="+mn-cs"/>
              </a:rPr>
              <a:t>— Encourage everyone to participate and help in collaborative learning.</a:t>
            </a:r>
            <a:r>
              <a:rPr lang="en-IN" sz="1200" b="0" i="0" u="none" strike="noStrike" kern="1200" dirty="0">
                <a:solidFill>
                  <a:schemeClr val="tx1"/>
                </a:solidFill>
                <a:latin typeface="+mn-lt"/>
                <a:ea typeface="+mn-ea"/>
                <a:cs typeface="+mn-cs"/>
              </a:rPr>
              <a:t>&gt;</a:t>
            </a:r>
            <a:endParaRPr lang="en-IN" b="0" dirty="0"/>
          </a:p>
          <a:p>
            <a:endParaRPr lang="en-IN" sz="1200" b="0" i="0" u="none" strike="noStrike" kern="1200" dirty="0">
              <a:solidFill>
                <a:schemeClr val="tx1"/>
              </a:solidFill>
              <a:latin typeface="+mn-lt"/>
              <a:ea typeface="+mn-ea"/>
              <a:cs typeface="+mn-cs"/>
            </a:endParaRPr>
          </a:p>
          <a:p>
            <a:pPr rtl="0"/>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a:t>
            </a:r>
            <a:r>
              <a:rPr lang="en-US" sz="1200" b="1" i="0" u="none" strike="noStrike" kern="1200" dirty="0">
                <a:solidFill>
                  <a:schemeClr val="tx1"/>
                </a:solidFill>
                <a:latin typeface="+mn-lt"/>
                <a:ea typeface="+mn-ea"/>
                <a:cs typeface="+mn-cs"/>
              </a:rPr>
              <a:t>Precautions: </a:t>
            </a:r>
            <a:r>
              <a:rPr lang="en-US" sz="1200" b="0" i="0" u="none" strike="noStrike" kern="1200" dirty="0">
                <a:solidFill>
                  <a:schemeClr val="tx1"/>
                </a:solidFill>
                <a:latin typeface="+mn-lt"/>
                <a:ea typeface="+mn-ea"/>
                <a:cs typeface="+mn-cs"/>
              </a:rPr>
              <a:t>Teacher to instruct the students that discipline is to be maintained throughout the activity.</a:t>
            </a:r>
            <a:endParaRPr lang="en-US" b="0" dirty="0"/>
          </a:p>
          <a:p>
            <a:pPr rtl="0"/>
            <a:br>
              <a:rPr lang="en-US" b="0" dirty="0"/>
            </a:br>
            <a:r>
              <a:rPr lang="en-US" sz="1200" b="1" i="0" u="none" strike="noStrike" kern="1200" dirty="0">
                <a:solidFill>
                  <a:schemeClr val="tx1"/>
                </a:solidFill>
                <a:latin typeface="+mn-lt"/>
                <a:ea typeface="+mn-ea"/>
                <a:cs typeface="+mn-cs"/>
              </a:rPr>
              <a:t>Troubleshooting:</a:t>
            </a:r>
            <a:r>
              <a:rPr lang="en-US" sz="1200" b="0" i="0" u="none" strike="noStrike" kern="1200" dirty="0">
                <a:solidFill>
                  <a:schemeClr val="tx1"/>
                </a:solidFill>
                <a:latin typeface="+mn-lt"/>
                <a:ea typeface="+mn-ea"/>
                <a:cs typeface="+mn-cs"/>
              </a:rPr>
              <a:t> If a particular group is unable to answer the lead questions, the teacher can guide them to get started or help them form a paragraph with those sentences.</a:t>
            </a:r>
            <a:r>
              <a:rPr lang="en-IN" sz="1200" b="0" i="0" u="none" strike="noStrike" kern="1200" dirty="0">
                <a:solidFill>
                  <a:schemeClr val="tx1"/>
                </a:solidFill>
                <a:latin typeface="+mn-lt"/>
                <a:ea typeface="+mn-ea"/>
                <a:cs typeface="+mn-cs"/>
              </a:rPr>
              <a:t>&gt;</a:t>
            </a:r>
            <a:br>
              <a:rPr lang="en-IN" sz="1200" b="0" i="0" u="none" strike="noStrike" kern="1200" dirty="0">
                <a:solidFill>
                  <a:schemeClr val="tx1"/>
                </a:solidFill>
                <a:latin typeface="+mn-lt"/>
                <a:ea typeface="+mn-ea"/>
                <a:cs typeface="+mn-cs"/>
              </a:rPr>
            </a:br>
            <a:endParaRPr lang="en-IN" b="0" dirty="0"/>
          </a:p>
          <a:p>
            <a:pPr marL="0" marR="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r>
              <a:rPr lang="en-US" sz="1200" b="1" i="0" u="none" strike="noStrike" kern="1200" dirty="0">
                <a:solidFill>
                  <a:schemeClr val="tx1"/>
                </a:solidFill>
                <a:latin typeface="+mn-lt"/>
                <a:ea typeface="+mn-ea"/>
                <a:cs typeface="+mn-cs"/>
              </a:rPr>
              <a:t>&lt;Cow:- </a:t>
            </a:r>
            <a:r>
              <a:rPr lang="en-US" sz="1200" b="1" i="0" u="sng" strike="noStrike" kern="1200" dirty="0">
                <a:solidFill>
                  <a:schemeClr val="tx1"/>
                </a:solidFill>
                <a:latin typeface="+mn-lt"/>
                <a:ea typeface="+mn-ea"/>
                <a:cs typeface="+mn-cs"/>
                <a:hlinkClick r:id="rId3"/>
              </a:rPr>
              <a:t>https://pixabay.com/photos/cow-cow-grazing-grass-cow-breton-4601552/</a:t>
            </a:r>
            <a:r>
              <a:rPr lang="en-IN" sz="1200" b="0" i="0" u="none" strike="noStrike" kern="1200" baseline="0" dirty="0">
                <a:solidFill>
                  <a:schemeClr val="tx1"/>
                </a:solidFill>
                <a:latin typeface="+mn-lt"/>
                <a:ea typeface="+mn-ea"/>
                <a:cs typeface="+mn-cs"/>
              </a:rPr>
              <a:t>&gt; </a:t>
            </a:r>
            <a:endParaRPr lang="en-IN" b="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IN" dirty="0"/>
          </a:p>
          <a:p>
            <a:endParaRPr lang="en-US" dirty="0"/>
          </a:p>
        </p:txBody>
      </p:sp>
      <p:sp>
        <p:nvSpPr>
          <p:cNvPr id="4" name="Slide Number Placeholder 3"/>
          <p:cNvSpPr>
            <a:spLocks noGrp="1"/>
          </p:cNvSpPr>
          <p:nvPr>
            <p:ph type="sldNum" sz="quarter" idx="5"/>
          </p:nvPr>
        </p:nvSpPr>
        <p:spPr/>
        <p:txBody>
          <a:bodyPr/>
          <a:lstStyle/>
          <a:p>
            <a:fld id="{D7B85EF6-E28C-49A7-8AAB-FE1184C01F95}" type="slidenum">
              <a:rPr lang="en-IN" smtClean="0"/>
              <a:pPr/>
              <a:t>3</a:t>
            </a:fld>
            <a:endParaRPr lang="en-IN"/>
          </a:p>
        </p:txBody>
      </p:sp>
    </p:spTree>
    <p:extLst>
      <p:ext uri="{BB962C8B-B14F-4D97-AF65-F5344CB8AC3E}">
        <p14:creationId xmlns:p14="http://schemas.microsoft.com/office/powerpoint/2010/main" val="2562401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a:t>
            </a:r>
            <a:r>
              <a:rPr lang="en-US" sz="1200" b="1" i="0" u="none" strike="noStrike" kern="1200" dirty="0">
                <a:solidFill>
                  <a:schemeClr val="tx1"/>
                </a:solidFill>
                <a:latin typeface="+mn-lt"/>
                <a:ea typeface="+mn-ea"/>
                <a:cs typeface="+mn-cs"/>
              </a:rPr>
              <a:t>Observation: </a:t>
            </a:r>
            <a:r>
              <a:rPr lang="en-US" sz="1200" b="0" i="0" u="none" strike="noStrike" kern="1200" dirty="0">
                <a:solidFill>
                  <a:schemeClr val="tx1"/>
                </a:solidFill>
                <a:latin typeface="+mn-lt"/>
                <a:ea typeface="+mn-ea"/>
                <a:cs typeface="+mn-cs"/>
              </a:rPr>
              <a:t>Students can write a paragraph of about 4 to 5 sentences, describing a given picture. They will also remember to start sentences with capital letters and end with full stops. The formation of groups helps in collaborative learning.</a:t>
            </a:r>
            <a:endParaRPr lang="en-US" b="0" dirty="0"/>
          </a:p>
          <a:p>
            <a:pPr rtl="0"/>
            <a:br>
              <a:rPr lang="en-US" b="0" dirty="0"/>
            </a:br>
            <a:r>
              <a:rPr lang="en-US" sz="1200" b="1" i="0" u="none" strike="noStrike" kern="1200" dirty="0">
                <a:solidFill>
                  <a:schemeClr val="tx1"/>
                </a:solidFill>
                <a:latin typeface="+mn-lt"/>
                <a:ea typeface="+mn-ea"/>
                <a:cs typeface="+mn-cs"/>
              </a:rPr>
              <a:t>Instructions to the teacher: </a:t>
            </a:r>
            <a:endParaRPr lang="en-US" b="0" dirty="0"/>
          </a:p>
          <a:p>
            <a:pPr rtl="0"/>
            <a:r>
              <a:rPr lang="en-US" sz="1200" b="0" i="0" u="none" strike="noStrike" kern="1200" dirty="0">
                <a:solidFill>
                  <a:schemeClr val="tx1"/>
                </a:solidFill>
                <a:latin typeface="+mn-lt"/>
                <a:ea typeface="+mn-ea"/>
                <a:cs typeface="+mn-cs"/>
              </a:rPr>
              <a:t>— Explain what paragraph writing is, using the answers of the leading questions.</a:t>
            </a:r>
            <a:endParaRPr lang="en-US" b="0" dirty="0"/>
          </a:p>
          <a:p>
            <a:pPr rtl="0"/>
            <a:r>
              <a:rPr lang="en-US" sz="1200" b="0" i="0" u="none" strike="noStrike" kern="1200" dirty="0">
                <a:solidFill>
                  <a:schemeClr val="tx1"/>
                </a:solidFill>
                <a:latin typeface="+mn-lt"/>
                <a:ea typeface="+mn-ea"/>
                <a:cs typeface="+mn-cs"/>
              </a:rPr>
              <a:t>— Remind the students that every sentence begins with a capital letter and ends with a full stop.</a:t>
            </a:r>
            <a:endParaRPr lang="en-US" b="0" dirty="0"/>
          </a:p>
          <a:p>
            <a:pPr rtl="0"/>
            <a:r>
              <a:rPr lang="en-US" sz="1200" b="0" i="0" u="none" strike="noStrike" kern="1200" dirty="0">
                <a:solidFill>
                  <a:schemeClr val="tx1"/>
                </a:solidFill>
                <a:latin typeface="+mn-lt"/>
                <a:ea typeface="+mn-ea"/>
                <a:cs typeface="+mn-cs"/>
              </a:rPr>
              <a:t>— Encourage everyone to participate and help in collaborative learning.</a:t>
            </a:r>
            <a:r>
              <a:rPr lang="en-IN" sz="1200" b="0" i="0" u="none" strike="noStrike" kern="1200" dirty="0">
                <a:solidFill>
                  <a:schemeClr val="tx1"/>
                </a:solidFill>
                <a:latin typeface="+mn-lt"/>
                <a:ea typeface="+mn-ea"/>
                <a:cs typeface="+mn-cs"/>
              </a:rPr>
              <a:t>&gt;</a:t>
            </a:r>
            <a:endParaRPr lang="en-IN" b="0" dirty="0"/>
          </a:p>
          <a:p>
            <a:endParaRPr lang="en-IN" sz="1200" b="0" i="0" u="none" strike="noStrike" kern="1200" dirty="0">
              <a:solidFill>
                <a:schemeClr val="tx1"/>
              </a:solidFill>
              <a:latin typeface="+mn-lt"/>
              <a:ea typeface="+mn-ea"/>
              <a:cs typeface="+mn-cs"/>
            </a:endParaRPr>
          </a:p>
          <a:p>
            <a:pPr rtl="0"/>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a:t>
            </a:r>
            <a:r>
              <a:rPr lang="en-US" sz="1200" b="1" i="0" u="none" strike="noStrike" kern="1200" dirty="0">
                <a:solidFill>
                  <a:schemeClr val="tx1"/>
                </a:solidFill>
                <a:latin typeface="+mn-lt"/>
                <a:ea typeface="+mn-ea"/>
                <a:cs typeface="+mn-cs"/>
              </a:rPr>
              <a:t>Precautions: </a:t>
            </a:r>
            <a:r>
              <a:rPr lang="en-US" sz="1200" b="0" i="0" u="none" strike="noStrike" kern="1200" dirty="0">
                <a:solidFill>
                  <a:schemeClr val="tx1"/>
                </a:solidFill>
                <a:latin typeface="+mn-lt"/>
                <a:ea typeface="+mn-ea"/>
                <a:cs typeface="+mn-cs"/>
              </a:rPr>
              <a:t>Teacher to instruct the students that discipline is to be maintained throughout the activity.</a:t>
            </a:r>
            <a:endParaRPr lang="en-US" b="0" dirty="0"/>
          </a:p>
          <a:p>
            <a:pPr rtl="0"/>
            <a:br>
              <a:rPr lang="en-US" b="0" dirty="0"/>
            </a:br>
            <a:r>
              <a:rPr lang="en-US" sz="1200" b="1" i="0" u="none" strike="noStrike" kern="1200" dirty="0">
                <a:solidFill>
                  <a:schemeClr val="tx1"/>
                </a:solidFill>
                <a:latin typeface="+mn-lt"/>
                <a:ea typeface="+mn-ea"/>
                <a:cs typeface="+mn-cs"/>
              </a:rPr>
              <a:t>Troubleshooting:</a:t>
            </a:r>
            <a:r>
              <a:rPr lang="en-US" sz="1200" b="0" i="0" u="none" strike="noStrike" kern="1200" dirty="0">
                <a:solidFill>
                  <a:schemeClr val="tx1"/>
                </a:solidFill>
                <a:latin typeface="+mn-lt"/>
                <a:ea typeface="+mn-ea"/>
                <a:cs typeface="+mn-cs"/>
              </a:rPr>
              <a:t> If a particular group is unable to answer the lead questions, the teacher can guide them to get started or help them form a paragraph with those sentences.</a:t>
            </a:r>
            <a:r>
              <a:rPr lang="en-IN" sz="1200" b="0" i="0" u="none" strike="noStrike" kern="1200" dirty="0">
                <a:solidFill>
                  <a:schemeClr val="tx1"/>
                </a:solidFill>
                <a:latin typeface="+mn-lt"/>
                <a:ea typeface="+mn-ea"/>
                <a:cs typeface="+mn-cs"/>
              </a:rPr>
              <a:t>&gt;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r>
              <a:rPr lang="en-US" sz="1200" b="1" i="0" u="none" strike="noStrike" kern="1200" dirty="0">
                <a:solidFill>
                  <a:schemeClr val="tx1"/>
                </a:solidFill>
                <a:latin typeface="+mn-lt"/>
                <a:ea typeface="+mn-ea"/>
                <a:cs typeface="+mn-cs"/>
              </a:rPr>
              <a:t>&lt;Butterfly </a:t>
            </a:r>
            <a:r>
              <a:rPr lang="en-US" sz="1200" b="1" i="0" u="sng" strike="noStrike" kern="1200" dirty="0">
                <a:solidFill>
                  <a:schemeClr val="tx1"/>
                </a:solidFill>
                <a:latin typeface="+mn-lt"/>
                <a:ea typeface="+mn-ea"/>
                <a:cs typeface="+mn-cs"/>
                <a:hlinkClick r:id="rId3"/>
              </a:rPr>
              <a:t>https://pixabay.com/photos/vanessa-cardui-butterfly-edelfalter-1568926/</a:t>
            </a:r>
            <a:r>
              <a:rPr lang="en-US" sz="1200" b="1" i="0" u="sng" strike="noStrike" kern="1200" baseline="0" dirty="0">
                <a:solidFill>
                  <a:schemeClr val="tx1"/>
                </a:solidFill>
                <a:latin typeface="+mn-lt"/>
                <a:ea typeface="+mn-ea"/>
                <a:cs typeface="+mn-cs"/>
              </a:rPr>
              <a:t> &gt;</a:t>
            </a:r>
            <a:endParaRPr lang="en-US" b="1" dirty="0"/>
          </a:p>
          <a:p>
            <a:endParaRPr lang="en-US" dirty="0"/>
          </a:p>
        </p:txBody>
      </p:sp>
      <p:sp>
        <p:nvSpPr>
          <p:cNvPr id="4" name="Slide Number Placeholder 3"/>
          <p:cNvSpPr>
            <a:spLocks noGrp="1"/>
          </p:cNvSpPr>
          <p:nvPr>
            <p:ph type="sldNum" sz="quarter" idx="5"/>
          </p:nvPr>
        </p:nvSpPr>
        <p:spPr/>
        <p:txBody>
          <a:bodyPr/>
          <a:lstStyle/>
          <a:p>
            <a:fld id="{D7B85EF6-E28C-49A7-8AAB-FE1184C01F95}" type="slidenum">
              <a:rPr lang="en-IN" smtClean="0"/>
              <a:pPr/>
              <a:t>4</a:t>
            </a:fld>
            <a:endParaRPr lang="en-IN"/>
          </a:p>
        </p:txBody>
      </p:sp>
    </p:spTree>
    <p:extLst>
      <p:ext uri="{BB962C8B-B14F-4D97-AF65-F5344CB8AC3E}">
        <p14:creationId xmlns:p14="http://schemas.microsoft.com/office/powerpoint/2010/main" val="3527667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a:t>
            </a:r>
            <a:r>
              <a:rPr lang="en-US" sz="1200" b="1" i="0" u="none" strike="noStrike" kern="1200" dirty="0">
                <a:solidFill>
                  <a:schemeClr val="tx1"/>
                </a:solidFill>
                <a:latin typeface="+mn-lt"/>
                <a:ea typeface="+mn-ea"/>
                <a:cs typeface="+mn-cs"/>
              </a:rPr>
              <a:t>Observation: </a:t>
            </a:r>
            <a:r>
              <a:rPr lang="en-US" sz="1200" b="0" i="0" u="none" strike="noStrike" kern="1200" dirty="0">
                <a:solidFill>
                  <a:schemeClr val="tx1"/>
                </a:solidFill>
                <a:latin typeface="+mn-lt"/>
                <a:ea typeface="+mn-ea"/>
                <a:cs typeface="+mn-cs"/>
              </a:rPr>
              <a:t>Students can write a paragraph of about 4 to 5 sentences, describing a given picture. They will also remember to start sentences with capital letters and end with full stops. The formation of groups helps in collaborative learning.</a:t>
            </a:r>
            <a:endParaRPr lang="en-US" b="0" dirty="0"/>
          </a:p>
          <a:p>
            <a:pPr rtl="0"/>
            <a:br>
              <a:rPr lang="en-US" b="0" dirty="0"/>
            </a:br>
            <a:r>
              <a:rPr lang="en-US" sz="1200" b="1" i="0" u="none" strike="noStrike" kern="1200" dirty="0">
                <a:solidFill>
                  <a:schemeClr val="tx1"/>
                </a:solidFill>
                <a:latin typeface="+mn-lt"/>
                <a:ea typeface="+mn-ea"/>
                <a:cs typeface="+mn-cs"/>
              </a:rPr>
              <a:t>Instructions to the teacher: </a:t>
            </a:r>
            <a:endParaRPr lang="en-US" b="0" dirty="0"/>
          </a:p>
          <a:p>
            <a:pPr rtl="0"/>
            <a:r>
              <a:rPr lang="en-US" sz="1200" b="0" i="0" u="none" strike="noStrike" kern="1200" dirty="0">
                <a:solidFill>
                  <a:schemeClr val="tx1"/>
                </a:solidFill>
                <a:latin typeface="+mn-lt"/>
                <a:ea typeface="+mn-ea"/>
                <a:cs typeface="+mn-cs"/>
              </a:rPr>
              <a:t>— Explain what paragraph writing is, using the answers of the leading questions.</a:t>
            </a:r>
            <a:endParaRPr lang="en-US" b="0" dirty="0"/>
          </a:p>
          <a:p>
            <a:pPr rtl="0"/>
            <a:r>
              <a:rPr lang="en-US" sz="1200" b="0" i="0" u="none" strike="noStrike" kern="1200" dirty="0">
                <a:solidFill>
                  <a:schemeClr val="tx1"/>
                </a:solidFill>
                <a:latin typeface="+mn-lt"/>
                <a:ea typeface="+mn-ea"/>
                <a:cs typeface="+mn-cs"/>
              </a:rPr>
              <a:t>— Remind the students that every sentence begins with a capital letter and ends with a full stop.</a:t>
            </a:r>
            <a:endParaRPr lang="en-US" b="0" dirty="0"/>
          </a:p>
          <a:p>
            <a:pPr rtl="0"/>
            <a:r>
              <a:rPr lang="en-US" sz="1200" b="0" i="0" u="none" strike="noStrike" kern="1200" dirty="0">
                <a:solidFill>
                  <a:schemeClr val="tx1"/>
                </a:solidFill>
                <a:latin typeface="+mn-lt"/>
                <a:ea typeface="+mn-ea"/>
                <a:cs typeface="+mn-cs"/>
              </a:rPr>
              <a:t>— Encourage everyone to participate and help in collaborative learning.</a:t>
            </a:r>
            <a:r>
              <a:rPr lang="en-IN" sz="1200" b="0" i="0" u="none" strike="noStrike" kern="1200" dirty="0">
                <a:solidFill>
                  <a:schemeClr val="tx1"/>
                </a:solidFill>
                <a:latin typeface="+mn-lt"/>
                <a:ea typeface="+mn-ea"/>
                <a:cs typeface="+mn-cs"/>
              </a:rPr>
              <a:t>&gt;</a:t>
            </a:r>
            <a:endParaRPr lang="en-IN" b="0" dirty="0"/>
          </a:p>
          <a:p>
            <a:endParaRPr lang="en-IN" sz="1200" b="0" i="0" u="none" strike="noStrike" kern="1200" dirty="0">
              <a:solidFill>
                <a:schemeClr val="tx1"/>
              </a:solidFill>
              <a:latin typeface="+mn-lt"/>
              <a:ea typeface="+mn-ea"/>
              <a:cs typeface="+mn-cs"/>
            </a:endParaRPr>
          </a:p>
          <a:p>
            <a:pPr rtl="0"/>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a:t>
            </a:r>
            <a:r>
              <a:rPr lang="en-US" sz="1200" b="1" i="0" u="none" strike="noStrike" kern="1200" dirty="0">
                <a:solidFill>
                  <a:schemeClr val="tx1"/>
                </a:solidFill>
                <a:latin typeface="+mn-lt"/>
                <a:ea typeface="+mn-ea"/>
                <a:cs typeface="+mn-cs"/>
              </a:rPr>
              <a:t>Precautions: </a:t>
            </a:r>
            <a:r>
              <a:rPr lang="en-US" sz="1200" b="0" i="0" u="none" strike="noStrike" kern="1200" dirty="0">
                <a:solidFill>
                  <a:schemeClr val="tx1"/>
                </a:solidFill>
                <a:latin typeface="+mn-lt"/>
                <a:ea typeface="+mn-ea"/>
                <a:cs typeface="+mn-cs"/>
              </a:rPr>
              <a:t>Teacher to instruct the students that discipline is to be maintained throughout the activity.</a:t>
            </a:r>
            <a:endParaRPr lang="en-US" b="0" dirty="0"/>
          </a:p>
          <a:p>
            <a:pPr rtl="0"/>
            <a:br>
              <a:rPr lang="en-US" b="0" dirty="0"/>
            </a:br>
            <a:r>
              <a:rPr lang="en-US" sz="1200" b="1" i="0" u="none" strike="noStrike" kern="1200" dirty="0">
                <a:solidFill>
                  <a:schemeClr val="tx1"/>
                </a:solidFill>
                <a:latin typeface="+mn-lt"/>
                <a:ea typeface="+mn-ea"/>
                <a:cs typeface="+mn-cs"/>
              </a:rPr>
              <a:t>Troubleshooting:</a:t>
            </a:r>
            <a:r>
              <a:rPr lang="en-US" sz="1200" b="0" i="0" u="none" strike="noStrike" kern="1200" dirty="0">
                <a:solidFill>
                  <a:schemeClr val="tx1"/>
                </a:solidFill>
                <a:latin typeface="+mn-lt"/>
                <a:ea typeface="+mn-ea"/>
                <a:cs typeface="+mn-cs"/>
              </a:rPr>
              <a:t> If a particular group is unable to answer the lead questions, the teacher can guide them to get started or help them form a paragraph with those sentences.</a:t>
            </a:r>
            <a:r>
              <a:rPr lang="en-IN" sz="1200" b="0" i="0" u="none" strike="noStrike" kern="1200" dirty="0">
                <a:solidFill>
                  <a:schemeClr val="tx1"/>
                </a:solidFill>
                <a:latin typeface="+mn-lt"/>
                <a:ea typeface="+mn-ea"/>
                <a:cs typeface="+mn-cs"/>
              </a:rPr>
              <a:t>&gt;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r>
              <a:rPr lang="en-US" sz="1200" b="1" i="0" u="none" strike="noStrike" kern="1200" dirty="0">
                <a:solidFill>
                  <a:schemeClr val="tx1"/>
                </a:solidFill>
                <a:latin typeface="+mn-lt"/>
                <a:ea typeface="+mn-ea"/>
                <a:cs typeface="+mn-cs"/>
              </a:rPr>
              <a:t>&lt;School Bag: </a:t>
            </a:r>
            <a:r>
              <a:rPr lang="en-US" sz="1200" b="1" i="1" u="none" strike="noStrike" kern="1200" dirty="0">
                <a:solidFill>
                  <a:schemeClr val="tx1"/>
                </a:solidFill>
                <a:latin typeface="+mn-lt"/>
                <a:ea typeface="+mn-ea"/>
                <a:cs typeface="+mn-cs"/>
              </a:rPr>
              <a:t>https://pixabay.com/vectors/backpack-grab-bag-rucksack-hike-311368/&gt;</a:t>
            </a:r>
            <a:endParaRPr lang="en-US" b="1" dirty="0"/>
          </a:p>
          <a:p>
            <a:endParaRPr lang="en-US" dirty="0"/>
          </a:p>
        </p:txBody>
      </p:sp>
      <p:sp>
        <p:nvSpPr>
          <p:cNvPr id="4" name="Slide Number Placeholder 3"/>
          <p:cNvSpPr>
            <a:spLocks noGrp="1"/>
          </p:cNvSpPr>
          <p:nvPr>
            <p:ph type="sldNum" sz="quarter" idx="5"/>
          </p:nvPr>
        </p:nvSpPr>
        <p:spPr/>
        <p:txBody>
          <a:bodyPr/>
          <a:lstStyle/>
          <a:p>
            <a:fld id="{D7B85EF6-E28C-49A7-8AAB-FE1184C01F95}" type="slidenum">
              <a:rPr lang="en-IN" smtClean="0"/>
              <a:pPr/>
              <a:t>5</a:t>
            </a:fld>
            <a:endParaRPr lang="en-IN"/>
          </a:p>
        </p:txBody>
      </p:sp>
    </p:spTree>
    <p:extLst>
      <p:ext uri="{BB962C8B-B14F-4D97-AF65-F5344CB8AC3E}">
        <p14:creationId xmlns:p14="http://schemas.microsoft.com/office/powerpoint/2010/main" val="35276671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a:t>
            </a:r>
            <a:r>
              <a:rPr lang="en-US" sz="1200" b="1" i="0" u="none" strike="noStrike" kern="1200" dirty="0">
                <a:solidFill>
                  <a:schemeClr val="tx1"/>
                </a:solidFill>
                <a:latin typeface="+mn-lt"/>
                <a:ea typeface="+mn-ea"/>
                <a:cs typeface="+mn-cs"/>
              </a:rPr>
              <a:t>Observation: </a:t>
            </a:r>
            <a:r>
              <a:rPr lang="en-US" sz="1200" b="0" i="0" u="none" strike="noStrike" kern="1200" dirty="0">
                <a:solidFill>
                  <a:schemeClr val="tx1"/>
                </a:solidFill>
                <a:latin typeface="+mn-lt"/>
                <a:ea typeface="+mn-ea"/>
                <a:cs typeface="+mn-cs"/>
              </a:rPr>
              <a:t>Students can write a paragraph of about 4 to 5 sentences, describing a given picture. They will also remember to start sentences with capital letters and end with full stops. The formation of groups helps in collaborative learning.</a:t>
            </a:r>
            <a:endParaRPr lang="en-US" b="0" dirty="0"/>
          </a:p>
          <a:p>
            <a:pPr rtl="0"/>
            <a:br>
              <a:rPr lang="en-US" b="0" dirty="0"/>
            </a:br>
            <a:r>
              <a:rPr lang="en-US" sz="1200" b="1" i="0" u="none" strike="noStrike" kern="1200" dirty="0">
                <a:solidFill>
                  <a:schemeClr val="tx1"/>
                </a:solidFill>
                <a:latin typeface="+mn-lt"/>
                <a:ea typeface="+mn-ea"/>
                <a:cs typeface="+mn-cs"/>
              </a:rPr>
              <a:t>Instructions to the teacher: </a:t>
            </a:r>
            <a:endParaRPr lang="en-US" b="0" dirty="0"/>
          </a:p>
          <a:p>
            <a:pPr rtl="0"/>
            <a:r>
              <a:rPr lang="en-US" sz="1200" b="0" i="0" u="none" strike="noStrike" kern="1200" dirty="0">
                <a:solidFill>
                  <a:schemeClr val="tx1"/>
                </a:solidFill>
                <a:latin typeface="+mn-lt"/>
                <a:ea typeface="+mn-ea"/>
                <a:cs typeface="+mn-cs"/>
              </a:rPr>
              <a:t>— Explain what paragraph writing is, using the answers of the leading questions.</a:t>
            </a:r>
            <a:endParaRPr lang="en-US" b="0" dirty="0"/>
          </a:p>
          <a:p>
            <a:pPr rtl="0"/>
            <a:r>
              <a:rPr lang="en-US" sz="1200" b="0" i="0" u="none" strike="noStrike" kern="1200" dirty="0">
                <a:solidFill>
                  <a:schemeClr val="tx1"/>
                </a:solidFill>
                <a:latin typeface="+mn-lt"/>
                <a:ea typeface="+mn-ea"/>
                <a:cs typeface="+mn-cs"/>
              </a:rPr>
              <a:t>— Remind the students that every sentence begins with a capital letter and ends with a full stop.</a:t>
            </a:r>
            <a:endParaRPr lang="en-US" b="0" dirty="0"/>
          </a:p>
          <a:p>
            <a:pPr rtl="0"/>
            <a:r>
              <a:rPr lang="en-US" sz="1200" b="0" i="0" u="none" strike="noStrike" kern="1200" dirty="0">
                <a:solidFill>
                  <a:schemeClr val="tx1"/>
                </a:solidFill>
                <a:latin typeface="+mn-lt"/>
                <a:ea typeface="+mn-ea"/>
                <a:cs typeface="+mn-cs"/>
              </a:rPr>
              <a:t>— Encourage everyone to participate and help in collaborative learning.</a:t>
            </a:r>
            <a:r>
              <a:rPr lang="en-IN" sz="1200" b="0" i="0" u="none" strike="noStrike" kern="1200" dirty="0">
                <a:solidFill>
                  <a:schemeClr val="tx1"/>
                </a:solidFill>
                <a:latin typeface="+mn-lt"/>
                <a:ea typeface="+mn-ea"/>
                <a:cs typeface="+mn-cs"/>
              </a:rPr>
              <a:t>&gt;</a:t>
            </a:r>
            <a:endParaRPr lang="en-IN" b="0" dirty="0"/>
          </a:p>
          <a:p>
            <a:endParaRPr lang="en-IN" sz="1200" b="0" i="0" u="none" strike="noStrike" kern="1200" dirty="0">
              <a:solidFill>
                <a:schemeClr val="tx1"/>
              </a:solidFill>
              <a:latin typeface="+mn-lt"/>
              <a:ea typeface="+mn-ea"/>
              <a:cs typeface="+mn-cs"/>
            </a:endParaRPr>
          </a:p>
          <a:p>
            <a:pPr rtl="0"/>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a:t>
            </a:r>
            <a:r>
              <a:rPr lang="en-US" sz="1200" b="1" i="0" u="none" strike="noStrike" kern="1200" dirty="0">
                <a:solidFill>
                  <a:schemeClr val="tx1"/>
                </a:solidFill>
                <a:latin typeface="+mn-lt"/>
                <a:ea typeface="+mn-ea"/>
                <a:cs typeface="+mn-cs"/>
              </a:rPr>
              <a:t>Precautions: </a:t>
            </a:r>
            <a:r>
              <a:rPr lang="en-US" sz="1200" b="0" i="0" u="none" strike="noStrike" kern="1200" dirty="0">
                <a:solidFill>
                  <a:schemeClr val="tx1"/>
                </a:solidFill>
                <a:latin typeface="+mn-lt"/>
                <a:ea typeface="+mn-ea"/>
                <a:cs typeface="+mn-cs"/>
              </a:rPr>
              <a:t>Teacher to instruct the students that discipline is to be maintained throughout the activity.</a:t>
            </a:r>
            <a:endParaRPr lang="en-US" b="0" dirty="0"/>
          </a:p>
          <a:p>
            <a:pPr rtl="0"/>
            <a:br>
              <a:rPr lang="en-US" b="0" dirty="0"/>
            </a:br>
            <a:r>
              <a:rPr lang="en-US" sz="1200" b="1" i="0" u="none" strike="noStrike" kern="1200" dirty="0">
                <a:solidFill>
                  <a:schemeClr val="tx1"/>
                </a:solidFill>
                <a:latin typeface="+mn-lt"/>
                <a:ea typeface="+mn-ea"/>
                <a:cs typeface="+mn-cs"/>
              </a:rPr>
              <a:t>Troubleshooting:</a:t>
            </a:r>
            <a:r>
              <a:rPr lang="en-US" sz="1200" b="0" i="0" u="none" strike="noStrike" kern="1200" dirty="0">
                <a:solidFill>
                  <a:schemeClr val="tx1"/>
                </a:solidFill>
                <a:latin typeface="+mn-lt"/>
                <a:ea typeface="+mn-ea"/>
                <a:cs typeface="+mn-cs"/>
              </a:rPr>
              <a:t> If a particular group is unable to answer the lead questions, the teacher can guide them to get started or help them form a paragraph with those sentences.</a:t>
            </a:r>
            <a:r>
              <a:rPr lang="en-IN" sz="1200" b="0" i="0" u="none" strike="noStrike" kern="1200" dirty="0">
                <a:solidFill>
                  <a:schemeClr val="tx1"/>
                </a:solidFill>
                <a:latin typeface="+mn-lt"/>
                <a:ea typeface="+mn-ea"/>
                <a:cs typeface="+mn-cs"/>
              </a:rPr>
              <a:t>&gt;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r>
              <a:rPr lang="en-US" sz="1200" b="1" i="0" u="none" strike="noStrike" kern="1200" dirty="0">
                <a:solidFill>
                  <a:schemeClr val="tx1"/>
                </a:solidFill>
                <a:latin typeface="+mn-lt"/>
                <a:ea typeface="+mn-ea"/>
                <a:cs typeface="+mn-cs"/>
              </a:rPr>
              <a:t>&lt; Mango</a:t>
            </a:r>
            <a:r>
              <a:rPr lang="en-US" sz="1200" b="1" i="0" u="none" strike="noStrike" kern="1200" baseline="0" dirty="0">
                <a:solidFill>
                  <a:schemeClr val="tx1"/>
                </a:solidFill>
                <a:latin typeface="+mn-lt"/>
                <a:ea typeface="+mn-ea"/>
                <a:cs typeface="+mn-cs"/>
              </a:rPr>
              <a:t> </a:t>
            </a:r>
            <a:r>
              <a:rPr lang="en-US" sz="1200" b="1" i="0" u="sng" strike="noStrike" kern="1200" dirty="0">
                <a:solidFill>
                  <a:schemeClr val="tx1"/>
                </a:solidFill>
                <a:latin typeface="+mn-lt"/>
                <a:ea typeface="+mn-ea"/>
                <a:cs typeface="+mn-cs"/>
                <a:hlinkClick r:id="rId3"/>
              </a:rPr>
              <a:t>https://pixabay.com/photos/mango-fruit-tropical-tree-branches-5550474/</a:t>
            </a:r>
            <a:r>
              <a:rPr lang="en-US" sz="1200" b="1" i="1" u="none" strike="noStrike" kern="1200" dirty="0">
                <a:solidFill>
                  <a:schemeClr val="tx1"/>
                </a:solidFill>
                <a:latin typeface="+mn-lt"/>
                <a:ea typeface="+mn-ea"/>
                <a:cs typeface="+mn-cs"/>
              </a:rPr>
              <a:t>&gt;</a:t>
            </a:r>
            <a:endParaRPr lang="en-US" b="1" dirty="0"/>
          </a:p>
          <a:p>
            <a:endParaRPr lang="en-US" dirty="0"/>
          </a:p>
        </p:txBody>
      </p:sp>
      <p:sp>
        <p:nvSpPr>
          <p:cNvPr id="4" name="Slide Number Placeholder 3"/>
          <p:cNvSpPr>
            <a:spLocks noGrp="1"/>
          </p:cNvSpPr>
          <p:nvPr>
            <p:ph type="sldNum" sz="quarter" idx="5"/>
          </p:nvPr>
        </p:nvSpPr>
        <p:spPr/>
        <p:txBody>
          <a:bodyPr/>
          <a:lstStyle/>
          <a:p>
            <a:fld id="{D7B85EF6-E28C-49A7-8AAB-FE1184C01F95}" type="slidenum">
              <a:rPr lang="en-IN" smtClean="0"/>
              <a:pPr/>
              <a:t>6</a:t>
            </a:fld>
            <a:endParaRPr lang="en-IN"/>
          </a:p>
        </p:txBody>
      </p:sp>
    </p:spTree>
    <p:extLst>
      <p:ext uri="{BB962C8B-B14F-4D97-AF65-F5344CB8AC3E}">
        <p14:creationId xmlns:p14="http://schemas.microsoft.com/office/powerpoint/2010/main" val="35276671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a:t>
            </a:r>
            <a:r>
              <a:rPr lang="en-US" sz="1200" b="1" i="0" u="none" strike="noStrike" kern="1200" dirty="0">
                <a:solidFill>
                  <a:schemeClr val="tx1"/>
                </a:solidFill>
                <a:latin typeface="+mn-lt"/>
                <a:ea typeface="+mn-ea"/>
                <a:cs typeface="+mn-cs"/>
              </a:rPr>
              <a:t>Observation: </a:t>
            </a:r>
            <a:r>
              <a:rPr lang="en-US" sz="1200" b="0" i="0" u="none" strike="noStrike" kern="1200" dirty="0">
                <a:solidFill>
                  <a:schemeClr val="tx1"/>
                </a:solidFill>
                <a:latin typeface="+mn-lt"/>
                <a:ea typeface="+mn-ea"/>
                <a:cs typeface="+mn-cs"/>
              </a:rPr>
              <a:t>Students can write a paragraph of about 4 to 5 sentences, describing a given picture. They will also remember to start sentences with capital letters and end with full stops. The formation of groups helps in collaborative learning.</a:t>
            </a:r>
            <a:endParaRPr lang="en-US" b="0" dirty="0"/>
          </a:p>
          <a:p>
            <a:pPr rtl="0"/>
            <a:br>
              <a:rPr lang="en-US" b="0" dirty="0"/>
            </a:br>
            <a:r>
              <a:rPr lang="en-US" sz="1200" b="1" i="0" u="none" strike="noStrike" kern="1200" dirty="0">
                <a:solidFill>
                  <a:schemeClr val="tx1"/>
                </a:solidFill>
                <a:latin typeface="+mn-lt"/>
                <a:ea typeface="+mn-ea"/>
                <a:cs typeface="+mn-cs"/>
              </a:rPr>
              <a:t>Instructions to the teacher: </a:t>
            </a:r>
            <a:endParaRPr lang="en-US" b="0" dirty="0"/>
          </a:p>
          <a:p>
            <a:pPr rtl="0"/>
            <a:r>
              <a:rPr lang="en-US" sz="1200" b="0" i="0" u="none" strike="noStrike" kern="1200" dirty="0">
                <a:solidFill>
                  <a:schemeClr val="tx1"/>
                </a:solidFill>
                <a:latin typeface="+mn-lt"/>
                <a:ea typeface="+mn-ea"/>
                <a:cs typeface="+mn-cs"/>
              </a:rPr>
              <a:t>— Explain what paragraph writing is, using the answers of the leading questions.</a:t>
            </a:r>
            <a:endParaRPr lang="en-US" b="0" dirty="0"/>
          </a:p>
          <a:p>
            <a:pPr rtl="0"/>
            <a:r>
              <a:rPr lang="en-US" sz="1200" b="0" i="0" u="none" strike="noStrike" kern="1200" dirty="0">
                <a:solidFill>
                  <a:schemeClr val="tx1"/>
                </a:solidFill>
                <a:latin typeface="+mn-lt"/>
                <a:ea typeface="+mn-ea"/>
                <a:cs typeface="+mn-cs"/>
              </a:rPr>
              <a:t>— Remind the students that every sentence begins with a capital letter and ends with a full stop.</a:t>
            </a:r>
            <a:endParaRPr lang="en-US" b="0" dirty="0"/>
          </a:p>
          <a:p>
            <a:pPr rtl="0"/>
            <a:r>
              <a:rPr lang="en-US" sz="1200" b="0" i="0" u="none" strike="noStrike" kern="1200" dirty="0">
                <a:solidFill>
                  <a:schemeClr val="tx1"/>
                </a:solidFill>
                <a:latin typeface="+mn-lt"/>
                <a:ea typeface="+mn-ea"/>
                <a:cs typeface="+mn-cs"/>
              </a:rPr>
              <a:t>— Encourage everyone to participate and help in collaborative learning.</a:t>
            </a:r>
            <a:r>
              <a:rPr lang="en-IN" sz="1200" b="0" i="0" u="none" strike="noStrike" kern="1200" dirty="0">
                <a:solidFill>
                  <a:schemeClr val="tx1"/>
                </a:solidFill>
                <a:latin typeface="+mn-lt"/>
                <a:ea typeface="+mn-ea"/>
                <a:cs typeface="+mn-cs"/>
              </a:rPr>
              <a:t>&gt;</a:t>
            </a:r>
            <a:endParaRPr lang="en-IN" b="0" dirty="0"/>
          </a:p>
          <a:p>
            <a:endParaRPr lang="en-IN" sz="1200" b="0" i="0" u="none" strike="noStrike" kern="1200" dirty="0">
              <a:solidFill>
                <a:schemeClr val="tx1"/>
              </a:solidFill>
              <a:latin typeface="+mn-lt"/>
              <a:ea typeface="+mn-ea"/>
              <a:cs typeface="+mn-cs"/>
            </a:endParaRPr>
          </a:p>
          <a:p>
            <a:pPr rtl="0"/>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a:t>
            </a:r>
            <a:r>
              <a:rPr lang="en-US" sz="1200" b="1" i="0" u="none" strike="noStrike" kern="1200" dirty="0">
                <a:solidFill>
                  <a:schemeClr val="tx1"/>
                </a:solidFill>
                <a:latin typeface="+mn-lt"/>
                <a:ea typeface="+mn-ea"/>
                <a:cs typeface="+mn-cs"/>
              </a:rPr>
              <a:t>Precautions: </a:t>
            </a:r>
            <a:r>
              <a:rPr lang="en-US" sz="1200" b="0" i="0" u="none" strike="noStrike" kern="1200" dirty="0">
                <a:solidFill>
                  <a:schemeClr val="tx1"/>
                </a:solidFill>
                <a:latin typeface="+mn-lt"/>
                <a:ea typeface="+mn-ea"/>
                <a:cs typeface="+mn-cs"/>
              </a:rPr>
              <a:t>Teacher to instruct the students that discipline is to be maintained throughout the activity.</a:t>
            </a:r>
            <a:endParaRPr lang="en-US" b="0" dirty="0"/>
          </a:p>
          <a:p>
            <a:pPr rtl="0"/>
            <a:br>
              <a:rPr lang="en-US" b="0" dirty="0"/>
            </a:br>
            <a:r>
              <a:rPr lang="en-US" sz="1200" b="1" i="0" u="none" strike="noStrike" kern="1200" dirty="0">
                <a:solidFill>
                  <a:schemeClr val="tx1"/>
                </a:solidFill>
                <a:latin typeface="+mn-lt"/>
                <a:ea typeface="+mn-ea"/>
                <a:cs typeface="+mn-cs"/>
              </a:rPr>
              <a:t>Troubleshooting:</a:t>
            </a:r>
            <a:r>
              <a:rPr lang="en-US" sz="1200" b="0" i="0" u="none" strike="noStrike" kern="1200" dirty="0">
                <a:solidFill>
                  <a:schemeClr val="tx1"/>
                </a:solidFill>
                <a:latin typeface="+mn-lt"/>
                <a:ea typeface="+mn-ea"/>
                <a:cs typeface="+mn-cs"/>
              </a:rPr>
              <a:t> If a particular group is unable to answer the lead questions, the teacher can guide them to get started or help them form a paragraph with those sentences.</a:t>
            </a:r>
            <a:r>
              <a:rPr lang="en-IN" sz="1200" b="0" i="0" u="none" strike="noStrike" kern="1200" dirty="0">
                <a:solidFill>
                  <a:schemeClr val="tx1"/>
                </a:solidFill>
                <a:latin typeface="+mn-lt"/>
                <a:ea typeface="+mn-ea"/>
                <a:cs typeface="+mn-cs"/>
              </a:rPr>
              <a:t>&gt;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r>
              <a:rPr lang="en-US" sz="1200" b="1" i="0" u="none" strike="noStrike" kern="1200" dirty="0">
                <a:solidFill>
                  <a:schemeClr val="tx1"/>
                </a:solidFill>
                <a:latin typeface="+mn-lt"/>
                <a:ea typeface="+mn-ea"/>
                <a:cs typeface="+mn-cs"/>
              </a:rPr>
              <a:t>&lt; School Bus</a:t>
            </a:r>
            <a:r>
              <a:rPr lang="en-US" sz="1200" b="1" i="0" u="none" strike="noStrike" kern="1200" baseline="0" dirty="0">
                <a:solidFill>
                  <a:schemeClr val="tx1"/>
                </a:solidFill>
                <a:latin typeface="+mn-lt"/>
                <a:ea typeface="+mn-ea"/>
                <a:cs typeface="+mn-cs"/>
              </a:rPr>
              <a:t> </a:t>
            </a:r>
            <a:r>
              <a:rPr lang="en-US" sz="1200" b="1" i="0" u="none" strike="noStrike" kern="1200" dirty="0">
                <a:solidFill>
                  <a:schemeClr val="tx1"/>
                </a:solidFill>
                <a:latin typeface="+mn-lt"/>
                <a:ea typeface="+mn-ea"/>
                <a:cs typeface="+mn-cs"/>
              </a:rPr>
              <a:t>https://pixabay.com/illustrations/school-bus-schoolbus-bus-yellow-163599/</a:t>
            </a:r>
            <a:r>
              <a:rPr lang="en-US" sz="1200" b="1" i="1" u="none" strike="noStrike" kern="1200" dirty="0">
                <a:solidFill>
                  <a:schemeClr val="tx1"/>
                </a:solidFill>
                <a:latin typeface="+mn-lt"/>
                <a:ea typeface="+mn-ea"/>
                <a:cs typeface="+mn-cs"/>
              </a:rPr>
              <a:t>&gt;</a:t>
            </a:r>
            <a:endParaRPr lang="en-US" b="1" dirty="0"/>
          </a:p>
          <a:p>
            <a:endParaRPr lang="en-US" dirty="0"/>
          </a:p>
        </p:txBody>
      </p:sp>
      <p:sp>
        <p:nvSpPr>
          <p:cNvPr id="4" name="Slide Number Placeholder 3"/>
          <p:cNvSpPr>
            <a:spLocks noGrp="1"/>
          </p:cNvSpPr>
          <p:nvPr>
            <p:ph type="sldNum" sz="quarter" idx="5"/>
          </p:nvPr>
        </p:nvSpPr>
        <p:spPr/>
        <p:txBody>
          <a:bodyPr/>
          <a:lstStyle/>
          <a:p>
            <a:fld id="{D7B85EF6-E28C-49A7-8AAB-FE1184C01F95}" type="slidenum">
              <a:rPr lang="en-IN" smtClean="0"/>
              <a:pPr/>
              <a:t>7</a:t>
            </a:fld>
            <a:endParaRPr lang="en-IN"/>
          </a:p>
        </p:txBody>
      </p:sp>
    </p:spTree>
    <p:extLst>
      <p:ext uri="{BB962C8B-B14F-4D97-AF65-F5344CB8AC3E}">
        <p14:creationId xmlns:p14="http://schemas.microsoft.com/office/powerpoint/2010/main" val="35276671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8</a:t>
            </a:fld>
            <a:endParaRPr lang="en-IN"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885575"/>
            <a:ext cx="10363200" cy="1607322"/>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612504"/>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dirty="0">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dirty="0">
                <a:solidFill>
                  <a:srgbClr val="08482B"/>
                </a:solidFill>
                <a:latin typeface="Calibri"/>
                <a:ea typeface="Calibri"/>
                <a:cs typeface="Calibri"/>
                <a:sym typeface="Calibri"/>
              </a:rPr>
              <a:t>Integral Education</a:t>
            </a:r>
            <a:r>
              <a:rPr lang="en-US" sz="1400" b="0" i="0" u="none" strike="noStrike" cap="none" dirty="0">
                <a:solidFill>
                  <a:srgbClr val="08482B"/>
                </a:solidFill>
                <a:latin typeface="Calibri"/>
                <a:ea typeface="Calibri"/>
                <a:cs typeface="Calibri"/>
                <a:sym typeface="Calibri"/>
              </a:rPr>
              <a:t> </a:t>
            </a:r>
            <a:r>
              <a:rPr lang="en-US" sz="1400" b="1" i="0" u="none" strike="noStrike" cap="none" dirty="0">
                <a:solidFill>
                  <a:srgbClr val="002060"/>
                </a:solidFill>
                <a:latin typeface="Calibri"/>
                <a:ea typeface="Calibri"/>
                <a:cs typeface="Calibri"/>
                <a:sym typeface="Calibri"/>
              </a:rPr>
              <a:t>FOR  </a:t>
            </a:r>
            <a:r>
              <a:rPr lang="en-US" sz="1400" b="1" i="0" u="none" strike="noStrike" cap="none" dirty="0">
                <a:solidFill>
                  <a:srgbClr val="C00000"/>
                </a:solidFill>
                <a:latin typeface="Calibri"/>
                <a:ea typeface="Calibri"/>
                <a:cs typeface="Calibri"/>
                <a:sym typeface="Calibri"/>
              </a:rPr>
              <a:t>ALL, </a:t>
            </a:r>
            <a:r>
              <a:rPr lang="en-US" sz="1400" b="1" i="0" u="none" strike="noStrike" cap="none" dirty="0">
                <a:solidFill>
                  <a:srgbClr val="002060"/>
                </a:solidFill>
                <a:latin typeface="Calibri"/>
                <a:ea typeface="Calibri"/>
                <a:cs typeface="Calibri"/>
                <a:sym typeface="Calibri"/>
              </a:rPr>
              <a:t>BY</a:t>
            </a:r>
            <a:r>
              <a:rPr lang="en-US" sz="1400" b="1" i="0" u="none" strike="noStrike" cap="none" dirty="0">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B9524BE4-40BB-40E2-8CA1-2FA380B8B28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057" y="114396"/>
            <a:ext cx="902286" cy="957155"/>
          </a:xfrm>
          <a:prstGeom prst="rect">
            <a:avLst/>
          </a:prstGeom>
        </p:spPr>
      </p:pic>
      <p:pic>
        <p:nvPicPr>
          <p:cNvPr id="19" name="Picture 18" descr="A picture containing text, lamp&#10;&#10;Description automatically generated">
            <a:extLst>
              <a:ext uri="{FF2B5EF4-FFF2-40B4-BE49-F238E27FC236}">
                <a16:creationId xmlns:a16="http://schemas.microsoft.com/office/drawing/2014/main" id="{A10B5661-281E-48D4-9BFC-022F62151F7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66EE8871-2B60-4057-9D9F-A68171EC60DA}"/>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
        <p:nvSpPr>
          <p:cNvPr id="9" name="TextBox 8">
            <a:extLst>
              <a:ext uri="{FF2B5EF4-FFF2-40B4-BE49-F238E27FC236}">
                <a16:creationId xmlns:a16="http://schemas.microsoft.com/office/drawing/2014/main" id="{EE2DDC61-84C4-4F48-9B0F-E84BF925E18B}"/>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a:t>
            </a:r>
            <a:r>
              <a:rPr lang="en-US"/>
              <a:t>to add </a:t>
            </a:r>
            <a:r>
              <a:rPr lang="en-US" dirty="0"/>
              <a:t>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dirty="0">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954779" y="1243798"/>
            <a:ext cx="10282441" cy="4446810"/>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lvl="3"/>
            <a:endParaRPr lang="en-IN" dirty="0"/>
          </a:p>
        </p:txBody>
      </p:sp>
      <p:pic>
        <p:nvPicPr>
          <p:cNvPr id="7" name="Picture 6" descr="A picture containing text, lamp&#10;&#10;Description automatically generated">
            <a:extLst>
              <a:ext uri="{FF2B5EF4-FFF2-40B4-BE49-F238E27FC236}">
                <a16:creationId xmlns:a16="http://schemas.microsoft.com/office/drawing/2014/main" id="{E60E7820-D003-4F7B-B35D-5C4FD4A6B6B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9B3379AE-C316-4773-A8B1-0C6AE989EED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04352" y="102076"/>
            <a:ext cx="2983296"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dirty="0">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amp&#10;&#10;Description automatically generated">
            <a:extLst>
              <a:ext uri="{FF2B5EF4-FFF2-40B4-BE49-F238E27FC236}">
                <a16:creationId xmlns:a16="http://schemas.microsoft.com/office/drawing/2014/main" id="{7DA4730C-83E2-42B0-AF59-890CBFDAA9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9B886E12-FE39-4369-81FC-4CD15B06C53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2.jpeg"/><Relationship Id="rId3" Type="http://schemas.openxmlformats.org/officeDocument/2006/relationships/hyperlink" Target="https://pixabay.com/photos/cow-cow-grazing-grass-cow-breton-4601552/" TargetMode="External"/><Relationship Id="rId7" Type="http://schemas.openxmlformats.org/officeDocument/2006/relationships/hyperlink" Target="https://pixabay.com/illustrations/school-bus-schoolbus-bus-yellow-163599/" TargetMode="External"/><Relationship Id="rId12"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pixabay.com/photos/mango-fruit-tropical-tree-branches-5550474/" TargetMode="External"/><Relationship Id="rId11" Type="http://schemas.openxmlformats.org/officeDocument/2006/relationships/image" Target="../media/image8.jpeg"/><Relationship Id="rId5" Type="http://schemas.openxmlformats.org/officeDocument/2006/relationships/hyperlink" Target="https://pixabay.com/vectors/backpack-grab-bag-rucksack-hike-311368/" TargetMode="External"/><Relationship Id="rId10" Type="http://schemas.openxmlformats.org/officeDocument/2006/relationships/image" Target="../media/image11.png"/><Relationship Id="rId4" Type="http://schemas.openxmlformats.org/officeDocument/2006/relationships/hyperlink" Target="https://pixabay.com/photos/vanessa-cardui-butterfly-edelfalter-1568926/" TargetMode="External"/><Relationship Id="rId9"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p:blipFill>
        <p:spPr>
          <a:xfrm>
            <a:off x="3872920" y="293281"/>
            <a:ext cx="4499825" cy="3063711"/>
          </a:xfrm>
          <a:prstGeom prst="rect">
            <a:avLst/>
          </a:prstGeom>
          <a:noFill/>
          <a:ln>
            <a:noFill/>
          </a:ln>
        </p:spPr>
      </p:pic>
      <p:sp>
        <p:nvSpPr>
          <p:cNvPr id="2" name="Title 1"/>
          <p:cNvSpPr>
            <a:spLocks noGrp="1"/>
          </p:cNvSpPr>
          <p:nvPr>
            <p:ph type="ctrTitle"/>
          </p:nvPr>
        </p:nvSpPr>
        <p:spPr>
          <a:xfrm>
            <a:off x="881026" y="3601828"/>
            <a:ext cx="10363200" cy="907292"/>
          </a:xfrm>
        </p:spPr>
        <p:txBody>
          <a:bodyPr>
            <a:scene3d>
              <a:camera prst="orthographicFront"/>
              <a:lightRig rig="threePt" dir="t"/>
            </a:scene3d>
            <a:sp3d extrusionH="57150">
              <a:bevelT w="38100" h="38100"/>
              <a:bevelB w="57150" h="38100" prst="artDeco"/>
            </a:sp3d>
          </a:bodyPr>
          <a:lstStyle/>
          <a:p>
            <a:r>
              <a:rPr lang="en-US" b="1" dirty="0">
                <a:gradFill>
                  <a:gsLst>
                    <a:gs pos="0">
                      <a:srgbClr val="000082"/>
                    </a:gs>
                    <a:gs pos="30000">
                      <a:srgbClr val="66008F"/>
                    </a:gs>
                    <a:gs pos="64999">
                      <a:srgbClr val="BA0066"/>
                    </a:gs>
                    <a:gs pos="89999">
                      <a:srgbClr val="FF0000"/>
                    </a:gs>
                    <a:gs pos="100000">
                      <a:srgbClr val="FF8200"/>
                    </a:gs>
                  </a:gsLst>
                  <a:lin ang="5400000" scaled="0"/>
                </a:gradFill>
                <a:effectLst>
                  <a:outerShdw blurRad="60007" dist="310007" dir="7680000" sy="30000" kx="1300200" algn="ctr" rotWithShape="0">
                    <a:prstClr val="black">
                      <a:alpha val="32000"/>
                    </a:prstClr>
                  </a:outerShdw>
                </a:effectLst>
              </a:rPr>
              <a:t>Joy Of Composition Writing</a:t>
            </a:r>
            <a:endParaRPr lang="en-IN" dirty="0">
              <a:gradFill>
                <a:gsLst>
                  <a:gs pos="0">
                    <a:srgbClr val="000082"/>
                  </a:gs>
                  <a:gs pos="30000">
                    <a:srgbClr val="66008F"/>
                  </a:gs>
                  <a:gs pos="64999">
                    <a:srgbClr val="BA0066"/>
                  </a:gs>
                  <a:gs pos="89999">
                    <a:srgbClr val="FF0000"/>
                  </a:gs>
                  <a:gs pos="100000">
                    <a:srgbClr val="FF8200"/>
                  </a:gs>
                </a:gsLst>
                <a:lin ang="5400000" scaled="0"/>
              </a:gradFill>
              <a:effectLst>
                <a:outerShdw blurRad="60007" dist="310007" dir="7680000" sy="30000" kx="1300200" algn="ctr" rotWithShape="0">
                  <a:prstClr val="black">
                    <a:alpha val="32000"/>
                  </a:prst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Rectangle 160"/>
          <p:cNvSpPr/>
          <p:nvPr/>
        </p:nvSpPr>
        <p:spPr>
          <a:xfrm>
            <a:off x="3836371" y="1323474"/>
            <a:ext cx="4261711" cy="4754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grpSp>
        <p:nvGrpSpPr>
          <p:cNvPr id="2" name="Group 3"/>
          <p:cNvGrpSpPr/>
          <p:nvPr/>
        </p:nvGrpSpPr>
        <p:grpSpPr>
          <a:xfrm>
            <a:off x="0" y="2188409"/>
            <a:ext cx="6260049" cy="1286331"/>
            <a:chOff x="0" y="1295400"/>
            <a:chExt cx="6260049" cy="1286331"/>
          </a:xfrm>
        </p:grpSpPr>
        <p:grpSp>
          <p:nvGrpSpPr>
            <p:cNvPr id="3" name="Group 4"/>
            <p:cNvGrpSpPr/>
            <p:nvPr/>
          </p:nvGrpSpPr>
          <p:grpSpPr>
            <a:xfrm>
              <a:off x="0" y="1295400"/>
              <a:ext cx="6260049" cy="1286331"/>
              <a:chOff x="0" y="1180776"/>
              <a:chExt cx="6260049" cy="1286331"/>
            </a:xfrm>
          </p:grpSpPr>
          <p:grpSp>
            <p:nvGrpSpPr>
              <p:cNvPr id="4" name="Group 6"/>
              <p:cNvGrpSpPr/>
              <p:nvPr/>
            </p:nvGrpSpPr>
            <p:grpSpPr>
              <a:xfrm>
                <a:off x="0" y="1180776"/>
                <a:ext cx="6260049" cy="1286331"/>
                <a:chOff x="0" y="1620979"/>
                <a:chExt cx="6260049" cy="1286331"/>
              </a:xfrm>
            </p:grpSpPr>
            <p:grpSp>
              <p:nvGrpSpPr>
                <p:cNvPr id="5" name="Group 8"/>
                <p:cNvGrpSpPr/>
                <p:nvPr/>
              </p:nvGrpSpPr>
              <p:grpSpPr>
                <a:xfrm>
                  <a:off x="4659855" y="1851212"/>
                  <a:ext cx="521745" cy="840621"/>
                  <a:chOff x="3739549" y="2108256"/>
                  <a:chExt cx="381001" cy="603436"/>
                </a:xfrm>
              </p:grpSpPr>
              <p:sp>
                <p:nvSpPr>
                  <p:cNvPr id="24" name="Parallelogram 23"/>
                  <p:cNvSpPr/>
                  <p:nvPr/>
                </p:nvSpPr>
                <p:spPr>
                  <a:xfrm flipH="1">
                    <a:off x="3739549" y="2108256"/>
                    <a:ext cx="381001" cy="304800"/>
                  </a:xfrm>
                  <a:prstGeom prst="parallelogram">
                    <a:avLst>
                      <a:gd name="adj" fmla="val 7021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Parallelogram 24"/>
                  <p:cNvSpPr/>
                  <p:nvPr/>
                </p:nvSpPr>
                <p:spPr>
                  <a:xfrm flipH="1" flipV="1">
                    <a:off x="3739549" y="2406892"/>
                    <a:ext cx="381001" cy="304800"/>
                  </a:xfrm>
                  <a:prstGeom prst="parallelogram">
                    <a:avLst>
                      <a:gd name="adj" fmla="val 70218"/>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9"/>
                <p:cNvGrpSpPr/>
                <p:nvPr/>
              </p:nvGrpSpPr>
              <p:grpSpPr>
                <a:xfrm>
                  <a:off x="4343400" y="1848130"/>
                  <a:ext cx="521745" cy="840621"/>
                  <a:chOff x="3739549" y="2108256"/>
                  <a:chExt cx="381001" cy="603436"/>
                </a:xfrm>
              </p:grpSpPr>
              <p:sp>
                <p:nvSpPr>
                  <p:cNvPr id="22" name="Parallelogram 21"/>
                  <p:cNvSpPr/>
                  <p:nvPr/>
                </p:nvSpPr>
                <p:spPr>
                  <a:xfrm flipH="1">
                    <a:off x="3739549" y="2108256"/>
                    <a:ext cx="381001" cy="304800"/>
                  </a:xfrm>
                  <a:prstGeom prst="parallelogram">
                    <a:avLst>
                      <a:gd name="adj" fmla="val 70218"/>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Parallelogram 22"/>
                  <p:cNvSpPr/>
                  <p:nvPr/>
                </p:nvSpPr>
                <p:spPr>
                  <a:xfrm flipH="1" flipV="1">
                    <a:off x="3739549" y="2406892"/>
                    <a:ext cx="381001" cy="304800"/>
                  </a:xfrm>
                  <a:prstGeom prst="parallelogram">
                    <a:avLst>
                      <a:gd name="adj" fmla="val 7021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10"/>
                <p:cNvGrpSpPr/>
                <p:nvPr/>
              </p:nvGrpSpPr>
              <p:grpSpPr>
                <a:xfrm>
                  <a:off x="4038600" y="1854294"/>
                  <a:ext cx="521745" cy="840621"/>
                  <a:chOff x="3739549" y="2108256"/>
                  <a:chExt cx="381001" cy="603436"/>
                </a:xfrm>
              </p:grpSpPr>
              <p:sp>
                <p:nvSpPr>
                  <p:cNvPr id="20" name="Parallelogram 19"/>
                  <p:cNvSpPr/>
                  <p:nvPr/>
                </p:nvSpPr>
                <p:spPr>
                  <a:xfrm flipH="1">
                    <a:off x="3739549" y="2108256"/>
                    <a:ext cx="381001" cy="304800"/>
                  </a:xfrm>
                  <a:prstGeom prst="parallelogram">
                    <a:avLst>
                      <a:gd name="adj" fmla="val 70218"/>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Parallelogram 20"/>
                  <p:cNvSpPr/>
                  <p:nvPr/>
                </p:nvSpPr>
                <p:spPr>
                  <a:xfrm flipH="1" flipV="1">
                    <a:off x="3739549" y="2406892"/>
                    <a:ext cx="381001" cy="304800"/>
                  </a:xfrm>
                  <a:prstGeom prst="parallelogram">
                    <a:avLst>
                      <a:gd name="adj" fmla="val 70218"/>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Freeform 11"/>
                <p:cNvSpPr/>
                <p:nvPr/>
              </p:nvSpPr>
              <p:spPr>
                <a:xfrm>
                  <a:off x="0" y="1877489"/>
                  <a:ext cx="4243890" cy="424604"/>
                </a:xfrm>
                <a:custGeom>
                  <a:avLst/>
                  <a:gdLst>
                    <a:gd name="connsiteX0" fmla="*/ 0 w 4243890"/>
                    <a:gd name="connsiteY0" fmla="*/ 0 h 424604"/>
                    <a:gd name="connsiteX1" fmla="*/ 3951909 w 4243890"/>
                    <a:gd name="connsiteY1" fmla="*/ 0 h 424604"/>
                    <a:gd name="connsiteX2" fmla="*/ 4243890 w 4243890"/>
                    <a:gd name="connsiteY2" fmla="*/ 405631 h 424604"/>
                    <a:gd name="connsiteX3" fmla="*/ 4230233 w 4243890"/>
                    <a:gd name="connsiteY3" fmla="*/ 424604 h 424604"/>
                    <a:gd name="connsiteX4" fmla="*/ 0 w 4243890"/>
                    <a:gd name="connsiteY4" fmla="*/ 424604 h 4246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3890" h="424604">
                      <a:moveTo>
                        <a:pt x="0" y="0"/>
                      </a:moveTo>
                      <a:lnTo>
                        <a:pt x="3951909" y="0"/>
                      </a:lnTo>
                      <a:lnTo>
                        <a:pt x="4243890" y="405631"/>
                      </a:lnTo>
                      <a:lnTo>
                        <a:pt x="4230233" y="424604"/>
                      </a:lnTo>
                      <a:lnTo>
                        <a:pt x="0" y="424604"/>
                      </a:lnTo>
                      <a:close/>
                    </a:path>
                  </a:pathLst>
                </a:custGeom>
                <a:solidFill>
                  <a:schemeClr val="accent4">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10" name="Group 12"/>
                <p:cNvGrpSpPr/>
                <p:nvPr/>
              </p:nvGrpSpPr>
              <p:grpSpPr>
                <a:xfrm>
                  <a:off x="4964655" y="1620979"/>
                  <a:ext cx="1295394" cy="1286331"/>
                  <a:chOff x="5105400" y="1623966"/>
                  <a:chExt cx="1295394" cy="1286331"/>
                </a:xfrm>
              </p:grpSpPr>
              <p:grpSp>
                <p:nvGrpSpPr>
                  <p:cNvPr id="11" name="Group 14"/>
                  <p:cNvGrpSpPr/>
                  <p:nvPr/>
                </p:nvGrpSpPr>
                <p:grpSpPr>
                  <a:xfrm>
                    <a:off x="5660946" y="1623966"/>
                    <a:ext cx="739848" cy="1286331"/>
                    <a:chOff x="3739547" y="2108256"/>
                    <a:chExt cx="540270" cy="606248"/>
                  </a:xfrm>
                </p:grpSpPr>
                <p:sp>
                  <p:nvSpPr>
                    <p:cNvPr id="18" name="Parallelogram 17"/>
                    <p:cNvSpPr/>
                    <p:nvPr/>
                  </p:nvSpPr>
                  <p:spPr>
                    <a:xfrm flipH="1" flipV="1">
                      <a:off x="3759283" y="2412833"/>
                      <a:ext cx="520534" cy="301671"/>
                    </a:xfrm>
                    <a:prstGeom prst="parallelogram">
                      <a:avLst>
                        <a:gd name="adj" fmla="val 70148"/>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Parallelogram 18"/>
                    <p:cNvSpPr/>
                    <p:nvPr/>
                  </p:nvSpPr>
                  <p:spPr>
                    <a:xfrm flipH="1">
                      <a:off x="3739547" y="2108256"/>
                      <a:ext cx="540270" cy="304800"/>
                    </a:xfrm>
                    <a:prstGeom prst="parallelogram">
                      <a:avLst>
                        <a:gd name="adj" fmla="val 7183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 name="Parallelogram 15"/>
                  <p:cNvSpPr/>
                  <p:nvPr/>
                </p:nvSpPr>
                <p:spPr>
                  <a:xfrm flipH="1">
                    <a:off x="5105400" y="1848130"/>
                    <a:ext cx="1047774" cy="428158"/>
                  </a:xfrm>
                  <a:prstGeom prst="parallelogram">
                    <a:avLst>
                      <a:gd name="adj" fmla="val 65097"/>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Parallelogram 16"/>
                  <p:cNvSpPr/>
                  <p:nvPr/>
                </p:nvSpPr>
                <p:spPr>
                  <a:xfrm flipH="1" flipV="1">
                    <a:off x="5105400" y="2274490"/>
                    <a:ext cx="1047774" cy="432093"/>
                  </a:xfrm>
                  <a:prstGeom prst="parallelogram">
                    <a:avLst>
                      <a:gd name="adj" fmla="val 65097"/>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Freeform 13"/>
                <p:cNvSpPr/>
                <p:nvPr/>
              </p:nvSpPr>
              <p:spPr>
                <a:xfrm flipV="1">
                  <a:off x="0" y="2283273"/>
                  <a:ext cx="4243890" cy="424604"/>
                </a:xfrm>
                <a:custGeom>
                  <a:avLst/>
                  <a:gdLst>
                    <a:gd name="connsiteX0" fmla="*/ 0 w 4243890"/>
                    <a:gd name="connsiteY0" fmla="*/ 0 h 424604"/>
                    <a:gd name="connsiteX1" fmla="*/ 3951909 w 4243890"/>
                    <a:gd name="connsiteY1" fmla="*/ 0 h 424604"/>
                    <a:gd name="connsiteX2" fmla="*/ 4243890 w 4243890"/>
                    <a:gd name="connsiteY2" fmla="*/ 405631 h 424604"/>
                    <a:gd name="connsiteX3" fmla="*/ 4230233 w 4243890"/>
                    <a:gd name="connsiteY3" fmla="*/ 424604 h 424604"/>
                    <a:gd name="connsiteX4" fmla="*/ 0 w 4243890"/>
                    <a:gd name="connsiteY4" fmla="*/ 424604 h 4246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3890" h="424604">
                      <a:moveTo>
                        <a:pt x="0" y="0"/>
                      </a:moveTo>
                      <a:lnTo>
                        <a:pt x="3951909" y="0"/>
                      </a:lnTo>
                      <a:lnTo>
                        <a:pt x="4243890" y="405631"/>
                      </a:lnTo>
                      <a:lnTo>
                        <a:pt x="4230233" y="424604"/>
                      </a:lnTo>
                      <a:lnTo>
                        <a:pt x="0" y="424604"/>
                      </a:lnTo>
                      <a:close/>
                    </a:path>
                  </a:pathLst>
                </a:custGeom>
                <a:solidFill>
                  <a:schemeClr val="accent4">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8" name="TextBox 7"/>
              <p:cNvSpPr txBox="1"/>
              <p:nvPr/>
            </p:nvSpPr>
            <p:spPr>
              <a:xfrm>
                <a:off x="81399" y="1586184"/>
                <a:ext cx="3926369" cy="523220"/>
              </a:xfrm>
              <a:prstGeom prst="rect">
                <a:avLst/>
              </a:prstGeom>
              <a:noFill/>
            </p:spPr>
            <p:txBody>
              <a:bodyPr wrap="square" rtlCol="0">
                <a:spAutoFit/>
              </a:bodyPr>
              <a:lstStyle/>
              <a:p>
                <a:pPr algn="ctr"/>
                <a:r>
                  <a:rPr lang="en-US" sz="2800" dirty="0"/>
                  <a:t>Pictures of Keywords</a:t>
                </a:r>
              </a:p>
            </p:txBody>
          </p:sp>
        </p:grpSp>
        <p:sp>
          <p:nvSpPr>
            <p:cNvPr id="6" name="TextBox 5"/>
            <p:cNvSpPr txBox="1"/>
            <p:nvPr/>
          </p:nvSpPr>
          <p:spPr>
            <a:xfrm>
              <a:off x="5400173" y="1661318"/>
              <a:ext cx="457200" cy="523220"/>
            </a:xfrm>
            <a:prstGeom prst="rect">
              <a:avLst/>
            </a:prstGeom>
            <a:noFill/>
          </p:spPr>
          <p:txBody>
            <a:bodyPr wrap="square" rtlCol="0">
              <a:spAutoFit/>
            </a:bodyPr>
            <a:lstStyle/>
            <a:p>
              <a:pPr algn="ctr"/>
              <a:r>
                <a:rPr lang="en-US" sz="2800" b="1" dirty="0">
                  <a:solidFill>
                    <a:schemeClr val="bg1"/>
                  </a:solidFill>
                </a:rPr>
                <a:t>1</a:t>
              </a:r>
            </a:p>
          </p:txBody>
        </p:sp>
      </p:grpSp>
      <p:grpSp>
        <p:nvGrpSpPr>
          <p:cNvPr id="13" name="Group 25"/>
          <p:cNvGrpSpPr/>
          <p:nvPr/>
        </p:nvGrpSpPr>
        <p:grpSpPr>
          <a:xfrm>
            <a:off x="5911897" y="3798849"/>
            <a:ext cx="6280103" cy="1286335"/>
            <a:chOff x="5911897" y="1969736"/>
            <a:chExt cx="6280103" cy="1286335"/>
          </a:xfrm>
        </p:grpSpPr>
        <p:grpSp>
          <p:nvGrpSpPr>
            <p:cNvPr id="15" name="Group 26"/>
            <p:cNvGrpSpPr/>
            <p:nvPr/>
          </p:nvGrpSpPr>
          <p:grpSpPr>
            <a:xfrm>
              <a:off x="5911897" y="1969736"/>
              <a:ext cx="6280103" cy="1286335"/>
              <a:chOff x="5911897" y="1883661"/>
              <a:chExt cx="6280103" cy="1286335"/>
            </a:xfrm>
          </p:grpSpPr>
          <p:grpSp>
            <p:nvGrpSpPr>
              <p:cNvPr id="26" name="Group 28"/>
              <p:cNvGrpSpPr/>
              <p:nvPr/>
            </p:nvGrpSpPr>
            <p:grpSpPr>
              <a:xfrm flipH="1">
                <a:off x="5911897" y="1883661"/>
                <a:ext cx="6280103" cy="1286335"/>
                <a:chOff x="-20054" y="1620979"/>
                <a:chExt cx="6280103" cy="1286335"/>
              </a:xfrm>
            </p:grpSpPr>
            <p:grpSp>
              <p:nvGrpSpPr>
                <p:cNvPr id="27" name="Group 30"/>
                <p:cNvGrpSpPr/>
                <p:nvPr/>
              </p:nvGrpSpPr>
              <p:grpSpPr>
                <a:xfrm>
                  <a:off x="4659855" y="1851212"/>
                  <a:ext cx="521745" cy="840621"/>
                  <a:chOff x="3739549" y="2108256"/>
                  <a:chExt cx="381001" cy="603436"/>
                </a:xfrm>
              </p:grpSpPr>
              <p:sp>
                <p:nvSpPr>
                  <p:cNvPr id="46" name="Parallelogram 45"/>
                  <p:cNvSpPr/>
                  <p:nvPr/>
                </p:nvSpPr>
                <p:spPr>
                  <a:xfrm flipH="1">
                    <a:off x="3739549" y="2108256"/>
                    <a:ext cx="381001" cy="304800"/>
                  </a:xfrm>
                  <a:prstGeom prst="parallelogram">
                    <a:avLst>
                      <a:gd name="adj" fmla="val 7021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Parallelogram 46"/>
                  <p:cNvSpPr/>
                  <p:nvPr/>
                </p:nvSpPr>
                <p:spPr>
                  <a:xfrm flipH="1" flipV="1">
                    <a:off x="3739549" y="2406892"/>
                    <a:ext cx="381001" cy="304800"/>
                  </a:xfrm>
                  <a:prstGeom prst="parallelogram">
                    <a:avLst>
                      <a:gd name="adj" fmla="val 70218"/>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9" name="Group 31"/>
                <p:cNvGrpSpPr/>
                <p:nvPr/>
              </p:nvGrpSpPr>
              <p:grpSpPr>
                <a:xfrm>
                  <a:off x="4343400" y="1848130"/>
                  <a:ext cx="521745" cy="840621"/>
                  <a:chOff x="3739549" y="2108256"/>
                  <a:chExt cx="381001" cy="603436"/>
                </a:xfrm>
              </p:grpSpPr>
              <p:sp>
                <p:nvSpPr>
                  <p:cNvPr id="44" name="Parallelogram 43"/>
                  <p:cNvSpPr/>
                  <p:nvPr/>
                </p:nvSpPr>
                <p:spPr>
                  <a:xfrm flipH="1">
                    <a:off x="3739549" y="2108256"/>
                    <a:ext cx="381001" cy="304800"/>
                  </a:xfrm>
                  <a:prstGeom prst="parallelogram">
                    <a:avLst>
                      <a:gd name="adj" fmla="val 70218"/>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Parallelogram 44"/>
                  <p:cNvSpPr/>
                  <p:nvPr/>
                </p:nvSpPr>
                <p:spPr>
                  <a:xfrm flipH="1" flipV="1">
                    <a:off x="3739549" y="2406892"/>
                    <a:ext cx="381001" cy="304800"/>
                  </a:xfrm>
                  <a:prstGeom prst="parallelogram">
                    <a:avLst>
                      <a:gd name="adj" fmla="val 7021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2"/>
                <p:cNvGrpSpPr/>
                <p:nvPr/>
              </p:nvGrpSpPr>
              <p:grpSpPr>
                <a:xfrm>
                  <a:off x="4038600" y="1854294"/>
                  <a:ext cx="521745" cy="840621"/>
                  <a:chOff x="3739549" y="2108256"/>
                  <a:chExt cx="381001" cy="603436"/>
                </a:xfrm>
              </p:grpSpPr>
              <p:sp>
                <p:nvSpPr>
                  <p:cNvPr id="42" name="Parallelogram 41"/>
                  <p:cNvSpPr/>
                  <p:nvPr/>
                </p:nvSpPr>
                <p:spPr>
                  <a:xfrm flipH="1">
                    <a:off x="3739549" y="2108256"/>
                    <a:ext cx="381001" cy="304800"/>
                  </a:xfrm>
                  <a:prstGeom prst="parallelogram">
                    <a:avLst>
                      <a:gd name="adj" fmla="val 70218"/>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Parallelogram 42"/>
                  <p:cNvSpPr/>
                  <p:nvPr/>
                </p:nvSpPr>
                <p:spPr>
                  <a:xfrm flipH="1" flipV="1">
                    <a:off x="3739549" y="2406892"/>
                    <a:ext cx="381001" cy="304800"/>
                  </a:xfrm>
                  <a:prstGeom prst="parallelogram">
                    <a:avLst>
                      <a:gd name="adj" fmla="val 70218"/>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4" name="Freeform 33"/>
                <p:cNvSpPr/>
                <p:nvPr/>
              </p:nvSpPr>
              <p:spPr>
                <a:xfrm>
                  <a:off x="-20054" y="1877489"/>
                  <a:ext cx="4263946" cy="424604"/>
                </a:xfrm>
                <a:custGeom>
                  <a:avLst/>
                  <a:gdLst>
                    <a:gd name="connsiteX0" fmla="*/ 0 w 4243890"/>
                    <a:gd name="connsiteY0" fmla="*/ 0 h 424604"/>
                    <a:gd name="connsiteX1" fmla="*/ 3951909 w 4243890"/>
                    <a:gd name="connsiteY1" fmla="*/ 0 h 424604"/>
                    <a:gd name="connsiteX2" fmla="*/ 4243890 w 4243890"/>
                    <a:gd name="connsiteY2" fmla="*/ 405631 h 424604"/>
                    <a:gd name="connsiteX3" fmla="*/ 4230233 w 4243890"/>
                    <a:gd name="connsiteY3" fmla="*/ 424604 h 424604"/>
                    <a:gd name="connsiteX4" fmla="*/ 0 w 4243890"/>
                    <a:gd name="connsiteY4" fmla="*/ 424604 h 4246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3890" h="424604">
                      <a:moveTo>
                        <a:pt x="0" y="0"/>
                      </a:moveTo>
                      <a:lnTo>
                        <a:pt x="3951909" y="0"/>
                      </a:lnTo>
                      <a:lnTo>
                        <a:pt x="4243890" y="405631"/>
                      </a:lnTo>
                      <a:lnTo>
                        <a:pt x="4230233" y="424604"/>
                      </a:lnTo>
                      <a:lnTo>
                        <a:pt x="0" y="424604"/>
                      </a:lnTo>
                      <a:close/>
                    </a:path>
                  </a:pathLst>
                </a:cu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32" name="Group 34"/>
                <p:cNvGrpSpPr/>
                <p:nvPr/>
              </p:nvGrpSpPr>
              <p:grpSpPr>
                <a:xfrm>
                  <a:off x="4964655" y="1620979"/>
                  <a:ext cx="1295394" cy="1286335"/>
                  <a:chOff x="5105400" y="1623966"/>
                  <a:chExt cx="1295394" cy="1286335"/>
                </a:xfrm>
              </p:grpSpPr>
              <p:grpSp>
                <p:nvGrpSpPr>
                  <p:cNvPr id="33" name="Group 36"/>
                  <p:cNvGrpSpPr/>
                  <p:nvPr/>
                </p:nvGrpSpPr>
                <p:grpSpPr>
                  <a:xfrm>
                    <a:off x="5660946" y="1623966"/>
                    <a:ext cx="739848" cy="1286335"/>
                    <a:chOff x="3739547" y="2108256"/>
                    <a:chExt cx="540270" cy="606250"/>
                  </a:xfrm>
                </p:grpSpPr>
                <p:sp>
                  <p:nvSpPr>
                    <p:cNvPr id="40" name="Parallelogram 39"/>
                    <p:cNvSpPr/>
                    <p:nvPr/>
                  </p:nvSpPr>
                  <p:spPr>
                    <a:xfrm flipH="1">
                      <a:off x="3739547" y="2108256"/>
                      <a:ext cx="540270" cy="304800"/>
                    </a:xfrm>
                    <a:prstGeom prst="parallelogram">
                      <a:avLst>
                        <a:gd name="adj" fmla="val 7014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Parallelogram 40"/>
                    <p:cNvSpPr/>
                    <p:nvPr/>
                  </p:nvSpPr>
                  <p:spPr>
                    <a:xfrm flipH="1" flipV="1">
                      <a:off x="3759283" y="2409706"/>
                      <a:ext cx="520534" cy="304800"/>
                    </a:xfrm>
                    <a:prstGeom prst="parallelogram">
                      <a:avLst>
                        <a:gd name="adj" fmla="val 66782"/>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8" name="Parallelogram 37"/>
                  <p:cNvSpPr/>
                  <p:nvPr/>
                </p:nvSpPr>
                <p:spPr>
                  <a:xfrm flipH="1">
                    <a:off x="5105400" y="1848130"/>
                    <a:ext cx="1047774" cy="430768"/>
                  </a:xfrm>
                  <a:prstGeom prst="parallelogram">
                    <a:avLst>
                      <a:gd name="adj" fmla="val 650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Parallelogram 38"/>
                  <p:cNvSpPr/>
                  <p:nvPr/>
                </p:nvSpPr>
                <p:spPr>
                  <a:xfrm flipH="1" flipV="1">
                    <a:off x="5105400" y="2267134"/>
                    <a:ext cx="1047774" cy="439450"/>
                  </a:xfrm>
                  <a:prstGeom prst="parallelogram">
                    <a:avLst>
                      <a:gd name="adj" fmla="val 6509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6" name="Freeform 35"/>
                <p:cNvSpPr/>
                <p:nvPr/>
              </p:nvSpPr>
              <p:spPr>
                <a:xfrm flipV="1">
                  <a:off x="-20054" y="2283273"/>
                  <a:ext cx="4263945" cy="424604"/>
                </a:xfrm>
                <a:custGeom>
                  <a:avLst/>
                  <a:gdLst>
                    <a:gd name="connsiteX0" fmla="*/ 0 w 4243890"/>
                    <a:gd name="connsiteY0" fmla="*/ 0 h 424604"/>
                    <a:gd name="connsiteX1" fmla="*/ 3951909 w 4243890"/>
                    <a:gd name="connsiteY1" fmla="*/ 0 h 424604"/>
                    <a:gd name="connsiteX2" fmla="*/ 4243890 w 4243890"/>
                    <a:gd name="connsiteY2" fmla="*/ 405631 h 424604"/>
                    <a:gd name="connsiteX3" fmla="*/ 4230233 w 4243890"/>
                    <a:gd name="connsiteY3" fmla="*/ 424604 h 424604"/>
                    <a:gd name="connsiteX4" fmla="*/ 0 w 4243890"/>
                    <a:gd name="connsiteY4" fmla="*/ 424604 h 4246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3890" h="424604">
                      <a:moveTo>
                        <a:pt x="0" y="0"/>
                      </a:moveTo>
                      <a:lnTo>
                        <a:pt x="3951909" y="0"/>
                      </a:lnTo>
                      <a:lnTo>
                        <a:pt x="4243890" y="405631"/>
                      </a:lnTo>
                      <a:lnTo>
                        <a:pt x="4230233" y="424604"/>
                      </a:lnTo>
                      <a:lnTo>
                        <a:pt x="0" y="424604"/>
                      </a:lnTo>
                      <a:close/>
                    </a:path>
                  </a:pathLst>
                </a:cu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30" name="Rectangle 29"/>
              <p:cNvSpPr/>
              <p:nvPr/>
            </p:nvSpPr>
            <p:spPr>
              <a:xfrm>
                <a:off x="7752184" y="2286736"/>
                <a:ext cx="4034647" cy="523220"/>
              </a:xfrm>
              <a:prstGeom prst="rect">
                <a:avLst/>
              </a:prstGeom>
            </p:spPr>
            <p:txBody>
              <a:bodyPr wrap="square">
                <a:spAutoFit/>
              </a:bodyPr>
              <a:lstStyle/>
              <a:p>
                <a:pPr algn="ctr"/>
                <a:r>
                  <a:rPr lang="en-US" sz="2800" dirty="0"/>
                  <a:t>Leading Questions</a:t>
                </a:r>
              </a:p>
            </p:txBody>
          </p:sp>
        </p:grpSp>
        <p:sp>
          <p:nvSpPr>
            <p:cNvPr id="28" name="TextBox 27"/>
            <p:cNvSpPr txBox="1"/>
            <p:nvPr/>
          </p:nvSpPr>
          <p:spPr>
            <a:xfrm>
              <a:off x="6278739" y="2387414"/>
              <a:ext cx="457200" cy="523220"/>
            </a:xfrm>
            <a:prstGeom prst="rect">
              <a:avLst/>
            </a:prstGeom>
            <a:noFill/>
          </p:spPr>
          <p:txBody>
            <a:bodyPr wrap="square" rtlCol="0">
              <a:spAutoFit/>
            </a:bodyPr>
            <a:lstStyle/>
            <a:p>
              <a:pPr algn="ctr"/>
              <a:r>
                <a:rPr lang="en-US" sz="2800" b="1" dirty="0">
                  <a:solidFill>
                    <a:schemeClr val="bg1"/>
                  </a:solidFill>
                </a:rPr>
                <a:t>2</a:t>
              </a:r>
            </a:p>
          </p:txBody>
        </p:sp>
      </p:grpSp>
      <p:sp>
        <p:nvSpPr>
          <p:cNvPr id="158" name="Freeform 157"/>
          <p:cNvSpPr/>
          <p:nvPr/>
        </p:nvSpPr>
        <p:spPr>
          <a:xfrm flipH="1">
            <a:off x="983432" y="71414"/>
            <a:ext cx="9928187" cy="720080"/>
          </a:xfrm>
          <a:custGeom>
            <a:avLst/>
            <a:gdLst>
              <a:gd name="connsiteX0" fmla="*/ 9568147 w 9928187"/>
              <a:gd name="connsiteY0" fmla="*/ 0 h 720080"/>
              <a:gd name="connsiteX1" fmla="*/ 9424131 w 9928187"/>
              <a:gd name="connsiteY1" fmla="*/ 0 h 720080"/>
              <a:gd name="connsiteX2" fmla="*/ 504056 w 9928187"/>
              <a:gd name="connsiteY2" fmla="*/ 0 h 720080"/>
              <a:gd name="connsiteX3" fmla="*/ 360040 w 9928187"/>
              <a:gd name="connsiteY3" fmla="*/ 0 h 720080"/>
              <a:gd name="connsiteX4" fmla="*/ 0 w 9928187"/>
              <a:gd name="connsiteY4" fmla="*/ 360040 h 720080"/>
              <a:gd name="connsiteX5" fmla="*/ 360040 w 9928187"/>
              <a:gd name="connsiteY5" fmla="*/ 720080 h 720080"/>
              <a:gd name="connsiteX6" fmla="*/ 504056 w 9928187"/>
              <a:gd name="connsiteY6" fmla="*/ 720080 h 720080"/>
              <a:gd name="connsiteX7" fmla="*/ 9424131 w 9928187"/>
              <a:gd name="connsiteY7" fmla="*/ 720080 h 720080"/>
              <a:gd name="connsiteX8" fmla="*/ 9568147 w 9928187"/>
              <a:gd name="connsiteY8" fmla="*/ 720080 h 720080"/>
              <a:gd name="connsiteX9" fmla="*/ 9928187 w 9928187"/>
              <a:gd name="connsiteY9" fmla="*/ 360040 h 72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8187" h="720080">
                <a:moveTo>
                  <a:pt x="9568147" y="0"/>
                </a:moveTo>
                <a:lnTo>
                  <a:pt x="9424131" y="0"/>
                </a:lnTo>
                <a:lnTo>
                  <a:pt x="504056" y="0"/>
                </a:lnTo>
                <a:lnTo>
                  <a:pt x="360040" y="0"/>
                </a:lnTo>
                <a:lnTo>
                  <a:pt x="0" y="360040"/>
                </a:lnTo>
                <a:lnTo>
                  <a:pt x="360040" y="720080"/>
                </a:lnTo>
                <a:lnTo>
                  <a:pt x="504056" y="720080"/>
                </a:lnTo>
                <a:lnTo>
                  <a:pt x="9424131" y="720080"/>
                </a:lnTo>
                <a:lnTo>
                  <a:pt x="9568147" y="720080"/>
                </a:lnTo>
                <a:lnTo>
                  <a:pt x="9928187" y="360040"/>
                </a:lnTo>
                <a:close/>
              </a:path>
            </a:pathLst>
          </a:custGeom>
          <a:ln w="57150"/>
          <a:scene3d>
            <a:camera prst="orthographicFront"/>
            <a:lightRig rig="threePt" dir="t"/>
          </a:scene3d>
          <a:sp3d>
            <a:bevelT w="114300" prst="artDeco"/>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59" name="Title 1"/>
          <p:cNvSpPr>
            <a:spLocks noGrp="1"/>
          </p:cNvSpPr>
          <p:nvPr>
            <p:ph type="title"/>
          </p:nvPr>
        </p:nvSpPr>
        <p:spPr>
          <a:xfrm>
            <a:off x="1447786" y="132961"/>
            <a:ext cx="9296427" cy="654032"/>
          </a:xfrm>
          <a:prstGeom prst="homePlate">
            <a:avLst>
              <a:gd name="adj" fmla="val 75166"/>
            </a:avLst>
          </a:prstGeom>
        </p:spPr>
        <p:txBody>
          <a:bodyPr/>
          <a:lstStyle/>
          <a:p>
            <a:r>
              <a:rPr lang="en-US" b="1" dirty="0"/>
              <a:t>Picture Composition</a:t>
            </a:r>
          </a:p>
        </p:txBody>
      </p:sp>
      <p:sp>
        <p:nvSpPr>
          <p:cNvPr id="160" name="TextBox 159"/>
          <p:cNvSpPr txBox="1"/>
          <p:nvPr/>
        </p:nvSpPr>
        <p:spPr>
          <a:xfrm>
            <a:off x="3925639" y="1237028"/>
            <a:ext cx="4302931" cy="584775"/>
          </a:xfrm>
          <a:prstGeom prst="rect">
            <a:avLst/>
          </a:prstGeom>
          <a:noFill/>
        </p:spPr>
        <p:txBody>
          <a:bodyPr wrap="square" rtlCol="0" anchor="ctr">
            <a:spAutoFit/>
          </a:bodyPr>
          <a:lstStyle/>
          <a:p>
            <a:pPr algn="ctr"/>
            <a:r>
              <a:rPr lang="en-US" sz="3200" b="1" u="sng" dirty="0">
                <a:solidFill>
                  <a:schemeClr val="bg1"/>
                </a:solidFill>
              </a:rPr>
              <a:t>Resources Required:</a:t>
            </a:r>
            <a:endParaRPr lang="en-US" sz="3200" u="sng" dirty="0"/>
          </a:p>
        </p:txBody>
      </p:sp>
    </p:spTree>
    <p:extLst>
      <p:ext uri="{BB962C8B-B14F-4D97-AF65-F5344CB8AC3E}">
        <p14:creationId xmlns:p14="http://schemas.microsoft.com/office/powerpoint/2010/main" val="3450844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p:tgtEl>
                                          <p:spTgt spid="2"/>
                                        </p:tgtEl>
                                        <p:attrNameLst>
                                          <p:attrName>ppt_x</p:attrName>
                                        </p:attrNameLst>
                                      </p:cBhvr>
                                      <p:tavLst>
                                        <p:tav tm="0">
                                          <p:val>
                                            <p:strVal val="#ppt_x-#ppt_w*1.125000"/>
                                          </p:val>
                                        </p:tav>
                                        <p:tav tm="100000">
                                          <p:val>
                                            <p:strVal val="#ppt_x"/>
                                          </p:val>
                                        </p:tav>
                                      </p:tavLst>
                                    </p:anim>
                                    <p:animEffect transition="in" filter="wipe(right)">
                                      <p:cBhvr>
                                        <p:cTn id="8" dur="75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2"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750"/>
                                        <p:tgtEl>
                                          <p:spTgt spid="13"/>
                                        </p:tgtEl>
                                        <p:attrNameLst>
                                          <p:attrName>ppt_x</p:attrName>
                                        </p:attrNameLst>
                                      </p:cBhvr>
                                      <p:tavLst>
                                        <p:tav tm="0">
                                          <p:val>
                                            <p:strVal val="#ppt_x+#ppt_w*1.125000"/>
                                          </p:val>
                                        </p:tav>
                                        <p:tav tm="100000">
                                          <p:val>
                                            <p:strVal val="#ppt_x"/>
                                          </p:val>
                                        </p:tav>
                                      </p:tavLst>
                                    </p:anim>
                                    <p:animEffect transition="in" filter="wipe(left)">
                                      <p:cBhvr>
                                        <p:cTn id="14" dur="7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Box 99"/>
          <p:cNvSpPr txBox="1"/>
          <p:nvPr/>
        </p:nvSpPr>
        <p:spPr>
          <a:xfrm>
            <a:off x="1070727" y="3030867"/>
            <a:ext cx="971863" cy="4924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sz="2600" b="1" dirty="0">
                <a:solidFill>
                  <a:schemeClr val="bg1"/>
                </a:solidFill>
              </a:rPr>
              <a:t>COW</a:t>
            </a:r>
          </a:p>
        </p:txBody>
      </p:sp>
      <p:grpSp>
        <p:nvGrpSpPr>
          <p:cNvPr id="4" name="Google Shape;173;p4">
            <a:extLst>
              <a:ext uri="{FF2B5EF4-FFF2-40B4-BE49-F238E27FC236}">
                <a16:creationId xmlns:a16="http://schemas.microsoft.com/office/drawing/2014/main" id="{4417765A-C622-4E75-9894-2A93017863B8}"/>
              </a:ext>
            </a:extLst>
          </p:cNvPr>
          <p:cNvGrpSpPr/>
          <p:nvPr/>
        </p:nvGrpSpPr>
        <p:grpSpPr>
          <a:xfrm flipH="1">
            <a:off x="6790685" y="4889344"/>
            <a:ext cx="217178" cy="217178"/>
            <a:chOff x="5608712" y="1789584"/>
            <a:chExt cx="271264" cy="271264"/>
          </a:xfrm>
        </p:grpSpPr>
        <p:sp>
          <p:nvSpPr>
            <p:cNvPr id="91" name="Google Shape;174;p4">
              <a:extLst>
                <a:ext uri="{FF2B5EF4-FFF2-40B4-BE49-F238E27FC236}">
                  <a16:creationId xmlns:a16="http://schemas.microsoft.com/office/drawing/2014/main" id="{00DA21E9-DBC3-4B10-B9D6-DB35CAE4A471}"/>
                </a:ext>
              </a:extLst>
            </p:cNvPr>
            <p:cNvSpPr/>
            <p:nvPr/>
          </p:nvSpPr>
          <p:spPr>
            <a:xfrm>
              <a:off x="5608712" y="1789584"/>
              <a:ext cx="271264" cy="271264"/>
            </a:xfrm>
            <a:prstGeom prst="ellipse">
              <a:avLst/>
            </a:prstGeom>
            <a:solidFill>
              <a:schemeClr val="lt1"/>
            </a:solidFill>
            <a:ln w="254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92" name="Google Shape;175;p4">
              <a:extLst>
                <a:ext uri="{FF2B5EF4-FFF2-40B4-BE49-F238E27FC236}">
                  <a16:creationId xmlns:a16="http://schemas.microsoft.com/office/drawing/2014/main" id="{291C2146-ADCA-4754-83E3-77E9CD13B5D0}"/>
                </a:ext>
              </a:extLst>
            </p:cNvPr>
            <p:cNvSpPr/>
            <p:nvPr/>
          </p:nvSpPr>
          <p:spPr>
            <a:xfrm>
              <a:off x="5672336" y="1853208"/>
              <a:ext cx="144016" cy="144016"/>
            </a:xfrm>
            <a:prstGeom prst="ellipse">
              <a:avLst/>
            </a:prstGeom>
            <a:solidFill>
              <a:srgbClr val="E56D31"/>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11" name="Group 10">
            <a:extLst>
              <a:ext uri="{FF2B5EF4-FFF2-40B4-BE49-F238E27FC236}">
                <a16:creationId xmlns:a16="http://schemas.microsoft.com/office/drawing/2014/main" id="{C809E6D3-B211-495E-8839-F4C78D11C1E7}"/>
              </a:ext>
            </a:extLst>
          </p:cNvPr>
          <p:cNvGrpSpPr/>
          <p:nvPr/>
        </p:nvGrpSpPr>
        <p:grpSpPr>
          <a:xfrm>
            <a:off x="6768383" y="1397697"/>
            <a:ext cx="1280638" cy="846739"/>
            <a:chOff x="6768383" y="1397697"/>
            <a:chExt cx="1280638" cy="846739"/>
          </a:xfrm>
        </p:grpSpPr>
        <p:grpSp>
          <p:nvGrpSpPr>
            <p:cNvPr id="2" name="Google Shape;167;p4">
              <a:extLst>
                <a:ext uri="{FF2B5EF4-FFF2-40B4-BE49-F238E27FC236}">
                  <a16:creationId xmlns:a16="http://schemas.microsoft.com/office/drawing/2014/main" id="{16E66B0F-9431-4788-B36E-7607052D4B61}"/>
                </a:ext>
              </a:extLst>
            </p:cNvPr>
            <p:cNvGrpSpPr/>
            <p:nvPr/>
          </p:nvGrpSpPr>
          <p:grpSpPr>
            <a:xfrm flipH="1">
              <a:off x="6768383" y="1397697"/>
              <a:ext cx="217178" cy="217178"/>
              <a:chOff x="5608712" y="1789584"/>
              <a:chExt cx="271264" cy="271264"/>
            </a:xfrm>
          </p:grpSpPr>
          <p:sp>
            <p:nvSpPr>
              <p:cNvPr id="95" name="Google Shape;168;p4">
                <a:extLst>
                  <a:ext uri="{FF2B5EF4-FFF2-40B4-BE49-F238E27FC236}">
                    <a16:creationId xmlns:a16="http://schemas.microsoft.com/office/drawing/2014/main" id="{3503406F-C372-4DBB-B651-53950C40FCC8}"/>
                  </a:ext>
                </a:extLst>
              </p:cNvPr>
              <p:cNvSpPr/>
              <p:nvPr/>
            </p:nvSpPr>
            <p:spPr>
              <a:xfrm>
                <a:off x="5608712" y="1789584"/>
                <a:ext cx="271264" cy="271264"/>
              </a:xfrm>
              <a:prstGeom prst="ellipse">
                <a:avLst/>
              </a:prstGeom>
              <a:solidFill>
                <a:schemeClr val="lt1"/>
              </a:solidFill>
              <a:ln w="254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96" name="Google Shape;169;p4">
                <a:extLst>
                  <a:ext uri="{FF2B5EF4-FFF2-40B4-BE49-F238E27FC236}">
                    <a16:creationId xmlns:a16="http://schemas.microsoft.com/office/drawing/2014/main" id="{DC0F8F7D-0D19-4BA6-97CD-5ABA227C4910}"/>
                  </a:ext>
                </a:extLst>
              </p:cNvPr>
              <p:cNvSpPr/>
              <p:nvPr/>
            </p:nvSpPr>
            <p:spPr>
              <a:xfrm>
                <a:off x="5676624" y="1853470"/>
                <a:ext cx="144016" cy="144016"/>
              </a:xfrm>
              <a:prstGeom prst="ellipse">
                <a:avLst/>
              </a:prstGeom>
              <a:solidFill>
                <a:srgbClr val="D9AB4E"/>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cxnSp>
          <p:nvCxnSpPr>
            <p:cNvPr id="7" name="Google Shape;182;p4">
              <a:extLst>
                <a:ext uri="{FF2B5EF4-FFF2-40B4-BE49-F238E27FC236}">
                  <a16:creationId xmlns:a16="http://schemas.microsoft.com/office/drawing/2014/main" id="{72D62A68-8C05-4F99-AC81-16B102CBED6E}"/>
                </a:ext>
              </a:extLst>
            </p:cNvPr>
            <p:cNvCxnSpPr/>
            <p:nvPr/>
          </p:nvCxnSpPr>
          <p:spPr>
            <a:xfrm>
              <a:off x="6999921" y="1544536"/>
              <a:ext cx="1049100" cy="699900"/>
            </a:xfrm>
            <a:prstGeom prst="straightConnector1">
              <a:avLst/>
            </a:prstGeom>
            <a:noFill/>
            <a:ln w="19050" cap="flat" cmpd="sng">
              <a:solidFill>
                <a:srgbClr val="BFBFBF"/>
              </a:solidFill>
              <a:prstDash val="solid"/>
              <a:round/>
              <a:headEnd type="none" w="sm" len="sm"/>
              <a:tailEnd type="none" w="sm" len="sm"/>
            </a:ln>
          </p:spPr>
        </p:cxnSp>
      </p:grpSp>
      <p:grpSp>
        <p:nvGrpSpPr>
          <p:cNvPr id="12" name="Group 11">
            <a:extLst>
              <a:ext uri="{FF2B5EF4-FFF2-40B4-BE49-F238E27FC236}">
                <a16:creationId xmlns:a16="http://schemas.microsoft.com/office/drawing/2014/main" id="{22273934-6D91-4772-8B0F-82691CA38FB9}"/>
              </a:ext>
            </a:extLst>
          </p:cNvPr>
          <p:cNvGrpSpPr/>
          <p:nvPr/>
        </p:nvGrpSpPr>
        <p:grpSpPr>
          <a:xfrm>
            <a:off x="6999921" y="2258800"/>
            <a:ext cx="1226544" cy="877356"/>
            <a:chOff x="6999921" y="2258800"/>
            <a:chExt cx="1226544" cy="877356"/>
          </a:xfrm>
        </p:grpSpPr>
        <p:grpSp>
          <p:nvGrpSpPr>
            <p:cNvPr id="5" name="Google Shape;176;p4">
              <a:extLst>
                <a:ext uri="{FF2B5EF4-FFF2-40B4-BE49-F238E27FC236}">
                  <a16:creationId xmlns:a16="http://schemas.microsoft.com/office/drawing/2014/main" id="{25D59CAB-F372-431A-A0CA-F5F0668FBFF4}"/>
                </a:ext>
              </a:extLst>
            </p:cNvPr>
            <p:cNvGrpSpPr/>
            <p:nvPr/>
          </p:nvGrpSpPr>
          <p:grpSpPr>
            <a:xfrm flipH="1">
              <a:off x="8009287" y="2258800"/>
              <a:ext cx="217178" cy="217178"/>
              <a:chOff x="5608712" y="1789584"/>
              <a:chExt cx="271264" cy="271264"/>
            </a:xfrm>
            <a:solidFill>
              <a:srgbClr val="C00000"/>
            </a:solidFill>
          </p:grpSpPr>
          <p:sp>
            <p:nvSpPr>
              <p:cNvPr id="89" name="Google Shape;177;p4">
                <a:extLst>
                  <a:ext uri="{FF2B5EF4-FFF2-40B4-BE49-F238E27FC236}">
                    <a16:creationId xmlns:a16="http://schemas.microsoft.com/office/drawing/2014/main" id="{261E44E6-9040-4FA4-8BDB-F016A3186C1F}"/>
                  </a:ext>
                </a:extLst>
              </p:cNvPr>
              <p:cNvSpPr/>
              <p:nvPr/>
            </p:nvSpPr>
            <p:spPr>
              <a:xfrm>
                <a:off x="5608712" y="1789584"/>
                <a:ext cx="271264" cy="271264"/>
              </a:xfrm>
              <a:prstGeom prst="ellipse">
                <a:avLst/>
              </a:prstGeom>
              <a:grpFill/>
              <a:ln w="254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90" name="Google Shape;178;p4">
                <a:extLst>
                  <a:ext uri="{FF2B5EF4-FFF2-40B4-BE49-F238E27FC236}">
                    <a16:creationId xmlns:a16="http://schemas.microsoft.com/office/drawing/2014/main" id="{63EB91F0-1F0A-4F29-B26A-F9FBB327F433}"/>
                  </a:ext>
                </a:extLst>
              </p:cNvPr>
              <p:cNvSpPr/>
              <p:nvPr/>
            </p:nvSpPr>
            <p:spPr>
              <a:xfrm>
                <a:off x="5672336" y="1853208"/>
                <a:ext cx="144016" cy="144016"/>
              </a:xfrm>
              <a:prstGeom prst="ellipse">
                <a:avLst/>
              </a:prstGeom>
              <a:grp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cxnSp>
          <p:nvCxnSpPr>
            <p:cNvPr id="8" name="Google Shape;183;p4">
              <a:extLst>
                <a:ext uri="{FF2B5EF4-FFF2-40B4-BE49-F238E27FC236}">
                  <a16:creationId xmlns:a16="http://schemas.microsoft.com/office/drawing/2014/main" id="{2759593B-8756-48ED-9EB8-6790870154EF}"/>
                </a:ext>
              </a:extLst>
            </p:cNvPr>
            <p:cNvCxnSpPr/>
            <p:nvPr/>
          </p:nvCxnSpPr>
          <p:spPr>
            <a:xfrm flipV="1">
              <a:off x="6999921" y="2436256"/>
              <a:ext cx="1049100" cy="699900"/>
            </a:xfrm>
            <a:prstGeom prst="straightConnector1">
              <a:avLst/>
            </a:prstGeom>
            <a:noFill/>
            <a:ln w="19050" cap="flat" cmpd="sng">
              <a:solidFill>
                <a:srgbClr val="BFBFBF"/>
              </a:solidFill>
              <a:prstDash val="solid"/>
              <a:round/>
              <a:headEnd type="none" w="sm" len="sm"/>
              <a:tailEnd type="none" w="sm" len="sm"/>
            </a:ln>
          </p:spPr>
        </p:cxnSp>
      </p:grpSp>
      <p:grpSp>
        <p:nvGrpSpPr>
          <p:cNvPr id="20" name="Group 19">
            <a:extLst>
              <a:ext uri="{FF2B5EF4-FFF2-40B4-BE49-F238E27FC236}">
                <a16:creationId xmlns:a16="http://schemas.microsoft.com/office/drawing/2014/main" id="{0EC92AD0-9E9A-4256-990B-C1BD6019F0E9}"/>
              </a:ext>
            </a:extLst>
          </p:cNvPr>
          <p:cNvGrpSpPr/>
          <p:nvPr/>
        </p:nvGrpSpPr>
        <p:grpSpPr>
          <a:xfrm>
            <a:off x="6768383" y="3150516"/>
            <a:ext cx="1280638" cy="873452"/>
            <a:chOff x="6768383" y="3150516"/>
            <a:chExt cx="1280638" cy="873452"/>
          </a:xfrm>
        </p:grpSpPr>
        <p:grpSp>
          <p:nvGrpSpPr>
            <p:cNvPr id="3" name="Google Shape;170;p4">
              <a:extLst>
                <a:ext uri="{FF2B5EF4-FFF2-40B4-BE49-F238E27FC236}">
                  <a16:creationId xmlns:a16="http://schemas.microsoft.com/office/drawing/2014/main" id="{A6E96282-A96B-4ABF-A978-3F2EEDE59697}"/>
                </a:ext>
              </a:extLst>
            </p:cNvPr>
            <p:cNvGrpSpPr/>
            <p:nvPr/>
          </p:nvGrpSpPr>
          <p:grpSpPr>
            <a:xfrm flipH="1">
              <a:off x="6768383" y="3150516"/>
              <a:ext cx="217178" cy="217178"/>
              <a:chOff x="5608712" y="1789584"/>
              <a:chExt cx="271264" cy="271264"/>
            </a:xfrm>
          </p:grpSpPr>
          <p:sp>
            <p:nvSpPr>
              <p:cNvPr id="93" name="Google Shape;171;p4">
                <a:extLst>
                  <a:ext uri="{FF2B5EF4-FFF2-40B4-BE49-F238E27FC236}">
                    <a16:creationId xmlns:a16="http://schemas.microsoft.com/office/drawing/2014/main" id="{48586E69-8A41-4C61-9A91-07AEF5FE697D}"/>
                  </a:ext>
                </a:extLst>
              </p:cNvPr>
              <p:cNvSpPr/>
              <p:nvPr/>
            </p:nvSpPr>
            <p:spPr>
              <a:xfrm>
                <a:off x="5608712" y="1789584"/>
                <a:ext cx="271264" cy="271264"/>
              </a:xfrm>
              <a:prstGeom prst="ellipse">
                <a:avLst/>
              </a:prstGeom>
              <a:solidFill>
                <a:schemeClr val="lt1"/>
              </a:solidFill>
              <a:ln w="254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94" name="Google Shape;172;p4">
                <a:extLst>
                  <a:ext uri="{FF2B5EF4-FFF2-40B4-BE49-F238E27FC236}">
                    <a16:creationId xmlns:a16="http://schemas.microsoft.com/office/drawing/2014/main" id="{E2EB67B2-3B5C-4F01-A6E7-BCF0A53EF5FE}"/>
                  </a:ext>
                </a:extLst>
              </p:cNvPr>
              <p:cNvSpPr/>
              <p:nvPr/>
            </p:nvSpPr>
            <p:spPr>
              <a:xfrm>
                <a:off x="5673905" y="1856786"/>
                <a:ext cx="144016" cy="144016"/>
              </a:xfrm>
              <a:prstGeom prst="ellipse">
                <a:avLst/>
              </a:prstGeom>
              <a:solidFill>
                <a:srgbClr val="D83EBA"/>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cxnSp>
          <p:nvCxnSpPr>
            <p:cNvPr id="9" name="Google Shape;184;p4">
              <a:extLst>
                <a:ext uri="{FF2B5EF4-FFF2-40B4-BE49-F238E27FC236}">
                  <a16:creationId xmlns:a16="http://schemas.microsoft.com/office/drawing/2014/main" id="{05FD98B1-5C10-4CE5-86D6-BFCA16720D2E}"/>
                </a:ext>
              </a:extLst>
            </p:cNvPr>
            <p:cNvCxnSpPr/>
            <p:nvPr/>
          </p:nvCxnSpPr>
          <p:spPr>
            <a:xfrm>
              <a:off x="6999921" y="3327968"/>
              <a:ext cx="1049100" cy="696000"/>
            </a:xfrm>
            <a:prstGeom prst="straightConnector1">
              <a:avLst/>
            </a:prstGeom>
            <a:noFill/>
            <a:ln w="19050" cap="flat" cmpd="sng">
              <a:solidFill>
                <a:srgbClr val="BFBFBF"/>
              </a:solidFill>
              <a:prstDash val="solid"/>
              <a:round/>
              <a:headEnd type="none" w="sm" len="sm"/>
              <a:tailEnd type="none" w="sm" len="sm"/>
            </a:ln>
          </p:spPr>
        </p:cxnSp>
      </p:grpSp>
      <p:grpSp>
        <p:nvGrpSpPr>
          <p:cNvPr id="22" name="Group 21">
            <a:extLst>
              <a:ext uri="{FF2B5EF4-FFF2-40B4-BE49-F238E27FC236}">
                <a16:creationId xmlns:a16="http://schemas.microsoft.com/office/drawing/2014/main" id="{7CAABCC4-192A-43A6-8B0A-3E5FA2D76E6D}"/>
              </a:ext>
            </a:extLst>
          </p:cNvPr>
          <p:cNvGrpSpPr/>
          <p:nvPr/>
        </p:nvGrpSpPr>
        <p:grpSpPr>
          <a:xfrm>
            <a:off x="6999921" y="4038356"/>
            <a:ext cx="1226544" cy="881232"/>
            <a:chOff x="6999921" y="4038356"/>
            <a:chExt cx="1226544" cy="881232"/>
          </a:xfrm>
        </p:grpSpPr>
        <p:grpSp>
          <p:nvGrpSpPr>
            <p:cNvPr id="6" name="Google Shape;179;p4">
              <a:extLst>
                <a:ext uri="{FF2B5EF4-FFF2-40B4-BE49-F238E27FC236}">
                  <a16:creationId xmlns:a16="http://schemas.microsoft.com/office/drawing/2014/main" id="{B033F1AE-8A91-401E-B815-D7050030CA0C}"/>
                </a:ext>
              </a:extLst>
            </p:cNvPr>
            <p:cNvGrpSpPr/>
            <p:nvPr/>
          </p:nvGrpSpPr>
          <p:grpSpPr>
            <a:xfrm flipH="1">
              <a:off x="8009287" y="4038356"/>
              <a:ext cx="217178" cy="217178"/>
              <a:chOff x="5608712" y="1789584"/>
              <a:chExt cx="271264" cy="271264"/>
            </a:xfrm>
          </p:grpSpPr>
          <p:sp>
            <p:nvSpPr>
              <p:cNvPr id="87" name="Google Shape;180;p4">
                <a:extLst>
                  <a:ext uri="{FF2B5EF4-FFF2-40B4-BE49-F238E27FC236}">
                    <a16:creationId xmlns:a16="http://schemas.microsoft.com/office/drawing/2014/main" id="{D2833718-77C9-408F-ACE0-FC96280EFEC0}"/>
                  </a:ext>
                </a:extLst>
              </p:cNvPr>
              <p:cNvSpPr/>
              <p:nvPr/>
            </p:nvSpPr>
            <p:spPr>
              <a:xfrm>
                <a:off x="5608712" y="1789584"/>
                <a:ext cx="271264" cy="271264"/>
              </a:xfrm>
              <a:prstGeom prst="ellipse">
                <a:avLst/>
              </a:prstGeom>
              <a:solidFill>
                <a:schemeClr val="lt1"/>
              </a:solidFill>
              <a:ln w="254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88" name="Google Shape;181;p4">
                <a:extLst>
                  <a:ext uri="{FF2B5EF4-FFF2-40B4-BE49-F238E27FC236}">
                    <a16:creationId xmlns:a16="http://schemas.microsoft.com/office/drawing/2014/main" id="{138C67CF-0690-4032-A9C4-D7B27AAEAA3A}"/>
                  </a:ext>
                </a:extLst>
              </p:cNvPr>
              <p:cNvSpPr/>
              <p:nvPr/>
            </p:nvSpPr>
            <p:spPr>
              <a:xfrm>
                <a:off x="5672336" y="1857238"/>
                <a:ext cx="144016" cy="144016"/>
              </a:xfrm>
              <a:prstGeom prst="ellipse">
                <a:avLst/>
              </a:prstGeom>
              <a:solidFill>
                <a:srgbClr val="409BE3"/>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cxnSp>
          <p:nvCxnSpPr>
            <p:cNvPr id="10" name="Google Shape;185;p4">
              <a:extLst>
                <a:ext uri="{FF2B5EF4-FFF2-40B4-BE49-F238E27FC236}">
                  <a16:creationId xmlns:a16="http://schemas.microsoft.com/office/drawing/2014/main" id="{486707E1-88E2-4E82-8486-EC423636EC1D}"/>
                </a:ext>
              </a:extLst>
            </p:cNvPr>
            <p:cNvCxnSpPr/>
            <p:nvPr/>
          </p:nvCxnSpPr>
          <p:spPr>
            <a:xfrm flipV="1">
              <a:off x="6999921" y="4215788"/>
              <a:ext cx="1049100" cy="703800"/>
            </a:xfrm>
            <a:prstGeom prst="straightConnector1">
              <a:avLst/>
            </a:prstGeom>
            <a:noFill/>
            <a:ln w="19050" cap="flat" cmpd="sng">
              <a:solidFill>
                <a:srgbClr val="BFBFBF"/>
              </a:solidFill>
              <a:prstDash val="solid"/>
              <a:round/>
              <a:headEnd type="none" w="sm" len="sm"/>
              <a:tailEnd type="none" w="sm" len="sm"/>
            </a:ln>
          </p:spPr>
        </p:cxnSp>
      </p:grpSp>
      <p:grpSp>
        <p:nvGrpSpPr>
          <p:cNvPr id="13" name="Google Shape;191;p4">
            <a:extLst>
              <a:ext uri="{FF2B5EF4-FFF2-40B4-BE49-F238E27FC236}">
                <a16:creationId xmlns:a16="http://schemas.microsoft.com/office/drawing/2014/main" id="{B939470F-713A-461C-9667-58386982DEDC}"/>
              </a:ext>
            </a:extLst>
          </p:cNvPr>
          <p:cNvGrpSpPr/>
          <p:nvPr/>
        </p:nvGrpSpPr>
        <p:grpSpPr>
          <a:xfrm>
            <a:off x="7096132" y="988364"/>
            <a:ext cx="4185536" cy="1011876"/>
            <a:chOff x="5878597" y="836712"/>
            <a:chExt cx="5227897" cy="1263872"/>
          </a:xfrm>
        </p:grpSpPr>
        <p:grpSp>
          <p:nvGrpSpPr>
            <p:cNvPr id="14" name="Google Shape;192;p4">
              <a:extLst>
                <a:ext uri="{FF2B5EF4-FFF2-40B4-BE49-F238E27FC236}">
                  <a16:creationId xmlns:a16="http://schemas.microsoft.com/office/drawing/2014/main" id="{5DAB2F54-297C-4A47-BC2F-111D8010B4C7}"/>
                </a:ext>
              </a:extLst>
            </p:cNvPr>
            <p:cNvGrpSpPr/>
            <p:nvPr/>
          </p:nvGrpSpPr>
          <p:grpSpPr>
            <a:xfrm>
              <a:off x="5878597" y="836712"/>
              <a:ext cx="5227897" cy="1263872"/>
              <a:chOff x="5878597" y="836712"/>
              <a:chExt cx="5227897" cy="1263872"/>
            </a:xfrm>
          </p:grpSpPr>
          <p:grpSp>
            <p:nvGrpSpPr>
              <p:cNvPr id="15" name="Google Shape;193;p4">
                <a:extLst>
                  <a:ext uri="{FF2B5EF4-FFF2-40B4-BE49-F238E27FC236}">
                    <a16:creationId xmlns:a16="http://schemas.microsoft.com/office/drawing/2014/main" id="{EFAEFE23-E910-4AEB-BAC0-A9308E6BC2C0}"/>
                  </a:ext>
                </a:extLst>
              </p:cNvPr>
              <p:cNvGrpSpPr/>
              <p:nvPr/>
            </p:nvGrpSpPr>
            <p:grpSpPr>
              <a:xfrm>
                <a:off x="5878597" y="836712"/>
                <a:ext cx="5227897" cy="1263872"/>
                <a:chOff x="5523660" y="2244276"/>
                <a:chExt cx="5227897" cy="1263872"/>
              </a:xfrm>
            </p:grpSpPr>
            <p:sp>
              <p:nvSpPr>
                <p:cNvPr id="78" name="Google Shape;194;p4">
                  <a:extLst>
                    <a:ext uri="{FF2B5EF4-FFF2-40B4-BE49-F238E27FC236}">
                      <a16:creationId xmlns:a16="http://schemas.microsoft.com/office/drawing/2014/main" id="{4BA1ABE9-BC8A-4CFB-A8A6-491D69AD425A}"/>
                    </a:ext>
                  </a:extLst>
                </p:cNvPr>
                <p:cNvSpPr/>
                <p:nvPr/>
              </p:nvSpPr>
              <p:spPr>
                <a:xfrm flipH="1">
                  <a:off x="5523660" y="2521800"/>
                  <a:ext cx="927572" cy="708414"/>
                </a:xfrm>
                <a:prstGeom prst="homePlate">
                  <a:avLst>
                    <a:gd name="adj" fmla="val 50000"/>
                  </a:avLst>
                </a:prstGeom>
                <a:noFill/>
                <a:ln w="25400" cap="flat" cmpd="sng">
                  <a:solidFill>
                    <a:srgbClr val="D9D9D9"/>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79" name="Google Shape;195;p4">
                  <a:extLst>
                    <a:ext uri="{FF2B5EF4-FFF2-40B4-BE49-F238E27FC236}">
                      <a16:creationId xmlns:a16="http://schemas.microsoft.com/office/drawing/2014/main" id="{67796E51-34EA-4FFE-AFBE-5BA9310916CE}"/>
                    </a:ext>
                  </a:extLst>
                </p:cNvPr>
                <p:cNvSpPr/>
                <p:nvPr/>
              </p:nvSpPr>
              <p:spPr>
                <a:xfrm>
                  <a:off x="6302176" y="2307900"/>
                  <a:ext cx="4449381" cy="1128544"/>
                </a:xfrm>
                <a:prstGeom prst="roundRect">
                  <a:avLst>
                    <a:gd name="adj" fmla="val 25314"/>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80" name="Google Shape;196;p4">
                  <a:extLst>
                    <a:ext uri="{FF2B5EF4-FFF2-40B4-BE49-F238E27FC236}">
                      <a16:creationId xmlns:a16="http://schemas.microsoft.com/office/drawing/2014/main" id="{97F489DC-D1A5-4EBC-A6DB-0F4BEEB3FD9D}"/>
                    </a:ext>
                  </a:extLst>
                </p:cNvPr>
                <p:cNvSpPr/>
                <p:nvPr/>
              </p:nvSpPr>
              <p:spPr>
                <a:xfrm flipH="1">
                  <a:off x="5615372" y="2581717"/>
                  <a:ext cx="904292" cy="576064"/>
                </a:xfrm>
                <a:prstGeom prst="homePlate">
                  <a:avLst>
                    <a:gd name="adj" fmla="val 50000"/>
                  </a:avLst>
                </a:prstGeom>
                <a:gradFill>
                  <a:gsLst>
                    <a:gs pos="0">
                      <a:srgbClr val="A37822"/>
                    </a:gs>
                    <a:gs pos="80000">
                      <a:srgbClr val="EDCE8F"/>
                    </a:gs>
                    <a:gs pos="100000">
                      <a:srgbClr val="F0D08E"/>
                    </a:gs>
                  </a:gsLst>
                  <a:lin ang="16200000" scaled="0"/>
                </a:gradFill>
                <a:ln w="9525" cap="flat" cmpd="sng">
                  <a:solidFill>
                    <a:srgbClr val="E6CD9A"/>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81" name="Google Shape;197;p4">
                  <a:extLst>
                    <a:ext uri="{FF2B5EF4-FFF2-40B4-BE49-F238E27FC236}">
                      <a16:creationId xmlns:a16="http://schemas.microsoft.com/office/drawing/2014/main" id="{162F1D08-DE24-4347-82CD-FD2C8ED15B1E}"/>
                    </a:ext>
                  </a:extLst>
                </p:cNvPr>
                <p:cNvSpPr/>
                <p:nvPr/>
              </p:nvSpPr>
              <p:spPr>
                <a:xfrm rot="10800000" flipH="1">
                  <a:off x="6051004" y="2244276"/>
                  <a:ext cx="1263872" cy="1263872"/>
                </a:xfrm>
                <a:prstGeom prst="ellipse">
                  <a:avLst/>
                </a:prstGeom>
                <a:gradFill>
                  <a:gsLst>
                    <a:gs pos="0">
                      <a:srgbClr val="A37822"/>
                    </a:gs>
                    <a:gs pos="80000">
                      <a:srgbClr val="EDCE8F"/>
                    </a:gs>
                    <a:gs pos="100000">
                      <a:srgbClr val="F0D08E"/>
                    </a:gs>
                  </a:gsLst>
                  <a:lin ang="16200000" scaled="0"/>
                </a:gradFill>
                <a:ln w="9525" cap="flat" cmpd="sng">
                  <a:solidFill>
                    <a:srgbClr val="E6CD9A"/>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82" name="Google Shape;198;p4">
                  <a:extLst>
                    <a:ext uri="{FF2B5EF4-FFF2-40B4-BE49-F238E27FC236}">
                      <a16:creationId xmlns:a16="http://schemas.microsoft.com/office/drawing/2014/main" id="{592E5CB6-4967-4170-8B88-EFFBB0438F66}"/>
                    </a:ext>
                  </a:extLst>
                </p:cNvPr>
                <p:cNvSpPr/>
                <p:nvPr/>
              </p:nvSpPr>
              <p:spPr>
                <a:xfrm>
                  <a:off x="6185672" y="2383601"/>
                  <a:ext cx="985222" cy="985222"/>
                </a:xfrm>
                <a:prstGeom prst="ellipse">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83" name="Google Shape;199;p4">
                  <a:extLst>
                    <a:ext uri="{FF2B5EF4-FFF2-40B4-BE49-F238E27FC236}">
                      <a16:creationId xmlns:a16="http://schemas.microsoft.com/office/drawing/2014/main" id="{CADCD97C-E427-4597-8641-21F227B83C9D}"/>
                    </a:ext>
                  </a:extLst>
                </p:cNvPr>
                <p:cNvSpPr/>
                <p:nvPr/>
              </p:nvSpPr>
              <p:spPr>
                <a:xfrm>
                  <a:off x="6349638" y="2480058"/>
                  <a:ext cx="4257904" cy="795467"/>
                </a:xfrm>
                <a:custGeom>
                  <a:avLst/>
                  <a:gdLst/>
                  <a:ahLst/>
                  <a:cxnLst/>
                  <a:rect l="l" t="t" r="r" b="b"/>
                  <a:pathLst>
                    <a:path w="5218970" h="795467" extrusionOk="0">
                      <a:moveTo>
                        <a:pt x="403272" y="0"/>
                      </a:moveTo>
                      <a:lnTo>
                        <a:pt x="437744" y="3413"/>
                      </a:lnTo>
                      <a:lnTo>
                        <a:pt x="437744" y="3379"/>
                      </a:lnTo>
                      <a:lnTo>
                        <a:pt x="5056553" y="3379"/>
                      </a:lnTo>
                      <a:cubicBezTo>
                        <a:pt x="5146253" y="3379"/>
                        <a:pt x="5218970" y="87466"/>
                        <a:pt x="5218970" y="191192"/>
                      </a:cubicBezTo>
                      <a:lnTo>
                        <a:pt x="5218970" y="607655"/>
                      </a:lnTo>
                      <a:cubicBezTo>
                        <a:pt x="5218970" y="711380"/>
                        <a:pt x="5146253" y="795467"/>
                        <a:pt x="5056553" y="795467"/>
                      </a:cubicBezTo>
                      <a:lnTo>
                        <a:pt x="437744" y="795467"/>
                      </a:lnTo>
                      <a:lnTo>
                        <a:pt x="437744" y="788675"/>
                      </a:lnTo>
                      <a:lnTo>
                        <a:pt x="403272" y="792088"/>
                      </a:lnTo>
                      <a:cubicBezTo>
                        <a:pt x="180551" y="792088"/>
                        <a:pt x="0" y="614773"/>
                        <a:pt x="0" y="396044"/>
                      </a:cubicBezTo>
                      <a:cubicBezTo>
                        <a:pt x="0" y="177315"/>
                        <a:pt x="180551" y="0"/>
                        <a:pt x="403272" y="0"/>
                      </a:cubicBezTo>
                      <a:close/>
                    </a:path>
                  </a:pathLst>
                </a:custGeom>
                <a:solidFill>
                  <a:schemeClr val="lt1"/>
                </a:solidFill>
                <a:ln>
                  <a:noFill/>
                </a:ln>
                <a:effectLst>
                  <a:outerShdw blurRad="50800" dist="38100" dir="5400000" algn="t"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84" name="Google Shape;200;p4">
                  <a:extLst>
                    <a:ext uri="{FF2B5EF4-FFF2-40B4-BE49-F238E27FC236}">
                      <a16:creationId xmlns:a16="http://schemas.microsoft.com/office/drawing/2014/main" id="{C1D10B7F-CBCD-4202-8C5A-B4BE4812F4FC}"/>
                    </a:ext>
                  </a:extLst>
                </p:cNvPr>
                <p:cNvSpPr/>
                <p:nvPr/>
              </p:nvSpPr>
              <p:spPr>
                <a:xfrm rot="10800000" flipH="1">
                  <a:off x="6426849" y="2550025"/>
                  <a:ext cx="619274" cy="619274"/>
                </a:xfrm>
                <a:prstGeom prst="ellipse">
                  <a:avLst/>
                </a:prstGeom>
                <a:gradFill>
                  <a:gsLst>
                    <a:gs pos="0">
                      <a:srgbClr val="A37822"/>
                    </a:gs>
                    <a:gs pos="80000">
                      <a:srgbClr val="EDCE8F"/>
                    </a:gs>
                    <a:gs pos="100000">
                      <a:srgbClr val="F0D08E"/>
                    </a:gs>
                  </a:gsLst>
                  <a:lin ang="16200000" scaled="0"/>
                </a:gradFill>
                <a:ln w="9525" cap="flat" cmpd="sng">
                  <a:solidFill>
                    <a:srgbClr val="E6CD9A"/>
                  </a:solidFill>
                  <a:prstDash val="solid"/>
                  <a:round/>
                  <a:headEnd type="none" w="sm" len="sm"/>
                  <a:tailEnd type="none" w="sm" len="sm"/>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sp>
            <p:nvSpPr>
              <p:cNvPr id="77" name="Google Shape;201;p4">
                <a:extLst>
                  <a:ext uri="{FF2B5EF4-FFF2-40B4-BE49-F238E27FC236}">
                    <a16:creationId xmlns:a16="http://schemas.microsoft.com/office/drawing/2014/main" id="{A5C13D9A-B190-4E6B-A831-332FCF03E735}"/>
                  </a:ext>
                </a:extLst>
              </p:cNvPr>
              <p:cNvSpPr txBox="1"/>
              <p:nvPr/>
            </p:nvSpPr>
            <p:spPr>
              <a:xfrm>
                <a:off x="7513228" y="1029838"/>
                <a:ext cx="3486908" cy="707846"/>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2000" b="1" dirty="0">
                    <a:latin typeface="+mj-lt"/>
                  </a:rPr>
                  <a:t>Q1: </a:t>
                </a:r>
                <a:r>
                  <a:rPr lang="en-US" sz="2000" dirty="0">
                    <a:latin typeface="+mj-lt"/>
                  </a:rPr>
                  <a:t>Name the animal you see in the picture.</a:t>
                </a:r>
                <a:endParaRPr sz="2800" dirty="0">
                  <a:solidFill>
                    <a:schemeClr val="dk1"/>
                  </a:solidFill>
                  <a:latin typeface="+mj-lt"/>
                  <a:ea typeface="Calibri"/>
                  <a:cs typeface="Calibri"/>
                  <a:sym typeface="Calibri"/>
                </a:endParaRPr>
              </a:p>
            </p:txBody>
          </p:sp>
        </p:grpSp>
        <p:sp>
          <p:nvSpPr>
            <p:cNvPr id="75" name="Google Shape;202;p4">
              <a:extLst>
                <a:ext uri="{FF2B5EF4-FFF2-40B4-BE49-F238E27FC236}">
                  <a16:creationId xmlns:a16="http://schemas.microsoft.com/office/drawing/2014/main" id="{696426FA-8576-4AC8-B681-89C9B48D5235}"/>
                </a:ext>
              </a:extLst>
            </p:cNvPr>
            <p:cNvSpPr/>
            <p:nvPr/>
          </p:nvSpPr>
          <p:spPr>
            <a:xfrm>
              <a:off x="6927291" y="1261178"/>
              <a:ext cx="314510" cy="40010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r>
                <a:rPr lang="en-US" sz="2000">
                  <a:solidFill>
                    <a:schemeClr val="lt1"/>
                  </a:solidFill>
                  <a:latin typeface="Calibri"/>
                  <a:ea typeface="Calibri"/>
                  <a:cs typeface="Calibri"/>
                  <a:sym typeface="Calibri"/>
                </a:rPr>
                <a:t>1</a:t>
              </a:r>
              <a:endParaRPr sz="2000">
                <a:solidFill>
                  <a:schemeClr val="lt1"/>
                </a:solidFill>
                <a:latin typeface="Calibri"/>
                <a:ea typeface="Calibri"/>
                <a:cs typeface="Calibri"/>
                <a:sym typeface="Calibri"/>
              </a:endParaRPr>
            </a:p>
          </p:txBody>
        </p:sp>
      </p:grpSp>
      <p:grpSp>
        <p:nvGrpSpPr>
          <p:cNvPr id="16" name="Google Shape;203;p4">
            <a:extLst>
              <a:ext uri="{FF2B5EF4-FFF2-40B4-BE49-F238E27FC236}">
                <a16:creationId xmlns:a16="http://schemas.microsoft.com/office/drawing/2014/main" id="{4BED68B8-8E53-475A-8E98-57445CEBCA6B}"/>
              </a:ext>
            </a:extLst>
          </p:cNvPr>
          <p:cNvGrpSpPr/>
          <p:nvPr/>
        </p:nvGrpSpPr>
        <p:grpSpPr>
          <a:xfrm>
            <a:off x="3667108" y="1857364"/>
            <a:ext cx="4243420" cy="1011876"/>
            <a:chOff x="1135228" y="1726081"/>
            <a:chExt cx="5300196" cy="1263872"/>
          </a:xfrm>
        </p:grpSpPr>
        <p:grpSp>
          <p:nvGrpSpPr>
            <p:cNvPr id="17" name="Google Shape;204;p4">
              <a:extLst>
                <a:ext uri="{FF2B5EF4-FFF2-40B4-BE49-F238E27FC236}">
                  <a16:creationId xmlns:a16="http://schemas.microsoft.com/office/drawing/2014/main" id="{44BAAC41-2665-4764-B95D-894484B538AE}"/>
                </a:ext>
              </a:extLst>
            </p:cNvPr>
            <p:cNvGrpSpPr/>
            <p:nvPr/>
          </p:nvGrpSpPr>
          <p:grpSpPr>
            <a:xfrm>
              <a:off x="1135228" y="1726081"/>
              <a:ext cx="5300196" cy="1263872"/>
              <a:chOff x="1135228" y="1726081"/>
              <a:chExt cx="5300196" cy="1263872"/>
            </a:xfrm>
          </p:grpSpPr>
          <p:grpSp>
            <p:nvGrpSpPr>
              <p:cNvPr id="18" name="Google Shape;205;p4">
                <a:extLst>
                  <a:ext uri="{FF2B5EF4-FFF2-40B4-BE49-F238E27FC236}">
                    <a16:creationId xmlns:a16="http://schemas.microsoft.com/office/drawing/2014/main" id="{D10A2CB1-98EE-402C-AF60-ED7F2B404440}"/>
                  </a:ext>
                </a:extLst>
              </p:cNvPr>
              <p:cNvGrpSpPr/>
              <p:nvPr/>
            </p:nvGrpSpPr>
            <p:grpSpPr>
              <a:xfrm flipH="1">
                <a:off x="1135228" y="1726081"/>
                <a:ext cx="5300196" cy="1263872"/>
                <a:chOff x="5523660" y="2244276"/>
                <a:chExt cx="5300196" cy="1263872"/>
              </a:xfrm>
            </p:grpSpPr>
            <p:sp>
              <p:nvSpPr>
                <p:cNvPr id="67" name="Google Shape;206;p4">
                  <a:extLst>
                    <a:ext uri="{FF2B5EF4-FFF2-40B4-BE49-F238E27FC236}">
                      <a16:creationId xmlns:a16="http://schemas.microsoft.com/office/drawing/2014/main" id="{5A722D9A-D06D-44C5-B661-053BA98410BE}"/>
                    </a:ext>
                  </a:extLst>
                </p:cNvPr>
                <p:cNvSpPr/>
                <p:nvPr/>
              </p:nvSpPr>
              <p:spPr>
                <a:xfrm flipH="1">
                  <a:off x="5523660" y="2528716"/>
                  <a:ext cx="946252" cy="697557"/>
                </a:xfrm>
                <a:prstGeom prst="homePlate">
                  <a:avLst>
                    <a:gd name="adj" fmla="val 50000"/>
                  </a:avLst>
                </a:prstGeom>
                <a:noFill/>
                <a:ln w="25400" cap="flat" cmpd="sng">
                  <a:solidFill>
                    <a:srgbClr val="D9D9D9"/>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68" name="Google Shape;207;p4">
                  <a:extLst>
                    <a:ext uri="{FF2B5EF4-FFF2-40B4-BE49-F238E27FC236}">
                      <a16:creationId xmlns:a16="http://schemas.microsoft.com/office/drawing/2014/main" id="{3DDB17F6-14F5-463A-B226-7A4571B4D7E1}"/>
                    </a:ext>
                  </a:extLst>
                </p:cNvPr>
                <p:cNvSpPr/>
                <p:nvPr/>
              </p:nvSpPr>
              <p:spPr>
                <a:xfrm>
                  <a:off x="6302177" y="2307900"/>
                  <a:ext cx="4521679" cy="1128544"/>
                </a:xfrm>
                <a:prstGeom prst="roundRect">
                  <a:avLst>
                    <a:gd name="adj" fmla="val 25314"/>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69" name="Google Shape;208;p4">
                  <a:extLst>
                    <a:ext uri="{FF2B5EF4-FFF2-40B4-BE49-F238E27FC236}">
                      <a16:creationId xmlns:a16="http://schemas.microsoft.com/office/drawing/2014/main" id="{F9DEBE91-DA59-471B-8E2F-C608C17051BD}"/>
                    </a:ext>
                  </a:extLst>
                </p:cNvPr>
                <p:cNvSpPr/>
                <p:nvPr/>
              </p:nvSpPr>
              <p:spPr>
                <a:xfrm flipH="1">
                  <a:off x="5615372" y="2581717"/>
                  <a:ext cx="904292" cy="576064"/>
                </a:xfrm>
                <a:prstGeom prst="homePlate">
                  <a:avLst>
                    <a:gd name="adj" fmla="val 50000"/>
                  </a:avLst>
                </a:prstGeom>
                <a:gradFill>
                  <a:gsLst>
                    <a:gs pos="0">
                      <a:srgbClr val="BE4C41"/>
                    </a:gs>
                    <a:gs pos="80000">
                      <a:srgbClr val="FA6457"/>
                    </a:gs>
                    <a:gs pos="100000">
                      <a:srgbClr val="FF6153"/>
                    </a:gs>
                  </a:gsLst>
                  <a:lin ang="16200000" scaled="0"/>
                </a:gradFill>
                <a:ln w="9525" cap="flat" cmpd="sng">
                  <a:solidFill>
                    <a:srgbClr val="ED7267"/>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70" name="Google Shape;209;p4">
                  <a:extLst>
                    <a:ext uri="{FF2B5EF4-FFF2-40B4-BE49-F238E27FC236}">
                      <a16:creationId xmlns:a16="http://schemas.microsoft.com/office/drawing/2014/main" id="{4AFBB455-FA54-4EFF-AF01-27EC6FE1845E}"/>
                    </a:ext>
                  </a:extLst>
                </p:cNvPr>
                <p:cNvSpPr/>
                <p:nvPr/>
              </p:nvSpPr>
              <p:spPr>
                <a:xfrm rot="10800000" flipH="1">
                  <a:off x="6051004" y="2244276"/>
                  <a:ext cx="1263872" cy="1263872"/>
                </a:xfrm>
                <a:prstGeom prst="ellipse">
                  <a:avLst/>
                </a:prstGeom>
                <a:gradFill>
                  <a:gsLst>
                    <a:gs pos="0">
                      <a:srgbClr val="9E1B10"/>
                    </a:gs>
                    <a:gs pos="80000">
                      <a:srgbClr val="FA6457"/>
                    </a:gs>
                    <a:gs pos="100000">
                      <a:srgbClr val="FF6153"/>
                    </a:gs>
                  </a:gsLst>
                  <a:lin ang="16200000" scaled="0"/>
                </a:gradFill>
                <a:ln w="9525" cap="flat" cmpd="sng">
                  <a:solidFill>
                    <a:srgbClr val="ED7267"/>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71" name="Google Shape;210;p4">
                  <a:extLst>
                    <a:ext uri="{FF2B5EF4-FFF2-40B4-BE49-F238E27FC236}">
                      <a16:creationId xmlns:a16="http://schemas.microsoft.com/office/drawing/2014/main" id="{3D7874F0-D20B-4E3B-A217-46D658B135C1}"/>
                    </a:ext>
                  </a:extLst>
                </p:cNvPr>
                <p:cNvSpPr/>
                <p:nvPr/>
              </p:nvSpPr>
              <p:spPr>
                <a:xfrm>
                  <a:off x="6185672" y="2383601"/>
                  <a:ext cx="985222" cy="985222"/>
                </a:xfrm>
                <a:prstGeom prst="ellipse">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72" name="Google Shape;211;p4">
                  <a:extLst>
                    <a:ext uri="{FF2B5EF4-FFF2-40B4-BE49-F238E27FC236}">
                      <a16:creationId xmlns:a16="http://schemas.microsoft.com/office/drawing/2014/main" id="{568E5041-7CC8-41CD-9B01-F7D012DFA20B}"/>
                    </a:ext>
                  </a:extLst>
                </p:cNvPr>
                <p:cNvSpPr/>
                <p:nvPr/>
              </p:nvSpPr>
              <p:spPr>
                <a:xfrm>
                  <a:off x="6349639" y="2480058"/>
                  <a:ext cx="4330235" cy="795467"/>
                </a:xfrm>
                <a:custGeom>
                  <a:avLst/>
                  <a:gdLst/>
                  <a:ahLst/>
                  <a:cxnLst/>
                  <a:rect l="l" t="t" r="r" b="b"/>
                  <a:pathLst>
                    <a:path w="5218970" h="795467" extrusionOk="0">
                      <a:moveTo>
                        <a:pt x="403272" y="0"/>
                      </a:moveTo>
                      <a:lnTo>
                        <a:pt x="437744" y="3413"/>
                      </a:lnTo>
                      <a:lnTo>
                        <a:pt x="437744" y="3379"/>
                      </a:lnTo>
                      <a:lnTo>
                        <a:pt x="5056553" y="3379"/>
                      </a:lnTo>
                      <a:cubicBezTo>
                        <a:pt x="5146253" y="3379"/>
                        <a:pt x="5218970" y="87466"/>
                        <a:pt x="5218970" y="191192"/>
                      </a:cubicBezTo>
                      <a:lnTo>
                        <a:pt x="5218970" y="607655"/>
                      </a:lnTo>
                      <a:cubicBezTo>
                        <a:pt x="5218970" y="711380"/>
                        <a:pt x="5146253" y="795467"/>
                        <a:pt x="5056553" y="795467"/>
                      </a:cubicBezTo>
                      <a:lnTo>
                        <a:pt x="437744" y="795467"/>
                      </a:lnTo>
                      <a:lnTo>
                        <a:pt x="437744" y="788675"/>
                      </a:lnTo>
                      <a:lnTo>
                        <a:pt x="403272" y="792088"/>
                      </a:lnTo>
                      <a:cubicBezTo>
                        <a:pt x="180551" y="792088"/>
                        <a:pt x="0" y="614773"/>
                        <a:pt x="0" y="396044"/>
                      </a:cubicBezTo>
                      <a:cubicBezTo>
                        <a:pt x="0" y="177315"/>
                        <a:pt x="180551" y="0"/>
                        <a:pt x="403272" y="0"/>
                      </a:cubicBezTo>
                      <a:close/>
                    </a:path>
                  </a:pathLst>
                </a:custGeom>
                <a:solidFill>
                  <a:schemeClr val="lt1"/>
                </a:solidFill>
                <a:ln>
                  <a:noFill/>
                </a:ln>
                <a:effectLst>
                  <a:outerShdw blurRad="50800" dist="38100" dir="5400000" algn="t"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73" name="Google Shape;212;p4">
                  <a:extLst>
                    <a:ext uri="{FF2B5EF4-FFF2-40B4-BE49-F238E27FC236}">
                      <a16:creationId xmlns:a16="http://schemas.microsoft.com/office/drawing/2014/main" id="{A4B8133E-146E-4DDB-8122-BF9D72AEE390}"/>
                    </a:ext>
                  </a:extLst>
                </p:cNvPr>
                <p:cNvSpPr/>
                <p:nvPr/>
              </p:nvSpPr>
              <p:spPr>
                <a:xfrm rot="10800000" flipH="1">
                  <a:off x="6426849" y="2550025"/>
                  <a:ext cx="619274" cy="619274"/>
                </a:xfrm>
                <a:prstGeom prst="ellipse">
                  <a:avLst/>
                </a:prstGeom>
                <a:gradFill>
                  <a:gsLst>
                    <a:gs pos="0">
                      <a:srgbClr val="9E1B10"/>
                    </a:gs>
                    <a:gs pos="80000">
                      <a:srgbClr val="FA6457"/>
                    </a:gs>
                    <a:gs pos="100000">
                      <a:srgbClr val="FF6153"/>
                    </a:gs>
                  </a:gsLst>
                  <a:lin ang="16200000" scaled="0"/>
                </a:gradFill>
                <a:ln w="9525" cap="flat" cmpd="sng">
                  <a:solidFill>
                    <a:srgbClr val="ED7267"/>
                  </a:solidFill>
                  <a:prstDash val="solid"/>
                  <a:round/>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grpSp>
          <p:sp>
            <p:nvSpPr>
              <p:cNvPr id="66" name="Google Shape;213;p4">
                <a:extLst>
                  <a:ext uri="{FF2B5EF4-FFF2-40B4-BE49-F238E27FC236}">
                    <a16:creationId xmlns:a16="http://schemas.microsoft.com/office/drawing/2014/main" id="{42752A47-9CD7-4F9C-916A-941786E2565D}"/>
                  </a:ext>
                </a:extLst>
              </p:cNvPr>
              <p:cNvSpPr txBox="1"/>
              <p:nvPr/>
            </p:nvSpPr>
            <p:spPr>
              <a:xfrm>
                <a:off x="1392330" y="1949248"/>
                <a:ext cx="3508293" cy="40007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2000" b="1" dirty="0">
                    <a:latin typeface="+mj-lt"/>
                  </a:rPr>
                  <a:t>Q2: </a:t>
                </a:r>
                <a:r>
                  <a:rPr lang="en-US" sz="2000" dirty="0">
                    <a:latin typeface="+mj-lt"/>
                  </a:rPr>
                  <a:t>Is it a big or a small animal?</a:t>
                </a:r>
                <a:endParaRPr sz="3200" dirty="0">
                  <a:solidFill>
                    <a:schemeClr val="dk1"/>
                  </a:solidFill>
                  <a:latin typeface="+mj-lt"/>
                  <a:ea typeface="Calibri"/>
                  <a:cs typeface="Calibri"/>
                  <a:sym typeface="Calibri"/>
                </a:endParaRPr>
              </a:p>
            </p:txBody>
          </p:sp>
        </p:grpSp>
        <p:sp>
          <p:nvSpPr>
            <p:cNvPr id="64" name="Google Shape;214;p4">
              <a:extLst>
                <a:ext uri="{FF2B5EF4-FFF2-40B4-BE49-F238E27FC236}">
                  <a16:creationId xmlns:a16="http://schemas.microsoft.com/office/drawing/2014/main" id="{C512A997-48DD-458F-B8F8-8FC9903E849D}"/>
                </a:ext>
              </a:extLst>
            </p:cNvPr>
            <p:cNvSpPr/>
            <p:nvPr/>
          </p:nvSpPr>
          <p:spPr>
            <a:xfrm>
              <a:off x="5072789" y="2151499"/>
              <a:ext cx="314510" cy="40011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r>
                <a:rPr lang="en-US" sz="2000" dirty="0">
                  <a:solidFill>
                    <a:schemeClr val="lt1"/>
                  </a:solidFill>
                  <a:latin typeface="Calibri"/>
                  <a:ea typeface="Calibri"/>
                  <a:cs typeface="Calibri"/>
                  <a:sym typeface="Calibri"/>
                </a:rPr>
                <a:t>2</a:t>
              </a:r>
              <a:endParaRPr sz="2000">
                <a:solidFill>
                  <a:schemeClr val="lt1"/>
                </a:solidFill>
                <a:latin typeface="Calibri"/>
                <a:ea typeface="Calibri"/>
                <a:cs typeface="Calibri"/>
                <a:sym typeface="Calibri"/>
              </a:endParaRPr>
            </a:p>
          </p:txBody>
        </p:sp>
      </p:grpSp>
      <p:grpSp>
        <p:nvGrpSpPr>
          <p:cNvPr id="19" name="Google Shape;215;p4">
            <a:extLst>
              <a:ext uri="{FF2B5EF4-FFF2-40B4-BE49-F238E27FC236}">
                <a16:creationId xmlns:a16="http://schemas.microsoft.com/office/drawing/2014/main" id="{7E6286DA-191F-435B-A42C-C214F87E1696}"/>
              </a:ext>
            </a:extLst>
          </p:cNvPr>
          <p:cNvGrpSpPr/>
          <p:nvPr/>
        </p:nvGrpSpPr>
        <p:grpSpPr>
          <a:xfrm>
            <a:off x="7167570" y="2714620"/>
            <a:ext cx="4178129" cy="1011876"/>
            <a:chOff x="5875826" y="2612585"/>
            <a:chExt cx="5218645" cy="1263872"/>
          </a:xfrm>
        </p:grpSpPr>
        <p:grpSp>
          <p:nvGrpSpPr>
            <p:cNvPr id="21" name="Google Shape;216;p4">
              <a:extLst>
                <a:ext uri="{FF2B5EF4-FFF2-40B4-BE49-F238E27FC236}">
                  <a16:creationId xmlns:a16="http://schemas.microsoft.com/office/drawing/2014/main" id="{B26F6D97-3039-4ED9-853F-08C42B85F722}"/>
                </a:ext>
              </a:extLst>
            </p:cNvPr>
            <p:cNvGrpSpPr/>
            <p:nvPr/>
          </p:nvGrpSpPr>
          <p:grpSpPr>
            <a:xfrm>
              <a:off x="5875826" y="2612585"/>
              <a:ext cx="5218645" cy="1263872"/>
              <a:chOff x="5875826" y="2612585"/>
              <a:chExt cx="5218645" cy="1263872"/>
            </a:xfrm>
          </p:grpSpPr>
          <p:grpSp>
            <p:nvGrpSpPr>
              <p:cNvPr id="30" name="Google Shape;217;p4">
                <a:extLst>
                  <a:ext uri="{FF2B5EF4-FFF2-40B4-BE49-F238E27FC236}">
                    <a16:creationId xmlns:a16="http://schemas.microsoft.com/office/drawing/2014/main" id="{EBF275E2-C77D-4E50-B1E0-EEE0A4197E9D}"/>
                  </a:ext>
                </a:extLst>
              </p:cNvPr>
              <p:cNvGrpSpPr/>
              <p:nvPr/>
            </p:nvGrpSpPr>
            <p:grpSpPr>
              <a:xfrm>
                <a:off x="5875826" y="2612585"/>
                <a:ext cx="5218645" cy="1263872"/>
                <a:chOff x="5533202" y="2244276"/>
                <a:chExt cx="5218645" cy="1263872"/>
              </a:xfrm>
            </p:grpSpPr>
            <p:sp>
              <p:nvSpPr>
                <p:cNvPr id="56" name="Google Shape;218;p4">
                  <a:extLst>
                    <a:ext uri="{FF2B5EF4-FFF2-40B4-BE49-F238E27FC236}">
                      <a16:creationId xmlns:a16="http://schemas.microsoft.com/office/drawing/2014/main" id="{B20EEA50-3E7D-4194-A7B5-575547422526}"/>
                    </a:ext>
                  </a:extLst>
                </p:cNvPr>
                <p:cNvSpPr/>
                <p:nvPr/>
              </p:nvSpPr>
              <p:spPr>
                <a:xfrm flipH="1">
                  <a:off x="5533202" y="2532199"/>
                  <a:ext cx="916031" cy="698144"/>
                </a:xfrm>
                <a:prstGeom prst="homePlate">
                  <a:avLst>
                    <a:gd name="adj" fmla="val 50000"/>
                  </a:avLst>
                </a:prstGeom>
                <a:noFill/>
                <a:ln w="25400" cap="flat" cmpd="sng">
                  <a:solidFill>
                    <a:srgbClr val="D9D9D9"/>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57" name="Google Shape;219;p4">
                  <a:extLst>
                    <a:ext uri="{FF2B5EF4-FFF2-40B4-BE49-F238E27FC236}">
                      <a16:creationId xmlns:a16="http://schemas.microsoft.com/office/drawing/2014/main" id="{DEC2FB42-439D-411A-B305-86C861401A17}"/>
                    </a:ext>
                  </a:extLst>
                </p:cNvPr>
                <p:cNvSpPr/>
                <p:nvPr/>
              </p:nvSpPr>
              <p:spPr>
                <a:xfrm>
                  <a:off x="6302176" y="2307900"/>
                  <a:ext cx="4449671" cy="1128544"/>
                </a:xfrm>
                <a:prstGeom prst="roundRect">
                  <a:avLst>
                    <a:gd name="adj" fmla="val 25314"/>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58" name="Google Shape;220;p4">
                  <a:extLst>
                    <a:ext uri="{FF2B5EF4-FFF2-40B4-BE49-F238E27FC236}">
                      <a16:creationId xmlns:a16="http://schemas.microsoft.com/office/drawing/2014/main" id="{96AEF069-1B5B-4225-B8DB-5F399DB16B12}"/>
                    </a:ext>
                  </a:extLst>
                </p:cNvPr>
                <p:cNvSpPr/>
                <p:nvPr/>
              </p:nvSpPr>
              <p:spPr>
                <a:xfrm flipH="1">
                  <a:off x="5615372" y="2581717"/>
                  <a:ext cx="904292" cy="576064"/>
                </a:xfrm>
                <a:prstGeom prst="homePlate">
                  <a:avLst>
                    <a:gd name="adj" fmla="val 50000"/>
                  </a:avLst>
                </a:prstGeom>
                <a:gradFill>
                  <a:gsLst>
                    <a:gs pos="0">
                      <a:srgbClr val="9A1F82"/>
                    </a:gs>
                    <a:gs pos="80000">
                      <a:srgbClr val="ED79D7"/>
                    </a:gs>
                    <a:gs pos="100000">
                      <a:srgbClr val="F078D9"/>
                    </a:gs>
                  </a:gsLst>
                  <a:lin ang="16200000" scaled="0"/>
                </a:gradFill>
                <a:ln w="9525" cap="flat" cmpd="sng">
                  <a:solidFill>
                    <a:srgbClr val="E485D2"/>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59" name="Google Shape;221;p4">
                  <a:extLst>
                    <a:ext uri="{FF2B5EF4-FFF2-40B4-BE49-F238E27FC236}">
                      <a16:creationId xmlns:a16="http://schemas.microsoft.com/office/drawing/2014/main" id="{63326985-90C2-4BE1-BEF8-2D588B75A2A2}"/>
                    </a:ext>
                  </a:extLst>
                </p:cNvPr>
                <p:cNvSpPr/>
                <p:nvPr/>
              </p:nvSpPr>
              <p:spPr>
                <a:xfrm rot="10800000" flipH="1">
                  <a:off x="6051004" y="2244276"/>
                  <a:ext cx="1263872" cy="1263872"/>
                </a:xfrm>
                <a:prstGeom prst="ellipse">
                  <a:avLst/>
                </a:prstGeom>
                <a:gradFill>
                  <a:gsLst>
                    <a:gs pos="0">
                      <a:srgbClr val="9A1F82"/>
                    </a:gs>
                    <a:gs pos="80000">
                      <a:srgbClr val="ED79D7"/>
                    </a:gs>
                    <a:gs pos="100000">
                      <a:srgbClr val="F078D9"/>
                    </a:gs>
                  </a:gsLst>
                  <a:lin ang="16200000" scaled="0"/>
                </a:gradFill>
                <a:ln w="9525" cap="flat" cmpd="sng">
                  <a:solidFill>
                    <a:srgbClr val="E485D2"/>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60" name="Google Shape;222;p4">
                  <a:extLst>
                    <a:ext uri="{FF2B5EF4-FFF2-40B4-BE49-F238E27FC236}">
                      <a16:creationId xmlns:a16="http://schemas.microsoft.com/office/drawing/2014/main" id="{6CEB0FD1-D89B-41E1-9905-3226B2C83F27}"/>
                    </a:ext>
                  </a:extLst>
                </p:cNvPr>
                <p:cNvSpPr/>
                <p:nvPr/>
              </p:nvSpPr>
              <p:spPr>
                <a:xfrm>
                  <a:off x="6185672" y="2383601"/>
                  <a:ext cx="985222" cy="985222"/>
                </a:xfrm>
                <a:prstGeom prst="ellipse">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61" name="Google Shape;223;p4">
                  <a:extLst>
                    <a:ext uri="{FF2B5EF4-FFF2-40B4-BE49-F238E27FC236}">
                      <a16:creationId xmlns:a16="http://schemas.microsoft.com/office/drawing/2014/main" id="{F31B5F60-1C3E-42AA-BF24-87A86D25332E}"/>
                    </a:ext>
                  </a:extLst>
                </p:cNvPr>
                <p:cNvSpPr/>
                <p:nvPr/>
              </p:nvSpPr>
              <p:spPr>
                <a:xfrm>
                  <a:off x="6349638" y="2480058"/>
                  <a:ext cx="4258194" cy="795467"/>
                </a:xfrm>
                <a:custGeom>
                  <a:avLst/>
                  <a:gdLst/>
                  <a:ahLst/>
                  <a:cxnLst/>
                  <a:rect l="l" t="t" r="r" b="b"/>
                  <a:pathLst>
                    <a:path w="5218970" h="795467" extrusionOk="0">
                      <a:moveTo>
                        <a:pt x="403272" y="0"/>
                      </a:moveTo>
                      <a:lnTo>
                        <a:pt x="437744" y="3413"/>
                      </a:lnTo>
                      <a:lnTo>
                        <a:pt x="437744" y="3379"/>
                      </a:lnTo>
                      <a:lnTo>
                        <a:pt x="5056553" y="3379"/>
                      </a:lnTo>
                      <a:cubicBezTo>
                        <a:pt x="5146253" y="3379"/>
                        <a:pt x="5218970" y="87466"/>
                        <a:pt x="5218970" y="191192"/>
                      </a:cubicBezTo>
                      <a:lnTo>
                        <a:pt x="5218970" y="607655"/>
                      </a:lnTo>
                      <a:cubicBezTo>
                        <a:pt x="5218970" y="711380"/>
                        <a:pt x="5146253" y="795467"/>
                        <a:pt x="5056553" y="795467"/>
                      </a:cubicBezTo>
                      <a:lnTo>
                        <a:pt x="437744" y="795467"/>
                      </a:lnTo>
                      <a:lnTo>
                        <a:pt x="437744" y="788675"/>
                      </a:lnTo>
                      <a:lnTo>
                        <a:pt x="403272" y="792088"/>
                      </a:lnTo>
                      <a:cubicBezTo>
                        <a:pt x="180551" y="792088"/>
                        <a:pt x="0" y="614773"/>
                        <a:pt x="0" y="396044"/>
                      </a:cubicBezTo>
                      <a:cubicBezTo>
                        <a:pt x="0" y="177315"/>
                        <a:pt x="180551" y="0"/>
                        <a:pt x="403272" y="0"/>
                      </a:cubicBezTo>
                      <a:close/>
                    </a:path>
                  </a:pathLst>
                </a:custGeom>
                <a:solidFill>
                  <a:schemeClr val="lt1"/>
                </a:solidFill>
                <a:ln>
                  <a:noFill/>
                </a:ln>
                <a:effectLst>
                  <a:outerShdw blurRad="50800" dist="38100" dir="5400000" algn="t"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62" name="Google Shape;224;p4">
                  <a:extLst>
                    <a:ext uri="{FF2B5EF4-FFF2-40B4-BE49-F238E27FC236}">
                      <a16:creationId xmlns:a16="http://schemas.microsoft.com/office/drawing/2014/main" id="{48AECD68-B2B2-480F-997B-BF91B3D5F75D}"/>
                    </a:ext>
                  </a:extLst>
                </p:cNvPr>
                <p:cNvSpPr/>
                <p:nvPr/>
              </p:nvSpPr>
              <p:spPr>
                <a:xfrm rot="10800000" flipH="1">
                  <a:off x="6426849" y="2550025"/>
                  <a:ext cx="619274" cy="619274"/>
                </a:xfrm>
                <a:prstGeom prst="ellipse">
                  <a:avLst/>
                </a:prstGeom>
                <a:gradFill>
                  <a:gsLst>
                    <a:gs pos="0">
                      <a:srgbClr val="9A1F82"/>
                    </a:gs>
                    <a:gs pos="80000">
                      <a:srgbClr val="ED79D7"/>
                    </a:gs>
                    <a:gs pos="100000">
                      <a:srgbClr val="F078D9"/>
                    </a:gs>
                  </a:gsLst>
                  <a:lin ang="16200000" scaled="0"/>
                </a:gradFill>
                <a:ln w="9525" cap="flat" cmpd="sng">
                  <a:solidFill>
                    <a:srgbClr val="E485D2"/>
                  </a:solidFill>
                  <a:prstDash val="solid"/>
                  <a:round/>
                  <a:headEnd type="none" w="sm" len="sm"/>
                  <a:tailEnd type="none" w="sm" len="sm"/>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sp>
            <p:nvSpPr>
              <p:cNvPr id="55" name="Google Shape;225;p4">
                <a:extLst>
                  <a:ext uri="{FF2B5EF4-FFF2-40B4-BE49-F238E27FC236}">
                    <a16:creationId xmlns:a16="http://schemas.microsoft.com/office/drawing/2014/main" id="{C1F52F1C-C445-4253-A92D-071A6AF90D70}"/>
                  </a:ext>
                </a:extLst>
              </p:cNvPr>
              <p:cNvSpPr txBox="1"/>
              <p:nvPr/>
            </p:nvSpPr>
            <p:spPr>
              <a:xfrm>
                <a:off x="7568916" y="2799220"/>
                <a:ext cx="3332499" cy="707846"/>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2000" b="1" dirty="0">
                    <a:latin typeface="+mj-lt"/>
                  </a:rPr>
                  <a:t>Q3: </a:t>
                </a:r>
                <a:r>
                  <a:rPr lang="en-US" sz="2000" dirty="0">
                    <a:latin typeface="+mj-lt"/>
                  </a:rPr>
                  <a:t>How many legs does it have?</a:t>
                </a:r>
                <a:endParaRPr sz="3200" dirty="0">
                  <a:solidFill>
                    <a:schemeClr val="dk1"/>
                  </a:solidFill>
                  <a:latin typeface="+mj-lt"/>
                  <a:ea typeface="Calibri"/>
                  <a:cs typeface="Calibri"/>
                  <a:sym typeface="Calibri"/>
                </a:endParaRPr>
              </a:p>
            </p:txBody>
          </p:sp>
        </p:grpSp>
        <p:sp>
          <p:nvSpPr>
            <p:cNvPr id="53" name="Google Shape;226;p4">
              <a:extLst>
                <a:ext uri="{FF2B5EF4-FFF2-40B4-BE49-F238E27FC236}">
                  <a16:creationId xmlns:a16="http://schemas.microsoft.com/office/drawing/2014/main" id="{37706E08-044A-4810-8821-14EDF5B10FF7}"/>
                </a:ext>
              </a:extLst>
            </p:cNvPr>
            <p:cNvSpPr/>
            <p:nvPr/>
          </p:nvSpPr>
          <p:spPr>
            <a:xfrm>
              <a:off x="6924952" y="3027916"/>
              <a:ext cx="314510" cy="40011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r>
                <a:rPr lang="en-US" sz="2000">
                  <a:solidFill>
                    <a:schemeClr val="lt1"/>
                  </a:solidFill>
                  <a:latin typeface="Calibri"/>
                  <a:ea typeface="Calibri"/>
                  <a:cs typeface="Calibri"/>
                  <a:sym typeface="Calibri"/>
                </a:rPr>
                <a:t>3</a:t>
              </a:r>
              <a:endParaRPr sz="2000">
                <a:solidFill>
                  <a:schemeClr val="lt1"/>
                </a:solidFill>
                <a:latin typeface="Calibri"/>
                <a:ea typeface="Calibri"/>
                <a:cs typeface="Calibri"/>
                <a:sym typeface="Calibri"/>
              </a:endParaRPr>
            </a:p>
          </p:txBody>
        </p:sp>
      </p:grpSp>
      <p:grpSp>
        <p:nvGrpSpPr>
          <p:cNvPr id="32" name="Google Shape;227;p4">
            <a:extLst>
              <a:ext uri="{FF2B5EF4-FFF2-40B4-BE49-F238E27FC236}">
                <a16:creationId xmlns:a16="http://schemas.microsoft.com/office/drawing/2014/main" id="{CED746BE-4C37-4D2C-A1DE-76AC79B6F752}"/>
              </a:ext>
            </a:extLst>
          </p:cNvPr>
          <p:cNvGrpSpPr/>
          <p:nvPr/>
        </p:nvGrpSpPr>
        <p:grpSpPr>
          <a:xfrm>
            <a:off x="3641939" y="3643314"/>
            <a:ext cx="4240011" cy="1011876"/>
            <a:chOff x="1123643" y="3505627"/>
            <a:chExt cx="5295939" cy="1263872"/>
          </a:xfrm>
        </p:grpSpPr>
        <p:grpSp>
          <p:nvGrpSpPr>
            <p:cNvPr id="41" name="Google Shape;228;p4">
              <a:extLst>
                <a:ext uri="{FF2B5EF4-FFF2-40B4-BE49-F238E27FC236}">
                  <a16:creationId xmlns:a16="http://schemas.microsoft.com/office/drawing/2014/main" id="{7C81EDC9-58B6-412C-9F50-F3076E325B9D}"/>
                </a:ext>
              </a:extLst>
            </p:cNvPr>
            <p:cNvGrpSpPr/>
            <p:nvPr/>
          </p:nvGrpSpPr>
          <p:grpSpPr>
            <a:xfrm>
              <a:off x="1123643" y="3505627"/>
              <a:ext cx="5295939" cy="1263872"/>
              <a:chOff x="1123643" y="3505627"/>
              <a:chExt cx="5295939" cy="1263872"/>
            </a:xfrm>
          </p:grpSpPr>
          <p:grpSp>
            <p:nvGrpSpPr>
              <p:cNvPr id="43" name="Google Shape;229;p4">
                <a:extLst>
                  <a:ext uri="{FF2B5EF4-FFF2-40B4-BE49-F238E27FC236}">
                    <a16:creationId xmlns:a16="http://schemas.microsoft.com/office/drawing/2014/main" id="{542DA905-88E8-456A-9610-820424FBD129}"/>
                  </a:ext>
                </a:extLst>
              </p:cNvPr>
              <p:cNvGrpSpPr/>
              <p:nvPr/>
            </p:nvGrpSpPr>
            <p:grpSpPr>
              <a:xfrm flipH="1">
                <a:off x="1123643" y="3505627"/>
                <a:ext cx="5295939" cy="1263872"/>
                <a:chOff x="5527917" y="2244276"/>
                <a:chExt cx="5295939" cy="1263872"/>
              </a:xfrm>
            </p:grpSpPr>
            <p:sp>
              <p:nvSpPr>
                <p:cNvPr id="45" name="Google Shape;230;p4">
                  <a:extLst>
                    <a:ext uri="{FF2B5EF4-FFF2-40B4-BE49-F238E27FC236}">
                      <a16:creationId xmlns:a16="http://schemas.microsoft.com/office/drawing/2014/main" id="{790B77EC-DFA6-4350-8C70-2FC4D1972945}"/>
                    </a:ext>
                  </a:extLst>
                </p:cNvPr>
                <p:cNvSpPr/>
                <p:nvPr/>
              </p:nvSpPr>
              <p:spPr>
                <a:xfrm flipH="1">
                  <a:off x="5527917" y="2518545"/>
                  <a:ext cx="995275" cy="704039"/>
                </a:xfrm>
                <a:prstGeom prst="homePlate">
                  <a:avLst>
                    <a:gd name="adj" fmla="val 50000"/>
                  </a:avLst>
                </a:prstGeom>
                <a:noFill/>
                <a:ln w="25400" cap="flat" cmpd="sng">
                  <a:solidFill>
                    <a:srgbClr val="D9D9D9"/>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46" name="Google Shape;231;p4">
                  <a:extLst>
                    <a:ext uri="{FF2B5EF4-FFF2-40B4-BE49-F238E27FC236}">
                      <a16:creationId xmlns:a16="http://schemas.microsoft.com/office/drawing/2014/main" id="{0589BFAA-5034-49AC-95E4-5E821A5B7194}"/>
                    </a:ext>
                  </a:extLst>
                </p:cNvPr>
                <p:cNvSpPr/>
                <p:nvPr/>
              </p:nvSpPr>
              <p:spPr>
                <a:xfrm>
                  <a:off x="6302176" y="2307900"/>
                  <a:ext cx="4521680" cy="1128544"/>
                </a:xfrm>
                <a:prstGeom prst="roundRect">
                  <a:avLst>
                    <a:gd name="adj" fmla="val 25314"/>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47" name="Google Shape;232;p4">
                  <a:extLst>
                    <a:ext uri="{FF2B5EF4-FFF2-40B4-BE49-F238E27FC236}">
                      <a16:creationId xmlns:a16="http://schemas.microsoft.com/office/drawing/2014/main" id="{C72EEE7D-AA1E-402F-97F6-4B13BCAF605E}"/>
                    </a:ext>
                  </a:extLst>
                </p:cNvPr>
                <p:cNvSpPr/>
                <p:nvPr/>
              </p:nvSpPr>
              <p:spPr>
                <a:xfrm flipH="1">
                  <a:off x="5615372" y="2570994"/>
                  <a:ext cx="904292" cy="576064"/>
                </a:xfrm>
                <a:prstGeom prst="homePlate">
                  <a:avLst>
                    <a:gd name="adj" fmla="val 50000"/>
                  </a:avLst>
                </a:prstGeom>
                <a:gradFill>
                  <a:gsLst>
                    <a:gs pos="0">
                      <a:srgbClr val="1869AA"/>
                    </a:gs>
                    <a:gs pos="80000">
                      <a:srgbClr val="83C2F5"/>
                    </a:gs>
                    <a:gs pos="100000">
                      <a:srgbClr val="81C3F8"/>
                    </a:gs>
                  </a:gsLst>
                  <a:lin ang="16200000" scaled="0"/>
                </a:gradFill>
                <a:ln w="9525" cap="flat" cmpd="sng">
                  <a:solidFill>
                    <a:srgbClr val="8FC3EC"/>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48" name="Google Shape;233;p4">
                  <a:extLst>
                    <a:ext uri="{FF2B5EF4-FFF2-40B4-BE49-F238E27FC236}">
                      <a16:creationId xmlns:a16="http://schemas.microsoft.com/office/drawing/2014/main" id="{FF6269BC-816F-4842-8724-F3AED9746817}"/>
                    </a:ext>
                  </a:extLst>
                </p:cNvPr>
                <p:cNvSpPr/>
                <p:nvPr/>
              </p:nvSpPr>
              <p:spPr>
                <a:xfrm rot="10800000" flipH="1">
                  <a:off x="6051004" y="2244276"/>
                  <a:ext cx="1263872" cy="1263872"/>
                </a:xfrm>
                <a:prstGeom prst="ellipse">
                  <a:avLst/>
                </a:prstGeom>
                <a:gradFill>
                  <a:gsLst>
                    <a:gs pos="0">
                      <a:srgbClr val="1869AA"/>
                    </a:gs>
                    <a:gs pos="80000">
                      <a:srgbClr val="83C2F5"/>
                    </a:gs>
                    <a:gs pos="100000">
                      <a:srgbClr val="81C3F8"/>
                    </a:gs>
                  </a:gsLst>
                  <a:lin ang="16200000" scaled="0"/>
                </a:gradFill>
                <a:ln w="9525" cap="flat" cmpd="sng">
                  <a:solidFill>
                    <a:srgbClr val="8FC3EC"/>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49" name="Google Shape;234;p4">
                  <a:extLst>
                    <a:ext uri="{FF2B5EF4-FFF2-40B4-BE49-F238E27FC236}">
                      <a16:creationId xmlns:a16="http://schemas.microsoft.com/office/drawing/2014/main" id="{DA5608F7-4CAF-48BF-886F-DB7EBD7C4672}"/>
                    </a:ext>
                  </a:extLst>
                </p:cNvPr>
                <p:cNvSpPr/>
                <p:nvPr/>
              </p:nvSpPr>
              <p:spPr>
                <a:xfrm>
                  <a:off x="6185672" y="2383601"/>
                  <a:ext cx="985222" cy="985222"/>
                </a:xfrm>
                <a:prstGeom prst="ellipse">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50" name="Google Shape;235;p4">
                  <a:extLst>
                    <a:ext uri="{FF2B5EF4-FFF2-40B4-BE49-F238E27FC236}">
                      <a16:creationId xmlns:a16="http://schemas.microsoft.com/office/drawing/2014/main" id="{5AB5C045-4CFE-483D-BB9D-C973605A7ED1}"/>
                    </a:ext>
                  </a:extLst>
                </p:cNvPr>
                <p:cNvSpPr/>
                <p:nvPr/>
              </p:nvSpPr>
              <p:spPr>
                <a:xfrm>
                  <a:off x="6349638" y="2480058"/>
                  <a:ext cx="4330236" cy="795467"/>
                </a:xfrm>
                <a:custGeom>
                  <a:avLst/>
                  <a:gdLst/>
                  <a:ahLst/>
                  <a:cxnLst/>
                  <a:rect l="l" t="t" r="r" b="b"/>
                  <a:pathLst>
                    <a:path w="5218970" h="795467" extrusionOk="0">
                      <a:moveTo>
                        <a:pt x="403272" y="0"/>
                      </a:moveTo>
                      <a:lnTo>
                        <a:pt x="437744" y="3413"/>
                      </a:lnTo>
                      <a:lnTo>
                        <a:pt x="437744" y="3379"/>
                      </a:lnTo>
                      <a:lnTo>
                        <a:pt x="5056553" y="3379"/>
                      </a:lnTo>
                      <a:cubicBezTo>
                        <a:pt x="5146253" y="3379"/>
                        <a:pt x="5218970" y="87466"/>
                        <a:pt x="5218970" y="191192"/>
                      </a:cubicBezTo>
                      <a:lnTo>
                        <a:pt x="5218970" y="607655"/>
                      </a:lnTo>
                      <a:cubicBezTo>
                        <a:pt x="5218970" y="711380"/>
                        <a:pt x="5146253" y="795467"/>
                        <a:pt x="5056553" y="795467"/>
                      </a:cubicBezTo>
                      <a:lnTo>
                        <a:pt x="437744" y="795467"/>
                      </a:lnTo>
                      <a:lnTo>
                        <a:pt x="437744" y="788675"/>
                      </a:lnTo>
                      <a:lnTo>
                        <a:pt x="403272" y="792088"/>
                      </a:lnTo>
                      <a:cubicBezTo>
                        <a:pt x="180551" y="792088"/>
                        <a:pt x="0" y="614773"/>
                        <a:pt x="0" y="396044"/>
                      </a:cubicBezTo>
                      <a:cubicBezTo>
                        <a:pt x="0" y="177315"/>
                        <a:pt x="180551" y="0"/>
                        <a:pt x="403272" y="0"/>
                      </a:cubicBezTo>
                      <a:close/>
                    </a:path>
                  </a:pathLst>
                </a:custGeom>
                <a:solidFill>
                  <a:schemeClr val="lt1"/>
                </a:solidFill>
                <a:ln>
                  <a:noFill/>
                </a:ln>
                <a:effectLst>
                  <a:outerShdw blurRad="50800" dist="38100" dir="5400000" algn="t"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51" name="Google Shape;236;p4">
                  <a:extLst>
                    <a:ext uri="{FF2B5EF4-FFF2-40B4-BE49-F238E27FC236}">
                      <a16:creationId xmlns:a16="http://schemas.microsoft.com/office/drawing/2014/main" id="{22F3E912-8176-4216-89A9-2179CCBD52BC}"/>
                    </a:ext>
                  </a:extLst>
                </p:cNvPr>
                <p:cNvSpPr/>
                <p:nvPr/>
              </p:nvSpPr>
              <p:spPr>
                <a:xfrm rot="10800000" flipH="1">
                  <a:off x="6426849" y="2550025"/>
                  <a:ext cx="619274" cy="619274"/>
                </a:xfrm>
                <a:prstGeom prst="ellipse">
                  <a:avLst/>
                </a:prstGeom>
                <a:gradFill>
                  <a:gsLst>
                    <a:gs pos="0">
                      <a:srgbClr val="1869AA"/>
                    </a:gs>
                    <a:gs pos="80000">
                      <a:srgbClr val="83C2F5"/>
                    </a:gs>
                    <a:gs pos="100000">
                      <a:srgbClr val="81C3F8"/>
                    </a:gs>
                  </a:gsLst>
                  <a:lin ang="16200000" scaled="0"/>
                </a:gradFill>
                <a:ln w="9525" cap="flat" cmpd="sng">
                  <a:solidFill>
                    <a:srgbClr val="8FC3EC"/>
                  </a:solidFill>
                  <a:prstDash val="solid"/>
                  <a:round/>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grpSp>
          <p:sp>
            <p:nvSpPr>
              <p:cNvPr id="44" name="Google Shape;237;p4">
                <a:extLst>
                  <a:ext uri="{FF2B5EF4-FFF2-40B4-BE49-F238E27FC236}">
                    <a16:creationId xmlns:a16="http://schemas.microsoft.com/office/drawing/2014/main" id="{50500662-FC2D-4F59-89D1-3B1E2F0E885D}"/>
                  </a:ext>
                </a:extLst>
              </p:cNvPr>
              <p:cNvSpPr txBox="1"/>
              <p:nvPr/>
            </p:nvSpPr>
            <p:spPr>
              <a:xfrm>
                <a:off x="1421957" y="3898214"/>
                <a:ext cx="3302277" cy="499702"/>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2000" b="1" dirty="0">
                    <a:latin typeface="+mj-lt"/>
                  </a:rPr>
                  <a:t>Q4: </a:t>
                </a:r>
                <a:r>
                  <a:rPr lang="en-US" sz="2000" dirty="0">
                    <a:latin typeface="+mj-lt"/>
                  </a:rPr>
                  <a:t> What does it eat?</a:t>
                </a:r>
                <a:endParaRPr sz="3200" dirty="0">
                  <a:solidFill>
                    <a:schemeClr val="dk1"/>
                  </a:solidFill>
                  <a:latin typeface="+mj-lt"/>
                  <a:ea typeface="Calibri"/>
                  <a:cs typeface="Calibri"/>
                  <a:sym typeface="Calibri"/>
                </a:endParaRPr>
              </a:p>
            </p:txBody>
          </p:sp>
        </p:grpSp>
        <p:sp>
          <p:nvSpPr>
            <p:cNvPr id="42" name="Google Shape;238;p4">
              <a:extLst>
                <a:ext uri="{FF2B5EF4-FFF2-40B4-BE49-F238E27FC236}">
                  <a16:creationId xmlns:a16="http://schemas.microsoft.com/office/drawing/2014/main" id="{DB498A47-8F55-401E-B752-40915FBB6125}"/>
                </a:ext>
              </a:extLst>
            </p:cNvPr>
            <p:cNvSpPr/>
            <p:nvPr/>
          </p:nvSpPr>
          <p:spPr>
            <a:xfrm>
              <a:off x="5072789" y="3939087"/>
              <a:ext cx="314510" cy="40011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r>
                <a:rPr lang="en-US" sz="2000">
                  <a:solidFill>
                    <a:schemeClr val="lt1"/>
                  </a:solidFill>
                  <a:latin typeface="Calibri"/>
                  <a:ea typeface="Calibri"/>
                  <a:cs typeface="Calibri"/>
                  <a:sym typeface="Calibri"/>
                </a:rPr>
                <a:t>4</a:t>
              </a:r>
              <a:endParaRPr sz="2000">
                <a:solidFill>
                  <a:schemeClr val="lt1"/>
                </a:solidFill>
                <a:latin typeface="Calibri"/>
                <a:ea typeface="Calibri"/>
                <a:cs typeface="Calibri"/>
                <a:sym typeface="Calibri"/>
              </a:endParaRPr>
            </a:p>
          </p:txBody>
        </p:sp>
      </p:grpSp>
      <p:grpSp>
        <p:nvGrpSpPr>
          <p:cNvPr id="52" name="Google Shape;239;p4">
            <a:extLst>
              <a:ext uri="{FF2B5EF4-FFF2-40B4-BE49-F238E27FC236}">
                <a16:creationId xmlns:a16="http://schemas.microsoft.com/office/drawing/2014/main" id="{5FF3CA02-0CA7-4148-B1FC-4777DA47826E}"/>
              </a:ext>
            </a:extLst>
          </p:cNvPr>
          <p:cNvGrpSpPr/>
          <p:nvPr/>
        </p:nvGrpSpPr>
        <p:grpSpPr>
          <a:xfrm>
            <a:off x="7167570" y="4560264"/>
            <a:ext cx="4179789" cy="1011876"/>
            <a:chOff x="5873753" y="4391212"/>
            <a:chExt cx="5220718" cy="1263872"/>
          </a:xfrm>
        </p:grpSpPr>
        <p:grpSp>
          <p:nvGrpSpPr>
            <p:cNvPr id="54" name="Google Shape;240;p4">
              <a:extLst>
                <a:ext uri="{FF2B5EF4-FFF2-40B4-BE49-F238E27FC236}">
                  <a16:creationId xmlns:a16="http://schemas.microsoft.com/office/drawing/2014/main" id="{711B6C61-0DA9-46A3-8249-A8BB562990A5}"/>
                </a:ext>
              </a:extLst>
            </p:cNvPr>
            <p:cNvGrpSpPr/>
            <p:nvPr/>
          </p:nvGrpSpPr>
          <p:grpSpPr>
            <a:xfrm>
              <a:off x="5873753" y="4391212"/>
              <a:ext cx="5220718" cy="1263872"/>
              <a:chOff x="5873753" y="4391212"/>
              <a:chExt cx="5220718" cy="1263872"/>
            </a:xfrm>
          </p:grpSpPr>
          <p:grpSp>
            <p:nvGrpSpPr>
              <p:cNvPr id="63" name="Google Shape;241;p4">
                <a:extLst>
                  <a:ext uri="{FF2B5EF4-FFF2-40B4-BE49-F238E27FC236}">
                    <a16:creationId xmlns:a16="http://schemas.microsoft.com/office/drawing/2014/main" id="{51232FFE-6D92-48D3-9AE3-DA2CF7F982F3}"/>
                  </a:ext>
                </a:extLst>
              </p:cNvPr>
              <p:cNvGrpSpPr/>
              <p:nvPr/>
            </p:nvGrpSpPr>
            <p:grpSpPr>
              <a:xfrm>
                <a:off x="5873753" y="4391212"/>
                <a:ext cx="5220718" cy="1263872"/>
                <a:chOff x="5531419" y="2244276"/>
                <a:chExt cx="5220718" cy="1263872"/>
              </a:xfrm>
            </p:grpSpPr>
            <p:sp>
              <p:nvSpPr>
                <p:cNvPr id="34" name="Google Shape;242;p4">
                  <a:extLst>
                    <a:ext uri="{FF2B5EF4-FFF2-40B4-BE49-F238E27FC236}">
                      <a16:creationId xmlns:a16="http://schemas.microsoft.com/office/drawing/2014/main" id="{2F2935C1-5F62-4978-A375-16842D3DE737}"/>
                    </a:ext>
                  </a:extLst>
                </p:cNvPr>
                <p:cNvSpPr/>
                <p:nvPr/>
              </p:nvSpPr>
              <p:spPr>
                <a:xfrm flipH="1">
                  <a:off x="5531419" y="2529667"/>
                  <a:ext cx="956667" cy="690817"/>
                </a:xfrm>
                <a:prstGeom prst="homePlate">
                  <a:avLst>
                    <a:gd name="adj" fmla="val 50000"/>
                  </a:avLst>
                </a:prstGeom>
                <a:noFill/>
                <a:ln w="25400" cap="flat" cmpd="sng">
                  <a:solidFill>
                    <a:srgbClr val="D9D9D9"/>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35" name="Google Shape;243;p4">
                  <a:extLst>
                    <a:ext uri="{FF2B5EF4-FFF2-40B4-BE49-F238E27FC236}">
                      <a16:creationId xmlns:a16="http://schemas.microsoft.com/office/drawing/2014/main" id="{5E4EFF3A-0378-45DC-BE3B-F80F0F8A4F7F}"/>
                    </a:ext>
                  </a:extLst>
                </p:cNvPr>
                <p:cNvSpPr/>
                <p:nvPr/>
              </p:nvSpPr>
              <p:spPr>
                <a:xfrm>
                  <a:off x="6302176" y="2307900"/>
                  <a:ext cx="4449961" cy="1128544"/>
                </a:xfrm>
                <a:prstGeom prst="roundRect">
                  <a:avLst>
                    <a:gd name="adj" fmla="val 25314"/>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36" name="Google Shape;244;p4">
                  <a:extLst>
                    <a:ext uri="{FF2B5EF4-FFF2-40B4-BE49-F238E27FC236}">
                      <a16:creationId xmlns:a16="http://schemas.microsoft.com/office/drawing/2014/main" id="{5748BDB0-EAA3-4559-BC21-5DD958BCC83D}"/>
                    </a:ext>
                  </a:extLst>
                </p:cNvPr>
                <p:cNvSpPr/>
                <p:nvPr/>
              </p:nvSpPr>
              <p:spPr>
                <a:xfrm flipH="1">
                  <a:off x="5615372" y="2581717"/>
                  <a:ext cx="904292" cy="576064"/>
                </a:xfrm>
                <a:prstGeom prst="homePlate">
                  <a:avLst>
                    <a:gd name="adj" fmla="val 50000"/>
                  </a:avLst>
                </a:prstGeom>
                <a:gradFill>
                  <a:gsLst>
                    <a:gs pos="0">
                      <a:srgbClr val="A54414"/>
                    </a:gs>
                    <a:gs pos="80000">
                      <a:srgbClr val="F79C6F"/>
                    </a:gs>
                    <a:gs pos="100000">
                      <a:srgbClr val="FB9C6D"/>
                    </a:gs>
                  </a:gsLst>
                  <a:lin ang="16200000" scaled="0"/>
                </a:gradFill>
                <a:ln w="9525" cap="flat" cmpd="sng">
                  <a:solidFill>
                    <a:srgbClr val="ECA37D"/>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37" name="Google Shape;245;p4">
                  <a:extLst>
                    <a:ext uri="{FF2B5EF4-FFF2-40B4-BE49-F238E27FC236}">
                      <a16:creationId xmlns:a16="http://schemas.microsoft.com/office/drawing/2014/main" id="{DB88FB1C-1A6A-4B13-BBCB-70EAECF68CDD}"/>
                    </a:ext>
                  </a:extLst>
                </p:cNvPr>
                <p:cNvSpPr/>
                <p:nvPr/>
              </p:nvSpPr>
              <p:spPr>
                <a:xfrm rot="10800000" flipH="1">
                  <a:off x="6051004" y="2244276"/>
                  <a:ext cx="1263872" cy="1263872"/>
                </a:xfrm>
                <a:prstGeom prst="ellipse">
                  <a:avLst/>
                </a:prstGeom>
                <a:gradFill>
                  <a:gsLst>
                    <a:gs pos="0">
                      <a:srgbClr val="A54414"/>
                    </a:gs>
                    <a:gs pos="80000">
                      <a:srgbClr val="F79C6F"/>
                    </a:gs>
                    <a:gs pos="100000">
                      <a:srgbClr val="FB9C6D"/>
                    </a:gs>
                  </a:gsLst>
                  <a:lin ang="16200000" scaled="0"/>
                </a:gradFill>
                <a:ln w="9525" cap="flat" cmpd="sng">
                  <a:solidFill>
                    <a:srgbClr val="ECA37D"/>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38" name="Google Shape;246;p4">
                  <a:extLst>
                    <a:ext uri="{FF2B5EF4-FFF2-40B4-BE49-F238E27FC236}">
                      <a16:creationId xmlns:a16="http://schemas.microsoft.com/office/drawing/2014/main" id="{778EF410-5323-4ED9-88C3-B2ED9D169735}"/>
                    </a:ext>
                  </a:extLst>
                </p:cNvPr>
                <p:cNvSpPr/>
                <p:nvPr/>
              </p:nvSpPr>
              <p:spPr>
                <a:xfrm>
                  <a:off x="6185672" y="2383601"/>
                  <a:ext cx="985222" cy="985222"/>
                </a:xfrm>
                <a:prstGeom prst="ellipse">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39" name="Google Shape;247;p4">
                  <a:extLst>
                    <a:ext uri="{FF2B5EF4-FFF2-40B4-BE49-F238E27FC236}">
                      <a16:creationId xmlns:a16="http://schemas.microsoft.com/office/drawing/2014/main" id="{3638B776-1A67-4757-9237-956DB02A3647}"/>
                    </a:ext>
                  </a:extLst>
                </p:cNvPr>
                <p:cNvSpPr/>
                <p:nvPr/>
              </p:nvSpPr>
              <p:spPr>
                <a:xfrm>
                  <a:off x="6349638" y="2480058"/>
                  <a:ext cx="4258484" cy="795467"/>
                </a:xfrm>
                <a:custGeom>
                  <a:avLst/>
                  <a:gdLst/>
                  <a:ahLst/>
                  <a:cxnLst/>
                  <a:rect l="l" t="t" r="r" b="b"/>
                  <a:pathLst>
                    <a:path w="5218970" h="795467" extrusionOk="0">
                      <a:moveTo>
                        <a:pt x="403272" y="0"/>
                      </a:moveTo>
                      <a:lnTo>
                        <a:pt x="437744" y="3413"/>
                      </a:lnTo>
                      <a:lnTo>
                        <a:pt x="437744" y="3379"/>
                      </a:lnTo>
                      <a:lnTo>
                        <a:pt x="5056553" y="3379"/>
                      </a:lnTo>
                      <a:cubicBezTo>
                        <a:pt x="5146253" y="3379"/>
                        <a:pt x="5218970" y="87466"/>
                        <a:pt x="5218970" y="191192"/>
                      </a:cubicBezTo>
                      <a:lnTo>
                        <a:pt x="5218970" y="607655"/>
                      </a:lnTo>
                      <a:cubicBezTo>
                        <a:pt x="5218970" y="711380"/>
                        <a:pt x="5146253" y="795467"/>
                        <a:pt x="5056553" y="795467"/>
                      </a:cubicBezTo>
                      <a:lnTo>
                        <a:pt x="437744" y="795467"/>
                      </a:lnTo>
                      <a:lnTo>
                        <a:pt x="437744" y="788675"/>
                      </a:lnTo>
                      <a:lnTo>
                        <a:pt x="403272" y="792088"/>
                      </a:lnTo>
                      <a:cubicBezTo>
                        <a:pt x="180551" y="792088"/>
                        <a:pt x="0" y="614773"/>
                        <a:pt x="0" y="396044"/>
                      </a:cubicBezTo>
                      <a:cubicBezTo>
                        <a:pt x="0" y="177315"/>
                        <a:pt x="180551" y="0"/>
                        <a:pt x="403272" y="0"/>
                      </a:cubicBezTo>
                      <a:close/>
                    </a:path>
                  </a:pathLst>
                </a:custGeom>
                <a:solidFill>
                  <a:schemeClr val="lt1"/>
                </a:solidFill>
                <a:ln>
                  <a:noFill/>
                </a:ln>
                <a:effectLst>
                  <a:outerShdw blurRad="50800" dist="38100" dir="5400000" algn="t"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40" name="Google Shape;248;p4">
                  <a:extLst>
                    <a:ext uri="{FF2B5EF4-FFF2-40B4-BE49-F238E27FC236}">
                      <a16:creationId xmlns:a16="http://schemas.microsoft.com/office/drawing/2014/main" id="{15D8990C-4D5C-440E-BE97-568D5792ECE4}"/>
                    </a:ext>
                  </a:extLst>
                </p:cNvPr>
                <p:cNvSpPr/>
                <p:nvPr/>
              </p:nvSpPr>
              <p:spPr>
                <a:xfrm rot="10800000" flipH="1">
                  <a:off x="6426849" y="2550025"/>
                  <a:ext cx="619274" cy="619274"/>
                </a:xfrm>
                <a:prstGeom prst="ellipse">
                  <a:avLst/>
                </a:prstGeom>
                <a:gradFill>
                  <a:gsLst>
                    <a:gs pos="0">
                      <a:srgbClr val="A54414"/>
                    </a:gs>
                    <a:gs pos="80000">
                      <a:srgbClr val="F79C6F"/>
                    </a:gs>
                    <a:gs pos="100000">
                      <a:srgbClr val="FB9C6D"/>
                    </a:gs>
                  </a:gsLst>
                  <a:lin ang="16200000" scaled="0"/>
                </a:gradFill>
                <a:ln w="9525" cap="flat" cmpd="sng">
                  <a:solidFill>
                    <a:srgbClr val="ECA37D"/>
                  </a:solidFill>
                  <a:prstDash val="solid"/>
                  <a:round/>
                  <a:headEnd type="none" w="sm" len="sm"/>
                  <a:tailEnd type="none" w="sm" len="sm"/>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sp>
            <p:nvSpPr>
              <p:cNvPr id="33" name="Google Shape;249;p4">
                <a:extLst>
                  <a:ext uri="{FF2B5EF4-FFF2-40B4-BE49-F238E27FC236}">
                    <a16:creationId xmlns:a16="http://schemas.microsoft.com/office/drawing/2014/main" id="{6A96D4A0-EC97-4E31-AFC6-912F3EF0DB20}"/>
                  </a:ext>
                </a:extLst>
              </p:cNvPr>
              <p:cNvSpPr txBox="1"/>
              <p:nvPr/>
            </p:nvSpPr>
            <p:spPr>
              <a:xfrm>
                <a:off x="7569101" y="4633068"/>
                <a:ext cx="3123009" cy="884127"/>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2000" b="1" dirty="0">
                    <a:latin typeface="+mj-lt"/>
                  </a:rPr>
                  <a:t>Q5: </a:t>
                </a:r>
                <a:r>
                  <a:rPr lang="en-US" sz="2000" dirty="0">
                    <a:latin typeface="+mj-lt"/>
                  </a:rPr>
                  <a:t>How does it help us?</a:t>
                </a:r>
                <a:endParaRPr sz="3200" dirty="0">
                  <a:solidFill>
                    <a:schemeClr val="dk1"/>
                  </a:solidFill>
                  <a:latin typeface="+mj-lt"/>
                  <a:ea typeface="Calibri"/>
                  <a:cs typeface="Calibri"/>
                  <a:sym typeface="Calibri"/>
                </a:endParaRPr>
              </a:p>
            </p:txBody>
          </p:sp>
        </p:grpSp>
        <p:sp>
          <p:nvSpPr>
            <p:cNvPr id="31" name="Google Shape;250;p4">
              <a:extLst>
                <a:ext uri="{FF2B5EF4-FFF2-40B4-BE49-F238E27FC236}">
                  <a16:creationId xmlns:a16="http://schemas.microsoft.com/office/drawing/2014/main" id="{97D27D5A-1A12-4F5B-BF6B-BB070052E8E8}"/>
                </a:ext>
              </a:extLst>
            </p:cNvPr>
            <p:cNvSpPr/>
            <p:nvPr/>
          </p:nvSpPr>
          <p:spPr>
            <a:xfrm>
              <a:off x="6922704" y="4806543"/>
              <a:ext cx="314510" cy="40011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r>
                <a:rPr lang="en-US" sz="2000">
                  <a:solidFill>
                    <a:schemeClr val="lt1"/>
                  </a:solidFill>
                  <a:latin typeface="Calibri"/>
                  <a:ea typeface="Calibri"/>
                  <a:cs typeface="Calibri"/>
                  <a:sym typeface="Calibri"/>
                </a:rPr>
                <a:t>5</a:t>
              </a:r>
              <a:endParaRPr sz="2000">
                <a:solidFill>
                  <a:schemeClr val="lt1"/>
                </a:solidFill>
                <a:latin typeface="Calibri"/>
                <a:ea typeface="Calibri"/>
                <a:cs typeface="Calibri"/>
                <a:sym typeface="Calibri"/>
              </a:endParaRPr>
            </a:p>
          </p:txBody>
        </p:sp>
      </p:grpSp>
      <p:pic>
        <p:nvPicPr>
          <p:cNvPr id="19458" name="Picture 2" descr="https://lh3.googleusercontent.com/ULLxEgwxfX0YQeepzF3gGiOTrAycd4WoT6neOyiFmxMDRVplnK1hoxv79K2H1KntPCmLZU9ltKHxQRybKcebi34JABLMwrntrf5dhQmzc7PtXjxTort0usbN2hdf4ruTgtTdE_Ot"/>
          <p:cNvPicPr>
            <a:picLocks noChangeAspect="1" noChangeArrowheads="1"/>
          </p:cNvPicPr>
          <p:nvPr/>
        </p:nvPicPr>
        <p:blipFill>
          <a:blip r:embed="rId3" cstate="print"/>
          <a:srcRect/>
          <a:stretch>
            <a:fillRect/>
          </a:stretch>
        </p:blipFill>
        <p:spPr bwMode="auto">
          <a:xfrm>
            <a:off x="108859" y="1011418"/>
            <a:ext cx="2895599" cy="2004647"/>
          </a:xfrm>
          <a:prstGeom prst="rect">
            <a:avLst/>
          </a:prstGeom>
          <a:noFill/>
        </p:spPr>
      </p:pic>
      <p:sp>
        <p:nvSpPr>
          <p:cNvPr id="98" name="Freeform 97"/>
          <p:cNvSpPr/>
          <p:nvPr/>
        </p:nvSpPr>
        <p:spPr>
          <a:xfrm flipH="1">
            <a:off x="983432" y="71414"/>
            <a:ext cx="9928187" cy="720080"/>
          </a:xfrm>
          <a:custGeom>
            <a:avLst/>
            <a:gdLst>
              <a:gd name="connsiteX0" fmla="*/ 9568147 w 9928187"/>
              <a:gd name="connsiteY0" fmla="*/ 0 h 720080"/>
              <a:gd name="connsiteX1" fmla="*/ 9424131 w 9928187"/>
              <a:gd name="connsiteY1" fmla="*/ 0 h 720080"/>
              <a:gd name="connsiteX2" fmla="*/ 504056 w 9928187"/>
              <a:gd name="connsiteY2" fmla="*/ 0 h 720080"/>
              <a:gd name="connsiteX3" fmla="*/ 360040 w 9928187"/>
              <a:gd name="connsiteY3" fmla="*/ 0 h 720080"/>
              <a:gd name="connsiteX4" fmla="*/ 0 w 9928187"/>
              <a:gd name="connsiteY4" fmla="*/ 360040 h 720080"/>
              <a:gd name="connsiteX5" fmla="*/ 360040 w 9928187"/>
              <a:gd name="connsiteY5" fmla="*/ 720080 h 720080"/>
              <a:gd name="connsiteX6" fmla="*/ 504056 w 9928187"/>
              <a:gd name="connsiteY6" fmla="*/ 720080 h 720080"/>
              <a:gd name="connsiteX7" fmla="*/ 9424131 w 9928187"/>
              <a:gd name="connsiteY7" fmla="*/ 720080 h 720080"/>
              <a:gd name="connsiteX8" fmla="*/ 9568147 w 9928187"/>
              <a:gd name="connsiteY8" fmla="*/ 720080 h 720080"/>
              <a:gd name="connsiteX9" fmla="*/ 9928187 w 9928187"/>
              <a:gd name="connsiteY9" fmla="*/ 360040 h 72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8187" h="720080">
                <a:moveTo>
                  <a:pt x="9568147" y="0"/>
                </a:moveTo>
                <a:lnTo>
                  <a:pt x="9424131" y="0"/>
                </a:lnTo>
                <a:lnTo>
                  <a:pt x="504056" y="0"/>
                </a:lnTo>
                <a:lnTo>
                  <a:pt x="360040" y="0"/>
                </a:lnTo>
                <a:lnTo>
                  <a:pt x="0" y="360040"/>
                </a:lnTo>
                <a:lnTo>
                  <a:pt x="360040" y="720080"/>
                </a:lnTo>
                <a:lnTo>
                  <a:pt x="504056" y="720080"/>
                </a:lnTo>
                <a:lnTo>
                  <a:pt x="9424131" y="720080"/>
                </a:lnTo>
                <a:lnTo>
                  <a:pt x="9568147" y="720080"/>
                </a:lnTo>
                <a:lnTo>
                  <a:pt x="9928187" y="360040"/>
                </a:lnTo>
                <a:close/>
              </a:path>
            </a:pathLst>
          </a:custGeom>
          <a:ln w="57150"/>
          <a:scene3d>
            <a:camera prst="orthographicFront"/>
            <a:lightRig rig="threePt" dir="t"/>
          </a:scene3d>
          <a:sp3d>
            <a:bevelT w="114300" prst="artDeco"/>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99" name="Title 1"/>
          <p:cNvSpPr>
            <a:spLocks noGrp="1"/>
          </p:cNvSpPr>
          <p:nvPr>
            <p:ph type="title"/>
          </p:nvPr>
        </p:nvSpPr>
        <p:spPr>
          <a:xfrm>
            <a:off x="1447786" y="104438"/>
            <a:ext cx="9296427" cy="654032"/>
          </a:xfrm>
          <a:prstGeom prst="homePlate">
            <a:avLst>
              <a:gd name="adj" fmla="val 75166"/>
            </a:avLst>
          </a:prstGeom>
        </p:spPr>
        <p:txBody>
          <a:bodyPr/>
          <a:lstStyle/>
          <a:p>
            <a:r>
              <a:rPr lang="en-US" b="1" dirty="0"/>
              <a:t>Picture Composition</a:t>
            </a:r>
          </a:p>
        </p:txBody>
      </p:sp>
      <p:sp>
        <p:nvSpPr>
          <p:cNvPr id="102" name="TextBox 101"/>
          <p:cNvSpPr txBox="1"/>
          <p:nvPr/>
        </p:nvSpPr>
        <p:spPr>
          <a:xfrm>
            <a:off x="4056956" y="1314378"/>
            <a:ext cx="2694120" cy="400110"/>
          </a:xfrm>
          <a:prstGeom prst="rect">
            <a:avLst/>
          </a:prstGeom>
          <a:noFill/>
          <a:ln w="28575">
            <a:solidFill>
              <a:srgbClr val="00B0F0"/>
            </a:solidFill>
          </a:ln>
        </p:spPr>
        <p:txBody>
          <a:bodyPr wrap="square" rtlCol="0">
            <a:spAutoFit/>
          </a:bodyPr>
          <a:lstStyle/>
          <a:p>
            <a:pPr algn="ctr"/>
            <a:r>
              <a:rPr lang="en-US" sz="2000" b="1" dirty="0"/>
              <a:t>A1: </a:t>
            </a:r>
            <a:r>
              <a:rPr lang="en-US" sz="2000" dirty="0"/>
              <a:t>The animal is a cow.</a:t>
            </a:r>
          </a:p>
        </p:txBody>
      </p:sp>
      <p:sp>
        <p:nvSpPr>
          <p:cNvPr id="103" name="TextBox 102"/>
          <p:cNvSpPr txBox="1"/>
          <p:nvPr/>
        </p:nvSpPr>
        <p:spPr>
          <a:xfrm>
            <a:off x="8260226" y="2153425"/>
            <a:ext cx="2660310" cy="400110"/>
          </a:xfrm>
          <a:prstGeom prst="rect">
            <a:avLst/>
          </a:prstGeom>
          <a:noFill/>
          <a:ln w="28575">
            <a:solidFill>
              <a:srgbClr val="00B0F0"/>
            </a:solidFill>
          </a:ln>
        </p:spPr>
        <p:txBody>
          <a:bodyPr wrap="square" rtlCol="0">
            <a:spAutoFit/>
          </a:bodyPr>
          <a:lstStyle/>
          <a:p>
            <a:pPr algn="ctr"/>
            <a:r>
              <a:rPr lang="en-US" sz="2000" b="1" dirty="0"/>
              <a:t>A2: </a:t>
            </a:r>
            <a:r>
              <a:rPr lang="en-US" sz="2000" dirty="0"/>
              <a:t>It is a big animal.</a:t>
            </a:r>
          </a:p>
        </p:txBody>
      </p:sp>
      <p:sp>
        <p:nvSpPr>
          <p:cNvPr id="104" name="TextBox 103"/>
          <p:cNvSpPr txBox="1"/>
          <p:nvPr/>
        </p:nvSpPr>
        <p:spPr>
          <a:xfrm>
            <a:off x="4363529" y="3071810"/>
            <a:ext cx="2375413" cy="400110"/>
          </a:xfrm>
          <a:prstGeom prst="rect">
            <a:avLst/>
          </a:prstGeom>
          <a:noFill/>
          <a:ln w="28575">
            <a:solidFill>
              <a:srgbClr val="00B0F0"/>
            </a:solidFill>
          </a:ln>
        </p:spPr>
        <p:txBody>
          <a:bodyPr wrap="square" rtlCol="0">
            <a:spAutoFit/>
          </a:bodyPr>
          <a:lstStyle/>
          <a:p>
            <a:pPr algn="ctr"/>
            <a:r>
              <a:rPr lang="en-US" sz="2000" b="1" dirty="0"/>
              <a:t>A3: </a:t>
            </a:r>
            <a:r>
              <a:rPr lang="en-US" sz="2000" dirty="0"/>
              <a:t>It has four legs.</a:t>
            </a:r>
          </a:p>
        </p:txBody>
      </p:sp>
      <p:sp>
        <p:nvSpPr>
          <p:cNvPr id="105" name="TextBox 104"/>
          <p:cNvSpPr txBox="1"/>
          <p:nvPr/>
        </p:nvSpPr>
        <p:spPr>
          <a:xfrm>
            <a:off x="8364912" y="3786190"/>
            <a:ext cx="2946062" cy="707886"/>
          </a:xfrm>
          <a:prstGeom prst="rect">
            <a:avLst/>
          </a:prstGeom>
          <a:noFill/>
          <a:ln w="28575">
            <a:solidFill>
              <a:srgbClr val="00B0F0"/>
            </a:solidFill>
          </a:ln>
        </p:spPr>
        <p:txBody>
          <a:bodyPr wrap="square" rtlCol="0">
            <a:spAutoFit/>
          </a:bodyPr>
          <a:lstStyle/>
          <a:p>
            <a:pPr algn="ctr"/>
            <a:r>
              <a:rPr lang="en-US" sz="2000" b="1" dirty="0"/>
              <a:t>A4</a:t>
            </a:r>
            <a:r>
              <a:rPr lang="en-US" sz="2000" dirty="0"/>
              <a:t>: It eats grass and leaves of plants and trees.</a:t>
            </a:r>
          </a:p>
        </p:txBody>
      </p:sp>
      <p:sp>
        <p:nvSpPr>
          <p:cNvPr id="106" name="TextBox 105"/>
          <p:cNvSpPr txBox="1"/>
          <p:nvPr/>
        </p:nvSpPr>
        <p:spPr>
          <a:xfrm>
            <a:off x="4518242" y="4857760"/>
            <a:ext cx="2214578" cy="400110"/>
          </a:xfrm>
          <a:prstGeom prst="rect">
            <a:avLst/>
          </a:prstGeom>
          <a:noFill/>
          <a:ln w="28575">
            <a:solidFill>
              <a:srgbClr val="00B0F0"/>
            </a:solidFill>
          </a:ln>
        </p:spPr>
        <p:txBody>
          <a:bodyPr wrap="square" rtlCol="0">
            <a:spAutoFit/>
          </a:bodyPr>
          <a:lstStyle/>
          <a:p>
            <a:pPr algn="ctr"/>
            <a:r>
              <a:rPr lang="en-US" sz="2000" b="1" dirty="0"/>
              <a:t>A5: </a:t>
            </a:r>
            <a:r>
              <a:rPr lang="en-US" sz="2000" dirty="0"/>
              <a:t>It gives us milk.</a:t>
            </a:r>
          </a:p>
        </p:txBody>
      </p:sp>
      <p:graphicFrame>
        <p:nvGraphicFramePr>
          <p:cNvPr id="107" name="Table 106"/>
          <p:cNvGraphicFramePr>
            <a:graphicFrameLocks noGrp="1"/>
          </p:cNvGraphicFramePr>
          <p:nvPr>
            <p:extLst>
              <p:ext uri="{D42A27DB-BD31-4B8C-83A1-F6EECF244321}">
                <p14:modId xmlns:p14="http://schemas.microsoft.com/office/powerpoint/2010/main" val="274009935"/>
              </p:ext>
            </p:extLst>
          </p:nvPr>
        </p:nvGraphicFramePr>
        <p:xfrm>
          <a:off x="453352" y="3717032"/>
          <a:ext cx="2206612" cy="1280160"/>
        </p:xfrm>
        <a:graphic>
          <a:graphicData uri="http://schemas.openxmlformats.org/drawingml/2006/table">
            <a:tbl>
              <a:tblPr bandRow="1">
                <a:tableStyleId>{7DF18680-E054-41AD-8BC1-D1AEF772440D}</a:tableStyleId>
              </a:tblPr>
              <a:tblGrid>
                <a:gridCol w="1103306">
                  <a:extLst>
                    <a:ext uri="{9D8B030D-6E8A-4147-A177-3AD203B41FA5}">
                      <a16:colId xmlns:a16="http://schemas.microsoft.com/office/drawing/2014/main" val="20000"/>
                    </a:ext>
                  </a:extLst>
                </a:gridCol>
                <a:gridCol w="1103306">
                  <a:extLst>
                    <a:ext uri="{9D8B030D-6E8A-4147-A177-3AD203B41FA5}">
                      <a16:colId xmlns:a16="http://schemas.microsoft.com/office/drawing/2014/main" val="20001"/>
                    </a:ext>
                  </a:extLst>
                </a:gridCol>
              </a:tblGrid>
              <a:tr h="370840">
                <a:tc>
                  <a:txBody>
                    <a:bodyPr/>
                    <a:lstStyle/>
                    <a:p>
                      <a:pPr algn="ctr"/>
                      <a:r>
                        <a:rPr lang="en-US" sz="2200" b="0" dirty="0">
                          <a:solidFill>
                            <a:schemeClr val="tx1"/>
                          </a:solidFill>
                        </a:rPr>
                        <a:t>cow</a:t>
                      </a:r>
                    </a:p>
                  </a:txBody>
                  <a:tcPr/>
                </a:tc>
                <a:tc>
                  <a:txBody>
                    <a:bodyPr/>
                    <a:lstStyle/>
                    <a:p>
                      <a:pPr algn="ctr"/>
                      <a:r>
                        <a:rPr lang="en-US" sz="2200" b="0" dirty="0">
                          <a:solidFill>
                            <a:schemeClr val="tx1"/>
                          </a:solidFill>
                        </a:rPr>
                        <a:t>four</a:t>
                      </a:r>
                    </a:p>
                  </a:txBody>
                  <a:tcPr/>
                </a:tc>
                <a:extLst>
                  <a:ext uri="{0D108BD9-81ED-4DB2-BD59-A6C34878D82A}">
                    <a16:rowId xmlns:a16="http://schemas.microsoft.com/office/drawing/2014/main" val="10000"/>
                  </a:ext>
                </a:extLst>
              </a:tr>
              <a:tr h="370840">
                <a:tc>
                  <a:txBody>
                    <a:bodyPr/>
                    <a:lstStyle/>
                    <a:p>
                      <a:pPr algn="ctr"/>
                      <a:r>
                        <a:rPr lang="en-US" sz="2200" b="0" dirty="0">
                          <a:solidFill>
                            <a:schemeClr val="tx1"/>
                          </a:solidFill>
                        </a:rPr>
                        <a:t>grass</a:t>
                      </a:r>
                    </a:p>
                  </a:txBody>
                  <a:tcPr/>
                </a:tc>
                <a:tc>
                  <a:txBody>
                    <a:bodyPr/>
                    <a:lstStyle/>
                    <a:p>
                      <a:pPr algn="ctr"/>
                      <a:r>
                        <a:rPr lang="en-US" sz="2200" b="0" dirty="0">
                          <a:solidFill>
                            <a:schemeClr val="tx1"/>
                          </a:solidFill>
                        </a:rPr>
                        <a:t>leaves</a:t>
                      </a:r>
                    </a:p>
                  </a:txBody>
                  <a:tcPr/>
                </a:tc>
                <a:extLst>
                  <a:ext uri="{0D108BD9-81ED-4DB2-BD59-A6C34878D82A}">
                    <a16:rowId xmlns:a16="http://schemas.microsoft.com/office/drawing/2014/main" val="10001"/>
                  </a:ext>
                </a:extLst>
              </a:tr>
              <a:tr h="370840">
                <a:tc>
                  <a:txBody>
                    <a:bodyPr/>
                    <a:lstStyle/>
                    <a:p>
                      <a:pPr algn="ctr"/>
                      <a:r>
                        <a:rPr lang="en-US" sz="2200" b="0" dirty="0">
                          <a:solidFill>
                            <a:schemeClr val="tx1"/>
                          </a:solidFill>
                        </a:rPr>
                        <a:t>milk</a:t>
                      </a:r>
                    </a:p>
                  </a:txBody>
                  <a:tcPr/>
                </a:tc>
                <a:tc>
                  <a:txBody>
                    <a:bodyPr/>
                    <a:lstStyle/>
                    <a:p>
                      <a:pPr algn="ctr"/>
                      <a:endParaRPr lang="en-US" sz="2200" b="0" dirty="0">
                        <a:solidFill>
                          <a:schemeClr val="tx1"/>
                        </a:solidFill>
                      </a:endParaRPr>
                    </a:p>
                  </a:txBody>
                  <a:tcPr/>
                </a:tc>
                <a:extLst>
                  <a:ext uri="{0D108BD9-81ED-4DB2-BD59-A6C34878D82A}">
                    <a16:rowId xmlns:a16="http://schemas.microsoft.com/office/drawing/2014/main" val="10002"/>
                  </a:ext>
                </a:extLst>
              </a:tr>
            </a:tbl>
          </a:graphicData>
        </a:graphic>
      </p:graphicFrame>
      <p:sp>
        <p:nvSpPr>
          <p:cNvPr id="116" name="TextBox 115"/>
          <p:cNvSpPr txBox="1"/>
          <p:nvPr/>
        </p:nvSpPr>
        <p:spPr>
          <a:xfrm>
            <a:off x="1424636" y="5792948"/>
            <a:ext cx="9351884" cy="707886"/>
          </a:xfrm>
          <a:prstGeom prst="rect">
            <a:avLst/>
          </a:prstGeom>
          <a:noFill/>
          <a:ln w="38100">
            <a:solidFill>
              <a:srgbClr val="00B0F0"/>
            </a:solidFill>
          </a:ln>
        </p:spPr>
        <p:txBody>
          <a:bodyPr wrap="square" rtlCol="0">
            <a:spAutoFit/>
          </a:bodyPr>
          <a:lstStyle/>
          <a:p>
            <a:pPr algn="ctr"/>
            <a:r>
              <a:rPr lang="en-US" sz="2000" b="1" dirty="0"/>
              <a:t>Paragraph: </a:t>
            </a:r>
            <a:r>
              <a:rPr lang="en-US" sz="2000" dirty="0"/>
              <a:t>This is a cow. It is a big animal. It has four legs. The cow eats grass and leaves of plants and trees. It gives us milk.</a:t>
            </a:r>
          </a:p>
        </p:txBody>
      </p:sp>
    </p:spTree>
    <p:extLst>
      <p:ext uri="{BB962C8B-B14F-4D97-AF65-F5344CB8AC3E}">
        <p14:creationId xmlns:p14="http://schemas.microsoft.com/office/powerpoint/2010/main" val="1630872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blinds(horizontal)">
                                      <p:cBhvr>
                                        <p:cTn id="7" dur="500"/>
                                        <p:tgtEl>
                                          <p:spTgt spid="19458"/>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107"/>
                                        </p:tgtEl>
                                        <p:attrNameLst>
                                          <p:attrName>style.visibility</p:attrName>
                                        </p:attrNameLst>
                                      </p:cBhvr>
                                      <p:to>
                                        <p:strVal val="visible"/>
                                      </p:to>
                                    </p:set>
                                    <p:animEffect transition="in" filter="blinds(horizontal)">
                                      <p:cBhvr>
                                        <p:cTn id="11" dur="500"/>
                                        <p:tgtEl>
                                          <p:spTgt spid="107"/>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1000"/>
                                        <p:tgtEl>
                                          <p:spTgt spid="11"/>
                                        </p:tgtEl>
                                      </p:cBhvr>
                                    </p:animEffect>
                                    <p:anim calcmode="lin" valueType="num">
                                      <p:cBhvr>
                                        <p:cTn id="17" dur="1000" fill="hold"/>
                                        <p:tgtEl>
                                          <p:spTgt spid="11"/>
                                        </p:tgtEl>
                                        <p:attrNameLst>
                                          <p:attrName>ppt_x</p:attrName>
                                        </p:attrNameLst>
                                      </p:cBhvr>
                                      <p:tavLst>
                                        <p:tav tm="0">
                                          <p:val>
                                            <p:strVal val="#ppt_x"/>
                                          </p:val>
                                        </p:tav>
                                        <p:tav tm="100000">
                                          <p:val>
                                            <p:strVal val="#ppt_x"/>
                                          </p:val>
                                        </p:tav>
                                      </p:tavLst>
                                    </p:anim>
                                    <p:anim calcmode="lin" valueType="num">
                                      <p:cBhvr>
                                        <p:cTn id="18" dur="1000" fill="hold"/>
                                        <p:tgtEl>
                                          <p:spTgt spid="11"/>
                                        </p:tgtEl>
                                        <p:attrNameLst>
                                          <p:attrName>ppt_y</p:attrName>
                                        </p:attrNameLst>
                                      </p:cBhvr>
                                      <p:tavLst>
                                        <p:tav tm="0">
                                          <p:val>
                                            <p:strVal val="#ppt_y+.1"/>
                                          </p:val>
                                        </p:tav>
                                        <p:tav tm="100000">
                                          <p:val>
                                            <p:strVal val="#ppt_y"/>
                                          </p:val>
                                        </p:tav>
                                      </p:tavLst>
                                    </p:anim>
                                  </p:childTnLst>
                                </p:cTn>
                              </p:par>
                            </p:childTnLst>
                          </p:cTn>
                        </p:par>
                        <p:par>
                          <p:cTn id="19" fill="hold">
                            <p:stCondLst>
                              <p:cond delay="1000"/>
                            </p:stCondLst>
                            <p:childTnLst>
                              <p:par>
                                <p:cTn id="20" presetID="22" presetClass="entr" presetSubtype="8"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10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2"/>
                                        </p:tgtEl>
                                        <p:attrNameLst>
                                          <p:attrName>style.visibility</p:attrName>
                                        </p:attrNameLst>
                                      </p:cBhvr>
                                      <p:to>
                                        <p:strVal val="visible"/>
                                      </p:to>
                                    </p:set>
                                    <p:animEffect transition="in" filter="wipe(left)">
                                      <p:cBhvr>
                                        <p:cTn id="27" dur="1000"/>
                                        <p:tgtEl>
                                          <p:spTgt spid="102"/>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1000"/>
                                        <p:tgtEl>
                                          <p:spTgt spid="12"/>
                                        </p:tgtEl>
                                      </p:cBhvr>
                                    </p:animEffect>
                                    <p:anim calcmode="lin" valueType="num">
                                      <p:cBhvr>
                                        <p:cTn id="33" dur="1000" fill="hold"/>
                                        <p:tgtEl>
                                          <p:spTgt spid="12"/>
                                        </p:tgtEl>
                                        <p:attrNameLst>
                                          <p:attrName>ppt_x</p:attrName>
                                        </p:attrNameLst>
                                      </p:cBhvr>
                                      <p:tavLst>
                                        <p:tav tm="0">
                                          <p:val>
                                            <p:strVal val="#ppt_x"/>
                                          </p:val>
                                        </p:tav>
                                        <p:tav tm="100000">
                                          <p:val>
                                            <p:strVal val="#ppt_x"/>
                                          </p:val>
                                        </p:tav>
                                      </p:tavLst>
                                    </p:anim>
                                    <p:anim calcmode="lin" valueType="num">
                                      <p:cBhvr>
                                        <p:cTn id="34" dur="1000" fill="hold"/>
                                        <p:tgtEl>
                                          <p:spTgt spid="12"/>
                                        </p:tgtEl>
                                        <p:attrNameLst>
                                          <p:attrName>ppt_y</p:attrName>
                                        </p:attrNameLst>
                                      </p:cBhvr>
                                      <p:tavLst>
                                        <p:tav tm="0">
                                          <p:val>
                                            <p:strVal val="#ppt_y+.1"/>
                                          </p:val>
                                        </p:tav>
                                        <p:tav tm="100000">
                                          <p:val>
                                            <p:strVal val="#ppt_y"/>
                                          </p:val>
                                        </p:tav>
                                      </p:tavLst>
                                    </p:anim>
                                  </p:childTnLst>
                                </p:cTn>
                              </p:par>
                            </p:childTnLst>
                          </p:cTn>
                        </p:par>
                        <p:par>
                          <p:cTn id="35" fill="hold">
                            <p:stCondLst>
                              <p:cond delay="1000"/>
                            </p:stCondLst>
                            <p:childTnLst>
                              <p:par>
                                <p:cTn id="36" presetID="22" presetClass="entr" presetSubtype="8" fill="hold" nodeType="after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wipe(left)">
                                      <p:cBhvr>
                                        <p:cTn id="38" dur="1000"/>
                                        <p:tgtEl>
                                          <p:spTgt spid="16"/>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03"/>
                                        </p:tgtEl>
                                        <p:attrNameLst>
                                          <p:attrName>style.visibility</p:attrName>
                                        </p:attrNameLst>
                                      </p:cBhvr>
                                      <p:to>
                                        <p:strVal val="visible"/>
                                      </p:to>
                                    </p:set>
                                    <p:animEffect transition="in" filter="wipe(left)">
                                      <p:cBhvr>
                                        <p:cTn id="43" dur="1000"/>
                                        <p:tgtEl>
                                          <p:spTgt spid="103"/>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1000"/>
                                        <p:tgtEl>
                                          <p:spTgt spid="20"/>
                                        </p:tgtEl>
                                      </p:cBhvr>
                                    </p:animEffect>
                                    <p:anim calcmode="lin" valueType="num">
                                      <p:cBhvr>
                                        <p:cTn id="49" dur="1000" fill="hold"/>
                                        <p:tgtEl>
                                          <p:spTgt spid="20"/>
                                        </p:tgtEl>
                                        <p:attrNameLst>
                                          <p:attrName>ppt_x</p:attrName>
                                        </p:attrNameLst>
                                      </p:cBhvr>
                                      <p:tavLst>
                                        <p:tav tm="0">
                                          <p:val>
                                            <p:strVal val="#ppt_x"/>
                                          </p:val>
                                        </p:tav>
                                        <p:tav tm="100000">
                                          <p:val>
                                            <p:strVal val="#ppt_x"/>
                                          </p:val>
                                        </p:tav>
                                      </p:tavLst>
                                    </p:anim>
                                    <p:anim calcmode="lin" valueType="num">
                                      <p:cBhvr>
                                        <p:cTn id="50" dur="1000" fill="hold"/>
                                        <p:tgtEl>
                                          <p:spTgt spid="20"/>
                                        </p:tgtEl>
                                        <p:attrNameLst>
                                          <p:attrName>ppt_y</p:attrName>
                                        </p:attrNameLst>
                                      </p:cBhvr>
                                      <p:tavLst>
                                        <p:tav tm="0">
                                          <p:val>
                                            <p:strVal val="#ppt_y+.1"/>
                                          </p:val>
                                        </p:tav>
                                        <p:tav tm="100000">
                                          <p:val>
                                            <p:strVal val="#ppt_y"/>
                                          </p:val>
                                        </p:tav>
                                      </p:tavLst>
                                    </p:anim>
                                  </p:childTnLst>
                                </p:cTn>
                              </p:par>
                            </p:childTnLst>
                          </p:cTn>
                        </p:par>
                        <p:par>
                          <p:cTn id="51" fill="hold">
                            <p:stCondLst>
                              <p:cond delay="1000"/>
                            </p:stCondLst>
                            <p:childTnLst>
                              <p:par>
                                <p:cTn id="52" presetID="22" presetClass="entr" presetSubtype="8" fill="hold" nodeType="after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wipe(left)">
                                      <p:cBhvr>
                                        <p:cTn id="54" dur="1000"/>
                                        <p:tgtEl>
                                          <p:spTgt spid="19"/>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104"/>
                                        </p:tgtEl>
                                        <p:attrNameLst>
                                          <p:attrName>style.visibility</p:attrName>
                                        </p:attrNameLst>
                                      </p:cBhvr>
                                      <p:to>
                                        <p:strVal val="visible"/>
                                      </p:to>
                                    </p:set>
                                    <p:animEffect transition="in" filter="wipe(left)">
                                      <p:cBhvr>
                                        <p:cTn id="59" dur="1000"/>
                                        <p:tgtEl>
                                          <p:spTgt spid="104"/>
                                        </p:tgtEl>
                                      </p:cBhvr>
                                    </p:animEffect>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1000"/>
                                        <p:tgtEl>
                                          <p:spTgt spid="22"/>
                                        </p:tgtEl>
                                      </p:cBhvr>
                                    </p:animEffect>
                                    <p:anim calcmode="lin" valueType="num">
                                      <p:cBhvr>
                                        <p:cTn id="65" dur="1000" fill="hold"/>
                                        <p:tgtEl>
                                          <p:spTgt spid="22"/>
                                        </p:tgtEl>
                                        <p:attrNameLst>
                                          <p:attrName>ppt_x</p:attrName>
                                        </p:attrNameLst>
                                      </p:cBhvr>
                                      <p:tavLst>
                                        <p:tav tm="0">
                                          <p:val>
                                            <p:strVal val="#ppt_x"/>
                                          </p:val>
                                        </p:tav>
                                        <p:tav tm="100000">
                                          <p:val>
                                            <p:strVal val="#ppt_x"/>
                                          </p:val>
                                        </p:tav>
                                      </p:tavLst>
                                    </p:anim>
                                    <p:anim calcmode="lin" valueType="num">
                                      <p:cBhvr>
                                        <p:cTn id="66" dur="1000" fill="hold"/>
                                        <p:tgtEl>
                                          <p:spTgt spid="22"/>
                                        </p:tgtEl>
                                        <p:attrNameLst>
                                          <p:attrName>ppt_y</p:attrName>
                                        </p:attrNameLst>
                                      </p:cBhvr>
                                      <p:tavLst>
                                        <p:tav tm="0">
                                          <p:val>
                                            <p:strVal val="#ppt_y+.1"/>
                                          </p:val>
                                        </p:tav>
                                        <p:tav tm="100000">
                                          <p:val>
                                            <p:strVal val="#ppt_y"/>
                                          </p:val>
                                        </p:tav>
                                      </p:tavLst>
                                    </p:anim>
                                  </p:childTnLst>
                                </p:cTn>
                              </p:par>
                            </p:childTnLst>
                          </p:cTn>
                        </p:par>
                        <p:par>
                          <p:cTn id="67" fill="hold">
                            <p:stCondLst>
                              <p:cond delay="1000"/>
                            </p:stCondLst>
                            <p:childTnLst>
                              <p:par>
                                <p:cTn id="68" presetID="22" presetClass="entr" presetSubtype="8" fill="hold" nodeType="afterEffect">
                                  <p:stCondLst>
                                    <p:cond delay="0"/>
                                  </p:stCondLst>
                                  <p:childTnLst>
                                    <p:set>
                                      <p:cBhvr>
                                        <p:cTn id="69" dur="1" fill="hold">
                                          <p:stCondLst>
                                            <p:cond delay="0"/>
                                          </p:stCondLst>
                                        </p:cTn>
                                        <p:tgtEl>
                                          <p:spTgt spid="32"/>
                                        </p:tgtEl>
                                        <p:attrNameLst>
                                          <p:attrName>style.visibility</p:attrName>
                                        </p:attrNameLst>
                                      </p:cBhvr>
                                      <p:to>
                                        <p:strVal val="visible"/>
                                      </p:to>
                                    </p:set>
                                    <p:animEffect transition="in" filter="wipe(left)">
                                      <p:cBhvr>
                                        <p:cTn id="70" dur="1000"/>
                                        <p:tgtEl>
                                          <p:spTgt spid="32"/>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105"/>
                                        </p:tgtEl>
                                        <p:attrNameLst>
                                          <p:attrName>style.visibility</p:attrName>
                                        </p:attrNameLst>
                                      </p:cBhvr>
                                      <p:to>
                                        <p:strVal val="visible"/>
                                      </p:to>
                                    </p:set>
                                    <p:animEffect transition="in" filter="wipe(left)">
                                      <p:cBhvr>
                                        <p:cTn id="75" dur="1000"/>
                                        <p:tgtEl>
                                          <p:spTgt spid="105"/>
                                        </p:tgtEl>
                                      </p:cBhvr>
                                    </p:animEffect>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nodeType="clickEffect">
                                  <p:stCondLst>
                                    <p:cond delay="0"/>
                                  </p:stCondLst>
                                  <p:childTnLst>
                                    <p:set>
                                      <p:cBhvr>
                                        <p:cTn id="79" dur="1" fill="hold">
                                          <p:stCondLst>
                                            <p:cond delay="0"/>
                                          </p:stCondLst>
                                        </p:cTn>
                                        <p:tgtEl>
                                          <p:spTgt spid="4"/>
                                        </p:tgtEl>
                                        <p:attrNameLst>
                                          <p:attrName>style.visibility</p:attrName>
                                        </p:attrNameLst>
                                      </p:cBhvr>
                                      <p:to>
                                        <p:strVal val="visible"/>
                                      </p:to>
                                    </p:set>
                                    <p:animEffect transition="in" filter="fade">
                                      <p:cBhvr>
                                        <p:cTn id="80" dur="1000"/>
                                        <p:tgtEl>
                                          <p:spTgt spid="4"/>
                                        </p:tgtEl>
                                      </p:cBhvr>
                                    </p:animEffect>
                                    <p:anim calcmode="lin" valueType="num">
                                      <p:cBhvr>
                                        <p:cTn id="81" dur="1000" fill="hold"/>
                                        <p:tgtEl>
                                          <p:spTgt spid="4"/>
                                        </p:tgtEl>
                                        <p:attrNameLst>
                                          <p:attrName>ppt_x</p:attrName>
                                        </p:attrNameLst>
                                      </p:cBhvr>
                                      <p:tavLst>
                                        <p:tav tm="0">
                                          <p:val>
                                            <p:strVal val="#ppt_x"/>
                                          </p:val>
                                        </p:tav>
                                        <p:tav tm="100000">
                                          <p:val>
                                            <p:strVal val="#ppt_x"/>
                                          </p:val>
                                        </p:tav>
                                      </p:tavLst>
                                    </p:anim>
                                    <p:anim calcmode="lin" valueType="num">
                                      <p:cBhvr>
                                        <p:cTn id="82" dur="1000" fill="hold"/>
                                        <p:tgtEl>
                                          <p:spTgt spid="4"/>
                                        </p:tgtEl>
                                        <p:attrNameLst>
                                          <p:attrName>ppt_y</p:attrName>
                                        </p:attrNameLst>
                                      </p:cBhvr>
                                      <p:tavLst>
                                        <p:tav tm="0">
                                          <p:val>
                                            <p:strVal val="#ppt_y+.1"/>
                                          </p:val>
                                        </p:tav>
                                        <p:tav tm="100000">
                                          <p:val>
                                            <p:strVal val="#ppt_y"/>
                                          </p:val>
                                        </p:tav>
                                      </p:tavLst>
                                    </p:anim>
                                  </p:childTnLst>
                                </p:cTn>
                              </p:par>
                            </p:childTnLst>
                          </p:cTn>
                        </p:par>
                        <p:par>
                          <p:cTn id="83" fill="hold">
                            <p:stCondLst>
                              <p:cond delay="1000"/>
                            </p:stCondLst>
                            <p:childTnLst>
                              <p:par>
                                <p:cTn id="84" presetID="22" presetClass="entr" presetSubtype="8" fill="hold" nodeType="afterEffect">
                                  <p:stCondLst>
                                    <p:cond delay="0"/>
                                  </p:stCondLst>
                                  <p:childTnLst>
                                    <p:set>
                                      <p:cBhvr>
                                        <p:cTn id="85" dur="1" fill="hold">
                                          <p:stCondLst>
                                            <p:cond delay="0"/>
                                          </p:stCondLst>
                                        </p:cTn>
                                        <p:tgtEl>
                                          <p:spTgt spid="52"/>
                                        </p:tgtEl>
                                        <p:attrNameLst>
                                          <p:attrName>style.visibility</p:attrName>
                                        </p:attrNameLst>
                                      </p:cBhvr>
                                      <p:to>
                                        <p:strVal val="visible"/>
                                      </p:to>
                                    </p:set>
                                    <p:animEffect transition="in" filter="wipe(left)">
                                      <p:cBhvr>
                                        <p:cTn id="86" dur="1000"/>
                                        <p:tgtEl>
                                          <p:spTgt spid="52"/>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grpId="0" nodeType="clickEffect">
                                  <p:stCondLst>
                                    <p:cond delay="0"/>
                                  </p:stCondLst>
                                  <p:childTnLst>
                                    <p:set>
                                      <p:cBhvr>
                                        <p:cTn id="90" dur="1" fill="hold">
                                          <p:stCondLst>
                                            <p:cond delay="0"/>
                                          </p:stCondLst>
                                        </p:cTn>
                                        <p:tgtEl>
                                          <p:spTgt spid="106"/>
                                        </p:tgtEl>
                                        <p:attrNameLst>
                                          <p:attrName>style.visibility</p:attrName>
                                        </p:attrNameLst>
                                      </p:cBhvr>
                                      <p:to>
                                        <p:strVal val="visible"/>
                                      </p:to>
                                    </p:set>
                                    <p:animEffect transition="in" filter="wipe(left)">
                                      <p:cBhvr>
                                        <p:cTn id="91" dur="1000"/>
                                        <p:tgtEl>
                                          <p:spTgt spid="106"/>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1" fill="hold" grpId="0" nodeType="clickEffect">
                                  <p:stCondLst>
                                    <p:cond delay="0"/>
                                  </p:stCondLst>
                                  <p:childTnLst>
                                    <p:set>
                                      <p:cBhvr>
                                        <p:cTn id="95" dur="1" fill="hold">
                                          <p:stCondLst>
                                            <p:cond delay="0"/>
                                          </p:stCondLst>
                                        </p:cTn>
                                        <p:tgtEl>
                                          <p:spTgt spid="116"/>
                                        </p:tgtEl>
                                        <p:attrNameLst>
                                          <p:attrName>style.visibility</p:attrName>
                                        </p:attrNameLst>
                                      </p:cBhvr>
                                      <p:to>
                                        <p:strVal val="visible"/>
                                      </p:to>
                                    </p:set>
                                    <p:animEffect transition="in" filter="wipe(up)">
                                      <p:cBhvr>
                                        <p:cTn id="96" dur="10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animBg="1"/>
      <p:bldP spid="103" grpId="0" animBg="1"/>
      <p:bldP spid="104" grpId="0" animBg="1"/>
      <p:bldP spid="105" grpId="0" animBg="1"/>
      <p:bldP spid="106" grpId="0" animBg="1"/>
      <p:bldP spid="1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oogle Shape;191;p4">
            <a:extLst>
              <a:ext uri="{FF2B5EF4-FFF2-40B4-BE49-F238E27FC236}">
                <a16:creationId xmlns:a16="http://schemas.microsoft.com/office/drawing/2014/main" id="{B939470F-713A-461C-9667-58386982DEDC}"/>
              </a:ext>
            </a:extLst>
          </p:cNvPr>
          <p:cNvGrpSpPr/>
          <p:nvPr/>
        </p:nvGrpSpPr>
        <p:grpSpPr>
          <a:xfrm>
            <a:off x="7096132" y="988364"/>
            <a:ext cx="4185536" cy="1011876"/>
            <a:chOff x="5878597" y="836712"/>
            <a:chExt cx="5227897" cy="1263872"/>
          </a:xfrm>
        </p:grpSpPr>
        <p:grpSp>
          <p:nvGrpSpPr>
            <p:cNvPr id="12" name="Google Shape;192;p4">
              <a:extLst>
                <a:ext uri="{FF2B5EF4-FFF2-40B4-BE49-F238E27FC236}">
                  <a16:creationId xmlns:a16="http://schemas.microsoft.com/office/drawing/2014/main" id="{5DAB2F54-297C-4A47-BC2F-111D8010B4C7}"/>
                </a:ext>
              </a:extLst>
            </p:cNvPr>
            <p:cNvGrpSpPr/>
            <p:nvPr/>
          </p:nvGrpSpPr>
          <p:grpSpPr>
            <a:xfrm>
              <a:off x="5878597" y="836712"/>
              <a:ext cx="5227897" cy="1263872"/>
              <a:chOff x="5878597" y="836712"/>
              <a:chExt cx="5227897" cy="1263872"/>
            </a:xfrm>
          </p:grpSpPr>
          <p:grpSp>
            <p:nvGrpSpPr>
              <p:cNvPr id="13" name="Google Shape;193;p4">
                <a:extLst>
                  <a:ext uri="{FF2B5EF4-FFF2-40B4-BE49-F238E27FC236}">
                    <a16:creationId xmlns:a16="http://schemas.microsoft.com/office/drawing/2014/main" id="{EFAEFE23-E910-4AEB-BAC0-A9308E6BC2C0}"/>
                  </a:ext>
                </a:extLst>
              </p:cNvPr>
              <p:cNvGrpSpPr/>
              <p:nvPr/>
            </p:nvGrpSpPr>
            <p:grpSpPr>
              <a:xfrm>
                <a:off x="5878597" y="836712"/>
                <a:ext cx="5227897" cy="1263872"/>
                <a:chOff x="5523660" y="2244276"/>
                <a:chExt cx="5227897" cy="1263872"/>
              </a:xfrm>
            </p:grpSpPr>
            <p:sp>
              <p:nvSpPr>
                <p:cNvPr id="78" name="Google Shape;194;p4">
                  <a:extLst>
                    <a:ext uri="{FF2B5EF4-FFF2-40B4-BE49-F238E27FC236}">
                      <a16:creationId xmlns:a16="http://schemas.microsoft.com/office/drawing/2014/main" id="{4BA1ABE9-BC8A-4CFB-A8A6-491D69AD425A}"/>
                    </a:ext>
                  </a:extLst>
                </p:cNvPr>
                <p:cNvSpPr/>
                <p:nvPr/>
              </p:nvSpPr>
              <p:spPr>
                <a:xfrm flipH="1">
                  <a:off x="5523660" y="2521800"/>
                  <a:ext cx="927572" cy="708414"/>
                </a:xfrm>
                <a:prstGeom prst="homePlate">
                  <a:avLst>
                    <a:gd name="adj" fmla="val 50000"/>
                  </a:avLst>
                </a:prstGeom>
                <a:noFill/>
                <a:ln w="25400" cap="flat" cmpd="sng">
                  <a:solidFill>
                    <a:srgbClr val="D9D9D9"/>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79" name="Google Shape;195;p4">
                  <a:extLst>
                    <a:ext uri="{FF2B5EF4-FFF2-40B4-BE49-F238E27FC236}">
                      <a16:creationId xmlns:a16="http://schemas.microsoft.com/office/drawing/2014/main" id="{67796E51-34EA-4FFE-AFBE-5BA9310916CE}"/>
                    </a:ext>
                  </a:extLst>
                </p:cNvPr>
                <p:cNvSpPr/>
                <p:nvPr/>
              </p:nvSpPr>
              <p:spPr>
                <a:xfrm>
                  <a:off x="6302176" y="2307900"/>
                  <a:ext cx="4449381" cy="1128544"/>
                </a:xfrm>
                <a:prstGeom prst="roundRect">
                  <a:avLst>
                    <a:gd name="adj" fmla="val 25314"/>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80" name="Google Shape;196;p4">
                  <a:extLst>
                    <a:ext uri="{FF2B5EF4-FFF2-40B4-BE49-F238E27FC236}">
                      <a16:creationId xmlns:a16="http://schemas.microsoft.com/office/drawing/2014/main" id="{97F489DC-D1A5-4EBC-A6DB-0F4BEEB3FD9D}"/>
                    </a:ext>
                  </a:extLst>
                </p:cNvPr>
                <p:cNvSpPr/>
                <p:nvPr/>
              </p:nvSpPr>
              <p:spPr>
                <a:xfrm flipH="1">
                  <a:off x="5615372" y="2581717"/>
                  <a:ext cx="904292" cy="576064"/>
                </a:xfrm>
                <a:prstGeom prst="homePlate">
                  <a:avLst>
                    <a:gd name="adj" fmla="val 50000"/>
                  </a:avLst>
                </a:prstGeom>
                <a:gradFill>
                  <a:gsLst>
                    <a:gs pos="0">
                      <a:srgbClr val="A37822"/>
                    </a:gs>
                    <a:gs pos="80000">
                      <a:srgbClr val="EDCE8F"/>
                    </a:gs>
                    <a:gs pos="100000">
                      <a:srgbClr val="F0D08E"/>
                    </a:gs>
                  </a:gsLst>
                  <a:lin ang="16200000" scaled="0"/>
                </a:gradFill>
                <a:ln w="9525" cap="flat" cmpd="sng">
                  <a:solidFill>
                    <a:srgbClr val="E6CD9A"/>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81" name="Google Shape;197;p4">
                  <a:extLst>
                    <a:ext uri="{FF2B5EF4-FFF2-40B4-BE49-F238E27FC236}">
                      <a16:creationId xmlns:a16="http://schemas.microsoft.com/office/drawing/2014/main" id="{162F1D08-DE24-4347-82CD-FD2C8ED15B1E}"/>
                    </a:ext>
                  </a:extLst>
                </p:cNvPr>
                <p:cNvSpPr/>
                <p:nvPr/>
              </p:nvSpPr>
              <p:spPr>
                <a:xfrm rot="10800000" flipH="1">
                  <a:off x="6051004" y="2244276"/>
                  <a:ext cx="1263872" cy="1263872"/>
                </a:xfrm>
                <a:prstGeom prst="ellipse">
                  <a:avLst/>
                </a:prstGeom>
                <a:gradFill>
                  <a:gsLst>
                    <a:gs pos="0">
                      <a:srgbClr val="A37822"/>
                    </a:gs>
                    <a:gs pos="80000">
                      <a:srgbClr val="EDCE8F"/>
                    </a:gs>
                    <a:gs pos="100000">
                      <a:srgbClr val="F0D08E"/>
                    </a:gs>
                  </a:gsLst>
                  <a:lin ang="16200000" scaled="0"/>
                </a:gradFill>
                <a:ln w="9525" cap="flat" cmpd="sng">
                  <a:solidFill>
                    <a:srgbClr val="E6CD9A"/>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82" name="Google Shape;198;p4">
                  <a:extLst>
                    <a:ext uri="{FF2B5EF4-FFF2-40B4-BE49-F238E27FC236}">
                      <a16:creationId xmlns:a16="http://schemas.microsoft.com/office/drawing/2014/main" id="{592E5CB6-4967-4170-8B88-EFFBB0438F66}"/>
                    </a:ext>
                  </a:extLst>
                </p:cNvPr>
                <p:cNvSpPr/>
                <p:nvPr/>
              </p:nvSpPr>
              <p:spPr>
                <a:xfrm>
                  <a:off x="6185672" y="2383601"/>
                  <a:ext cx="985222" cy="985222"/>
                </a:xfrm>
                <a:prstGeom prst="ellipse">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83" name="Google Shape;199;p4">
                  <a:extLst>
                    <a:ext uri="{FF2B5EF4-FFF2-40B4-BE49-F238E27FC236}">
                      <a16:creationId xmlns:a16="http://schemas.microsoft.com/office/drawing/2014/main" id="{CADCD97C-E427-4597-8641-21F227B83C9D}"/>
                    </a:ext>
                  </a:extLst>
                </p:cNvPr>
                <p:cNvSpPr/>
                <p:nvPr/>
              </p:nvSpPr>
              <p:spPr>
                <a:xfrm>
                  <a:off x="6349638" y="2480058"/>
                  <a:ext cx="4257904" cy="795467"/>
                </a:xfrm>
                <a:custGeom>
                  <a:avLst/>
                  <a:gdLst/>
                  <a:ahLst/>
                  <a:cxnLst/>
                  <a:rect l="l" t="t" r="r" b="b"/>
                  <a:pathLst>
                    <a:path w="5218970" h="795467" extrusionOk="0">
                      <a:moveTo>
                        <a:pt x="403272" y="0"/>
                      </a:moveTo>
                      <a:lnTo>
                        <a:pt x="437744" y="3413"/>
                      </a:lnTo>
                      <a:lnTo>
                        <a:pt x="437744" y="3379"/>
                      </a:lnTo>
                      <a:lnTo>
                        <a:pt x="5056553" y="3379"/>
                      </a:lnTo>
                      <a:cubicBezTo>
                        <a:pt x="5146253" y="3379"/>
                        <a:pt x="5218970" y="87466"/>
                        <a:pt x="5218970" y="191192"/>
                      </a:cubicBezTo>
                      <a:lnTo>
                        <a:pt x="5218970" y="607655"/>
                      </a:lnTo>
                      <a:cubicBezTo>
                        <a:pt x="5218970" y="711380"/>
                        <a:pt x="5146253" y="795467"/>
                        <a:pt x="5056553" y="795467"/>
                      </a:cubicBezTo>
                      <a:lnTo>
                        <a:pt x="437744" y="795467"/>
                      </a:lnTo>
                      <a:lnTo>
                        <a:pt x="437744" y="788675"/>
                      </a:lnTo>
                      <a:lnTo>
                        <a:pt x="403272" y="792088"/>
                      </a:lnTo>
                      <a:cubicBezTo>
                        <a:pt x="180551" y="792088"/>
                        <a:pt x="0" y="614773"/>
                        <a:pt x="0" y="396044"/>
                      </a:cubicBezTo>
                      <a:cubicBezTo>
                        <a:pt x="0" y="177315"/>
                        <a:pt x="180551" y="0"/>
                        <a:pt x="403272" y="0"/>
                      </a:cubicBezTo>
                      <a:close/>
                    </a:path>
                  </a:pathLst>
                </a:custGeom>
                <a:solidFill>
                  <a:schemeClr val="lt1"/>
                </a:solidFill>
                <a:ln>
                  <a:noFill/>
                </a:ln>
                <a:effectLst>
                  <a:outerShdw blurRad="50800" dist="38100" dir="5400000" algn="t"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84" name="Google Shape;200;p4">
                  <a:extLst>
                    <a:ext uri="{FF2B5EF4-FFF2-40B4-BE49-F238E27FC236}">
                      <a16:creationId xmlns:a16="http://schemas.microsoft.com/office/drawing/2014/main" id="{C1D10B7F-CBCD-4202-8C5A-B4BE4812F4FC}"/>
                    </a:ext>
                  </a:extLst>
                </p:cNvPr>
                <p:cNvSpPr/>
                <p:nvPr/>
              </p:nvSpPr>
              <p:spPr>
                <a:xfrm rot="10800000" flipH="1">
                  <a:off x="6426849" y="2550025"/>
                  <a:ext cx="619274" cy="619274"/>
                </a:xfrm>
                <a:prstGeom prst="ellipse">
                  <a:avLst/>
                </a:prstGeom>
                <a:gradFill>
                  <a:gsLst>
                    <a:gs pos="0">
                      <a:srgbClr val="A37822"/>
                    </a:gs>
                    <a:gs pos="80000">
                      <a:srgbClr val="EDCE8F"/>
                    </a:gs>
                    <a:gs pos="100000">
                      <a:srgbClr val="F0D08E"/>
                    </a:gs>
                  </a:gsLst>
                  <a:lin ang="16200000" scaled="0"/>
                </a:gradFill>
                <a:ln w="9525" cap="flat" cmpd="sng">
                  <a:solidFill>
                    <a:srgbClr val="E6CD9A"/>
                  </a:solidFill>
                  <a:prstDash val="solid"/>
                  <a:round/>
                  <a:headEnd type="none" w="sm" len="sm"/>
                  <a:tailEnd type="none" w="sm" len="sm"/>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sp>
            <p:nvSpPr>
              <p:cNvPr id="77" name="Google Shape;201;p4">
                <a:extLst>
                  <a:ext uri="{FF2B5EF4-FFF2-40B4-BE49-F238E27FC236}">
                    <a16:creationId xmlns:a16="http://schemas.microsoft.com/office/drawing/2014/main" id="{A5C13D9A-B190-4E6B-A831-332FCF03E735}"/>
                  </a:ext>
                </a:extLst>
              </p:cNvPr>
              <p:cNvSpPr txBox="1"/>
              <p:nvPr/>
            </p:nvSpPr>
            <p:spPr>
              <a:xfrm>
                <a:off x="7513228" y="1029838"/>
                <a:ext cx="3486908" cy="884127"/>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2000" b="1" dirty="0">
                    <a:latin typeface="+mj-lt"/>
                  </a:rPr>
                  <a:t>Q1: </a:t>
                </a:r>
                <a:r>
                  <a:rPr lang="en-US" sz="2000" dirty="0">
                    <a:latin typeface="+mj-lt"/>
                  </a:rPr>
                  <a:t>What do you see in the picture?</a:t>
                </a:r>
                <a:endParaRPr sz="2800" dirty="0">
                  <a:solidFill>
                    <a:schemeClr val="dk1"/>
                  </a:solidFill>
                  <a:latin typeface="+mj-lt"/>
                  <a:ea typeface="Calibri"/>
                  <a:cs typeface="Calibri"/>
                  <a:sym typeface="Calibri"/>
                </a:endParaRPr>
              </a:p>
            </p:txBody>
          </p:sp>
        </p:grpSp>
        <p:sp>
          <p:nvSpPr>
            <p:cNvPr id="75" name="Google Shape;202;p4">
              <a:extLst>
                <a:ext uri="{FF2B5EF4-FFF2-40B4-BE49-F238E27FC236}">
                  <a16:creationId xmlns:a16="http://schemas.microsoft.com/office/drawing/2014/main" id="{696426FA-8576-4AC8-B681-89C9B48D5235}"/>
                </a:ext>
              </a:extLst>
            </p:cNvPr>
            <p:cNvSpPr/>
            <p:nvPr/>
          </p:nvSpPr>
          <p:spPr>
            <a:xfrm>
              <a:off x="6927291" y="1261178"/>
              <a:ext cx="314510" cy="40011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r>
                <a:rPr lang="en-US" sz="2000">
                  <a:solidFill>
                    <a:schemeClr val="lt1"/>
                  </a:solidFill>
                  <a:latin typeface="Calibri"/>
                  <a:ea typeface="Calibri"/>
                  <a:cs typeface="Calibri"/>
                  <a:sym typeface="Calibri"/>
                </a:rPr>
                <a:t>1</a:t>
              </a:r>
              <a:endParaRPr sz="2000">
                <a:solidFill>
                  <a:schemeClr val="lt1"/>
                </a:solidFill>
                <a:latin typeface="Calibri"/>
                <a:ea typeface="Calibri"/>
                <a:cs typeface="Calibri"/>
                <a:sym typeface="Calibri"/>
              </a:endParaRPr>
            </a:p>
          </p:txBody>
        </p:sp>
      </p:grpSp>
      <p:grpSp>
        <p:nvGrpSpPr>
          <p:cNvPr id="30" name="Group 29">
            <a:extLst>
              <a:ext uri="{FF2B5EF4-FFF2-40B4-BE49-F238E27FC236}">
                <a16:creationId xmlns:a16="http://schemas.microsoft.com/office/drawing/2014/main" id="{60C21823-A2E5-4B9D-8A98-A30E4A52FA33}"/>
              </a:ext>
            </a:extLst>
          </p:cNvPr>
          <p:cNvGrpSpPr/>
          <p:nvPr/>
        </p:nvGrpSpPr>
        <p:grpSpPr>
          <a:xfrm>
            <a:off x="6768383" y="1397697"/>
            <a:ext cx="1280638" cy="846739"/>
            <a:chOff x="6768383" y="1397697"/>
            <a:chExt cx="1280638" cy="846739"/>
          </a:xfrm>
        </p:grpSpPr>
        <p:grpSp>
          <p:nvGrpSpPr>
            <p:cNvPr id="2" name="Google Shape;167;p4">
              <a:extLst>
                <a:ext uri="{FF2B5EF4-FFF2-40B4-BE49-F238E27FC236}">
                  <a16:creationId xmlns:a16="http://schemas.microsoft.com/office/drawing/2014/main" id="{16E66B0F-9431-4788-B36E-7607052D4B61}"/>
                </a:ext>
              </a:extLst>
            </p:cNvPr>
            <p:cNvGrpSpPr/>
            <p:nvPr/>
          </p:nvGrpSpPr>
          <p:grpSpPr>
            <a:xfrm flipH="1">
              <a:off x="6768383" y="1397697"/>
              <a:ext cx="217178" cy="217178"/>
              <a:chOff x="5608712" y="1789584"/>
              <a:chExt cx="271264" cy="271264"/>
            </a:xfrm>
          </p:grpSpPr>
          <p:sp>
            <p:nvSpPr>
              <p:cNvPr id="95" name="Google Shape;168;p4">
                <a:extLst>
                  <a:ext uri="{FF2B5EF4-FFF2-40B4-BE49-F238E27FC236}">
                    <a16:creationId xmlns:a16="http://schemas.microsoft.com/office/drawing/2014/main" id="{3503406F-C372-4DBB-B651-53950C40FCC8}"/>
                  </a:ext>
                </a:extLst>
              </p:cNvPr>
              <p:cNvSpPr/>
              <p:nvPr/>
            </p:nvSpPr>
            <p:spPr>
              <a:xfrm>
                <a:off x="5608712" y="1789584"/>
                <a:ext cx="271264" cy="271264"/>
              </a:xfrm>
              <a:prstGeom prst="ellipse">
                <a:avLst/>
              </a:prstGeom>
              <a:solidFill>
                <a:schemeClr val="lt1"/>
              </a:solidFill>
              <a:ln w="254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96" name="Google Shape;169;p4">
                <a:extLst>
                  <a:ext uri="{FF2B5EF4-FFF2-40B4-BE49-F238E27FC236}">
                    <a16:creationId xmlns:a16="http://schemas.microsoft.com/office/drawing/2014/main" id="{DC0F8F7D-0D19-4BA6-97CD-5ABA227C4910}"/>
                  </a:ext>
                </a:extLst>
              </p:cNvPr>
              <p:cNvSpPr/>
              <p:nvPr/>
            </p:nvSpPr>
            <p:spPr>
              <a:xfrm>
                <a:off x="5676624" y="1853470"/>
                <a:ext cx="144016" cy="144016"/>
              </a:xfrm>
              <a:prstGeom prst="ellipse">
                <a:avLst/>
              </a:prstGeom>
              <a:solidFill>
                <a:srgbClr val="D9AB4E"/>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cxnSp>
          <p:nvCxnSpPr>
            <p:cNvPr id="7" name="Google Shape;182;p4">
              <a:extLst>
                <a:ext uri="{FF2B5EF4-FFF2-40B4-BE49-F238E27FC236}">
                  <a16:creationId xmlns:a16="http://schemas.microsoft.com/office/drawing/2014/main" id="{72D62A68-8C05-4F99-AC81-16B102CBED6E}"/>
                </a:ext>
              </a:extLst>
            </p:cNvPr>
            <p:cNvCxnSpPr/>
            <p:nvPr/>
          </p:nvCxnSpPr>
          <p:spPr>
            <a:xfrm>
              <a:off x="6999921" y="1544536"/>
              <a:ext cx="1049100" cy="699900"/>
            </a:xfrm>
            <a:prstGeom prst="straightConnector1">
              <a:avLst/>
            </a:prstGeom>
            <a:noFill/>
            <a:ln w="19050" cap="flat" cmpd="sng">
              <a:solidFill>
                <a:srgbClr val="BFBFBF"/>
              </a:solidFill>
              <a:prstDash val="solid"/>
              <a:round/>
              <a:headEnd type="none" w="sm" len="sm"/>
              <a:tailEnd type="none" w="sm" len="sm"/>
            </a:ln>
          </p:spPr>
        </p:cxnSp>
      </p:grpSp>
      <p:sp>
        <p:nvSpPr>
          <p:cNvPr id="102" name="TextBox 101"/>
          <p:cNvSpPr txBox="1"/>
          <p:nvPr/>
        </p:nvSpPr>
        <p:spPr>
          <a:xfrm>
            <a:off x="4517496" y="1314378"/>
            <a:ext cx="2189425" cy="400110"/>
          </a:xfrm>
          <a:prstGeom prst="rect">
            <a:avLst/>
          </a:prstGeom>
          <a:noFill/>
          <a:ln w="28575">
            <a:solidFill>
              <a:srgbClr val="00B0F0"/>
            </a:solidFill>
          </a:ln>
        </p:spPr>
        <p:txBody>
          <a:bodyPr wrap="square" rtlCol="0">
            <a:spAutoFit/>
          </a:bodyPr>
          <a:lstStyle/>
          <a:p>
            <a:r>
              <a:rPr lang="en-US" sz="2000" b="1" dirty="0"/>
              <a:t>A1: </a:t>
            </a:r>
            <a:r>
              <a:rPr lang="en-US" sz="2000" dirty="0"/>
              <a:t>It is a butterfly.</a:t>
            </a:r>
          </a:p>
        </p:txBody>
      </p:sp>
      <p:sp>
        <p:nvSpPr>
          <p:cNvPr id="103" name="TextBox 102"/>
          <p:cNvSpPr txBox="1"/>
          <p:nvPr/>
        </p:nvSpPr>
        <p:spPr>
          <a:xfrm>
            <a:off x="8241768" y="2143116"/>
            <a:ext cx="2093746" cy="400110"/>
          </a:xfrm>
          <a:prstGeom prst="rect">
            <a:avLst/>
          </a:prstGeom>
          <a:noFill/>
          <a:ln w="28575">
            <a:solidFill>
              <a:srgbClr val="00B0F0"/>
            </a:solidFill>
          </a:ln>
        </p:spPr>
        <p:txBody>
          <a:bodyPr wrap="square" rtlCol="0">
            <a:spAutoFit/>
          </a:bodyPr>
          <a:lstStyle/>
          <a:p>
            <a:pPr algn="ctr"/>
            <a:r>
              <a:rPr lang="en-US" sz="2000" b="1" dirty="0"/>
              <a:t>A2: </a:t>
            </a:r>
            <a:r>
              <a:rPr lang="en-US" sz="2000" dirty="0"/>
              <a:t>It is an insect.</a:t>
            </a:r>
          </a:p>
        </p:txBody>
      </p:sp>
      <p:sp>
        <p:nvSpPr>
          <p:cNvPr id="100" name="TextBox 99"/>
          <p:cNvSpPr txBox="1"/>
          <p:nvPr/>
        </p:nvSpPr>
        <p:spPr>
          <a:xfrm>
            <a:off x="767336" y="2675929"/>
            <a:ext cx="1711109" cy="4924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sz="2600" b="1" dirty="0">
                <a:solidFill>
                  <a:schemeClr val="bg1"/>
                </a:solidFill>
              </a:rPr>
              <a:t>BUTTERFLY</a:t>
            </a:r>
          </a:p>
        </p:txBody>
      </p:sp>
      <p:grpSp>
        <p:nvGrpSpPr>
          <p:cNvPr id="4" name="Google Shape;173;p4">
            <a:extLst>
              <a:ext uri="{FF2B5EF4-FFF2-40B4-BE49-F238E27FC236}">
                <a16:creationId xmlns:a16="http://schemas.microsoft.com/office/drawing/2014/main" id="{4417765A-C622-4E75-9894-2A93017863B8}"/>
              </a:ext>
            </a:extLst>
          </p:cNvPr>
          <p:cNvGrpSpPr/>
          <p:nvPr/>
        </p:nvGrpSpPr>
        <p:grpSpPr>
          <a:xfrm flipH="1">
            <a:off x="6768383" y="4933948"/>
            <a:ext cx="217178" cy="217178"/>
            <a:chOff x="5608712" y="1789584"/>
            <a:chExt cx="271264" cy="271264"/>
          </a:xfrm>
        </p:grpSpPr>
        <p:sp>
          <p:nvSpPr>
            <p:cNvPr id="91" name="Google Shape;174;p4">
              <a:extLst>
                <a:ext uri="{FF2B5EF4-FFF2-40B4-BE49-F238E27FC236}">
                  <a16:creationId xmlns:a16="http://schemas.microsoft.com/office/drawing/2014/main" id="{00DA21E9-DBC3-4B10-B9D6-DB35CAE4A471}"/>
                </a:ext>
              </a:extLst>
            </p:cNvPr>
            <p:cNvSpPr/>
            <p:nvPr/>
          </p:nvSpPr>
          <p:spPr>
            <a:xfrm>
              <a:off x="5608712" y="1789584"/>
              <a:ext cx="271264" cy="271264"/>
            </a:xfrm>
            <a:prstGeom prst="ellipse">
              <a:avLst/>
            </a:prstGeom>
            <a:solidFill>
              <a:schemeClr val="lt1"/>
            </a:solidFill>
            <a:ln w="254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92" name="Google Shape;175;p4">
              <a:extLst>
                <a:ext uri="{FF2B5EF4-FFF2-40B4-BE49-F238E27FC236}">
                  <a16:creationId xmlns:a16="http://schemas.microsoft.com/office/drawing/2014/main" id="{291C2146-ADCA-4754-83E3-77E9CD13B5D0}"/>
                </a:ext>
              </a:extLst>
            </p:cNvPr>
            <p:cNvSpPr/>
            <p:nvPr/>
          </p:nvSpPr>
          <p:spPr>
            <a:xfrm>
              <a:off x="5672336" y="1853208"/>
              <a:ext cx="144016" cy="144016"/>
            </a:xfrm>
            <a:prstGeom prst="ellipse">
              <a:avLst/>
            </a:prstGeom>
            <a:solidFill>
              <a:srgbClr val="E56D31"/>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27" name="Group 26">
            <a:extLst>
              <a:ext uri="{FF2B5EF4-FFF2-40B4-BE49-F238E27FC236}">
                <a16:creationId xmlns:a16="http://schemas.microsoft.com/office/drawing/2014/main" id="{DEE04FBE-7270-432F-86B1-2F3E5818C288}"/>
              </a:ext>
            </a:extLst>
          </p:cNvPr>
          <p:cNvGrpSpPr/>
          <p:nvPr/>
        </p:nvGrpSpPr>
        <p:grpSpPr>
          <a:xfrm>
            <a:off x="6999921" y="2258800"/>
            <a:ext cx="1226544" cy="877356"/>
            <a:chOff x="6999921" y="2258800"/>
            <a:chExt cx="1226544" cy="877356"/>
          </a:xfrm>
        </p:grpSpPr>
        <p:grpSp>
          <p:nvGrpSpPr>
            <p:cNvPr id="5" name="Google Shape;176;p4">
              <a:extLst>
                <a:ext uri="{FF2B5EF4-FFF2-40B4-BE49-F238E27FC236}">
                  <a16:creationId xmlns:a16="http://schemas.microsoft.com/office/drawing/2014/main" id="{25D59CAB-F372-431A-A0CA-F5F0668FBFF4}"/>
                </a:ext>
              </a:extLst>
            </p:cNvPr>
            <p:cNvGrpSpPr/>
            <p:nvPr/>
          </p:nvGrpSpPr>
          <p:grpSpPr>
            <a:xfrm flipH="1">
              <a:off x="8009287" y="2258800"/>
              <a:ext cx="217178" cy="217178"/>
              <a:chOff x="5608712" y="1789584"/>
              <a:chExt cx="271264" cy="271264"/>
            </a:xfrm>
            <a:solidFill>
              <a:srgbClr val="C00000"/>
            </a:solidFill>
          </p:grpSpPr>
          <p:sp>
            <p:nvSpPr>
              <p:cNvPr id="89" name="Google Shape;177;p4">
                <a:extLst>
                  <a:ext uri="{FF2B5EF4-FFF2-40B4-BE49-F238E27FC236}">
                    <a16:creationId xmlns:a16="http://schemas.microsoft.com/office/drawing/2014/main" id="{261E44E6-9040-4FA4-8BDB-F016A3186C1F}"/>
                  </a:ext>
                </a:extLst>
              </p:cNvPr>
              <p:cNvSpPr/>
              <p:nvPr/>
            </p:nvSpPr>
            <p:spPr>
              <a:xfrm>
                <a:off x="5608712" y="1789584"/>
                <a:ext cx="271264" cy="271264"/>
              </a:xfrm>
              <a:prstGeom prst="ellipse">
                <a:avLst/>
              </a:prstGeom>
              <a:grpFill/>
              <a:ln w="254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90" name="Google Shape;178;p4">
                <a:extLst>
                  <a:ext uri="{FF2B5EF4-FFF2-40B4-BE49-F238E27FC236}">
                    <a16:creationId xmlns:a16="http://schemas.microsoft.com/office/drawing/2014/main" id="{63EB91F0-1F0A-4F29-B26A-F9FBB327F433}"/>
                  </a:ext>
                </a:extLst>
              </p:cNvPr>
              <p:cNvSpPr/>
              <p:nvPr/>
            </p:nvSpPr>
            <p:spPr>
              <a:xfrm>
                <a:off x="5672336" y="1853208"/>
                <a:ext cx="144016" cy="144016"/>
              </a:xfrm>
              <a:prstGeom prst="ellipse">
                <a:avLst/>
              </a:prstGeom>
              <a:grp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cxnSp>
          <p:nvCxnSpPr>
            <p:cNvPr id="8" name="Google Shape;183;p4">
              <a:extLst>
                <a:ext uri="{FF2B5EF4-FFF2-40B4-BE49-F238E27FC236}">
                  <a16:creationId xmlns:a16="http://schemas.microsoft.com/office/drawing/2014/main" id="{2759593B-8756-48ED-9EB8-6790870154EF}"/>
                </a:ext>
              </a:extLst>
            </p:cNvPr>
            <p:cNvCxnSpPr/>
            <p:nvPr/>
          </p:nvCxnSpPr>
          <p:spPr>
            <a:xfrm flipV="1">
              <a:off x="6999921" y="2436256"/>
              <a:ext cx="1049100" cy="699900"/>
            </a:xfrm>
            <a:prstGeom prst="straightConnector1">
              <a:avLst/>
            </a:prstGeom>
            <a:noFill/>
            <a:ln w="19050" cap="flat" cmpd="sng">
              <a:solidFill>
                <a:srgbClr val="BFBFBF"/>
              </a:solidFill>
              <a:prstDash val="solid"/>
              <a:round/>
              <a:headEnd type="none" w="sm" len="sm"/>
              <a:tailEnd type="none" w="sm" len="sm"/>
            </a:ln>
          </p:spPr>
        </p:cxnSp>
      </p:grpSp>
      <p:grpSp>
        <p:nvGrpSpPr>
          <p:cNvPr id="28" name="Group 27">
            <a:extLst>
              <a:ext uri="{FF2B5EF4-FFF2-40B4-BE49-F238E27FC236}">
                <a16:creationId xmlns:a16="http://schemas.microsoft.com/office/drawing/2014/main" id="{11DFD0E7-BD50-44BD-A824-D9B300F020F2}"/>
              </a:ext>
            </a:extLst>
          </p:cNvPr>
          <p:cNvGrpSpPr/>
          <p:nvPr/>
        </p:nvGrpSpPr>
        <p:grpSpPr>
          <a:xfrm>
            <a:off x="6768383" y="3150516"/>
            <a:ext cx="1280638" cy="873452"/>
            <a:chOff x="6768383" y="3150516"/>
            <a:chExt cx="1280638" cy="873452"/>
          </a:xfrm>
        </p:grpSpPr>
        <p:grpSp>
          <p:nvGrpSpPr>
            <p:cNvPr id="3" name="Google Shape;170;p4">
              <a:extLst>
                <a:ext uri="{FF2B5EF4-FFF2-40B4-BE49-F238E27FC236}">
                  <a16:creationId xmlns:a16="http://schemas.microsoft.com/office/drawing/2014/main" id="{A6E96282-A96B-4ABF-A978-3F2EEDE59697}"/>
                </a:ext>
              </a:extLst>
            </p:cNvPr>
            <p:cNvGrpSpPr/>
            <p:nvPr/>
          </p:nvGrpSpPr>
          <p:grpSpPr>
            <a:xfrm flipH="1">
              <a:off x="6768383" y="3150516"/>
              <a:ext cx="217178" cy="217178"/>
              <a:chOff x="5608712" y="1789584"/>
              <a:chExt cx="271264" cy="271264"/>
            </a:xfrm>
          </p:grpSpPr>
          <p:sp>
            <p:nvSpPr>
              <p:cNvPr id="93" name="Google Shape;171;p4">
                <a:extLst>
                  <a:ext uri="{FF2B5EF4-FFF2-40B4-BE49-F238E27FC236}">
                    <a16:creationId xmlns:a16="http://schemas.microsoft.com/office/drawing/2014/main" id="{48586E69-8A41-4C61-9A91-07AEF5FE697D}"/>
                  </a:ext>
                </a:extLst>
              </p:cNvPr>
              <p:cNvSpPr/>
              <p:nvPr/>
            </p:nvSpPr>
            <p:spPr>
              <a:xfrm>
                <a:off x="5608712" y="1789584"/>
                <a:ext cx="271264" cy="271264"/>
              </a:xfrm>
              <a:prstGeom prst="ellipse">
                <a:avLst/>
              </a:prstGeom>
              <a:solidFill>
                <a:schemeClr val="lt1"/>
              </a:solidFill>
              <a:ln w="254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94" name="Google Shape;172;p4">
                <a:extLst>
                  <a:ext uri="{FF2B5EF4-FFF2-40B4-BE49-F238E27FC236}">
                    <a16:creationId xmlns:a16="http://schemas.microsoft.com/office/drawing/2014/main" id="{E2EB67B2-3B5C-4F01-A6E7-BCF0A53EF5FE}"/>
                  </a:ext>
                </a:extLst>
              </p:cNvPr>
              <p:cNvSpPr/>
              <p:nvPr/>
            </p:nvSpPr>
            <p:spPr>
              <a:xfrm>
                <a:off x="5673905" y="1856786"/>
                <a:ext cx="144016" cy="144016"/>
              </a:xfrm>
              <a:prstGeom prst="ellipse">
                <a:avLst/>
              </a:prstGeom>
              <a:solidFill>
                <a:srgbClr val="D83EBA"/>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cxnSp>
          <p:nvCxnSpPr>
            <p:cNvPr id="9" name="Google Shape;184;p4">
              <a:extLst>
                <a:ext uri="{FF2B5EF4-FFF2-40B4-BE49-F238E27FC236}">
                  <a16:creationId xmlns:a16="http://schemas.microsoft.com/office/drawing/2014/main" id="{05FD98B1-5C10-4CE5-86D6-BFCA16720D2E}"/>
                </a:ext>
              </a:extLst>
            </p:cNvPr>
            <p:cNvCxnSpPr/>
            <p:nvPr/>
          </p:nvCxnSpPr>
          <p:spPr>
            <a:xfrm>
              <a:off x="6999921" y="3327968"/>
              <a:ext cx="1049100" cy="696000"/>
            </a:xfrm>
            <a:prstGeom prst="straightConnector1">
              <a:avLst/>
            </a:prstGeom>
            <a:noFill/>
            <a:ln w="19050" cap="flat" cmpd="sng">
              <a:solidFill>
                <a:srgbClr val="BFBFBF"/>
              </a:solidFill>
              <a:prstDash val="solid"/>
              <a:round/>
              <a:headEnd type="none" w="sm" len="sm"/>
              <a:tailEnd type="none" w="sm" len="sm"/>
            </a:ln>
          </p:spPr>
        </p:cxnSp>
      </p:grpSp>
      <p:grpSp>
        <p:nvGrpSpPr>
          <p:cNvPr id="29" name="Group 28">
            <a:extLst>
              <a:ext uri="{FF2B5EF4-FFF2-40B4-BE49-F238E27FC236}">
                <a16:creationId xmlns:a16="http://schemas.microsoft.com/office/drawing/2014/main" id="{61ECAD3C-1A2D-4A9B-AB9C-15BD31F7E0F5}"/>
              </a:ext>
            </a:extLst>
          </p:cNvPr>
          <p:cNvGrpSpPr/>
          <p:nvPr/>
        </p:nvGrpSpPr>
        <p:grpSpPr>
          <a:xfrm>
            <a:off x="6999921" y="4038356"/>
            <a:ext cx="1226544" cy="881232"/>
            <a:chOff x="6999921" y="4038356"/>
            <a:chExt cx="1226544" cy="881232"/>
          </a:xfrm>
        </p:grpSpPr>
        <p:grpSp>
          <p:nvGrpSpPr>
            <p:cNvPr id="6" name="Google Shape;179;p4">
              <a:extLst>
                <a:ext uri="{FF2B5EF4-FFF2-40B4-BE49-F238E27FC236}">
                  <a16:creationId xmlns:a16="http://schemas.microsoft.com/office/drawing/2014/main" id="{B033F1AE-8A91-401E-B815-D7050030CA0C}"/>
                </a:ext>
              </a:extLst>
            </p:cNvPr>
            <p:cNvGrpSpPr/>
            <p:nvPr/>
          </p:nvGrpSpPr>
          <p:grpSpPr>
            <a:xfrm flipH="1">
              <a:off x="8009287" y="4038356"/>
              <a:ext cx="217178" cy="217178"/>
              <a:chOff x="5608712" y="1789584"/>
              <a:chExt cx="271264" cy="271264"/>
            </a:xfrm>
          </p:grpSpPr>
          <p:sp>
            <p:nvSpPr>
              <p:cNvPr id="87" name="Google Shape;180;p4">
                <a:extLst>
                  <a:ext uri="{FF2B5EF4-FFF2-40B4-BE49-F238E27FC236}">
                    <a16:creationId xmlns:a16="http://schemas.microsoft.com/office/drawing/2014/main" id="{D2833718-77C9-408F-ACE0-FC96280EFEC0}"/>
                  </a:ext>
                </a:extLst>
              </p:cNvPr>
              <p:cNvSpPr/>
              <p:nvPr/>
            </p:nvSpPr>
            <p:spPr>
              <a:xfrm>
                <a:off x="5608712" y="1789584"/>
                <a:ext cx="271264" cy="271264"/>
              </a:xfrm>
              <a:prstGeom prst="ellipse">
                <a:avLst/>
              </a:prstGeom>
              <a:solidFill>
                <a:schemeClr val="lt1"/>
              </a:solidFill>
              <a:ln w="254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88" name="Google Shape;181;p4">
                <a:extLst>
                  <a:ext uri="{FF2B5EF4-FFF2-40B4-BE49-F238E27FC236}">
                    <a16:creationId xmlns:a16="http://schemas.microsoft.com/office/drawing/2014/main" id="{138C67CF-0690-4032-A9C4-D7B27AAEAA3A}"/>
                  </a:ext>
                </a:extLst>
              </p:cNvPr>
              <p:cNvSpPr/>
              <p:nvPr/>
            </p:nvSpPr>
            <p:spPr>
              <a:xfrm>
                <a:off x="5672336" y="1857238"/>
                <a:ext cx="144016" cy="144016"/>
              </a:xfrm>
              <a:prstGeom prst="ellipse">
                <a:avLst/>
              </a:prstGeom>
              <a:solidFill>
                <a:srgbClr val="409BE3"/>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cxnSp>
          <p:nvCxnSpPr>
            <p:cNvPr id="10" name="Google Shape;185;p4">
              <a:extLst>
                <a:ext uri="{FF2B5EF4-FFF2-40B4-BE49-F238E27FC236}">
                  <a16:creationId xmlns:a16="http://schemas.microsoft.com/office/drawing/2014/main" id="{486707E1-88E2-4E82-8486-EC423636EC1D}"/>
                </a:ext>
              </a:extLst>
            </p:cNvPr>
            <p:cNvCxnSpPr/>
            <p:nvPr/>
          </p:nvCxnSpPr>
          <p:spPr>
            <a:xfrm flipV="1">
              <a:off x="6999921" y="4215788"/>
              <a:ext cx="1049100" cy="703800"/>
            </a:xfrm>
            <a:prstGeom prst="straightConnector1">
              <a:avLst/>
            </a:prstGeom>
            <a:noFill/>
            <a:ln w="19050" cap="flat" cmpd="sng">
              <a:solidFill>
                <a:srgbClr val="BFBFBF"/>
              </a:solidFill>
              <a:prstDash val="solid"/>
              <a:round/>
              <a:headEnd type="none" w="sm" len="sm"/>
              <a:tailEnd type="none" w="sm" len="sm"/>
            </a:ln>
          </p:spPr>
        </p:cxnSp>
      </p:grpSp>
      <p:grpSp>
        <p:nvGrpSpPr>
          <p:cNvPr id="14" name="Google Shape;203;p4">
            <a:extLst>
              <a:ext uri="{FF2B5EF4-FFF2-40B4-BE49-F238E27FC236}">
                <a16:creationId xmlns:a16="http://schemas.microsoft.com/office/drawing/2014/main" id="{4BED68B8-8E53-475A-8E98-57445CEBCA6B}"/>
              </a:ext>
            </a:extLst>
          </p:cNvPr>
          <p:cNvGrpSpPr/>
          <p:nvPr/>
        </p:nvGrpSpPr>
        <p:grpSpPr>
          <a:xfrm>
            <a:off x="3667108" y="1857364"/>
            <a:ext cx="4243420" cy="1011876"/>
            <a:chOff x="1135228" y="1726081"/>
            <a:chExt cx="5300196" cy="1263872"/>
          </a:xfrm>
        </p:grpSpPr>
        <p:grpSp>
          <p:nvGrpSpPr>
            <p:cNvPr id="15" name="Google Shape;204;p4">
              <a:extLst>
                <a:ext uri="{FF2B5EF4-FFF2-40B4-BE49-F238E27FC236}">
                  <a16:creationId xmlns:a16="http://schemas.microsoft.com/office/drawing/2014/main" id="{44BAAC41-2665-4764-B95D-894484B538AE}"/>
                </a:ext>
              </a:extLst>
            </p:cNvPr>
            <p:cNvGrpSpPr/>
            <p:nvPr/>
          </p:nvGrpSpPr>
          <p:grpSpPr>
            <a:xfrm>
              <a:off x="1135228" y="1726081"/>
              <a:ext cx="5300196" cy="1263872"/>
              <a:chOff x="1135228" y="1726081"/>
              <a:chExt cx="5300196" cy="1263872"/>
            </a:xfrm>
          </p:grpSpPr>
          <p:grpSp>
            <p:nvGrpSpPr>
              <p:cNvPr id="16" name="Google Shape;205;p4">
                <a:extLst>
                  <a:ext uri="{FF2B5EF4-FFF2-40B4-BE49-F238E27FC236}">
                    <a16:creationId xmlns:a16="http://schemas.microsoft.com/office/drawing/2014/main" id="{D10A2CB1-98EE-402C-AF60-ED7F2B404440}"/>
                  </a:ext>
                </a:extLst>
              </p:cNvPr>
              <p:cNvGrpSpPr/>
              <p:nvPr/>
            </p:nvGrpSpPr>
            <p:grpSpPr>
              <a:xfrm flipH="1">
                <a:off x="1135228" y="1726081"/>
                <a:ext cx="5300196" cy="1263872"/>
                <a:chOff x="5523660" y="2244276"/>
                <a:chExt cx="5300196" cy="1263872"/>
              </a:xfrm>
            </p:grpSpPr>
            <p:sp>
              <p:nvSpPr>
                <p:cNvPr id="67" name="Google Shape;206;p4">
                  <a:extLst>
                    <a:ext uri="{FF2B5EF4-FFF2-40B4-BE49-F238E27FC236}">
                      <a16:creationId xmlns:a16="http://schemas.microsoft.com/office/drawing/2014/main" id="{5A722D9A-D06D-44C5-B661-053BA98410BE}"/>
                    </a:ext>
                  </a:extLst>
                </p:cNvPr>
                <p:cNvSpPr/>
                <p:nvPr/>
              </p:nvSpPr>
              <p:spPr>
                <a:xfrm flipH="1">
                  <a:off x="5523660" y="2528716"/>
                  <a:ext cx="946252" cy="697557"/>
                </a:xfrm>
                <a:prstGeom prst="homePlate">
                  <a:avLst>
                    <a:gd name="adj" fmla="val 50000"/>
                  </a:avLst>
                </a:prstGeom>
                <a:noFill/>
                <a:ln w="25400" cap="flat" cmpd="sng">
                  <a:solidFill>
                    <a:srgbClr val="D9D9D9"/>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68" name="Google Shape;207;p4">
                  <a:extLst>
                    <a:ext uri="{FF2B5EF4-FFF2-40B4-BE49-F238E27FC236}">
                      <a16:creationId xmlns:a16="http://schemas.microsoft.com/office/drawing/2014/main" id="{3DDB17F6-14F5-463A-B226-7A4571B4D7E1}"/>
                    </a:ext>
                  </a:extLst>
                </p:cNvPr>
                <p:cNvSpPr/>
                <p:nvPr/>
              </p:nvSpPr>
              <p:spPr>
                <a:xfrm>
                  <a:off x="6302177" y="2307900"/>
                  <a:ext cx="4521679" cy="1128544"/>
                </a:xfrm>
                <a:prstGeom prst="roundRect">
                  <a:avLst>
                    <a:gd name="adj" fmla="val 25314"/>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69" name="Google Shape;208;p4">
                  <a:extLst>
                    <a:ext uri="{FF2B5EF4-FFF2-40B4-BE49-F238E27FC236}">
                      <a16:creationId xmlns:a16="http://schemas.microsoft.com/office/drawing/2014/main" id="{F9DEBE91-DA59-471B-8E2F-C608C17051BD}"/>
                    </a:ext>
                  </a:extLst>
                </p:cNvPr>
                <p:cNvSpPr/>
                <p:nvPr/>
              </p:nvSpPr>
              <p:spPr>
                <a:xfrm flipH="1">
                  <a:off x="5615372" y="2581717"/>
                  <a:ext cx="904292" cy="576064"/>
                </a:xfrm>
                <a:prstGeom prst="homePlate">
                  <a:avLst>
                    <a:gd name="adj" fmla="val 50000"/>
                  </a:avLst>
                </a:prstGeom>
                <a:gradFill>
                  <a:gsLst>
                    <a:gs pos="0">
                      <a:srgbClr val="BE4C41"/>
                    </a:gs>
                    <a:gs pos="80000">
                      <a:srgbClr val="FA6457"/>
                    </a:gs>
                    <a:gs pos="100000">
                      <a:srgbClr val="FF6153"/>
                    </a:gs>
                  </a:gsLst>
                  <a:lin ang="16200000" scaled="0"/>
                </a:gradFill>
                <a:ln w="9525" cap="flat" cmpd="sng">
                  <a:solidFill>
                    <a:srgbClr val="ED7267"/>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70" name="Google Shape;209;p4">
                  <a:extLst>
                    <a:ext uri="{FF2B5EF4-FFF2-40B4-BE49-F238E27FC236}">
                      <a16:creationId xmlns:a16="http://schemas.microsoft.com/office/drawing/2014/main" id="{4AFBB455-FA54-4EFF-AF01-27EC6FE1845E}"/>
                    </a:ext>
                  </a:extLst>
                </p:cNvPr>
                <p:cNvSpPr/>
                <p:nvPr/>
              </p:nvSpPr>
              <p:spPr>
                <a:xfrm rot="10800000" flipH="1">
                  <a:off x="6051004" y="2244276"/>
                  <a:ext cx="1263872" cy="1263872"/>
                </a:xfrm>
                <a:prstGeom prst="ellipse">
                  <a:avLst/>
                </a:prstGeom>
                <a:gradFill>
                  <a:gsLst>
                    <a:gs pos="0">
                      <a:srgbClr val="9E1B10"/>
                    </a:gs>
                    <a:gs pos="80000">
                      <a:srgbClr val="FA6457"/>
                    </a:gs>
                    <a:gs pos="100000">
                      <a:srgbClr val="FF6153"/>
                    </a:gs>
                  </a:gsLst>
                  <a:lin ang="16200000" scaled="0"/>
                </a:gradFill>
                <a:ln w="9525" cap="flat" cmpd="sng">
                  <a:solidFill>
                    <a:srgbClr val="ED7267"/>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71" name="Google Shape;210;p4">
                  <a:extLst>
                    <a:ext uri="{FF2B5EF4-FFF2-40B4-BE49-F238E27FC236}">
                      <a16:creationId xmlns:a16="http://schemas.microsoft.com/office/drawing/2014/main" id="{3D7874F0-D20B-4E3B-A217-46D658B135C1}"/>
                    </a:ext>
                  </a:extLst>
                </p:cNvPr>
                <p:cNvSpPr/>
                <p:nvPr/>
              </p:nvSpPr>
              <p:spPr>
                <a:xfrm>
                  <a:off x="6185672" y="2383601"/>
                  <a:ext cx="985222" cy="985222"/>
                </a:xfrm>
                <a:prstGeom prst="ellipse">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72" name="Google Shape;211;p4">
                  <a:extLst>
                    <a:ext uri="{FF2B5EF4-FFF2-40B4-BE49-F238E27FC236}">
                      <a16:creationId xmlns:a16="http://schemas.microsoft.com/office/drawing/2014/main" id="{568E5041-7CC8-41CD-9B01-F7D012DFA20B}"/>
                    </a:ext>
                  </a:extLst>
                </p:cNvPr>
                <p:cNvSpPr/>
                <p:nvPr/>
              </p:nvSpPr>
              <p:spPr>
                <a:xfrm>
                  <a:off x="6349639" y="2480058"/>
                  <a:ext cx="4330235" cy="795467"/>
                </a:xfrm>
                <a:custGeom>
                  <a:avLst/>
                  <a:gdLst/>
                  <a:ahLst/>
                  <a:cxnLst/>
                  <a:rect l="l" t="t" r="r" b="b"/>
                  <a:pathLst>
                    <a:path w="5218970" h="795467" extrusionOk="0">
                      <a:moveTo>
                        <a:pt x="403272" y="0"/>
                      </a:moveTo>
                      <a:lnTo>
                        <a:pt x="437744" y="3413"/>
                      </a:lnTo>
                      <a:lnTo>
                        <a:pt x="437744" y="3379"/>
                      </a:lnTo>
                      <a:lnTo>
                        <a:pt x="5056553" y="3379"/>
                      </a:lnTo>
                      <a:cubicBezTo>
                        <a:pt x="5146253" y="3379"/>
                        <a:pt x="5218970" y="87466"/>
                        <a:pt x="5218970" y="191192"/>
                      </a:cubicBezTo>
                      <a:lnTo>
                        <a:pt x="5218970" y="607655"/>
                      </a:lnTo>
                      <a:cubicBezTo>
                        <a:pt x="5218970" y="711380"/>
                        <a:pt x="5146253" y="795467"/>
                        <a:pt x="5056553" y="795467"/>
                      </a:cubicBezTo>
                      <a:lnTo>
                        <a:pt x="437744" y="795467"/>
                      </a:lnTo>
                      <a:lnTo>
                        <a:pt x="437744" y="788675"/>
                      </a:lnTo>
                      <a:lnTo>
                        <a:pt x="403272" y="792088"/>
                      </a:lnTo>
                      <a:cubicBezTo>
                        <a:pt x="180551" y="792088"/>
                        <a:pt x="0" y="614773"/>
                        <a:pt x="0" y="396044"/>
                      </a:cubicBezTo>
                      <a:cubicBezTo>
                        <a:pt x="0" y="177315"/>
                        <a:pt x="180551" y="0"/>
                        <a:pt x="403272" y="0"/>
                      </a:cubicBezTo>
                      <a:close/>
                    </a:path>
                  </a:pathLst>
                </a:custGeom>
                <a:solidFill>
                  <a:schemeClr val="lt1"/>
                </a:solidFill>
                <a:ln>
                  <a:noFill/>
                </a:ln>
                <a:effectLst>
                  <a:outerShdw blurRad="50800" dist="38100" dir="5400000" algn="t"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73" name="Google Shape;212;p4">
                  <a:extLst>
                    <a:ext uri="{FF2B5EF4-FFF2-40B4-BE49-F238E27FC236}">
                      <a16:creationId xmlns:a16="http://schemas.microsoft.com/office/drawing/2014/main" id="{A4B8133E-146E-4DDB-8122-BF9D72AEE390}"/>
                    </a:ext>
                  </a:extLst>
                </p:cNvPr>
                <p:cNvSpPr/>
                <p:nvPr/>
              </p:nvSpPr>
              <p:spPr>
                <a:xfrm rot="10800000" flipH="1">
                  <a:off x="6426849" y="2550025"/>
                  <a:ext cx="619274" cy="619274"/>
                </a:xfrm>
                <a:prstGeom prst="ellipse">
                  <a:avLst/>
                </a:prstGeom>
                <a:gradFill>
                  <a:gsLst>
                    <a:gs pos="0">
                      <a:srgbClr val="9E1B10"/>
                    </a:gs>
                    <a:gs pos="80000">
                      <a:srgbClr val="FA6457"/>
                    </a:gs>
                    <a:gs pos="100000">
                      <a:srgbClr val="FF6153"/>
                    </a:gs>
                  </a:gsLst>
                  <a:lin ang="16200000" scaled="0"/>
                </a:gradFill>
                <a:ln w="9525" cap="flat" cmpd="sng">
                  <a:solidFill>
                    <a:srgbClr val="ED7267"/>
                  </a:solidFill>
                  <a:prstDash val="solid"/>
                  <a:round/>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grpSp>
          <p:sp>
            <p:nvSpPr>
              <p:cNvPr id="66" name="Google Shape;213;p4">
                <a:extLst>
                  <a:ext uri="{FF2B5EF4-FFF2-40B4-BE49-F238E27FC236}">
                    <a16:creationId xmlns:a16="http://schemas.microsoft.com/office/drawing/2014/main" id="{42752A47-9CD7-4F9C-916A-941786E2565D}"/>
                  </a:ext>
                </a:extLst>
              </p:cNvPr>
              <p:cNvSpPr txBox="1"/>
              <p:nvPr/>
            </p:nvSpPr>
            <p:spPr>
              <a:xfrm>
                <a:off x="1224457" y="2118668"/>
                <a:ext cx="3836840" cy="499702"/>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2000" b="1" dirty="0">
                    <a:latin typeface="+mj-lt"/>
                  </a:rPr>
                  <a:t>Q2: </a:t>
                </a:r>
                <a:r>
                  <a:rPr lang="en-US" sz="2000" dirty="0">
                    <a:latin typeface="+mj-lt"/>
                  </a:rPr>
                  <a:t>Is it a bird or an insect?</a:t>
                </a:r>
                <a:endParaRPr sz="3200" dirty="0">
                  <a:solidFill>
                    <a:schemeClr val="dk1"/>
                  </a:solidFill>
                  <a:latin typeface="+mj-lt"/>
                  <a:ea typeface="Calibri"/>
                  <a:cs typeface="Calibri"/>
                  <a:sym typeface="Calibri"/>
                </a:endParaRPr>
              </a:p>
            </p:txBody>
          </p:sp>
        </p:grpSp>
        <p:sp>
          <p:nvSpPr>
            <p:cNvPr id="64" name="Google Shape;214;p4">
              <a:extLst>
                <a:ext uri="{FF2B5EF4-FFF2-40B4-BE49-F238E27FC236}">
                  <a16:creationId xmlns:a16="http://schemas.microsoft.com/office/drawing/2014/main" id="{C512A997-48DD-458F-B8F8-8FC9903E849D}"/>
                </a:ext>
              </a:extLst>
            </p:cNvPr>
            <p:cNvSpPr/>
            <p:nvPr/>
          </p:nvSpPr>
          <p:spPr>
            <a:xfrm>
              <a:off x="5072789" y="2151499"/>
              <a:ext cx="314510" cy="40011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r>
                <a:rPr lang="en-US" sz="2000" dirty="0">
                  <a:solidFill>
                    <a:schemeClr val="lt1"/>
                  </a:solidFill>
                  <a:latin typeface="Calibri"/>
                  <a:ea typeface="Calibri"/>
                  <a:cs typeface="Calibri"/>
                  <a:sym typeface="Calibri"/>
                </a:rPr>
                <a:t>2</a:t>
              </a:r>
              <a:endParaRPr sz="2000">
                <a:solidFill>
                  <a:schemeClr val="lt1"/>
                </a:solidFill>
                <a:latin typeface="Calibri"/>
                <a:ea typeface="Calibri"/>
                <a:cs typeface="Calibri"/>
                <a:sym typeface="Calibri"/>
              </a:endParaRPr>
            </a:p>
          </p:txBody>
        </p:sp>
      </p:grpSp>
      <p:grpSp>
        <p:nvGrpSpPr>
          <p:cNvPr id="17" name="Google Shape;215;p4">
            <a:extLst>
              <a:ext uri="{FF2B5EF4-FFF2-40B4-BE49-F238E27FC236}">
                <a16:creationId xmlns:a16="http://schemas.microsoft.com/office/drawing/2014/main" id="{7E6286DA-191F-435B-A42C-C214F87E1696}"/>
              </a:ext>
            </a:extLst>
          </p:cNvPr>
          <p:cNvGrpSpPr/>
          <p:nvPr/>
        </p:nvGrpSpPr>
        <p:grpSpPr>
          <a:xfrm>
            <a:off x="7167570" y="2714620"/>
            <a:ext cx="4178129" cy="1011876"/>
            <a:chOff x="5875826" y="2612585"/>
            <a:chExt cx="5218645" cy="1263872"/>
          </a:xfrm>
        </p:grpSpPr>
        <p:grpSp>
          <p:nvGrpSpPr>
            <p:cNvPr id="18" name="Google Shape;216;p4">
              <a:extLst>
                <a:ext uri="{FF2B5EF4-FFF2-40B4-BE49-F238E27FC236}">
                  <a16:creationId xmlns:a16="http://schemas.microsoft.com/office/drawing/2014/main" id="{B26F6D97-3039-4ED9-853F-08C42B85F722}"/>
                </a:ext>
              </a:extLst>
            </p:cNvPr>
            <p:cNvGrpSpPr/>
            <p:nvPr/>
          </p:nvGrpSpPr>
          <p:grpSpPr>
            <a:xfrm>
              <a:off x="5875826" y="2612585"/>
              <a:ext cx="5218645" cy="1263872"/>
              <a:chOff x="5875826" y="2612585"/>
              <a:chExt cx="5218645" cy="1263872"/>
            </a:xfrm>
          </p:grpSpPr>
          <p:grpSp>
            <p:nvGrpSpPr>
              <p:cNvPr id="19" name="Google Shape;217;p4">
                <a:extLst>
                  <a:ext uri="{FF2B5EF4-FFF2-40B4-BE49-F238E27FC236}">
                    <a16:creationId xmlns:a16="http://schemas.microsoft.com/office/drawing/2014/main" id="{EBF275E2-C77D-4E50-B1E0-EEE0A4197E9D}"/>
                  </a:ext>
                </a:extLst>
              </p:cNvPr>
              <p:cNvGrpSpPr/>
              <p:nvPr/>
            </p:nvGrpSpPr>
            <p:grpSpPr>
              <a:xfrm>
                <a:off x="5875826" y="2612585"/>
                <a:ext cx="5218645" cy="1263872"/>
                <a:chOff x="5533202" y="2244276"/>
                <a:chExt cx="5218645" cy="1263872"/>
              </a:xfrm>
            </p:grpSpPr>
            <p:sp>
              <p:nvSpPr>
                <p:cNvPr id="56" name="Google Shape;218;p4">
                  <a:extLst>
                    <a:ext uri="{FF2B5EF4-FFF2-40B4-BE49-F238E27FC236}">
                      <a16:creationId xmlns:a16="http://schemas.microsoft.com/office/drawing/2014/main" id="{B20EEA50-3E7D-4194-A7B5-575547422526}"/>
                    </a:ext>
                  </a:extLst>
                </p:cNvPr>
                <p:cNvSpPr/>
                <p:nvPr/>
              </p:nvSpPr>
              <p:spPr>
                <a:xfrm flipH="1">
                  <a:off x="5533202" y="2532199"/>
                  <a:ext cx="916031" cy="698144"/>
                </a:xfrm>
                <a:prstGeom prst="homePlate">
                  <a:avLst>
                    <a:gd name="adj" fmla="val 50000"/>
                  </a:avLst>
                </a:prstGeom>
                <a:noFill/>
                <a:ln w="25400" cap="flat" cmpd="sng">
                  <a:solidFill>
                    <a:srgbClr val="D9D9D9"/>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57" name="Google Shape;219;p4">
                  <a:extLst>
                    <a:ext uri="{FF2B5EF4-FFF2-40B4-BE49-F238E27FC236}">
                      <a16:creationId xmlns:a16="http://schemas.microsoft.com/office/drawing/2014/main" id="{DEC2FB42-439D-411A-B305-86C861401A17}"/>
                    </a:ext>
                  </a:extLst>
                </p:cNvPr>
                <p:cNvSpPr/>
                <p:nvPr/>
              </p:nvSpPr>
              <p:spPr>
                <a:xfrm>
                  <a:off x="6302176" y="2307900"/>
                  <a:ext cx="4449671" cy="1128544"/>
                </a:xfrm>
                <a:prstGeom prst="roundRect">
                  <a:avLst>
                    <a:gd name="adj" fmla="val 25314"/>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58" name="Google Shape;220;p4">
                  <a:extLst>
                    <a:ext uri="{FF2B5EF4-FFF2-40B4-BE49-F238E27FC236}">
                      <a16:creationId xmlns:a16="http://schemas.microsoft.com/office/drawing/2014/main" id="{96AEF069-1B5B-4225-B8DB-5F399DB16B12}"/>
                    </a:ext>
                  </a:extLst>
                </p:cNvPr>
                <p:cNvSpPr/>
                <p:nvPr/>
              </p:nvSpPr>
              <p:spPr>
                <a:xfrm flipH="1">
                  <a:off x="5615372" y="2581717"/>
                  <a:ext cx="904292" cy="576064"/>
                </a:xfrm>
                <a:prstGeom prst="homePlate">
                  <a:avLst>
                    <a:gd name="adj" fmla="val 50000"/>
                  </a:avLst>
                </a:prstGeom>
                <a:gradFill>
                  <a:gsLst>
                    <a:gs pos="0">
                      <a:srgbClr val="9A1F82"/>
                    </a:gs>
                    <a:gs pos="80000">
                      <a:srgbClr val="ED79D7"/>
                    </a:gs>
                    <a:gs pos="100000">
                      <a:srgbClr val="F078D9"/>
                    </a:gs>
                  </a:gsLst>
                  <a:lin ang="16200000" scaled="0"/>
                </a:gradFill>
                <a:ln w="9525" cap="flat" cmpd="sng">
                  <a:solidFill>
                    <a:srgbClr val="E485D2"/>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59" name="Google Shape;221;p4">
                  <a:extLst>
                    <a:ext uri="{FF2B5EF4-FFF2-40B4-BE49-F238E27FC236}">
                      <a16:creationId xmlns:a16="http://schemas.microsoft.com/office/drawing/2014/main" id="{63326985-90C2-4BE1-BEF8-2D588B75A2A2}"/>
                    </a:ext>
                  </a:extLst>
                </p:cNvPr>
                <p:cNvSpPr/>
                <p:nvPr/>
              </p:nvSpPr>
              <p:spPr>
                <a:xfrm rot="10800000" flipH="1">
                  <a:off x="6051004" y="2244276"/>
                  <a:ext cx="1263872" cy="1263872"/>
                </a:xfrm>
                <a:prstGeom prst="ellipse">
                  <a:avLst/>
                </a:prstGeom>
                <a:gradFill>
                  <a:gsLst>
                    <a:gs pos="0">
                      <a:srgbClr val="9A1F82"/>
                    </a:gs>
                    <a:gs pos="80000">
                      <a:srgbClr val="ED79D7"/>
                    </a:gs>
                    <a:gs pos="100000">
                      <a:srgbClr val="F078D9"/>
                    </a:gs>
                  </a:gsLst>
                  <a:lin ang="16200000" scaled="0"/>
                </a:gradFill>
                <a:ln w="9525" cap="flat" cmpd="sng">
                  <a:solidFill>
                    <a:srgbClr val="E485D2"/>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60" name="Google Shape;222;p4">
                  <a:extLst>
                    <a:ext uri="{FF2B5EF4-FFF2-40B4-BE49-F238E27FC236}">
                      <a16:creationId xmlns:a16="http://schemas.microsoft.com/office/drawing/2014/main" id="{6CEB0FD1-D89B-41E1-9905-3226B2C83F27}"/>
                    </a:ext>
                  </a:extLst>
                </p:cNvPr>
                <p:cNvSpPr/>
                <p:nvPr/>
              </p:nvSpPr>
              <p:spPr>
                <a:xfrm>
                  <a:off x="6185672" y="2383601"/>
                  <a:ext cx="985222" cy="985222"/>
                </a:xfrm>
                <a:prstGeom prst="ellipse">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61" name="Google Shape;223;p4">
                  <a:extLst>
                    <a:ext uri="{FF2B5EF4-FFF2-40B4-BE49-F238E27FC236}">
                      <a16:creationId xmlns:a16="http://schemas.microsoft.com/office/drawing/2014/main" id="{F31B5F60-1C3E-42AA-BF24-87A86D25332E}"/>
                    </a:ext>
                  </a:extLst>
                </p:cNvPr>
                <p:cNvSpPr/>
                <p:nvPr/>
              </p:nvSpPr>
              <p:spPr>
                <a:xfrm>
                  <a:off x="6349638" y="2480058"/>
                  <a:ext cx="4258194" cy="795467"/>
                </a:xfrm>
                <a:custGeom>
                  <a:avLst/>
                  <a:gdLst/>
                  <a:ahLst/>
                  <a:cxnLst/>
                  <a:rect l="l" t="t" r="r" b="b"/>
                  <a:pathLst>
                    <a:path w="5218970" h="795467" extrusionOk="0">
                      <a:moveTo>
                        <a:pt x="403272" y="0"/>
                      </a:moveTo>
                      <a:lnTo>
                        <a:pt x="437744" y="3413"/>
                      </a:lnTo>
                      <a:lnTo>
                        <a:pt x="437744" y="3379"/>
                      </a:lnTo>
                      <a:lnTo>
                        <a:pt x="5056553" y="3379"/>
                      </a:lnTo>
                      <a:cubicBezTo>
                        <a:pt x="5146253" y="3379"/>
                        <a:pt x="5218970" y="87466"/>
                        <a:pt x="5218970" y="191192"/>
                      </a:cubicBezTo>
                      <a:lnTo>
                        <a:pt x="5218970" y="607655"/>
                      </a:lnTo>
                      <a:cubicBezTo>
                        <a:pt x="5218970" y="711380"/>
                        <a:pt x="5146253" y="795467"/>
                        <a:pt x="5056553" y="795467"/>
                      </a:cubicBezTo>
                      <a:lnTo>
                        <a:pt x="437744" y="795467"/>
                      </a:lnTo>
                      <a:lnTo>
                        <a:pt x="437744" y="788675"/>
                      </a:lnTo>
                      <a:lnTo>
                        <a:pt x="403272" y="792088"/>
                      </a:lnTo>
                      <a:cubicBezTo>
                        <a:pt x="180551" y="792088"/>
                        <a:pt x="0" y="614773"/>
                        <a:pt x="0" y="396044"/>
                      </a:cubicBezTo>
                      <a:cubicBezTo>
                        <a:pt x="0" y="177315"/>
                        <a:pt x="180551" y="0"/>
                        <a:pt x="403272" y="0"/>
                      </a:cubicBezTo>
                      <a:close/>
                    </a:path>
                  </a:pathLst>
                </a:custGeom>
                <a:solidFill>
                  <a:schemeClr val="lt1"/>
                </a:solidFill>
                <a:ln>
                  <a:noFill/>
                </a:ln>
                <a:effectLst>
                  <a:outerShdw blurRad="50800" dist="38100" dir="5400000" algn="t"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62" name="Google Shape;224;p4">
                  <a:extLst>
                    <a:ext uri="{FF2B5EF4-FFF2-40B4-BE49-F238E27FC236}">
                      <a16:creationId xmlns:a16="http://schemas.microsoft.com/office/drawing/2014/main" id="{48AECD68-B2B2-480F-997B-BF91B3D5F75D}"/>
                    </a:ext>
                  </a:extLst>
                </p:cNvPr>
                <p:cNvSpPr/>
                <p:nvPr/>
              </p:nvSpPr>
              <p:spPr>
                <a:xfrm rot="10800000" flipH="1">
                  <a:off x="6426849" y="2550025"/>
                  <a:ext cx="619274" cy="619274"/>
                </a:xfrm>
                <a:prstGeom prst="ellipse">
                  <a:avLst/>
                </a:prstGeom>
                <a:gradFill>
                  <a:gsLst>
                    <a:gs pos="0">
                      <a:srgbClr val="9A1F82"/>
                    </a:gs>
                    <a:gs pos="80000">
                      <a:srgbClr val="ED79D7"/>
                    </a:gs>
                    <a:gs pos="100000">
                      <a:srgbClr val="F078D9"/>
                    </a:gs>
                  </a:gsLst>
                  <a:lin ang="16200000" scaled="0"/>
                </a:gradFill>
                <a:ln w="9525" cap="flat" cmpd="sng">
                  <a:solidFill>
                    <a:srgbClr val="E485D2"/>
                  </a:solidFill>
                  <a:prstDash val="solid"/>
                  <a:round/>
                  <a:headEnd type="none" w="sm" len="sm"/>
                  <a:tailEnd type="none" w="sm" len="sm"/>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sp>
            <p:nvSpPr>
              <p:cNvPr id="55" name="Google Shape;225;p4">
                <a:extLst>
                  <a:ext uri="{FF2B5EF4-FFF2-40B4-BE49-F238E27FC236}">
                    <a16:creationId xmlns:a16="http://schemas.microsoft.com/office/drawing/2014/main" id="{C1F52F1C-C445-4253-A92D-071A6AF90D70}"/>
                  </a:ext>
                </a:extLst>
              </p:cNvPr>
              <p:cNvSpPr txBox="1"/>
              <p:nvPr/>
            </p:nvSpPr>
            <p:spPr>
              <a:xfrm>
                <a:off x="7568916" y="2799220"/>
                <a:ext cx="3332499" cy="884127"/>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2000" b="1" dirty="0">
                    <a:latin typeface="+mj-lt"/>
                  </a:rPr>
                  <a:t>Q3: </a:t>
                </a:r>
                <a:r>
                  <a:rPr lang="en-US" sz="2000" dirty="0">
                    <a:latin typeface="+mj-lt"/>
                  </a:rPr>
                  <a:t>How are the wings of a butterfly?</a:t>
                </a:r>
                <a:endParaRPr sz="3200" dirty="0">
                  <a:solidFill>
                    <a:schemeClr val="dk1"/>
                  </a:solidFill>
                  <a:latin typeface="+mj-lt"/>
                  <a:ea typeface="Calibri"/>
                  <a:cs typeface="Calibri"/>
                  <a:sym typeface="Calibri"/>
                </a:endParaRPr>
              </a:p>
            </p:txBody>
          </p:sp>
        </p:grpSp>
        <p:sp>
          <p:nvSpPr>
            <p:cNvPr id="53" name="Google Shape;226;p4">
              <a:extLst>
                <a:ext uri="{FF2B5EF4-FFF2-40B4-BE49-F238E27FC236}">
                  <a16:creationId xmlns:a16="http://schemas.microsoft.com/office/drawing/2014/main" id="{37706E08-044A-4810-8821-14EDF5B10FF7}"/>
                </a:ext>
              </a:extLst>
            </p:cNvPr>
            <p:cNvSpPr/>
            <p:nvPr/>
          </p:nvSpPr>
          <p:spPr>
            <a:xfrm>
              <a:off x="6924952" y="3027916"/>
              <a:ext cx="314510" cy="40011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r>
                <a:rPr lang="en-US" sz="2000">
                  <a:solidFill>
                    <a:schemeClr val="lt1"/>
                  </a:solidFill>
                  <a:latin typeface="Calibri"/>
                  <a:ea typeface="Calibri"/>
                  <a:cs typeface="Calibri"/>
                  <a:sym typeface="Calibri"/>
                </a:rPr>
                <a:t>3</a:t>
              </a:r>
              <a:endParaRPr sz="2000">
                <a:solidFill>
                  <a:schemeClr val="lt1"/>
                </a:solidFill>
                <a:latin typeface="Calibri"/>
                <a:ea typeface="Calibri"/>
                <a:cs typeface="Calibri"/>
                <a:sym typeface="Calibri"/>
              </a:endParaRPr>
            </a:p>
          </p:txBody>
        </p:sp>
      </p:grpSp>
      <p:grpSp>
        <p:nvGrpSpPr>
          <p:cNvPr id="20" name="Google Shape;227;p4">
            <a:extLst>
              <a:ext uri="{FF2B5EF4-FFF2-40B4-BE49-F238E27FC236}">
                <a16:creationId xmlns:a16="http://schemas.microsoft.com/office/drawing/2014/main" id="{CED746BE-4C37-4D2C-A1DE-76AC79B6F752}"/>
              </a:ext>
            </a:extLst>
          </p:cNvPr>
          <p:cNvGrpSpPr/>
          <p:nvPr/>
        </p:nvGrpSpPr>
        <p:grpSpPr>
          <a:xfrm>
            <a:off x="3641939" y="3643316"/>
            <a:ext cx="4240011" cy="1011877"/>
            <a:chOff x="1123643" y="3505627"/>
            <a:chExt cx="5295939" cy="1263872"/>
          </a:xfrm>
        </p:grpSpPr>
        <p:grpSp>
          <p:nvGrpSpPr>
            <p:cNvPr id="21" name="Google Shape;228;p4">
              <a:extLst>
                <a:ext uri="{FF2B5EF4-FFF2-40B4-BE49-F238E27FC236}">
                  <a16:creationId xmlns:a16="http://schemas.microsoft.com/office/drawing/2014/main" id="{7C81EDC9-58B6-412C-9F50-F3076E325B9D}"/>
                </a:ext>
              </a:extLst>
            </p:cNvPr>
            <p:cNvGrpSpPr/>
            <p:nvPr/>
          </p:nvGrpSpPr>
          <p:grpSpPr>
            <a:xfrm>
              <a:off x="1123643" y="3505627"/>
              <a:ext cx="5295939" cy="1263872"/>
              <a:chOff x="1123643" y="3505627"/>
              <a:chExt cx="5295939" cy="1263872"/>
            </a:xfrm>
          </p:grpSpPr>
          <p:grpSp>
            <p:nvGrpSpPr>
              <p:cNvPr id="22" name="Google Shape;229;p4">
                <a:extLst>
                  <a:ext uri="{FF2B5EF4-FFF2-40B4-BE49-F238E27FC236}">
                    <a16:creationId xmlns:a16="http://schemas.microsoft.com/office/drawing/2014/main" id="{542DA905-88E8-456A-9610-820424FBD129}"/>
                  </a:ext>
                </a:extLst>
              </p:cNvPr>
              <p:cNvGrpSpPr/>
              <p:nvPr/>
            </p:nvGrpSpPr>
            <p:grpSpPr>
              <a:xfrm flipH="1">
                <a:off x="1123643" y="3505627"/>
                <a:ext cx="5295939" cy="1263872"/>
                <a:chOff x="5527917" y="2244276"/>
                <a:chExt cx="5295939" cy="1263872"/>
              </a:xfrm>
            </p:grpSpPr>
            <p:sp>
              <p:nvSpPr>
                <p:cNvPr id="45" name="Google Shape;230;p4">
                  <a:extLst>
                    <a:ext uri="{FF2B5EF4-FFF2-40B4-BE49-F238E27FC236}">
                      <a16:creationId xmlns:a16="http://schemas.microsoft.com/office/drawing/2014/main" id="{790B77EC-DFA6-4350-8C70-2FC4D1972945}"/>
                    </a:ext>
                  </a:extLst>
                </p:cNvPr>
                <p:cNvSpPr/>
                <p:nvPr/>
              </p:nvSpPr>
              <p:spPr>
                <a:xfrm flipH="1">
                  <a:off x="5527917" y="2518545"/>
                  <a:ext cx="995275" cy="704039"/>
                </a:xfrm>
                <a:prstGeom prst="homePlate">
                  <a:avLst>
                    <a:gd name="adj" fmla="val 50000"/>
                  </a:avLst>
                </a:prstGeom>
                <a:noFill/>
                <a:ln w="25400" cap="flat" cmpd="sng">
                  <a:solidFill>
                    <a:srgbClr val="D9D9D9"/>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46" name="Google Shape;231;p4">
                  <a:extLst>
                    <a:ext uri="{FF2B5EF4-FFF2-40B4-BE49-F238E27FC236}">
                      <a16:creationId xmlns:a16="http://schemas.microsoft.com/office/drawing/2014/main" id="{0589BFAA-5034-49AC-95E4-5E821A5B7194}"/>
                    </a:ext>
                  </a:extLst>
                </p:cNvPr>
                <p:cNvSpPr/>
                <p:nvPr/>
              </p:nvSpPr>
              <p:spPr>
                <a:xfrm>
                  <a:off x="6302176" y="2307900"/>
                  <a:ext cx="4521680" cy="1128544"/>
                </a:xfrm>
                <a:prstGeom prst="roundRect">
                  <a:avLst>
                    <a:gd name="adj" fmla="val 25314"/>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47" name="Google Shape;232;p4">
                  <a:extLst>
                    <a:ext uri="{FF2B5EF4-FFF2-40B4-BE49-F238E27FC236}">
                      <a16:creationId xmlns:a16="http://schemas.microsoft.com/office/drawing/2014/main" id="{C72EEE7D-AA1E-402F-97F6-4B13BCAF605E}"/>
                    </a:ext>
                  </a:extLst>
                </p:cNvPr>
                <p:cNvSpPr/>
                <p:nvPr/>
              </p:nvSpPr>
              <p:spPr>
                <a:xfrm flipH="1">
                  <a:off x="5615372" y="2570994"/>
                  <a:ext cx="904292" cy="576064"/>
                </a:xfrm>
                <a:prstGeom prst="homePlate">
                  <a:avLst>
                    <a:gd name="adj" fmla="val 50000"/>
                  </a:avLst>
                </a:prstGeom>
                <a:gradFill>
                  <a:gsLst>
                    <a:gs pos="0">
                      <a:srgbClr val="1869AA"/>
                    </a:gs>
                    <a:gs pos="80000">
                      <a:srgbClr val="83C2F5"/>
                    </a:gs>
                    <a:gs pos="100000">
                      <a:srgbClr val="81C3F8"/>
                    </a:gs>
                  </a:gsLst>
                  <a:lin ang="16200000" scaled="0"/>
                </a:gradFill>
                <a:ln w="9525" cap="flat" cmpd="sng">
                  <a:solidFill>
                    <a:srgbClr val="8FC3EC"/>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48" name="Google Shape;233;p4">
                  <a:extLst>
                    <a:ext uri="{FF2B5EF4-FFF2-40B4-BE49-F238E27FC236}">
                      <a16:creationId xmlns:a16="http://schemas.microsoft.com/office/drawing/2014/main" id="{FF6269BC-816F-4842-8724-F3AED9746817}"/>
                    </a:ext>
                  </a:extLst>
                </p:cNvPr>
                <p:cNvSpPr/>
                <p:nvPr/>
              </p:nvSpPr>
              <p:spPr>
                <a:xfrm rot="10800000" flipH="1">
                  <a:off x="6051004" y="2244276"/>
                  <a:ext cx="1263872" cy="1263872"/>
                </a:xfrm>
                <a:prstGeom prst="ellipse">
                  <a:avLst/>
                </a:prstGeom>
                <a:gradFill>
                  <a:gsLst>
                    <a:gs pos="0">
                      <a:srgbClr val="1869AA"/>
                    </a:gs>
                    <a:gs pos="80000">
                      <a:srgbClr val="83C2F5"/>
                    </a:gs>
                    <a:gs pos="100000">
                      <a:srgbClr val="81C3F8"/>
                    </a:gs>
                  </a:gsLst>
                  <a:lin ang="16200000" scaled="0"/>
                </a:gradFill>
                <a:ln w="9525" cap="flat" cmpd="sng">
                  <a:solidFill>
                    <a:srgbClr val="8FC3EC"/>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49" name="Google Shape;234;p4">
                  <a:extLst>
                    <a:ext uri="{FF2B5EF4-FFF2-40B4-BE49-F238E27FC236}">
                      <a16:creationId xmlns:a16="http://schemas.microsoft.com/office/drawing/2014/main" id="{DA5608F7-4CAF-48BF-886F-DB7EBD7C4672}"/>
                    </a:ext>
                  </a:extLst>
                </p:cNvPr>
                <p:cNvSpPr/>
                <p:nvPr/>
              </p:nvSpPr>
              <p:spPr>
                <a:xfrm>
                  <a:off x="6185672" y="2383601"/>
                  <a:ext cx="985222" cy="985222"/>
                </a:xfrm>
                <a:prstGeom prst="ellipse">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50" name="Google Shape;235;p4">
                  <a:extLst>
                    <a:ext uri="{FF2B5EF4-FFF2-40B4-BE49-F238E27FC236}">
                      <a16:creationId xmlns:a16="http://schemas.microsoft.com/office/drawing/2014/main" id="{5AB5C045-4CFE-483D-BB9D-C973605A7ED1}"/>
                    </a:ext>
                  </a:extLst>
                </p:cNvPr>
                <p:cNvSpPr/>
                <p:nvPr/>
              </p:nvSpPr>
              <p:spPr>
                <a:xfrm>
                  <a:off x="6349638" y="2480058"/>
                  <a:ext cx="4330236" cy="795467"/>
                </a:xfrm>
                <a:custGeom>
                  <a:avLst/>
                  <a:gdLst/>
                  <a:ahLst/>
                  <a:cxnLst/>
                  <a:rect l="l" t="t" r="r" b="b"/>
                  <a:pathLst>
                    <a:path w="5218970" h="795467" extrusionOk="0">
                      <a:moveTo>
                        <a:pt x="403272" y="0"/>
                      </a:moveTo>
                      <a:lnTo>
                        <a:pt x="437744" y="3413"/>
                      </a:lnTo>
                      <a:lnTo>
                        <a:pt x="437744" y="3379"/>
                      </a:lnTo>
                      <a:lnTo>
                        <a:pt x="5056553" y="3379"/>
                      </a:lnTo>
                      <a:cubicBezTo>
                        <a:pt x="5146253" y="3379"/>
                        <a:pt x="5218970" y="87466"/>
                        <a:pt x="5218970" y="191192"/>
                      </a:cubicBezTo>
                      <a:lnTo>
                        <a:pt x="5218970" y="607655"/>
                      </a:lnTo>
                      <a:cubicBezTo>
                        <a:pt x="5218970" y="711380"/>
                        <a:pt x="5146253" y="795467"/>
                        <a:pt x="5056553" y="795467"/>
                      </a:cubicBezTo>
                      <a:lnTo>
                        <a:pt x="437744" y="795467"/>
                      </a:lnTo>
                      <a:lnTo>
                        <a:pt x="437744" y="788675"/>
                      </a:lnTo>
                      <a:lnTo>
                        <a:pt x="403272" y="792088"/>
                      </a:lnTo>
                      <a:cubicBezTo>
                        <a:pt x="180551" y="792088"/>
                        <a:pt x="0" y="614773"/>
                        <a:pt x="0" y="396044"/>
                      </a:cubicBezTo>
                      <a:cubicBezTo>
                        <a:pt x="0" y="177315"/>
                        <a:pt x="180551" y="0"/>
                        <a:pt x="403272" y="0"/>
                      </a:cubicBezTo>
                      <a:close/>
                    </a:path>
                  </a:pathLst>
                </a:custGeom>
                <a:solidFill>
                  <a:schemeClr val="lt1"/>
                </a:solidFill>
                <a:ln>
                  <a:noFill/>
                </a:ln>
                <a:effectLst>
                  <a:outerShdw blurRad="50800" dist="38100" dir="5400000" algn="t"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51" name="Google Shape;236;p4">
                  <a:extLst>
                    <a:ext uri="{FF2B5EF4-FFF2-40B4-BE49-F238E27FC236}">
                      <a16:creationId xmlns:a16="http://schemas.microsoft.com/office/drawing/2014/main" id="{22F3E912-8176-4216-89A9-2179CCBD52BC}"/>
                    </a:ext>
                  </a:extLst>
                </p:cNvPr>
                <p:cNvSpPr/>
                <p:nvPr/>
              </p:nvSpPr>
              <p:spPr>
                <a:xfrm rot="10800000" flipH="1">
                  <a:off x="6426849" y="2550025"/>
                  <a:ext cx="619274" cy="619274"/>
                </a:xfrm>
                <a:prstGeom prst="ellipse">
                  <a:avLst/>
                </a:prstGeom>
                <a:gradFill>
                  <a:gsLst>
                    <a:gs pos="0">
                      <a:srgbClr val="1869AA"/>
                    </a:gs>
                    <a:gs pos="80000">
                      <a:srgbClr val="83C2F5"/>
                    </a:gs>
                    <a:gs pos="100000">
                      <a:srgbClr val="81C3F8"/>
                    </a:gs>
                  </a:gsLst>
                  <a:lin ang="16200000" scaled="0"/>
                </a:gradFill>
                <a:ln w="9525" cap="flat" cmpd="sng">
                  <a:solidFill>
                    <a:srgbClr val="8FC3EC"/>
                  </a:solidFill>
                  <a:prstDash val="solid"/>
                  <a:round/>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grpSp>
          <p:sp>
            <p:nvSpPr>
              <p:cNvPr id="44" name="Google Shape;237;p4">
                <a:extLst>
                  <a:ext uri="{FF2B5EF4-FFF2-40B4-BE49-F238E27FC236}">
                    <a16:creationId xmlns:a16="http://schemas.microsoft.com/office/drawing/2014/main" id="{50500662-FC2D-4F59-89D1-3B1E2F0E885D}"/>
                  </a:ext>
                </a:extLst>
              </p:cNvPr>
              <p:cNvSpPr txBox="1"/>
              <p:nvPr/>
            </p:nvSpPr>
            <p:spPr>
              <a:xfrm>
                <a:off x="1333538" y="3684082"/>
                <a:ext cx="3479925" cy="884126"/>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2000" b="1" dirty="0">
                    <a:latin typeface="+mj-lt"/>
                  </a:rPr>
                  <a:t>Q4: </a:t>
                </a:r>
                <a:r>
                  <a:rPr lang="en-US" sz="2000" dirty="0">
                    <a:latin typeface="+mj-lt"/>
                  </a:rPr>
                  <a:t>  Where do you find them?</a:t>
                </a:r>
                <a:endParaRPr sz="3200" dirty="0">
                  <a:solidFill>
                    <a:schemeClr val="dk1"/>
                  </a:solidFill>
                  <a:latin typeface="+mj-lt"/>
                  <a:ea typeface="Calibri"/>
                  <a:cs typeface="Calibri"/>
                  <a:sym typeface="Calibri"/>
                </a:endParaRPr>
              </a:p>
            </p:txBody>
          </p:sp>
        </p:grpSp>
        <p:sp>
          <p:nvSpPr>
            <p:cNvPr id="42" name="Google Shape;238;p4">
              <a:extLst>
                <a:ext uri="{FF2B5EF4-FFF2-40B4-BE49-F238E27FC236}">
                  <a16:creationId xmlns:a16="http://schemas.microsoft.com/office/drawing/2014/main" id="{DB498A47-8F55-401E-B752-40915FBB6125}"/>
                </a:ext>
              </a:extLst>
            </p:cNvPr>
            <p:cNvSpPr/>
            <p:nvPr/>
          </p:nvSpPr>
          <p:spPr>
            <a:xfrm>
              <a:off x="5072789" y="3939087"/>
              <a:ext cx="314510" cy="40011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r>
                <a:rPr lang="en-US" sz="2000">
                  <a:solidFill>
                    <a:schemeClr val="lt1"/>
                  </a:solidFill>
                  <a:latin typeface="Calibri"/>
                  <a:ea typeface="Calibri"/>
                  <a:cs typeface="Calibri"/>
                  <a:sym typeface="Calibri"/>
                </a:rPr>
                <a:t>4</a:t>
              </a:r>
              <a:endParaRPr sz="2000">
                <a:solidFill>
                  <a:schemeClr val="lt1"/>
                </a:solidFill>
                <a:latin typeface="Calibri"/>
                <a:ea typeface="Calibri"/>
                <a:cs typeface="Calibri"/>
                <a:sym typeface="Calibri"/>
              </a:endParaRPr>
            </a:p>
          </p:txBody>
        </p:sp>
      </p:grpSp>
      <p:grpSp>
        <p:nvGrpSpPr>
          <p:cNvPr id="23" name="Google Shape;239;p4">
            <a:extLst>
              <a:ext uri="{FF2B5EF4-FFF2-40B4-BE49-F238E27FC236}">
                <a16:creationId xmlns:a16="http://schemas.microsoft.com/office/drawing/2014/main" id="{5FF3CA02-0CA7-4148-B1FC-4777DA47826E}"/>
              </a:ext>
            </a:extLst>
          </p:cNvPr>
          <p:cNvGrpSpPr/>
          <p:nvPr/>
        </p:nvGrpSpPr>
        <p:grpSpPr>
          <a:xfrm>
            <a:off x="7167570" y="4560264"/>
            <a:ext cx="4179789" cy="1011876"/>
            <a:chOff x="5873753" y="4391212"/>
            <a:chExt cx="5220718" cy="1263872"/>
          </a:xfrm>
        </p:grpSpPr>
        <p:grpSp>
          <p:nvGrpSpPr>
            <p:cNvPr id="24" name="Google Shape;240;p4">
              <a:extLst>
                <a:ext uri="{FF2B5EF4-FFF2-40B4-BE49-F238E27FC236}">
                  <a16:creationId xmlns:a16="http://schemas.microsoft.com/office/drawing/2014/main" id="{711B6C61-0DA9-46A3-8249-A8BB562990A5}"/>
                </a:ext>
              </a:extLst>
            </p:cNvPr>
            <p:cNvGrpSpPr/>
            <p:nvPr/>
          </p:nvGrpSpPr>
          <p:grpSpPr>
            <a:xfrm>
              <a:off x="5873753" y="4391212"/>
              <a:ext cx="5220718" cy="1263872"/>
              <a:chOff x="5873753" y="4391212"/>
              <a:chExt cx="5220718" cy="1263872"/>
            </a:xfrm>
          </p:grpSpPr>
          <p:grpSp>
            <p:nvGrpSpPr>
              <p:cNvPr id="25" name="Google Shape;241;p4">
                <a:extLst>
                  <a:ext uri="{FF2B5EF4-FFF2-40B4-BE49-F238E27FC236}">
                    <a16:creationId xmlns:a16="http://schemas.microsoft.com/office/drawing/2014/main" id="{51232FFE-6D92-48D3-9AE3-DA2CF7F982F3}"/>
                  </a:ext>
                </a:extLst>
              </p:cNvPr>
              <p:cNvGrpSpPr/>
              <p:nvPr/>
            </p:nvGrpSpPr>
            <p:grpSpPr>
              <a:xfrm>
                <a:off x="5873753" y="4391212"/>
                <a:ext cx="5220718" cy="1263872"/>
                <a:chOff x="5531419" y="2244276"/>
                <a:chExt cx="5220718" cy="1263872"/>
              </a:xfrm>
            </p:grpSpPr>
            <p:sp>
              <p:nvSpPr>
                <p:cNvPr id="34" name="Google Shape;242;p4">
                  <a:extLst>
                    <a:ext uri="{FF2B5EF4-FFF2-40B4-BE49-F238E27FC236}">
                      <a16:creationId xmlns:a16="http://schemas.microsoft.com/office/drawing/2014/main" id="{2F2935C1-5F62-4978-A375-16842D3DE737}"/>
                    </a:ext>
                  </a:extLst>
                </p:cNvPr>
                <p:cNvSpPr/>
                <p:nvPr/>
              </p:nvSpPr>
              <p:spPr>
                <a:xfrm flipH="1">
                  <a:off x="5531419" y="2529667"/>
                  <a:ext cx="956667" cy="690817"/>
                </a:xfrm>
                <a:prstGeom prst="homePlate">
                  <a:avLst>
                    <a:gd name="adj" fmla="val 50000"/>
                  </a:avLst>
                </a:prstGeom>
                <a:noFill/>
                <a:ln w="25400" cap="flat" cmpd="sng">
                  <a:solidFill>
                    <a:srgbClr val="D9D9D9"/>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35" name="Google Shape;243;p4">
                  <a:extLst>
                    <a:ext uri="{FF2B5EF4-FFF2-40B4-BE49-F238E27FC236}">
                      <a16:creationId xmlns:a16="http://schemas.microsoft.com/office/drawing/2014/main" id="{5E4EFF3A-0378-45DC-BE3B-F80F0F8A4F7F}"/>
                    </a:ext>
                  </a:extLst>
                </p:cNvPr>
                <p:cNvSpPr/>
                <p:nvPr/>
              </p:nvSpPr>
              <p:spPr>
                <a:xfrm>
                  <a:off x="6302176" y="2307900"/>
                  <a:ext cx="4449961" cy="1128544"/>
                </a:xfrm>
                <a:prstGeom prst="roundRect">
                  <a:avLst>
                    <a:gd name="adj" fmla="val 25314"/>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36" name="Google Shape;244;p4">
                  <a:extLst>
                    <a:ext uri="{FF2B5EF4-FFF2-40B4-BE49-F238E27FC236}">
                      <a16:creationId xmlns:a16="http://schemas.microsoft.com/office/drawing/2014/main" id="{5748BDB0-EAA3-4559-BC21-5DD958BCC83D}"/>
                    </a:ext>
                  </a:extLst>
                </p:cNvPr>
                <p:cNvSpPr/>
                <p:nvPr/>
              </p:nvSpPr>
              <p:spPr>
                <a:xfrm flipH="1">
                  <a:off x="5615372" y="2581717"/>
                  <a:ext cx="904292" cy="576064"/>
                </a:xfrm>
                <a:prstGeom prst="homePlate">
                  <a:avLst>
                    <a:gd name="adj" fmla="val 50000"/>
                  </a:avLst>
                </a:prstGeom>
                <a:gradFill>
                  <a:gsLst>
                    <a:gs pos="0">
                      <a:srgbClr val="A54414"/>
                    </a:gs>
                    <a:gs pos="80000">
                      <a:srgbClr val="F79C6F"/>
                    </a:gs>
                    <a:gs pos="100000">
                      <a:srgbClr val="FB9C6D"/>
                    </a:gs>
                  </a:gsLst>
                  <a:lin ang="16200000" scaled="0"/>
                </a:gradFill>
                <a:ln w="9525" cap="flat" cmpd="sng">
                  <a:solidFill>
                    <a:srgbClr val="ECA37D"/>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37" name="Google Shape;245;p4">
                  <a:extLst>
                    <a:ext uri="{FF2B5EF4-FFF2-40B4-BE49-F238E27FC236}">
                      <a16:creationId xmlns:a16="http://schemas.microsoft.com/office/drawing/2014/main" id="{DB88FB1C-1A6A-4B13-BBCB-70EAECF68CDD}"/>
                    </a:ext>
                  </a:extLst>
                </p:cNvPr>
                <p:cNvSpPr/>
                <p:nvPr/>
              </p:nvSpPr>
              <p:spPr>
                <a:xfrm rot="10800000" flipH="1">
                  <a:off x="6051004" y="2244276"/>
                  <a:ext cx="1263872" cy="1263872"/>
                </a:xfrm>
                <a:prstGeom prst="ellipse">
                  <a:avLst/>
                </a:prstGeom>
                <a:gradFill>
                  <a:gsLst>
                    <a:gs pos="0">
                      <a:srgbClr val="A54414"/>
                    </a:gs>
                    <a:gs pos="80000">
                      <a:srgbClr val="F79C6F"/>
                    </a:gs>
                    <a:gs pos="100000">
                      <a:srgbClr val="FB9C6D"/>
                    </a:gs>
                  </a:gsLst>
                  <a:lin ang="16200000" scaled="0"/>
                </a:gradFill>
                <a:ln w="9525" cap="flat" cmpd="sng">
                  <a:solidFill>
                    <a:srgbClr val="ECA37D"/>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38" name="Google Shape;246;p4">
                  <a:extLst>
                    <a:ext uri="{FF2B5EF4-FFF2-40B4-BE49-F238E27FC236}">
                      <a16:creationId xmlns:a16="http://schemas.microsoft.com/office/drawing/2014/main" id="{778EF410-5323-4ED9-88C3-B2ED9D169735}"/>
                    </a:ext>
                  </a:extLst>
                </p:cNvPr>
                <p:cNvSpPr/>
                <p:nvPr/>
              </p:nvSpPr>
              <p:spPr>
                <a:xfrm>
                  <a:off x="6185672" y="2383601"/>
                  <a:ext cx="985222" cy="985222"/>
                </a:xfrm>
                <a:prstGeom prst="ellipse">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39" name="Google Shape;247;p4">
                  <a:extLst>
                    <a:ext uri="{FF2B5EF4-FFF2-40B4-BE49-F238E27FC236}">
                      <a16:creationId xmlns:a16="http://schemas.microsoft.com/office/drawing/2014/main" id="{3638B776-1A67-4757-9237-956DB02A3647}"/>
                    </a:ext>
                  </a:extLst>
                </p:cNvPr>
                <p:cNvSpPr/>
                <p:nvPr/>
              </p:nvSpPr>
              <p:spPr>
                <a:xfrm>
                  <a:off x="6349638" y="2480058"/>
                  <a:ext cx="4258484" cy="795468"/>
                </a:xfrm>
                <a:custGeom>
                  <a:avLst/>
                  <a:gdLst/>
                  <a:ahLst/>
                  <a:cxnLst/>
                  <a:rect l="l" t="t" r="r" b="b"/>
                  <a:pathLst>
                    <a:path w="5218970" h="795467" extrusionOk="0">
                      <a:moveTo>
                        <a:pt x="403272" y="0"/>
                      </a:moveTo>
                      <a:lnTo>
                        <a:pt x="437744" y="3413"/>
                      </a:lnTo>
                      <a:lnTo>
                        <a:pt x="437744" y="3379"/>
                      </a:lnTo>
                      <a:lnTo>
                        <a:pt x="5056553" y="3379"/>
                      </a:lnTo>
                      <a:cubicBezTo>
                        <a:pt x="5146253" y="3379"/>
                        <a:pt x="5218970" y="87466"/>
                        <a:pt x="5218970" y="191192"/>
                      </a:cubicBezTo>
                      <a:lnTo>
                        <a:pt x="5218970" y="607655"/>
                      </a:lnTo>
                      <a:cubicBezTo>
                        <a:pt x="5218970" y="711380"/>
                        <a:pt x="5146253" y="795467"/>
                        <a:pt x="5056553" y="795467"/>
                      </a:cubicBezTo>
                      <a:lnTo>
                        <a:pt x="437744" y="795467"/>
                      </a:lnTo>
                      <a:lnTo>
                        <a:pt x="437744" y="788675"/>
                      </a:lnTo>
                      <a:lnTo>
                        <a:pt x="403272" y="792088"/>
                      </a:lnTo>
                      <a:cubicBezTo>
                        <a:pt x="180551" y="792088"/>
                        <a:pt x="0" y="614773"/>
                        <a:pt x="0" y="396044"/>
                      </a:cubicBezTo>
                      <a:cubicBezTo>
                        <a:pt x="0" y="177315"/>
                        <a:pt x="180551" y="0"/>
                        <a:pt x="403272" y="0"/>
                      </a:cubicBezTo>
                      <a:close/>
                    </a:path>
                  </a:pathLst>
                </a:custGeom>
                <a:solidFill>
                  <a:schemeClr val="lt1"/>
                </a:solidFill>
                <a:ln>
                  <a:noFill/>
                </a:ln>
                <a:effectLst>
                  <a:outerShdw blurRad="50800" dist="38100" dir="5400000" algn="t"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40" name="Google Shape;248;p4">
                  <a:extLst>
                    <a:ext uri="{FF2B5EF4-FFF2-40B4-BE49-F238E27FC236}">
                      <a16:creationId xmlns:a16="http://schemas.microsoft.com/office/drawing/2014/main" id="{15D8990C-4D5C-440E-BE97-568D5792ECE4}"/>
                    </a:ext>
                  </a:extLst>
                </p:cNvPr>
                <p:cNvSpPr/>
                <p:nvPr/>
              </p:nvSpPr>
              <p:spPr>
                <a:xfrm rot="10800000" flipH="1">
                  <a:off x="6426849" y="2550025"/>
                  <a:ext cx="619274" cy="619274"/>
                </a:xfrm>
                <a:prstGeom prst="ellipse">
                  <a:avLst/>
                </a:prstGeom>
                <a:gradFill>
                  <a:gsLst>
                    <a:gs pos="0">
                      <a:srgbClr val="A54414"/>
                    </a:gs>
                    <a:gs pos="80000">
                      <a:srgbClr val="F79C6F"/>
                    </a:gs>
                    <a:gs pos="100000">
                      <a:srgbClr val="FB9C6D"/>
                    </a:gs>
                  </a:gsLst>
                  <a:lin ang="16200000" scaled="0"/>
                </a:gradFill>
                <a:ln w="9525" cap="flat" cmpd="sng">
                  <a:solidFill>
                    <a:srgbClr val="ECA37D"/>
                  </a:solidFill>
                  <a:prstDash val="solid"/>
                  <a:round/>
                  <a:headEnd type="none" w="sm" len="sm"/>
                  <a:tailEnd type="none" w="sm" len="sm"/>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sp>
            <p:nvSpPr>
              <p:cNvPr id="33" name="Google Shape;249;p4">
                <a:extLst>
                  <a:ext uri="{FF2B5EF4-FFF2-40B4-BE49-F238E27FC236}">
                    <a16:creationId xmlns:a16="http://schemas.microsoft.com/office/drawing/2014/main" id="{6A96D4A0-EC97-4E31-AFC6-912F3EF0DB20}"/>
                  </a:ext>
                </a:extLst>
              </p:cNvPr>
              <p:cNvSpPr txBox="1"/>
              <p:nvPr/>
            </p:nvSpPr>
            <p:spPr>
              <a:xfrm>
                <a:off x="7383498" y="4798467"/>
                <a:ext cx="3576297" cy="499702"/>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2000" b="1" dirty="0">
                    <a:latin typeface="+mj-lt"/>
                  </a:rPr>
                  <a:t>Q5: </a:t>
                </a:r>
                <a:r>
                  <a:rPr lang="en-US" sz="2000" dirty="0">
                    <a:latin typeface="+mj-lt"/>
                  </a:rPr>
                  <a:t>What do they eat?</a:t>
                </a:r>
                <a:endParaRPr sz="3200" dirty="0">
                  <a:solidFill>
                    <a:schemeClr val="dk1"/>
                  </a:solidFill>
                  <a:latin typeface="+mj-lt"/>
                  <a:ea typeface="Calibri"/>
                  <a:cs typeface="Calibri"/>
                  <a:sym typeface="Calibri"/>
                </a:endParaRPr>
              </a:p>
            </p:txBody>
          </p:sp>
        </p:grpSp>
        <p:sp>
          <p:nvSpPr>
            <p:cNvPr id="31" name="Google Shape;250;p4">
              <a:extLst>
                <a:ext uri="{FF2B5EF4-FFF2-40B4-BE49-F238E27FC236}">
                  <a16:creationId xmlns:a16="http://schemas.microsoft.com/office/drawing/2014/main" id="{97D27D5A-1A12-4F5B-BF6B-BB070052E8E8}"/>
                </a:ext>
              </a:extLst>
            </p:cNvPr>
            <p:cNvSpPr/>
            <p:nvPr/>
          </p:nvSpPr>
          <p:spPr>
            <a:xfrm>
              <a:off x="6922704" y="4806543"/>
              <a:ext cx="314510" cy="40011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r>
                <a:rPr lang="en-US" sz="2000">
                  <a:solidFill>
                    <a:schemeClr val="lt1"/>
                  </a:solidFill>
                  <a:latin typeface="Calibri"/>
                  <a:ea typeface="Calibri"/>
                  <a:cs typeface="Calibri"/>
                  <a:sym typeface="Calibri"/>
                </a:rPr>
                <a:t>5</a:t>
              </a:r>
              <a:endParaRPr sz="2000">
                <a:solidFill>
                  <a:schemeClr val="lt1"/>
                </a:solidFill>
                <a:latin typeface="Calibri"/>
                <a:ea typeface="Calibri"/>
                <a:cs typeface="Calibri"/>
                <a:sym typeface="Calibri"/>
              </a:endParaRPr>
            </a:p>
          </p:txBody>
        </p:sp>
      </p:grpSp>
      <p:pic>
        <p:nvPicPr>
          <p:cNvPr id="19458" name="Picture 2" descr="https://lh3.googleusercontent.com/ULLxEgwxfX0YQeepzF3gGiOTrAycd4WoT6neOyiFmxMDRVplnK1hoxv79K2H1KntPCmLZU9ltKHxQRybKcebi34JABLMwrntrf5dhQmzc7PtXjxTort0usbN2hdf4ruTgtTdE_Ot"/>
          <p:cNvPicPr>
            <a:picLocks noChangeAspect="1" noChangeArrowheads="1"/>
          </p:cNvPicPr>
          <p:nvPr/>
        </p:nvPicPr>
        <p:blipFill>
          <a:blip r:embed="rId3"/>
          <a:stretch>
            <a:fillRect/>
          </a:stretch>
        </p:blipFill>
        <p:spPr bwMode="auto">
          <a:xfrm>
            <a:off x="30311" y="840003"/>
            <a:ext cx="3185159" cy="1778380"/>
          </a:xfrm>
          <a:prstGeom prst="rect">
            <a:avLst/>
          </a:prstGeom>
          <a:noFill/>
        </p:spPr>
      </p:pic>
      <p:sp>
        <p:nvSpPr>
          <p:cNvPr id="98" name="Freeform 97"/>
          <p:cNvSpPr/>
          <p:nvPr/>
        </p:nvSpPr>
        <p:spPr>
          <a:xfrm flipH="1">
            <a:off x="983432" y="71414"/>
            <a:ext cx="9928187" cy="720080"/>
          </a:xfrm>
          <a:custGeom>
            <a:avLst/>
            <a:gdLst>
              <a:gd name="connsiteX0" fmla="*/ 9568147 w 9928187"/>
              <a:gd name="connsiteY0" fmla="*/ 0 h 720080"/>
              <a:gd name="connsiteX1" fmla="*/ 9424131 w 9928187"/>
              <a:gd name="connsiteY1" fmla="*/ 0 h 720080"/>
              <a:gd name="connsiteX2" fmla="*/ 504056 w 9928187"/>
              <a:gd name="connsiteY2" fmla="*/ 0 h 720080"/>
              <a:gd name="connsiteX3" fmla="*/ 360040 w 9928187"/>
              <a:gd name="connsiteY3" fmla="*/ 0 h 720080"/>
              <a:gd name="connsiteX4" fmla="*/ 0 w 9928187"/>
              <a:gd name="connsiteY4" fmla="*/ 360040 h 720080"/>
              <a:gd name="connsiteX5" fmla="*/ 360040 w 9928187"/>
              <a:gd name="connsiteY5" fmla="*/ 720080 h 720080"/>
              <a:gd name="connsiteX6" fmla="*/ 504056 w 9928187"/>
              <a:gd name="connsiteY6" fmla="*/ 720080 h 720080"/>
              <a:gd name="connsiteX7" fmla="*/ 9424131 w 9928187"/>
              <a:gd name="connsiteY7" fmla="*/ 720080 h 720080"/>
              <a:gd name="connsiteX8" fmla="*/ 9568147 w 9928187"/>
              <a:gd name="connsiteY8" fmla="*/ 720080 h 720080"/>
              <a:gd name="connsiteX9" fmla="*/ 9928187 w 9928187"/>
              <a:gd name="connsiteY9" fmla="*/ 360040 h 72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8187" h="720080">
                <a:moveTo>
                  <a:pt x="9568147" y="0"/>
                </a:moveTo>
                <a:lnTo>
                  <a:pt x="9424131" y="0"/>
                </a:lnTo>
                <a:lnTo>
                  <a:pt x="504056" y="0"/>
                </a:lnTo>
                <a:lnTo>
                  <a:pt x="360040" y="0"/>
                </a:lnTo>
                <a:lnTo>
                  <a:pt x="0" y="360040"/>
                </a:lnTo>
                <a:lnTo>
                  <a:pt x="360040" y="720080"/>
                </a:lnTo>
                <a:lnTo>
                  <a:pt x="504056" y="720080"/>
                </a:lnTo>
                <a:lnTo>
                  <a:pt x="9424131" y="720080"/>
                </a:lnTo>
                <a:lnTo>
                  <a:pt x="9568147" y="720080"/>
                </a:lnTo>
                <a:lnTo>
                  <a:pt x="9928187" y="360040"/>
                </a:lnTo>
                <a:close/>
              </a:path>
            </a:pathLst>
          </a:custGeom>
          <a:ln w="57150"/>
          <a:scene3d>
            <a:camera prst="orthographicFront"/>
            <a:lightRig rig="threePt" dir="t"/>
          </a:scene3d>
          <a:sp3d>
            <a:bevelT w="114300" prst="artDeco"/>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99" name="Title 1"/>
          <p:cNvSpPr>
            <a:spLocks noGrp="1"/>
          </p:cNvSpPr>
          <p:nvPr>
            <p:ph type="title"/>
          </p:nvPr>
        </p:nvSpPr>
        <p:spPr>
          <a:xfrm>
            <a:off x="1447786" y="104438"/>
            <a:ext cx="9296427" cy="654032"/>
          </a:xfrm>
          <a:prstGeom prst="homePlate">
            <a:avLst>
              <a:gd name="adj" fmla="val 75166"/>
            </a:avLst>
          </a:prstGeom>
        </p:spPr>
        <p:txBody>
          <a:bodyPr/>
          <a:lstStyle/>
          <a:p>
            <a:r>
              <a:rPr lang="en-US" b="1" dirty="0"/>
              <a:t>Picture Composition</a:t>
            </a:r>
          </a:p>
        </p:txBody>
      </p:sp>
      <p:sp>
        <p:nvSpPr>
          <p:cNvPr id="104" name="TextBox 103"/>
          <p:cNvSpPr txBox="1"/>
          <p:nvPr/>
        </p:nvSpPr>
        <p:spPr>
          <a:xfrm>
            <a:off x="3095603" y="2928934"/>
            <a:ext cx="3643339" cy="707886"/>
          </a:xfrm>
          <a:prstGeom prst="rect">
            <a:avLst/>
          </a:prstGeom>
          <a:noFill/>
          <a:ln w="28575">
            <a:solidFill>
              <a:srgbClr val="00B0F0"/>
            </a:solidFill>
          </a:ln>
        </p:spPr>
        <p:txBody>
          <a:bodyPr wrap="square" rtlCol="0">
            <a:spAutoFit/>
          </a:bodyPr>
          <a:lstStyle/>
          <a:p>
            <a:pPr algn="ctr"/>
            <a:r>
              <a:rPr lang="en-US" sz="2000" b="1" dirty="0"/>
              <a:t>A3: </a:t>
            </a:r>
            <a:r>
              <a:rPr lang="en-US" sz="2000" dirty="0"/>
              <a:t>The wings of a butterfly are very beautiful and </a:t>
            </a:r>
            <a:r>
              <a:rPr lang="en-US" sz="2000" dirty="0" err="1"/>
              <a:t>colourful</a:t>
            </a:r>
            <a:r>
              <a:rPr lang="en-US" sz="2000" dirty="0"/>
              <a:t>.</a:t>
            </a:r>
          </a:p>
        </p:txBody>
      </p:sp>
      <p:sp>
        <p:nvSpPr>
          <p:cNvPr id="105" name="TextBox 104"/>
          <p:cNvSpPr txBox="1"/>
          <p:nvPr/>
        </p:nvSpPr>
        <p:spPr>
          <a:xfrm>
            <a:off x="8364912" y="3854239"/>
            <a:ext cx="3562476" cy="707886"/>
          </a:xfrm>
          <a:prstGeom prst="rect">
            <a:avLst/>
          </a:prstGeom>
          <a:noFill/>
          <a:ln w="28575">
            <a:solidFill>
              <a:srgbClr val="00B0F0"/>
            </a:solidFill>
          </a:ln>
        </p:spPr>
        <p:txBody>
          <a:bodyPr wrap="square" rtlCol="0">
            <a:spAutoFit/>
          </a:bodyPr>
          <a:lstStyle/>
          <a:p>
            <a:pPr algn="ctr"/>
            <a:r>
              <a:rPr lang="en-US" sz="2000" b="1" dirty="0"/>
              <a:t>A4</a:t>
            </a:r>
            <a:r>
              <a:rPr lang="en-US" sz="2000" dirty="0"/>
              <a:t>:  We find them in the garden where there are flowers.</a:t>
            </a:r>
          </a:p>
        </p:txBody>
      </p:sp>
      <p:sp>
        <p:nvSpPr>
          <p:cNvPr id="106" name="TextBox 105"/>
          <p:cNvSpPr txBox="1"/>
          <p:nvPr/>
        </p:nvSpPr>
        <p:spPr>
          <a:xfrm>
            <a:off x="3213136" y="4841431"/>
            <a:ext cx="3488707" cy="707886"/>
          </a:xfrm>
          <a:prstGeom prst="rect">
            <a:avLst/>
          </a:prstGeom>
          <a:noFill/>
          <a:ln w="28575">
            <a:solidFill>
              <a:srgbClr val="00B0F0"/>
            </a:solidFill>
          </a:ln>
        </p:spPr>
        <p:txBody>
          <a:bodyPr wrap="square" rtlCol="0">
            <a:spAutoFit/>
          </a:bodyPr>
          <a:lstStyle/>
          <a:p>
            <a:pPr algn="ctr"/>
            <a:r>
              <a:rPr lang="en-US" sz="2000" b="1" dirty="0"/>
              <a:t>A5: </a:t>
            </a:r>
            <a:r>
              <a:rPr lang="en-US" sz="2000" dirty="0"/>
              <a:t>They drink the nectar from the flowers.</a:t>
            </a:r>
          </a:p>
        </p:txBody>
      </p:sp>
      <p:graphicFrame>
        <p:nvGraphicFramePr>
          <p:cNvPr id="107" name="Table 106"/>
          <p:cNvGraphicFramePr>
            <a:graphicFrameLocks noGrp="1"/>
          </p:cNvGraphicFramePr>
          <p:nvPr>
            <p:extLst>
              <p:ext uri="{D42A27DB-BD31-4B8C-83A1-F6EECF244321}">
                <p14:modId xmlns:p14="http://schemas.microsoft.com/office/powerpoint/2010/main" val="77859089"/>
              </p:ext>
            </p:extLst>
          </p:nvPr>
        </p:nvGraphicFramePr>
        <p:xfrm>
          <a:off x="327757" y="3284984"/>
          <a:ext cx="2590266" cy="1280160"/>
        </p:xfrm>
        <a:graphic>
          <a:graphicData uri="http://schemas.openxmlformats.org/drawingml/2006/table">
            <a:tbl>
              <a:tblPr bandRow="1">
                <a:tableStyleId>{7DF18680-E054-41AD-8BC1-D1AEF772440D}</a:tableStyleId>
              </a:tblPr>
              <a:tblGrid>
                <a:gridCol w="1295133">
                  <a:extLst>
                    <a:ext uri="{9D8B030D-6E8A-4147-A177-3AD203B41FA5}">
                      <a16:colId xmlns:a16="http://schemas.microsoft.com/office/drawing/2014/main" val="20000"/>
                    </a:ext>
                  </a:extLst>
                </a:gridCol>
                <a:gridCol w="1295133">
                  <a:extLst>
                    <a:ext uri="{9D8B030D-6E8A-4147-A177-3AD203B41FA5}">
                      <a16:colId xmlns:a16="http://schemas.microsoft.com/office/drawing/2014/main" val="20001"/>
                    </a:ext>
                  </a:extLst>
                </a:gridCol>
              </a:tblGrid>
              <a:tr h="370840">
                <a:tc>
                  <a:txBody>
                    <a:bodyPr/>
                    <a:lstStyle/>
                    <a:p>
                      <a:r>
                        <a:rPr lang="en-US" sz="2200" b="0" dirty="0">
                          <a:solidFill>
                            <a:schemeClr val="tx1"/>
                          </a:solidFill>
                        </a:rPr>
                        <a:t>butterfly</a:t>
                      </a:r>
                    </a:p>
                  </a:txBody>
                  <a:tcPr/>
                </a:tc>
                <a:tc>
                  <a:txBody>
                    <a:bodyPr/>
                    <a:lstStyle/>
                    <a:p>
                      <a:r>
                        <a:rPr lang="en-US" sz="2200" b="0" dirty="0">
                          <a:solidFill>
                            <a:schemeClr val="tx1"/>
                          </a:solidFill>
                        </a:rPr>
                        <a:t>wings</a:t>
                      </a:r>
                    </a:p>
                  </a:txBody>
                  <a:tcPr/>
                </a:tc>
                <a:extLst>
                  <a:ext uri="{0D108BD9-81ED-4DB2-BD59-A6C34878D82A}">
                    <a16:rowId xmlns:a16="http://schemas.microsoft.com/office/drawing/2014/main" val="10000"/>
                  </a:ext>
                </a:extLst>
              </a:tr>
              <a:tr h="370840">
                <a:tc>
                  <a:txBody>
                    <a:bodyPr/>
                    <a:lstStyle/>
                    <a:p>
                      <a:r>
                        <a:rPr lang="en-US" sz="2200" b="0" dirty="0" err="1">
                          <a:solidFill>
                            <a:schemeClr val="tx1"/>
                          </a:solidFill>
                        </a:rPr>
                        <a:t>colourful</a:t>
                      </a:r>
                      <a:endParaRPr lang="en-US" sz="2200" b="0" dirty="0">
                        <a:solidFill>
                          <a:schemeClr val="tx1"/>
                        </a:solidFill>
                      </a:endParaRPr>
                    </a:p>
                  </a:txBody>
                  <a:tcPr/>
                </a:tc>
                <a:tc>
                  <a:txBody>
                    <a:bodyPr/>
                    <a:lstStyle/>
                    <a:p>
                      <a:r>
                        <a:rPr lang="en-US" sz="2200" b="0" dirty="0">
                          <a:solidFill>
                            <a:schemeClr val="tx1"/>
                          </a:solidFill>
                        </a:rPr>
                        <a:t>beautiful</a:t>
                      </a:r>
                    </a:p>
                  </a:txBody>
                  <a:tcPr/>
                </a:tc>
                <a:extLst>
                  <a:ext uri="{0D108BD9-81ED-4DB2-BD59-A6C34878D82A}">
                    <a16:rowId xmlns:a16="http://schemas.microsoft.com/office/drawing/2014/main" val="10001"/>
                  </a:ext>
                </a:extLst>
              </a:tr>
              <a:tr h="370840">
                <a:tc>
                  <a:txBody>
                    <a:bodyPr/>
                    <a:lstStyle/>
                    <a:p>
                      <a:r>
                        <a:rPr lang="en-US" sz="2200" b="0" dirty="0">
                          <a:solidFill>
                            <a:schemeClr val="tx1"/>
                          </a:solidFill>
                        </a:rPr>
                        <a:t>garden</a:t>
                      </a:r>
                    </a:p>
                  </a:txBody>
                  <a:tcPr/>
                </a:tc>
                <a:tc>
                  <a:txBody>
                    <a:bodyPr/>
                    <a:lstStyle/>
                    <a:p>
                      <a:r>
                        <a:rPr lang="en-US" sz="2200" b="0" dirty="0">
                          <a:solidFill>
                            <a:schemeClr val="tx1"/>
                          </a:solidFill>
                        </a:rPr>
                        <a:t>nectar</a:t>
                      </a:r>
                    </a:p>
                  </a:txBody>
                  <a:tcPr/>
                </a:tc>
                <a:extLst>
                  <a:ext uri="{0D108BD9-81ED-4DB2-BD59-A6C34878D82A}">
                    <a16:rowId xmlns:a16="http://schemas.microsoft.com/office/drawing/2014/main" val="10002"/>
                  </a:ext>
                </a:extLst>
              </a:tr>
            </a:tbl>
          </a:graphicData>
        </a:graphic>
      </p:graphicFrame>
      <p:sp>
        <p:nvSpPr>
          <p:cNvPr id="116" name="TextBox 115"/>
          <p:cNvSpPr txBox="1"/>
          <p:nvPr/>
        </p:nvSpPr>
        <p:spPr>
          <a:xfrm>
            <a:off x="960411" y="5792948"/>
            <a:ext cx="10287072" cy="707886"/>
          </a:xfrm>
          <a:prstGeom prst="rect">
            <a:avLst/>
          </a:prstGeom>
          <a:noFill/>
          <a:ln w="38100">
            <a:solidFill>
              <a:srgbClr val="00B0F0"/>
            </a:solidFill>
          </a:ln>
        </p:spPr>
        <p:txBody>
          <a:bodyPr wrap="square" rtlCol="0">
            <a:spAutoFit/>
          </a:bodyPr>
          <a:lstStyle/>
          <a:p>
            <a:pPr algn="ctr"/>
            <a:r>
              <a:rPr lang="en-US" sz="2000" b="1" dirty="0"/>
              <a:t>Paragraph:  </a:t>
            </a:r>
            <a:r>
              <a:rPr lang="en-US" sz="2000" dirty="0"/>
              <a:t>This is a butterfly. It is an insect. The wings of a butterfly are very </a:t>
            </a:r>
            <a:r>
              <a:rPr lang="en-US" sz="2000" dirty="0" err="1"/>
              <a:t>colourful</a:t>
            </a:r>
            <a:r>
              <a:rPr lang="en-US" sz="2000" dirty="0"/>
              <a:t>. We find them in the gardens where there are flowers. They drink the nectar from the flowers.</a:t>
            </a:r>
          </a:p>
        </p:txBody>
      </p:sp>
    </p:spTree>
    <p:extLst>
      <p:ext uri="{BB962C8B-B14F-4D97-AF65-F5344CB8AC3E}">
        <p14:creationId xmlns:p14="http://schemas.microsoft.com/office/powerpoint/2010/main" val="1017283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blinds(horizontal)">
                                      <p:cBhvr>
                                        <p:cTn id="7" dur="500"/>
                                        <p:tgtEl>
                                          <p:spTgt spid="19458"/>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107"/>
                                        </p:tgtEl>
                                        <p:attrNameLst>
                                          <p:attrName>style.visibility</p:attrName>
                                        </p:attrNameLst>
                                      </p:cBhvr>
                                      <p:to>
                                        <p:strVal val="visible"/>
                                      </p:to>
                                    </p:set>
                                    <p:animEffect transition="in" filter="blinds(horizontal)">
                                      <p:cBhvr>
                                        <p:cTn id="11" dur="500"/>
                                        <p:tgtEl>
                                          <p:spTgt spid="107"/>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1000"/>
                                        <p:tgtEl>
                                          <p:spTgt spid="30"/>
                                        </p:tgtEl>
                                      </p:cBhvr>
                                    </p:animEffect>
                                    <p:anim calcmode="lin" valueType="num">
                                      <p:cBhvr>
                                        <p:cTn id="17" dur="1000" fill="hold"/>
                                        <p:tgtEl>
                                          <p:spTgt spid="30"/>
                                        </p:tgtEl>
                                        <p:attrNameLst>
                                          <p:attrName>ppt_x</p:attrName>
                                        </p:attrNameLst>
                                      </p:cBhvr>
                                      <p:tavLst>
                                        <p:tav tm="0">
                                          <p:val>
                                            <p:strVal val="#ppt_x"/>
                                          </p:val>
                                        </p:tav>
                                        <p:tav tm="100000">
                                          <p:val>
                                            <p:strVal val="#ppt_x"/>
                                          </p:val>
                                        </p:tav>
                                      </p:tavLst>
                                    </p:anim>
                                    <p:anim calcmode="lin" valueType="num">
                                      <p:cBhvr>
                                        <p:cTn id="18" dur="1000" fill="hold"/>
                                        <p:tgtEl>
                                          <p:spTgt spid="30"/>
                                        </p:tgtEl>
                                        <p:attrNameLst>
                                          <p:attrName>ppt_y</p:attrName>
                                        </p:attrNameLst>
                                      </p:cBhvr>
                                      <p:tavLst>
                                        <p:tav tm="0">
                                          <p:val>
                                            <p:strVal val="#ppt_y+.1"/>
                                          </p:val>
                                        </p:tav>
                                        <p:tav tm="100000">
                                          <p:val>
                                            <p:strVal val="#ppt_y"/>
                                          </p:val>
                                        </p:tav>
                                      </p:tavLst>
                                    </p:anim>
                                  </p:childTnLst>
                                </p:cTn>
                              </p:par>
                            </p:childTnLst>
                          </p:cTn>
                        </p:par>
                        <p:par>
                          <p:cTn id="19" fill="hold">
                            <p:stCondLst>
                              <p:cond delay="1000"/>
                            </p:stCondLst>
                            <p:childTnLst>
                              <p:par>
                                <p:cTn id="20" presetID="22" presetClass="entr" presetSubtype="8"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1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2"/>
                                        </p:tgtEl>
                                        <p:attrNameLst>
                                          <p:attrName>style.visibility</p:attrName>
                                        </p:attrNameLst>
                                      </p:cBhvr>
                                      <p:to>
                                        <p:strVal val="visible"/>
                                      </p:to>
                                    </p:set>
                                    <p:animEffect transition="in" filter="wipe(left)">
                                      <p:cBhvr>
                                        <p:cTn id="27" dur="1000"/>
                                        <p:tgtEl>
                                          <p:spTgt spid="102"/>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1000"/>
                                        <p:tgtEl>
                                          <p:spTgt spid="27"/>
                                        </p:tgtEl>
                                      </p:cBhvr>
                                    </p:animEffect>
                                    <p:anim calcmode="lin" valueType="num">
                                      <p:cBhvr>
                                        <p:cTn id="33" dur="1000" fill="hold"/>
                                        <p:tgtEl>
                                          <p:spTgt spid="27"/>
                                        </p:tgtEl>
                                        <p:attrNameLst>
                                          <p:attrName>ppt_x</p:attrName>
                                        </p:attrNameLst>
                                      </p:cBhvr>
                                      <p:tavLst>
                                        <p:tav tm="0">
                                          <p:val>
                                            <p:strVal val="#ppt_x"/>
                                          </p:val>
                                        </p:tav>
                                        <p:tav tm="100000">
                                          <p:val>
                                            <p:strVal val="#ppt_x"/>
                                          </p:val>
                                        </p:tav>
                                      </p:tavLst>
                                    </p:anim>
                                    <p:anim calcmode="lin" valueType="num">
                                      <p:cBhvr>
                                        <p:cTn id="34" dur="1000" fill="hold"/>
                                        <p:tgtEl>
                                          <p:spTgt spid="27"/>
                                        </p:tgtEl>
                                        <p:attrNameLst>
                                          <p:attrName>ppt_y</p:attrName>
                                        </p:attrNameLst>
                                      </p:cBhvr>
                                      <p:tavLst>
                                        <p:tav tm="0">
                                          <p:val>
                                            <p:strVal val="#ppt_y+.1"/>
                                          </p:val>
                                        </p:tav>
                                        <p:tav tm="100000">
                                          <p:val>
                                            <p:strVal val="#ppt_y"/>
                                          </p:val>
                                        </p:tav>
                                      </p:tavLst>
                                    </p:anim>
                                  </p:childTnLst>
                                </p:cTn>
                              </p:par>
                            </p:childTnLst>
                          </p:cTn>
                        </p:par>
                        <p:par>
                          <p:cTn id="35" fill="hold">
                            <p:stCondLst>
                              <p:cond delay="1000"/>
                            </p:stCondLst>
                            <p:childTnLst>
                              <p:par>
                                <p:cTn id="36" presetID="22" presetClass="entr" presetSubtype="8" fill="hold"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left)">
                                      <p:cBhvr>
                                        <p:cTn id="38" dur="10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03"/>
                                        </p:tgtEl>
                                        <p:attrNameLst>
                                          <p:attrName>style.visibility</p:attrName>
                                        </p:attrNameLst>
                                      </p:cBhvr>
                                      <p:to>
                                        <p:strVal val="visible"/>
                                      </p:to>
                                    </p:set>
                                    <p:animEffect transition="in" filter="wipe(left)">
                                      <p:cBhvr>
                                        <p:cTn id="43" dur="1000"/>
                                        <p:tgtEl>
                                          <p:spTgt spid="103"/>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fade">
                                      <p:cBhvr>
                                        <p:cTn id="48" dur="1000"/>
                                        <p:tgtEl>
                                          <p:spTgt spid="28"/>
                                        </p:tgtEl>
                                      </p:cBhvr>
                                    </p:animEffect>
                                    <p:anim calcmode="lin" valueType="num">
                                      <p:cBhvr>
                                        <p:cTn id="49" dur="1000" fill="hold"/>
                                        <p:tgtEl>
                                          <p:spTgt spid="28"/>
                                        </p:tgtEl>
                                        <p:attrNameLst>
                                          <p:attrName>ppt_x</p:attrName>
                                        </p:attrNameLst>
                                      </p:cBhvr>
                                      <p:tavLst>
                                        <p:tav tm="0">
                                          <p:val>
                                            <p:strVal val="#ppt_x"/>
                                          </p:val>
                                        </p:tav>
                                        <p:tav tm="100000">
                                          <p:val>
                                            <p:strVal val="#ppt_x"/>
                                          </p:val>
                                        </p:tav>
                                      </p:tavLst>
                                    </p:anim>
                                    <p:anim calcmode="lin" valueType="num">
                                      <p:cBhvr>
                                        <p:cTn id="50" dur="1000" fill="hold"/>
                                        <p:tgtEl>
                                          <p:spTgt spid="28"/>
                                        </p:tgtEl>
                                        <p:attrNameLst>
                                          <p:attrName>ppt_y</p:attrName>
                                        </p:attrNameLst>
                                      </p:cBhvr>
                                      <p:tavLst>
                                        <p:tav tm="0">
                                          <p:val>
                                            <p:strVal val="#ppt_y+.1"/>
                                          </p:val>
                                        </p:tav>
                                        <p:tav tm="100000">
                                          <p:val>
                                            <p:strVal val="#ppt_y"/>
                                          </p:val>
                                        </p:tav>
                                      </p:tavLst>
                                    </p:anim>
                                  </p:childTnLst>
                                </p:cTn>
                              </p:par>
                            </p:childTnLst>
                          </p:cTn>
                        </p:par>
                        <p:par>
                          <p:cTn id="51" fill="hold">
                            <p:stCondLst>
                              <p:cond delay="1000"/>
                            </p:stCondLst>
                            <p:childTnLst>
                              <p:par>
                                <p:cTn id="52" presetID="22" presetClass="entr" presetSubtype="8" fill="hold" nodeType="after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wipe(left)">
                                      <p:cBhvr>
                                        <p:cTn id="54" dur="1000"/>
                                        <p:tgtEl>
                                          <p:spTgt spid="17"/>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104"/>
                                        </p:tgtEl>
                                        <p:attrNameLst>
                                          <p:attrName>style.visibility</p:attrName>
                                        </p:attrNameLst>
                                      </p:cBhvr>
                                      <p:to>
                                        <p:strVal val="visible"/>
                                      </p:to>
                                    </p:set>
                                    <p:animEffect transition="in" filter="wipe(left)">
                                      <p:cBhvr>
                                        <p:cTn id="59" dur="1000"/>
                                        <p:tgtEl>
                                          <p:spTgt spid="104"/>
                                        </p:tgtEl>
                                      </p:cBhvr>
                                    </p:animEffect>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fade">
                                      <p:cBhvr>
                                        <p:cTn id="64" dur="1000"/>
                                        <p:tgtEl>
                                          <p:spTgt spid="29"/>
                                        </p:tgtEl>
                                      </p:cBhvr>
                                    </p:animEffect>
                                    <p:anim calcmode="lin" valueType="num">
                                      <p:cBhvr>
                                        <p:cTn id="65" dur="1000" fill="hold"/>
                                        <p:tgtEl>
                                          <p:spTgt spid="29"/>
                                        </p:tgtEl>
                                        <p:attrNameLst>
                                          <p:attrName>ppt_x</p:attrName>
                                        </p:attrNameLst>
                                      </p:cBhvr>
                                      <p:tavLst>
                                        <p:tav tm="0">
                                          <p:val>
                                            <p:strVal val="#ppt_x"/>
                                          </p:val>
                                        </p:tav>
                                        <p:tav tm="100000">
                                          <p:val>
                                            <p:strVal val="#ppt_x"/>
                                          </p:val>
                                        </p:tav>
                                      </p:tavLst>
                                    </p:anim>
                                    <p:anim calcmode="lin" valueType="num">
                                      <p:cBhvr>
                                        <p:cTn id="66" dur="1000" fill="hold"/>
                                        <p:tgtEl>
                                          <p:spTgt spid="29"/>
                                        </p:tgtEl>
                                        <p:attrNameLst>
                                          <p:attrName>ppt_y</p:attrName>
                                        </p:attrNameLst>
                                      </p:cBhvr>
                                      <p:tavLst>
                                        <p:tav tm="0">
                                          <p:val>
                                            <p:strVal val="#ppt_y+.1"/>
                                          </p:val>
                                        </p:tav>
                                        <p:tav tm="100000">
                                          <p:val>
                                            <p:strVal val="#ppt_y"/>
                                          </p:val>
                                        </p:tav>
                                      </p:tavLst>
                                    </p:anim>
                                  </p:childTnLst>
                                </p:cTn>
                              </p:par>
                            </p:childTnLst>
                          </p:cTn>
                        </p:par>
                        <p:par>
                          <p:cTn id="67" fill="hold">
                            <p:stCondLst>
                              <p:cond delay="1000"/>
                            </p:stCondLst>
                            <p:childTnLst>
                              <p:par>
                                <p:cTn id="68" presetID="22" presetClass="entr" presetSubtype="8" fill="hold" nodeType="after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wipe(left)">
                                      <p:cBhvr>
                                        <p:cTn id="70" dur="1000"/>
                                        <p:tgtEl>
                                          <p:spTgt spid="20"/>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105"/>
                                        </p:tgtEl>
                                        <p:attrNameLst>
                                          <p:attrName>style.visibility</p:attrName>
                                        </p:attrNameLst>
                                      </p:cBhvr>
                                      <p:to>
                                        <p:strVal val="visible"/>
                                      </p:to>
                                    </p:set>
                                    <p:animEffect transition="in" filter="wipe(left)">
                                      <p:cBhvr>
                                        <p:cTn id="75" dur="1000"/>
                                        <p:tgtEl>
                                          <p:spTgt spid="105"/>
                                        </p:tgtEl>
                                      </p:cBhvr>
                                    </p:animEffect>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nodeType="clickEffect">
                                  <p:stCondLst>
                                    <p:cond delay="0"/>
                                  </p:stCondLst>
                                  <p:childTnLst>
                                    <p:set>
                                      <p:cBhvr>
                                        <p:cTn id="79" dur="1" fill="hold">
                                          <p:stCondLst>
                                            <p:cond delay="0"/>
                                          </p:stCondLst>
                                        </p:cTn>
                                        <p:tgtEl>
                                          <p:spTgt spid="4"/>
                                        </p:tgtEl>
                                        <p:attrNameLst>
                                          <p:attrName>style.visibility</p:attrName>
                                        </p:attrNameLst>
                                      </p:cBhvr>
                                      <p:to>
                                        <p:strVal val="visible"/>
                                      </p:to>
                                    </p:set>
                                    <p:animEffect transition="in" filter="fade">
                                      <p:cBhvr>
                                        <p:cTn id="80" dur="1000"/>
                                        <p:tgtEl>
                                          <p:spTgt spid="4"/>
                                        </p:tgtEl>
                                      </p:cBhvr>
                                    </p:animEffect>
                                    <p:anim calcmode="lin" valueType="num">
                                      <p:cBhvr>
                                        <p:cTn id="81" dur="1000" fill="hold"/>
                                        <p:tgtEl>
                                          <p:spTgt spid="4"/>
                                        </p:tgtEl>
                                        <p:attrNameLst>
                                          <p:attrName>ppt_x</p:attrName>
                                        </p:attrNameLst>
                                      </p:cBhvr>
                                      <p:tavLst>
                                        <p:tav tm="0">
                                          <p:val>
                                            <p:strVal val="#ppt_x"/>
                                          </p:val>
                                        </p:tav>
                                        <p:tav tm="100000">
                                          <p:val>
                                            <p:strVal val="#ppt_x"/>
                                          </p:val>
                                        </p:tav>
                                      </p:tavLst>
                                    </p:anim>
                                    <p:anim calcmode="lin" valueType="num">
                                      <p:cBhvr>
                                        <p:cTn id="82" dur="1000" fill="hold"/>
                                        <p:tgtEl>
                                          <p:spTgt spid="4"/>
                                        </p:tgtEl>
                                        <p:attrNameLst>
                                          <p:attrName>ppt_y</p:attrName>
                                        </p:attrNameLst>
                                      </p:cBhvr>
                                      <p:tavLst>
                                        <p:tav tm="0">
                                          <p:val>
                                            <p:strVal val="#ppt_y+.1"/>
                                          </p:val>
                                        </p:tav>
                                        <p:tav tm="100000">
                                          <p:val>
                                            <p:strVal val="#ppt_y"/>
                                          </p:val>
                                        </p:tav>
                                      </p:tavLst>
                                    </p:anim>
                                  </p:childTnLst>
                                </p:cTn>
                              </p:par>
                            </p:childTnLst>
                          </p:cTn>
                        </p:par>
                        <p:par>
                          <p:cTn id="83" fill="hold">
                            <p:stCondLst>
                              <p:cond delay="1000"/>
                            </p:stCondLst>
                            <p:childTnLst>
                              <p:par>
                                <p:cTn id="84" presetID="22" presetClass="entr" presetSubtype="8" fill="hold" nodeType="afterEffect">
                                  <p:stCondLst>
                                    <p:cond delay="0"/>
                                  </p:stCondLst>
                                  <p:childTnLst>
                                    <p:set>
                                      <p:cBhvr>
                                        <p:cTn id="85" dur="1" fill="hold">
                                          <p:stCondLst>
                                            <p:cond delay="0"/>
                                          </p:stCondLst>
                                        </p:cTn>
                                        <p:tgtEl>
                                          <p:spTgt spid="23"/>
                                        </p:tgtEl>
                                        <p:attrNameLst>
                                          <p:attrName>style.visibility</p:attrName>
                                        </p:attrNameLst>
                                      </p:cBhvr>
                                      <p:to>
                                        <p:strVal val="visible"/>
                                      </p:to>
                                    </p:set>
                                    <p:animEffect transition="in" filter="wipe(left)">
                                      <p:cBhvr>
                                        <p:cTn id="86" dur="1000"/>
                                        <p:tgtEl>
                                          <p:spTgt spid="23"/>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grpId="0" nodeType="clickEffect">
                                  <p:stCondLst>
                                    <p:cond delay="0"/>
                                  </p:stCondLst>
                                  <p:childTnLst>
                                    <p:set>
                                      <p:cBhvr>
                                        <p:cTn id="90" dur="1" fill="hold">
                                          <p:stCondLst>
                                            <p:cond delay="0"/>
                                          </p:stCondLst>
                                        </p:cTn>
                                        <p:tgtEl>
                                          <p:spTgt spid="106"/>
                                        </p:tgtEl>
                                        <p:attrNameLst>
                                          <p:attrName>style.visibility</p:attrName>
                                        </p:attrNameLst>
                                      </p:cBhvr>
                                      <p:to>
                                        <p:strVal val="visible"/>
                                      </p:to>
                                    </p:set>
                                    <p:animEffect transition="in" filter="wipe(left)">
                                      <p:cBhvr>
                                        <p:cTn id="91" dur="1000"/>
                                        <p:tgtEl>
                                          <p:spTgt spid="106"/>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1" fill="hold" grpId="0" nodeType="clickEffect">
                                  <p:stCondLst>
                                    <p:cond delay="0"/>
                                  </p:stCondLst>
                                  <p:childTnLst>
                                    <p:set>
                                      <p:cBhvr>
                                        <p:cTn id="95" dur="1" fill="hold">
                                          <p:stCondLst>
                                            <p:cond delay="0"/>
                                          </p:stCondLst>
                                        </p:cTn>
                                        <p:tgtEl>
                                          <p:spTgt spid="116"/>
                                        </p:tgtEl>
                                        <p:attrNameLst>
                                          <p:attrName>style.visibility</p:attrName>
                                        </p:attrNameLst>
                                      </p:cBhvr>
                                      <p:to>
                                        <p:strVal val="visible"/>
                                      </p:to>
                                    </p:set>
                                    <p:animEffect transition="in" filter="wipe(up)">
                                      <p:cBhvr>
                                        <p:cTn id="96" dur="10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animBg="1"/>
      <p:bldP spid="103" grpId="0" animBg="1"/>
      <p:bldP spid="104" grpId="0" animBg="1"/>
      <p:bldP spid="105" grpId="0" animBg="1"/>
      <p:bldP spid="106" grpId="0" animBg="1"/>
      <p:bldP spid="1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TextBox 102"/>
          <p:cNvSpPr txBox="1"/>
          <p:nvPr/>
        </p:nvSpPr>
        <p:spPr>
          <a:xfrm>
            <a:off x="8256240" y="2143116"/>
            <a:ext cx="2711422" cy="400110"/>
          </a:xfrm>
          <a:prstGeom prst="rect">
            <a:avLst/>
          </a:prstGeom>
          <a:noFill/>
          <a:ln w="28575">
            <a:solidFill>
              <a:srgbClr val="00B0F0"/>
            </a:solidFill>
          </a:ln>
        </p:spPr>
        <p:txBody>
          <a:bodyPr wrap="square" rtlCol="0">
            <a:spAutoFit/>
          </a:bodyPr>
          <a:lstStyle/>
          <a:p>
            <a:pPr algn="ctr"/>
            <a:r>
              <a:rPr lang="en-US" sz="2000" b="1" dirty="0"/>
              <a:t>A2: </a:t>
            </a:r>
            <a:r>
              <a:rPr lang="en-US" sz="2000" dirty="0"/>
              <a:t>It is green in </a:t>
            </a:r>
            <a:r>
              <a:rPr lang="en-US" sz="2000" dirty="0" err="1"/>
              <a:t>colour</a:t>
            </a:r>
            <a:r>
              <a:rPr lang="en-US" sz="2000" dirty="0"/>
              <a:t>.</a:t>
            </a:r>
          </a:p>
        </p:txBody>
      </p:sp>
      <p:sp>
        <p:nvSpPr>
          <p:cNvPr id="100" name="TextBox 99"/>
          <p:cNvSpPr txBox="1"/>
          <p:nvPr/>
        </p:nvSpPr>
        <p:spPr>
          <a:xfrm>
            <a:off x="947294" y="2942606"/>
            <a:ext cx="780085" cy="4924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sz="2600" b="1" dirty="0">
                <a:solidFill>
                  <a:schemeClr val="bg1"/>
                </a:solidFill>
              </a:rPr>
              <a:t>BAG</a:t>
            </a:r>
          </a:p>
        </p:txBody>
      </p:sp>
      <p:grpSp>
        <p:nvGrpSpPr>
          <p:cNvPr id="41" name="Group 40">
            <a:extLst>
              <a:ext uri="{FF2B5EF4-FFF2-40B4-BE49-F238E27FC236}">
                <a16:creationId xmlns:a16="http://schemas.microsoft.com/office/drawing/2014/main" id="{608D082F-FF6D-4DC7-AB79-50E5F824EA98}"/>
              </a:ext>
            </a:extLst>
          </p:cNvPr>
          <p:cNvGrpSpPr/>
          <p:nvPr/>
        </p:nvGrpSpPr>
        <p:grpSpPr>
          <a:xfrm>
            <a:off x="6768383" y="1397697"/>
            <a:ext cx="1280638" cy="846739"/>
            <a:chOff x="6768383" y="1397697"/>
            <a:chExt cx="1280638" cy="846739"/>
          </a:xfrm>
        </p:grpSpPr>
        <p:grpSp>
          <p:nvGrpSpPr>
            <p:cNvPr id="2" name="Google Shape;167;p4">
              <a:extLst>
                <a:ext uri="{FF2B5EF4-FFF2-40B4-BE49-F238E27FC236}">
                  <a16:creationId xmlns:a16="http://schemas.microsoft.com/office/drawing/2014/main" id="{16E66B0F-9431-4788-B36E-7607052D4B61}"/>
                </a:ext>
              </a:extLst>
            </p:cNvPr>
            <p:cNvGrpSpPr/>
            <p:nvPr/>
          </p:nvGrpSpPr>
          <p:grpSpPr>
            <a:xfrm flipH="1">
              <a:off x="6768383" y="1397697"/>
              <a:ext cx="217178" cy="217178"/>
              <a:chOff x="5608712" y="1789584"/>
              <a:chExt cx="271264" cy="271264"/>
            </a:xfrm>
          </p:grpSpPr>
          <p:sp>
            <p:nvSpPr>
              <p:cNvPr id="95" name="Google Shape;168;p4">
                <a:extLst>
                  <a:ext uri="{FF2B5EF4-FFF2-40B4-BE49-F238E27FC236}">
                    <a16:creationId xmlns:a16="http://schemas.microsoft.com/office/drawing/2014/main" id="{3503406F-C372-4DBB-B651-53950C40FCC8}"/>
                  </a:ext>
                </a:extLst>
              </p:cNvPr>
              <p:cNvSpPr/>
              <p:nvPr/>
            </p:nvSpPr>
            <p:spPr>
              <a:xfrm>
                <a:off x="5608712" y="1789584"/>
                <a:ext cx="271264" cy="271264"/>
              </a:xfrm>
              <a:prstGeom prst="ellipse">
                <a:avLst/>
              </a:prstGeom>
              <a:solidFill>
                <a:schemeClr val="lt1"/>
              </a:solidFill>
              <a:ln w="254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96" name="Google Shape;169;p4">
                <a:extLst>
                  <a:ext uri="{FF2B5EF4-FFF2-40B4-BE49-F238E27FC236}">
                    <a16:creationId xmlns:a16="http://schemas.microsoft.com/office/drawing/2014/main" id="{DC0F8F7D-0D19-4BA6-97CD-5ABA227C4910}"/>
                  </a:ext>
                </a:extLst>
              </p:cNvPr>
              <p:cNvSpPr/>
              <p:nvPr/>
            </p:nvSpPr>
            <p:spPr>
              <a:xfrm>
                <a:off x="5676624" y="1853470"/>
                <a:ext cx="144016" cy="144016"/>
              </a:xfrm>
              <a:prstGeom prst="ellipse">
                <a:avLst/>
              </a:prstGeom>
              <a:solidFill>
                <a:srgbClr val="D9AB4E"/>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cxnSp>
          <p:nvCxnSpPr>
            <p:cNvPr id="7" name="Google Shape;182;p4">
              <a:extLst>
                <a:ext uri="{FF2B5EF4-FFF2-40B4-BE49-F238E27FC236}">
                  <a16:creationId xmlns:a16="http://schemas.microsoft.com/office/drawing/2014/main" id="{72D62A68-8C05-4F99-AC81-16B102CBED6E}"/>
                </a:ext>
              </a:extLst>
            </p:cNvPr>
            <p:cNvCxnSpPr/>
            <p:nvPr/>
          </p:nvCxnSpPr>
          <p:spPr>
            <a:xfrm>
              <a:off x="6999921" y="1544536"/>
              <a:ext cx="1049100" cy="699900"/>
            </a:xfrm>
            <a:prstGeom prst="straightConnector1">
              <a:avLst/>
            </a:prstGeom>
            <a:noFill/>
            <a:ln w="19050" cap="flat" cmpd="sng">
              <a:solidFill>
                <a:srgbClr val="BFBFBF"/>
              </a:solidFill>
              <a:prstDash val="solid"/>
              <a:round/>
              <a:headEnd type="none" w="sm" len="sm"/>
              <a:tailEnd type="none" w="sm" len="sm"/>
            </a:ln>
          </p:spPr>
        </p:cxnSp>
      </p:grpSp>
      <p:grpSp>
        <p:nvGrpSpPr>
          <p:cNvPr id="32" name="Group 31">
            <a:extLst>
              <a:ext uri="{FF2B5EF4-FFF2-40B4-BE49-F238E27FC236}">
                <a16:creationId xmlns:a16="http://schemas.microsoft.com/office/drawing/2014/main" id="{6F3AE64D-0F1E-4229-BD5C-69982F21AF23}"/>
              </a:ext>
            </a:extLst>
          </p:cNvPr>
          <p:cNvGrpSpPr/>
          <p:nvPr/>
        </p:nvGrpSpPr>
        <p:grpSpPr>
          <a:xfrm>
            <a:off x="6999921" y="2258800"/>
            <a:ext cx="1226544" cy="877356"/>
            <a:chOff x="6999921" y="2258800"/>
            <a:chExt cx="1226544" cy="877356"/>
          </a:xfrm>
        </p:grpSpPr>
        <p:grpSp>
          <p:nvGrpSpPr>
            <p:cNvPr id="5" name="Google Shape;176;p4">
              <a:extLst>
                <a:ext uri="{FF2B5EF4-FFF2-40B4-BE49-F238E27FC236}">
                  <a16:creationId xmlns:a16="http://schemas.microsoft.com/office/drawing/2014/main" id="{25D59CAB-F372-431A-A0CA-F5F0668FBFF4}"/>
                </a:ext>
              </a:extLst>
            </p:cNvPr>
            <p:cNvGrpSpPr/>
            <p:nvPr/>
          </p:nvGrpSpPr>
          <p:grpSpPr>
            <a:xfrm flipH="1">
              <a:off x="8009287" y="2258800"/>
              <a:ext cx="217178" cy="217178"/>
              <a:chOff x="5608712" y="1789584"/>
              <a:chExt cx="271264" cy="271264"/>
            </a:xfrm>
            <a:solidFill>
              <a:srgbClr val="C00000"/>
            </a:solidFill>
          </p:grpSpPr>
          <p:sp>
            <p:nvSpPr>
              <p:cNvPr id="89" name="Google Shape;177;p4">
                <a:extLst>
                  <a:ext uri="{FF2B5EF4-FFF2-40B4-BE49-F238E27FC236}">
                    <a16:creationId xmlns:a16="http://schemas.microsoft.com/office/drawing/2014/main" id="{261E44E6-9040-4FA4-8BDB-F016A3186C1F}"/>
                  </a:ext>
                </a:extLst>
              </p:cNvPr>
              <p:cNvSpPr/>
              <p:nvPr/>
            </p:nvSpPr>
            <p:spPr>
              <a:xfrm>
                <a:off x="5608712" y="1789584"/>
                <a:ext cx="271264" cy="271264"/>
              </a:xfrm>
              <a:prstGeom prst="ellipse">
                <a:avLst/>
              </a:prstGeom>
              <a:grpFill/>
              <a:ln w="254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90" name="Google Shape;178;p4">
                <a:extLst>
                  <a:ext uri="{FF2B5EF4-FFF2-40B4-BE49-F238E27FC236}">
                    <a16:creationId xmlns:a16="http://schemas.microsoft.com/office/drawing/2014/main" id="{63EB91F0-1F0A-4F29-B26A-F9FBB327F433}"/>
                  </a:ext>
                </a:extLst>
              </p:cNvPr>
              <p:cNvSpPr/>
              <p:nvPr/>
            </p:nvSpPr>
            <p:spPr>
              <a:xfrm>
                <a:off x="5672336" y="1853208"/>
                <a:ext cx="144016" cy="144016"/>
              </a:xfrm>
              <a:prstGeom prst="ellipse">
                <a:avLst/>
              </a:prstGeom>
              <a:grp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cxnSp>
          <p:nvCxnSpPr>
            <p:cNvPr id="8" name="Google Shape;183;p4">
              <a:extLst>
                <a:ext uri="{FF2B5EF4-FFF2-40B4-BE49-F238E27FC236}">
                  <a16:creationId xmlns:a16="http://schemas.microsoft.com/office/drawing/2014/main" id="{2759593B-8756-48ED-9EB8-6790870154EF}"/>
                </a:ext>
              </a:extLst>
            </p:cNvPr>
            <p:cNvCxnSpPr/>
            <p:nvPr/>
          </p:nvCxnSpPr>
          <p:spPr>
            <a:xfrm flipV="1">
              <a:off x="6999921" y="2436256"/>
              <a:ext cx="1049100" cy="699900"/>
            </a:xfrm>
            <a:prstGeom prst="straightConnector1">
              <a:avLst/>
            </a:prstGeom>
            <a:noFill/>
            <a:ln w="19050" cap="flat" cmpd="sng">
              <a:solidFill>
                <a:srgbClr val="BFBFBF"/>
              </a:solidFill>
              <a:prstDash val="solid"/>
              <a:round/>
              <a:headEnd type="none" w="sm" len="sm"/>
              <a:tailEnd type="none" w="sm" len="sm"/>
            </a:ln>
          </p:spPr>
        </p:cxnSp>
      </p:grpSp>
      <p:grpSp>
        <p:nvGrpSpPr>
          <p:cNvPr id="43" name="Group 42">
            <a:extLst>
              <a:ext uri="{FF2B5EF4-FFF2-40B4-BE49-F238E27FC236}">
                <a16:creationId xmlns:a16="http://schemas.microsoft.com/office/drawing/2014/main" id="{4CCD23AB-E58D-40D2-91F3-B6D147669A5C}"/>
              </a:ext>
            </a:extLst>
          </p:cNvPr>
          <p:cNvGrpSpPr/>
          <p:nvPr/>
        </p:nvGrpSpPr>
        <p:grpSpPr>
          <a:xfrm>
            <a:off x="6768383" y="3150516"/>
            <a:ext cx="1280638" cy="873452"/>
            <a:chOff x="6768383" y="3150516"/>
            <a:chExt cx="1280638" cy="873452"/>
          </a:xfrm>
        </p:grpSpPr>
        <p:grpSp>
          <p:nvGrpSpPr>
            <p:cNvPr id="3" name="Google Shape;170;p4">
              <a:extLst>
                <a:ext uri="{FF2B5EF4-FFF2-40B4-BE49-F238E27FC236}">
                  <a16:creationId xmlns:a16="http://schemas.microsoft.com/office/drawing/2014/main" id="{A6E96282-A96B-4ABF-A978-3F2EEDE59697}"/>
                </a:ext>
              </a:extLst>
            </p:cNvPr>
            <p:cNvGrpSpPr/>
            <p:nvPr/>
          </p:nvGrpSpPr>
          <p:grpSpPr>
            <a:xfrm flipH="1">
              <a:off x="6768383" y="3150516"/>
              <a:ext cx="217178" cy="217178"/>
              <a:chOff x="5608712" y="1789584"/>
              <a:chExt cx="271264" cy="271264"/>
            </a:xfrm>
          </p:grpSpPr>
          <p:sp>
            <p:nvSpPr>
              <p:cNvPr id="93" name="Google Shape;171;p4">
                <a:extLst>
                  <a:ext uri="{FF2B5EF4-FFF2-40B4-BE49-F238E27FC236}">
                    <a16:creationId xmlns:a16="http://schemas.microsoft.com/office/drawing/2014/main" id="{48586E69-8A41-4C61-9A91-07AEF5FE697D}"/>
                  </a:ext>
                </a:extLst>
              </p:cNvPr>
              <p:cNvSpPr/>
              <p:nvPr/>
            </p:nvSpPr>
            <p:spPr>
              <a:xfrm>
                <a:off x="5608712" y="1789584"/>
                <a:ext cx="271264" cy="271264"/>
              </a:xfrm>
              <a:prstGeom prst="ellipse">
                <a:avLst/>
              </a:prstGeom>
              <a:solidFill>
                <a:schemeClr val="lt1"/>
              </a:solidFill>
              <a:ln w="254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94" name="Google Shape;172;p4">
                <a:extLst>
                  <a:ext uri="{FF2B5EF4-FFF2-40B4-BE49-F238E27FC236}">
                    <a16:creationId xmlns:a16="http://schemas.microsoft.com/office/drawing/2014/main" id="{E2EB67B2-3B5C-4F01-A6E7-BCF0A53EF5FE}"/>
                  </a:ext>
                </a:extLst>
              </p:cNvPr>
              <p:cNvSpPr/>
              <p:nvPr/>
            </p:nvSpPr>
            <p:spPr>
              <a:xfrm>
                <a:off x="5673905" y="1856786"/>
                <a:ext cx="144016" cy="144016"/>
              </a:xfrm>
              <a:prstGeom prst="ellipse">
                <a:avLst/>
              </a:prstGeom>
              <a:solidFill>
                <a:srgbClr val="D83EBA"/>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dirty="0">
                  <a:solidFill>
                    <a:schemeClr val="lt1"/>
                  </a:solidFill>
                  <a:latin typeface="Calibri"/>
                  <a:ea typeface="Calibri"/>
                  <a:cs typeface="Calibri"/>
                  <a:sym typeface="Calibri"/>
                </a:endParaRPr>
              </a:p>
            </p:txBody>
          </p:sp>
        </p:grpSp>
        <p:cxnSp>
          <p:nvCxnSpPr>
            <p:cNvPr id="9" name="Google Shape;184;p4">
              <a:extLst>
                <a:ext uri="{FF2B5EF4-FFF2-40B4-BE49-F238E27FC236}">
                  <a16:creationId xmlns:a16="http://schemas.microsoft.com/office/drawing/2014/main" id="{05FD98B1-5C10-4CE5-86D6-BFCA16720D2E}"/>
                </a:ext>
              </a:extLst>
            </p:cNvPr>
            <p:cNvCxnSpPr/>
            <p:nvPr/>
          </p:nvCxnSpPr>
          <p:spPr>
            <a:xfrm>
              <a:off x="6999921" y="3327968"/>
              <a:ext cx="1049100" cy="696000"/>
            </a:xfrm>
            <a:prstGeom prst="straightConnector1">
              <a:avLst/>
            </a:prstGeom>
            <a:noFill/>
            <a:ln w="19050" cap="flat" cmpd="sng">
              <a:solidFill>
                <a:srgbClr val="BFBFBF"/>
              </a:solidFill>
              <a:prstDash val="solid"/>
              <a:round/>
              <a:headEnd type="none" w="sm" len="sm"/>
              <a:tailEnd type="none" w="sm" len="sm"/>
            </a:ln>
          </p:spPr>
        </p:cxnSp>
      </p:grpSp>
      <p:grpSp>
        <p:nvGrpSpPr>
          <p:cNvPr id="4" name="Google Shape;173;p4">
            <a:extLst>
              <a:ext uri="{FF2B5EF4-FFF2-40B4-BE49-F238E27FC236}">
                <a16:creationId xmlns:a16="http://schemas.microsoft.com/office/drawing/2014/main" id="{4417765A-C622-4E75-9894-2A93017863B8}"/>
              </a:ext>
            </a:extLst>
          </p:cNvPr>
          <p:cNvGrpSpPr/>
          <p:nvPr/>
        </p:nvGrpSpPr>
        <p:grpSpPr>
          <a:xfrm flipH="1">
            <a:off x="6814926" y="4869160"/>
            <a:ext cx="217178" cy="217178"/>
            <a:chOff x="5608712" y="1789584"/>
            <a:chExt cx="271264" cy="271264"/>
          </a:xfrm>
        </p:grpSpPr>
        <p:sp>
          <p:nvSpPr>
            <p:cNvPr id="91" name="Google Shape;174;p4">
              <a:extLst>
                <a:ext uri="{FF2B5EF4-FFF2-40B4-BE49-F238E27FC236}">
                  <a16:creationId xmlns:a16="http://schemas.microsoft.com/office/drawing/2014/main" id="{00DA21E9-DBC3-4B10-B9D6-DB35CAE4A471}"/>
                </a:ext>
              </a:extLst>
            </p:cNvPr>
            <p:cNvSpPr/>
            <p:nvPr/>
          </p:nvSpPr>
          <p:spPr>
            <a:xfrm>
              <a:off x="5608712" y="1789584"/>
              <a:ext cx="271264" cy="271264"/>
            </a:xfrm>
            <a:prstGeom prst="ellipse">
              <a:avLst/>
            </a:prstGeom>
            <a:solidFill>
              <a:schemeClr val="lt1"/>
            </a:solidFill>
            <a:ln w="254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92" name="Google Shape;175;p4">
              <a:extLst>
                <a:ext uri="{FF2B5EF4-FFF2-40B4-BE49-F238E27FC236}">
                  <a16:creationId xmlns:a16="http://schemas.microsoft.com/office/drawing/2014/main" id="{291C2146-ADCA-4754-83E3-77E9CD13B5D0}"/>
                </a:ext>
              </a:extLst>
            </p:cNvPr>
            <p:cNvSpPr/>
            <p:nvPr/>
          </p:nvSpPr>
          <p:spPr>
            <a:xfrm>
              <a:off x="5672336" y="1853208"/>
              <a:ext cx="144016" cy="144016"/>
            </a:xfrm>
            <a:prstGeom prst="ellipse">
              <a:avLst/>
            </a:prstGeom>
            <a:solidFill>
              <a:srgbClr val="E56D31"/>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52" name="Group 51">
            <a:extLst>
              <a:ext uri="{FF2B5EF4-FFF2-40B4-BE49-F238E27FC236}">
                <a16:creationId xmlns:a16="http://schemas.microsoft.com/office/drawing/2014/main" id="{B4D9570B-CAFA-4ED2-957B-02450EB4A6FA}"/>
              </a:ext>
            </a:extLst>
          </p:cNvPr>
          <p:cNvGrpSpPr/>
          <p:nvPr/>
        </p:nvGrpSpPr>
        <p:grpSpPr>
          <a:xfrm>
            <a:off x="6999921" y="4038356"/>
            <a:ext cx="1226544" cy="881232"/>
            <a:chOff x="6999921" y="4038356"/>
            <a:chExt cx="1226544" cy="881232"/>
          </a:xfrm>
        </p:grpSpPr>
        <p:grpSp>
          <p:nvGrpSpPr>
            <p:cNvPr id="6" name="Google Shape;179;p4">
              <a:extLst>
                <a:ext uri="{FF2B5EF4-FFF2-40B4-BE49-F238E27FC236}">
                  <a16:creationId xmlns:a16="http://schemas.microsoft.com/office/drawing/2014/main" id="{B033F1AE-8A91-401E-B815-D7050030CA0C}"/>
                </a:ext>
              </a:extLst>
            </p:cNvPr>
            <p:cNvGrpSpPr/>
            <p:nvPr/>
          </p:nvGrpSpPr>
          <p:grpSpPr>
            <a:xfrm flipH="1">
              <a:off x="8009287" y="4038356"/>
              <a:ext cx="217178" cy="217178"/>
              <a:chOff x="5608712" y="1789584"/>
              <a:chExt cx="271264" cy="271264"/>
            </a:xfrm>
          </p:grpSpPr>
          <p:sp>
            <p:nvSpPr>
              <p:cNvPr id="87" name="Google Shape;180;p4">
                <a:extLst>
                  <a:ext uri="{FF2B5EF4-FFF2-40B4-BE49-F238E27FC236}">
                    <a16:creationId xmlns:a16="http://schemas.microsoft.com/office/drawing/2014/main" id="{D2833718-77C9-408F-ACE0-FC96280EFEC0}"/>
                  </a:ext>
                </a:extLst>
              </p:cNvPr>
              <p:cNvSpPr/>
              <p:nvPr/>
            </p:nvSpPr>
            <p:spPr>
              <a:xfrm>
                <a:off x="5608712" y="1789584"/>
                <a:ext cx="271264" cy="271264"/>
              </a:xfrm>
              <a:prstGeom prst="ellipse">
                <a:avLst/>
              </a:prstGeom>
              <a:solidFill>
                <a:schemeClr val="lt1"/>
              </a:solidFill>
              <a:ln w="254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88" name="Google Shape;181;p4">
                <a:extLst>
                  <a:ext uri="{FF2B5EF4-FFF2-40B4-BE49-F238E27FC236}">
                    <a16:creationId xmlns:a16="http://schemas.microsoft.com/office/drawing/2014/main" id="{138C67CF-0690-4032-A9C4-D7B27AAEAA3A}"/>
                  </a:ext>
                </a:extLst>
              </p:cNvPr>
              <p:cNvSpPr/>
              <p:nvPr/>
            </p:nvSpPr>
            <p:spPr>
              <a:xfrm>
                <a:off x="5672336" y="1857238"/>
                <a:ext cx="144016" cy="144016"/>
              </a:xfrm>
              <a:prstGeom prst="ellipse">
                <a:avLst/>
              </a:prstGeom>
              <a:solidFill>
                <a:srgbClr val="409BE3"/>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cxnSp>
          <p:nvCxnSpPr>
            <p:cNvPr id="10" name="Google Shape;185;p4">
              <a:extLst>
                <a:ext uri="{FF2B5EF4-FFF2-40B4-BE49-F238E27FC236}">
                  <a16:creationId xmlns:a16="http://schemas.microsoft.com/office/drawing/2014/main" id="{486707E1-88E2-4E82-8486-EC423636EC1D}"/>
                </a:ext>
              </a:extLst>
            </p:cNvPr>
            <p:cNvCxnSpPr/>
            <p:nvPr/>
          </p:nvCxnSpPr>
          <p:spPr>
            <a:xfrm flipV="1">
              <a:off x="6999921" y="4215788"/>
              <a:ext cx="1049100" cy="703800"/>
            </a:xfrm>
            <a:prstGeom prst="straightConnector1">
              <a:avLst/>
            </a:prstGeom>
            <a:noFill/>
            <a:ln w="19050" cap="flat" cmpd="sng">
              <a:solidFill>
                <a:srgbClr val="BFBFBF"/>
              </a:solidFill>
              <a:prstDash val="solid"/>
              <a:round/>
              <a:headEnd type="none" w="sm" len="sm"/>
              <a:tailEnd type="none" w="sm" len="sm"/>
            </a:ln>
          </p:spPr>
        </p:cxnSp>
      </p:grpSp>
      <p:grpSp>
        <p:nvGrpSpPr>
          <p:cNvPr id="11" name="Google Shape;191;p4">
            <a:extLst>
              <a:ext uri="{FF2B5EF4-FFF2-40B4-BE49-F238E27FC236}">
                <a16:creationId xmlns:a16="http://schemas.microsoft.com/office/drawing/2014/main" id="{B939470F-713A-461C-9667-58386982DEDC}"/>
              </a:ext>
            </a:extLst>
          </p:cNvPr>
          <p:cNvGrpSpPr/>
          <p:nvPr/>
        </p:nvGrpSpPr>
        <p:grpSpPr>
          <a:xfrm>
            <a:off x="7096132" y="988364"/>
            <a:ext cx="4185536" cy="1011876"/>
            <a:chOff x="5878597" y="836712"/>
            <a:chExt cx="5227897" cy="1263872"/>
          </a:xfrm>
        </p:grpSpPr>
        <p:grpSp>
          <p:nvGrpSpPr>
            <p:cNvPr id="12" name="Google Shape;192;p4">
              <a:extLst>
                <a:ext uri="{FF2B5EF4-FFF2-40B4-BE49-F238E27FC236}">
                  <a16:creationId xmlns:a16="http://schemas.microsoft.com/office/drawing/2014/main" id="{5DAB2F54-297C-4A47-BC2F-111D8010B4C7}"/>
                </a:ext>
              </a:extLst>
            </p:cNvPr>
            <p:cNvGrpSpPr/>
            <p:nvPr/>
          </p:nvGrpSpPr>
          <p:grpSpPr>
            <a:xfrm>
              <a:off x="5878597" y="836712"/>
              <a:ext cx="5227897" cy="1263872"/>
              <a:chOff x="5878597" y="836712"/>
              <a:chExt cx="5227897" cy="1263872"/>
            </a:xfrm>
          </p:grpSpPr>
          <p:grpSp>
            <p:nvGrpSpPr>
              <p:cNvPr id="13" name="Google Shape;193;p4">
                <a:extLst>
                  <a:ext uri="{FF2B5EF4-FFF2-40B4-BE49-F238E27FC236}">
                    <a16:creationId xmlns:a16="http://schemas.microsoft.com/office/drawing/2014/main" id="{EFAEFE23-E910-4AEB-BAC0-A9308E6BC2C0}"/>
                  </a:ext>
                </a:extLst>
              </p:cNvPr>
              <p:cNvGrpSpPr/>
              <p:nvPr/>
            </p:nvGrpSpPr>
            <p:grpSpPr>
              <a:xfrm>
                <a:off x="5878597" y="836712"/>
                <a:ext cx="5227897" cy="1263872"/>
                <a:chOff x="5523660" y="2244276"/>
                <a:chExt cx="5227897" cy="1263872"/>
              </a:xfrm>
            </p:grpSpPr>
            <p:sp>
              <p:nvSpPr>
                <p:cNvPr id="78" name="Google Shape;194;p4">
                  <a:extLst>
                    <a:ext uri="{FF2B5EF4-FFF2-40B4-BE49-F238E27FC236}">
                      <a16:creationId xmlns:a16="http://schemas.microsoft.com/office/drawing/2014/main" id="{4BA1ABE9-BC8A-4CFB-A8A6-491D69AD425A}"/>
                    </a:ext>
                  </a:extLst>
                </p:cNvPr>
                <p:cNvSpPr/>
                <p:nvPr/>
              </p:nvSpPr>
              <p:spPr>
                <a:xfrm flipH="1">
                  <a:off x="5523660" y="2521800"/>
                  <a:ext cx="927572" cy="708414"/>
                </a:xfrm>
                <a:prstGeom prst="homePlate">
                  <a:avLst>
                    <a:gd name="adj" fmla="val 50000"/>
                  </a:avLst>
                </a:prstGeom>
                <a:noFill/>
                <a:ln w="25400" cap="flat" cmpd="sng">
                  <a:solidFill>
                    <a:srgbClr val="D9D9D9"/>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79" name="Google Shape;195;p4">
                  <a:extLst>
                    <a:ext uri="{FF2B5EF4-FFF2-40B4-BE49-F238E27FC236}">
                      <a16:creationId xmlns:a16="http://schemas.microsoft.com/office/drawing/2014/main" id="{67796E51-34EA-4FFE-AFBE-5BA9310916CE}"/>
                    </a:ext>
                  </a:extLst>
                </p:cNvPr>
                <p:cNvSpPr/>
                <p:nvPr/>
              </p:nvSpPr>
              <p:spPr>
                <a:xfrm>
                  <a:off x="6302176" y="2307900"/>
                  <a:ext cx="4449381" cy="1128544"/>
                </a:xfrm>
                <a:prstGeom prst="roundRect">
                  <a:avLst>
                    <a:gd name="adj" fmla="val 25314"/>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80" name="Google Shape;196;p4">
                  <a:extLst>
                    <a:ext uri="{FF2B5EF4-FFF2-40B4-BE49-F238E27FC236}">
                      <a16:creationId xmlns:a16="http://schemas.microsoft.com/office/drawing/2014/main" id="{97F489DC-D1A5-4EBC-A6DB-0F4BEEB3FD9D}"/>
                    </a:ext>
                  </a:extLst>
                </p:cNvPr>
                <p:cNvSpPr/>
                <p:nvPr/>
              </p:nvSpPr>
              <p:spPr>
                <a:xfrm flipH="1">
                  <a:off x="5615372" y="2581717"/>
                  <a:ext cx="904292" cy="576064"/>
                </a:xfrm>
                <a:prstGeom prst="homePlate">
                  <a:avLst>
                    <a:gd name="adj" fmla="val 50000"/>
                  </a:avLst>
                </a:prstGeom>
                <a:gradFill>
                  <a:gsLst>
                    <a:gs pos="0">
                      <a:srgbClr val="A37822"/>
                    </a:gs>
                    <a:gs pos="80000">
                      <a:srgbClr val="EDCE8F"/>
                    </a:gs>
                    <a:gs pos="100000">
                      <a:srgbClr val="F0D08E"/>
                    </a:gs>
                  </a:gsLst>
                  <a:lin ang="16200000" scaled="0"/>
                </a:gradFill>
                <a:ln w="9525" cap="flat" cmpd="sng">
                  <a:solidFill>
                    <a:srgbClr val="E6CD9A"/>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81" name="Google Shape;197;p4">
                  <a:extLst>
                    <a:ext uri="{FF2B5EF4-FFF2-40B4-BE49-F238E27FC236}">
                      <a16:creationId xmlns:a16="http://schemas.microsoft.com/office/drawing/2014/main" id="{162F1D08-DE24-4347-82CD-FD2C8ED15B1E}"/>
                    </a:ext>
                  </a:extLst>
                </p:cNvPr>
                <p:cNvSpPr/>
                <p:nvPr/>
              </p:nvSpPr>
              <p:spPr>
                <a:xfrm rot="10800000" flipH="1">
                  <a:off x="6051004" y="2244276"/>
                  <a:ext cx="1263872" cy="1263872"/>
                </a:xfrm>
                <a:prstGeom prst="ellipse">
                  <a:avLst/>
                </a:prstGeom>
                <a:gradFill>
                  <a:gsLst>
                    <a:gs pos="0">
                      <a:srgbClr val="A37822"/>
                    </a:gs>
                    <a:gs pos="80000">
                      <a:srgbClr val="EDCE8F"/>
                    </a:gs>
                    <a:gs pos="100000">
                      <a:srgbClr val="F0D08E"/>
                    </a:gs>
                  </a:gsLst>
                  <a:lin ang="16200000" scaled="0"/>
                </a:gradFill>
                <a:ln w="9525" cap="flat" cmpd="sng">
                  <a:solidFill>
                    <a:srgbClr val="E6CD9A"/>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82" name="Google Shape;198;p4">
                  <a:extLst>
                    <a:ext uri="{FF2B5EF4-FFF2-40B4-BE49-F238E27FC236}">
                      <a16:creationId xmlns:a16="http://schemas.microsoft.com/office/drawing/2014/main" id="{592E5CB6-4967-4170-8B88-EFFBB0438F66}"/>
                    </a:ext>
                  </a:extLst>
                </p:cNvPr>
                <p:cNvSpPr/>
                <p:nvPr/>
              </p:nvSpPr>
              <p:spPr>
                <a:xfrm>
                  <a:off x="6185672" y="2383601"/>
                  <a:ext cx="985222" cy="985222"/>
                </a:xfrm>
                <a:prstGeom prst="ellipse">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83" name="Google Shape;199;p4">
                  <a:extLst>
                    <a:ext uri="{FF2B5EF4-FFF2-40B4-BE49-F238E27FC236}">
                      <a16:creationId xmlns:a16="http://schemas.microsoft.com/office/drawing/2014/main" id="{CADCD97C-E427-4597-8641-21F227B83C9D}"/>
                    </a:ext>
                  </a:extLst>
                </p:cNvPr>
                <p:cNvSpPr/>
                <p:nvPr/>
              </p:nvSpPr>
              <p:spPr>
                <a:xfrm>
                  <a:off x="6349638" y="2480058"/>
                  <a:ext cx="4257904" cy="795467"/>
                </a:xfrm>
                <a:custGeom>
                  <a:avLst/>
                  <a:gdLst/>
                  <a:ahLst/>
                  <a:cxnLst/>
                  <a:rect l="l" t="t" r="r" b="b"/>
                  <a:pathLst>
                    <a:path w="5218970" h="795467" extrusionOk="0">
                      <a:moveTo>
                        <a:pt x="403272" y="0"/>
                      </a:moveTo>
                      <a:lnTo>
                        <a:pt x="437744" y="3413"/>
                      </a:lnTo>
                      <a:lnTo>
                        <a:pt x="437744" y="3379"/>
                      </a:lnTo>
                      <a:lnTo>
                        <a:pt x="5056553" y="3379"/>
                      </a:lnTo>
                      <a:cubicBezTo>
                        <a:pt x="5146253" y="3379"/>
                        <a:pt x="5218970" y="87466"/>
                        <a:pt x="5218970" y="191192"/>
                      </a:cubicBezTo>
                      <a:lnTo>
                        <a:pt x="5218970" y="607655"/>
                      </a:lnTo>
                      <a:cubicBezTo>
                        <a:pt x="5218970" y="711380"/>
                        <a:pt x="5146253" y="795467"/>
                        <a:pt x="5056553" y="795467"/>
                      </a:cubicBezTo>
                      <a:lnTo>
                        <a:pt x="437744" y="795467"/>
                      </a:lnTo>
                      <a:lnTo>
                        <a:pt x="437744" y="788675"/>
                      </a:lnTo>
                      <a:lnTo>
                        <a:pt x="403272" y="792088"/>
                      </a:lnTo>
                      <a:cubicBezTo>
                        <a:pt x="180551" y="792088"/>
                        <a:pt x="0" y="614773"/>
                        <a:pt x="0" y="396044"/>
                      </a:cubicBezTo>
                      <a:cubicBezTo>
                        <a:pt x="0" y="177315"/>
                        <a:pt x="180551" y="0"/>
                        <a:pt x="403272" y="0"/>
                      </a:cubicBezTo>
                      <a:close/>
                    </a:path>
                  </a:pathLst>
                </a:custGeom>
                <a:solidFill>
                  <a:schemeClr val="lt1"/>
                </a:solidFill>
                <a:ln>
                  <a:noFill/>
                </a:ln>
                <a:effectLst>
                  <a:outerShdw blurRad="50800" dist="38100" dir="5400000" algn="t"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84" name="Google Shape;200;p4">
                  <a:extLst>
                    <a:ext uri="{FF2B5EF4-FFF2-40B4-BE49-F238E27FC236}">
                      <a16:creationId xmlns:a16="http://schemas.microsoft.com/office/drawing/2014/main" id="{C1D10B7F-CBCD-4202-8C5A-B4BE4812F4FC}"/>
                    </a:ext>
                  </a:extLst>
                </p:cNvPr>
                <p:cNvSpPr/>
                <p:nvPr/>
              </p:nvSpPr>
              <p:spPr>
                <a:xfrm rot="10800000" flipH="1">
                  <a:off x="6426849" y="2550025"/>
                  <a:ext cx="619274" cy="619274"/>
                </a:xfrm>
                <a:prstGeom prst="ellipse">
                  <a:avLst/>
                </a:prstGeom>
                <a:gradFill>
                  <a:gsLst>
                    <a:gs pos="0">
                      <a:srgbClr val="A37822"/>
                    </a:gs>
                    <a:gs pos="80000">
                      <a:srgbClr val="EDCE8F"/>
                    </a:gs>
                    <a:gs pos="100000">
                      <a:srgbClr val="F0D08E"/>
                    </a:gs>
                  </a:gsLst>
                  <a:lin ang="16200000" scaled="0"/>
                </a:gradFill>
                <a:ln w="9525" cap="flat" cmpd="sng">
                  <a:solidFill>
                    <a:srgbClr val="E6CD9A"/>
                  </a:solidFill>
                  <a:prstDash val="solid"/>
                  <a:round/>
                  <a:headEnd type="none" w="sm" len="sm"/>
                  <a:tailEnd type="none" w="sm" len="sm"/>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sp>
            <p:nvSpPr>
              <p:cNvPr id="77" name="Google Shape;201;p4">
                <a:extLst>
                  <a:ext uri="{FF2B5EF4-FFF2-40B4-BE49-F238E27FC236}">
                    <a16:creationId xmlns:a16="http://schemas.microsoft.com/office/drawing/2014/main" id="{A5C13D9A-B190-4E6B-A831-332FCF03E735}"/>
                  </a:ext>
                </a:extLst>
              </p:cNvPr>
              <p:cNvSpPr txBox="1"/>
              <p:nvPr/>
            </p:nvSpPr>
            <p:spPr>
              <a:xfrm>
                <a:off x="7513228" y="1029838"/>
                <a:ext cx="3486908" cy="884127"/>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2000" b="1" dirty="0">
                    <a:latin typeface="+mj-lt"/>
                  </a:rPr>
                  <a:t>Q1: </a:t>
                </a:r>
                <a:r>
                  <a:rPr lang="en-US" sz="2000" dirty="0">
                    <a:latin typeface="+mj-lt"/>
                  </a:rPr>
                  <a:t>What do you see in the picture?</a:t>
                </a:r>
                <a:endParaRPr sz="2800" dirty="0">
                  <a:solidFill>
                    <a:schemeClr val="dk1"/>
                  </a:solidFill>
                  <a:latin typeface="+mj-lt"/>
                  <a:ea typeface="Calibri"/>
                  <a:cs typeface="Calibri"/>
                  <a:sym typeface="Calibri"/>
                </a:endParaRPr>
              </a:p>
            </p:txBody>
          </p:sp>
        </p:grpSp>
        <p:sp>
          <p:nvSpPr>
            <p:cNvPr id="75" name="Google Shape;202;p4">
              <a:extLst>
                <a:ext uri="{FF2B5EF4-FFF2-40B4-BE49-F238E27FC236}">
                  <a16:creationId xmlns:a16="http://schemas.microsoft.com/office/drawing/2014/main" id="{696426FA-8576-4AC8-B681-89C9B48D5235}"/>
                </a:ext>
              </a:extLst>
            </p:cNvPr>
            <p:cNvSpPr/>
            <p:nvPr/>
          </p:nvSpPr>
          <p:spPr>
            <a:xfrm>
              <a:off x="6927291" y="1261178"/>
              <a:ext cx="314510" cy="40011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r>
                <a:rPr lang="en-US" sz="2000">
                  <a:solidFill>
                    <a:schemeClr val="lt1"/>
                  </a:solidFill>
                  <a:latin typeface="Calibri"/>
                  <a:ea typeface="Calibri"/>
                  <a:cs typeface="Calibri"/>
                  <a:sym typeface="Calibri"/>
                </a:rPr>
                <a:t>1</a:t>
              </a:r>
              <a:endParaRPr sz="2000">
                <a:solidFill>
                  <a:schemeClr val="lt1"/>
                </a:solidFill>
                <a:latin typeface="Calibri"/>
                <a:ea typeface="Calibri"/>
                <a:cs typeface="Calibri"/>
                <a:sym typeface="Calibri"/>
              </a:endParaRPr>
            </a:p>
          </p:txBody>
        </p:sp>
      </p:grpSp>
      <p:grpSp>
        <p:nvGrpSpPr>
          <p:cNvPr id="14" name="Google Shape;203;p4">
            <a:extLst>
              <a:ext uri="{FF2B5EF4-FFF2-40B4-BE49-F238E27FC236}">
                <a16:creationId xmlns:a16="http://schemas.microsoft.com/office/drawing/2014/main" id="{4BED68B8-8E53-475A-8E98-57445CEBCA6B}"/>
              </a:ext>
            </a:extLst>
          </p:cNvPr>
          <p:cNvGrpSpPr/>
          <p:nvPr/>
        </p:nvGrpSpPr>
        <p:grpSpPr>
          <a:xfrm>
            <a:off x="3489384" y="1857366"/>
            <a:ext cx="4406816" cy="1011877"/>
            <a:chOff x="1135228" y="1726081"/>
            <a:chExt cx="5300196" cy="1263872"/>
          </a:xfrm>
        </p:grpSpPr>
        <p:grpSp>
          <p:nvGrpSpPr>
            <p:cNvPr id="15" name="Google Shape;204;p4">
              <a:extLst>
                <a:ext uri="{FF2B5EF4-FFF2-40B4-BE49-F238E27FC236}">
                  <a16:creationId xmlns:a16="http://schemas.microsoft.com/office/drawing/2014/main" id="{44BAAC41-2665-4764-B95D-894484B538AE}"/>
                </a:ext>
              </a:extLst>
            </p:cNvPr>
            <p:cNvGrpSpPr/>
            <p:nvPr/>
          </p:nvGrpSpPr>
          <p:grpSpPr>
            <a:xfrm>
              <a:off x="1135228" y="1726081"/>
              <a:ext cx="5300196" cy="1263872"/>
              <a:chOff x="1135228" y="1726081"/>
              <a:chExt cx="5300196" cy="1263872"/>
            </a:xfrm>
          </p:grpSpPr>
          <p:grpSp>
            <p:nvGrpSpPr>
              <p:cNvPr id="16" name="Google Shape;205;p4">
                <a:extLst>
                  <a:ext uri="{FF2B5EF4-FFF2-40B4-BE49-F238E27FC236}">
                    <a16:creationId xmlns:a16="http://schemas.microsoft.com/office/drawing/2014/main" id="{D10A2CB1-98EE-402C-AF60-ED7F2B404440}"/>
                  </a:ext>
                </a:extLst>
              </p:cNvPr>
              <p:cNvGrpSpPr/>
              <p:nvPr/>
            </p:nvGrpSpPr>
            <p:grpSpPr>
              <a:xfrm flipH="1">
                <a:off x="1135228" y="1726081"/>
                <a:ext cx="5300196" cy="1263872"/>
                <a:chOff x="5523660" y="2244276"/>
                <a:chExt cx="5300196" cy="1263872"/>
              </a:xfrm>
            </p:grpSpPr>
            <p:sp>
              <p:nvSpPr>
                <p:cNvPr id="67" name="Google Shape;206;p4">
                  <a:extLst>
                    <a:ext uri="{FF2B5EF4-FFF2-40B4-BE49-F238E27FC236}">
                      <a16:creationId xmlns:a16="http://schemas.microsoft.com/office/drawing/2014/main" id="{5A722D9A-D06D-44C5-B661-053BA98410BE}"/>
                    </a:ext>
                  </a:extLst>
                </p:cNvPr>
                <p:cNvSpPr/>
                <p:nvPr/>
              </p:nvSpPr>
              <p:spPr>
                <a:xfrm flipH="1">
                  <a:off x="5523660" y="2528716"/>
                  <a:ext cx="946252" cy="697557"/>
                </a:xfrm>
                <a:prstGeom prst="homePlate">
                  <a:avLst>
                    <a:gd name="adj" fmla="val 50000"/>
                  </a:avLst>
                </a:prstGeom>
                <a:noFill/>
                <a:ln w="25400" cap="flat" cmpd="sng">
                  <a:solidFill>
                    <a:srgbClr val="D9D9D9"/>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68" name="Google Shape;207;p4">
                  <a:extLst>
                    <a:ext uri="{FF2B5EF4-FFF2-40B4-BE49-F238E27FC236}">
                      <a16:creationId xmlns:a16="http://schemas.microsoft.com/office/drawing/2014/main" id="{3DDB17F6-14F5-463A-B226-7A4571B4D7E1}"/>
                    </a:ext>
                  </a:extLst>
                </p:cNvPr>
                <p:cNvSpPr/>
                <p:nvPr/>
              </p:nvSpPr>
              <p:spPr>
                <a:xfrm>
                  <a:off x="6302177" y="2307900"/>
                  <a:ext cx="4521679" cy="1128544"/>
                </a:xfrm>
                <a:prstGeom prst="roundRect">
                  <a:avLst>
                    <a:gd name="adj" fmla="val 25314"/>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69" name="Google Shape;208;p4">
                  <a:extLst>
                    <a:ext uri="{FF2B5EF4-FFF2-40B4-BE49-F238E27FC236}">
                      <a16:creationId xmlns:a16="http://schemas.microsoft.com/office/drawing/2014/main" id="{F9DEBE91-DA59-471B-8E2F-C608C17051BD}"/>
                    </a:ext>
                  </a:extLst>
                </p:cNvPr>
                <p:cNvSpPr/>
                <p:nvPr/>
              </p:nvSpPr>
              <p:spPr>
                <a:xfrm flipH="1">
                  <a:off x="5615372" y="2581717"/>
                  <a:ext cx="904292" cy="576064"/>
                </a:xfrm>
                <a:prstGeom prst="homePlate">
                  <a:avLst>
                    <a:gd name="adj" fmla="val 50000"/>
                  </a:avLst>
                </a:prstGeom>
                <a:gradFill>
                  <a:gsLst>
                    <a:gs pos="0">
                      <a:srgbClr val="BE4C41"/>
                    </a:gs>
                    <a:gs pos="80000">
                      <a:srgbClr val="FA6457"/>
                    </a:gs>
                    <a:gs pos="100000">
                      <a:srgbClr val="FF6153"/>
                    </a:gs>
                  </a:gsLst>
                  <a:lin ang="16200000" scaled="0"/>
                </a:gradFill>
                <a:ln w="9525" cap="flat" cmpd="sng">
                  <a:solidFill>
                    <a:srgbClr val="ED7267"/>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70" name="Google Shape;209;p4">
                  <a:extLst>
                    <a:ext uri="{FF2B5EF4-FFF2-40B4-BE49-F238E27FC236}">
                      <a16:creationId xmlns:a16="http://schemas.microsoft.com/office/drawing/2014/main" id="{4AFBB455-FA54-4EFF-AF01-27EC6FE1845E}"/>
                    </a:ext>
                  </a:extLst>
                </p:cNvPr>
                <p:cNvSpPr/>
                <p:nvPr/>
              </p:nvSpPr>
              <p:spPr>
                <a:xfrm rot="10800000" flipH="1">
                  <a:off x="6051004" y="2244276"/>
                  <a:ext cx="1263872" cy="1263872"/>
                </a:xfrm>
                <a:prstGeom prst="ellipse">
                  <a:avLst/>
                </a:prstGeom>
                <a:gradFill>
                  <a:gsLst>
                    <a:gs pos="0">
                      <a:srgbClr val="9E1B10"/>
                    </a:gs>
                    <a:gs pos="80000">
                      <a:srgbClr val="FA6457"/>
                    </a:gs>
                    <a:gs pos="100000">
                      <a:srgbClr val="FF6153"/>
                    </a:gs>
                  </a:gsLst>
                  <a:lin ang="16200000" scaled="0"/>
                </a:gradFill>
                <a:ln w="9525" cap="flat" cmpd="sng">
                  <a:solidFill>
                    <a:srgbClr val="ED7267"/>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71" name="Google Shape;210;p4">
                  <a:extLst>
                    <a:ext uri="{FF2B5EF4-FFF2-40B4-BE49-F238E27FC236}">
                      <a16:creationId xmlns:a16="http://schemas.microsoft.com/office/drawing/2014/main" id="{3D7874F0-D20B-4E3B-A217-46D658B135C1}"/>
                    </a:ext>
                  </a:extLst>
                </p:cNvPr>
                <p:cNvSpPr/>
                <p:nvPr/>
              </p:nvSpPr>
              <p:spPr>
                <a:xfrm>
                  <a:off x="6185672" y="2383601"/>
                  <a:ext cx="985222" cy="985222"/>
                </a:xfrm>
                <a:prstGeom prst="ellipse">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72" name="Google Shape;211;p4">
                  <a:extLst>
                    <a:ext uri="{FF2B5EF4-FFF2-40B4-BE49-F238E27FC236}">
                      <a16:creationId xmlns:a16="http://schemas.microsoft.com/office/drawing/2014/main" id="{568E5041-7CC8-41CD-9B01-F7D012DFA20B}"/>
                    </a:ext>
                  </a:extLst>
                </p:cNvPr>
                <p:cNvSpPr/>
                <p:nvPr/>
              </p:nvSpPr>
              <p:spPr>
                <a:xfrm>
                  <a:off x="6349639" y="2480058"/>
                  <a:ext cx="4330235" cy="795467"/>
                </a:xfrm>
                <a:custGeom>
                  <a:avLst/>
                  <a:gdLst/>
                  <a:ahLst/>
                  <a:cxnLst/>
                  <a:rect l="l" t="t" r="r" b="b"/>
                  <a:pathLst>
                    <a:path w="5218970" h="795467" extrusionOk="0">
                      <a:moveTo>
                        <a:pt x="403272" y="0"/>
                      </a:moveTo>
                      <a:lnTo>
                        <a:pt x="437744" y="3413"/>
                      </a:lnTo>
                      <a:lnTo>
                        <a:pt x="437744" y="3379"/>
                      </a:lnTo>
                      <a:lnTo>
                        <a:pt x="5056553" y="3379"/>
                      </a:lnTo>
                      <a:cubicBezTo>
                        <a:pt x="5146253" y="3379"/>
                        <a:pt x="5218970" y="87466"/>
                        <a:pt x="5218970" y="191192"/>
                      </a:cubicBezTo>
                      <a:lnTo>
                        <a:pt x="5218970" y="607655"/>
                      </a:lnTo>
                      <a:cubicBezTo>
                        <a:pt x="5218970" y="711380"/>
                        <a:pt x="5146253" y="795467"/>
                        <a:pt x="5056553" y="795467"/>
                      </a:cubicBezTo>
                      <a:lnTo>
                        <a:pt x="437744" y="795467"/>
                      </a:lnTo>
                      <a:lnTo>
                        <a:pt x="437744" y="788675"/>
                      </a:lnTo>
                      <a:lnTo>
                        <a:pt x="403272" y="792088"/>
                      </a:lnTo>
                      <a:cubicBezTo>
                        <a:pt x="180551" y="792088"/>
                        <a:pt x="0" y="614773"/>
                        <a:pt x="0" y="396044"/>
                      </a:cubicBezTo>
                      <a:cubicBezTo>
                        <a:pt x="0" y="177315"/>
                        <a:pt x="180551" y="0"/>
                        <a:pt x="403272" y="0"/>
                      </a:cubicBezTo>
                      <a:close/>
                    </a:path>
                  </a:pathLst>
                </a:custGeom>
                <a:solidFill>
                  <a:schemeClr val="lt1"/>
                </a:solidFill>
                <a:ln>
                  <a:noFill/>
                </a:ln>
                <a:effectLst>
                  <a:outerShdw blurRad="50800" dist="38100" dir="5400000" algn="t"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73" name="Google Shape;212;p4">
                  <a:extLst>
                    <a:ext uri="{FF2B5EF4-FFF2-40B4-BE49-F238E27FC236}">
                      <a16:creationId xmlns:a16="http://schemas.microsoft.com/office/drawing/2014/main" id="{A4B8133E-146E-4DDB-8122-BF9D72AEE390}"/>
                    </a:ext>
                  </a:extLst>
                </p:cNvPr>
                <p:cNvSpPr/>
                <p:nvPr/>
              </p:nvSpPr>
              <p:spPr>
                <a:xfrm rot="10800000" flipH="1">
                  <a:off x="6426849" y="2550025"/>
                  <a:ext cx="619274" cy="619274"/>
                </a:xfrm>
                <a:prstGeom prst="ellipse">
                  <a:avLst/>
                </a:prstGeom>
                <a:gradFill>
                  <a:gsLst>
                    <a:gs pos="0">
                      <a:srgbClr val="9E1B10"/>
                    </a:gs>
                    <a:gs pos="80000">
                      <a:srgbClr val="FA6457"/>
                    </a:gs>
                    <a:gs pos="100000">
                      <a:srgbClr val="FF6153"/>
                    </a:gs>
                  </a:gsLst>
                  <a:lin ang="16200000" scaled="0"/>
                </a:gradFill>
                <a:ln w="9525" cap="flat" cmpd="sng">
                  <a:solidFill>
                    <a:srgbClr val="ED7267"/>
                  </a:solidFill>
                  <a:prstDash val="solid"/>
                  <a:round/>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grpSp>
          <p:sp>
            <p:nvSpPr>
              <p:cNvPr id="66" name="Google Shape;213;p4">
                <a:extLst>
                  <a:ext uri="{FF2B5EF4-FFF2-40B4-BE49-F238E27FC236}">
                    <a16:creationId xmlns:a16="http://schemas.microsoft.com/office/drawing/2014/main" id="{42752A47-9CD7-4F9C-916A-941786E2565D}"/>
                  </a:ext>
                </a:extLst>
              </p:cNvPr>
              <p:cNvSpPr txBox="1"/>
              <p:nvPr/>
            </p:nvSpPr>
            <p:spPr>
              <a:xfrm>
                <a:off x="1224457" y="2118665"/>
                <a:ext cx="3836840" cy="499701"/>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2000" b="1" dirty="0">
                    <a:latin typeface="+mj-lt"/>
                  </a:rPr>
                  <a:t>Q2: </a:t>
                </a:r>
                <a:r>
                  <a:rPr lang="en-US" sz="2000" dirty="0">
                    <a:latin typeface="+mj-lt"/>
                  </a:rPr>
                  <a:t>What </a:t>
                </a:r>
                <a:r>
                  <a:rPr lang="en-US" sz="2000" dirty="0" err="1">
                    <a:latin typeface="+mj-lt"/>
                  </a:rPr>
                  <a:t>colour</a:t>
                </a:r>
                <a:r>
                  <a:rPr lang="en-US" sz="2000" dirty="0">
                    <a:latin typeface="+mj-lt"/>
                  </a:rPr>
                  <a:t> is the bag?</a:t>
                </a:r>
                <a:endParaRPr sz="3200" dirty="0">
                  <a:solidFill>
                    <a:schemeClr val="dk1"/>
                  </a:solidFill>
                  <a:latin typeface="+mj-lt"/>
                  <a:ea typeface="Calibri"/>
                  <a:cs typeface="Calibri"/>
                  <a:sym typeface="Calibri"/>
                </a:endParaRPr>
              </a:p>
            </p:txBody>
          </p:sp>
        </p:grpSp>
        <p:sp>
          <p:nvSpPr>
            <p:cNvPr id="64" name="Google Shape;214;p4">
              <a:extLst>
                <a:ext uri="{FF2B5EF4-FFF2-40B4-BE49-F238E27FC236}">
                  <a16:creationId xmlns:a16="http://schemas.microsoft.com/office/drawing/2014/main" id="{C512A997-48DD-458F-B8F8-8FC9903E849D}"/>
                </a:ext>
              </a:extLst>
            </p:cNvPr>
            <p:cNvSpPr/>
            <p:nvPr/>
          </p:nvSpPr>
          <p:spPr>
            <a:xfrm>
              <a:off x="5072789" y="2151499"/>
              <a:ext cx="314510" cy="40011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r>
                <a:rPr lang="en-US" sz="2000" dirty="0">
                  <a:solidFill>
                    <a:schemeClr val="lt1"/>
                  </a:solidFill>
                  <a:latin typeface="Calibri"/>
                  <a:ea typeface="Calibri"/>
                  <a:cs typeface="Calibri"/>
                  <a:sym typeface="Calibri"/>
                </a:rPr>
                <a:t>2</a:t>
              </a:r>
              <a:endParaRPr sz="2000">
                <a:solidFill>
                  <a:schemeClr val="lt1"/>
                </a:solidFill>
                <a:latin typeface="Calibri"/>
                <a:ea typeface="Calibri"/>
                <a:cs typeface="Calibri"/>
                <a:sym typeface="Calibri"/>
              </a:endParaRPr>
            </a:p>
          </p:txBody>
        </p:sp>
      </p:grpSp>
      <p:grpSp>
        <p:nvGrpSpPr>
          <p:cNvPr id="17" name="Google Shape;215;p4">
            <a:extLst>
              <a:ext uri="{FF2B5EF4-FFF2-40B4-BE49-F238E27FC236}">
                <a16:creationId xmlns:a16="http://schemas.microsoft.com/office/drawing/2014/main" id="{7E6286DA-191F-435B-A42C-C214F87E1696}"/>
              </a:ext>
            </a:extLst>
          </p:cNvPr>
          <p:cNvGrpSpPr/>
          <p:nvPr/>
        </p:nvGrpSpPr>
        <p:grpSpPr>
          <a:xfrm>
            <a:off x="7167570" y="2714622"/>
            <a:ext cx="4178129" cy="1011877"/>
            <a:chOff x="5875826" y="2612585"/>
            <a:chExt cx="5218645" cy="1263872"/>
          </a:xfrm>
        </p:grpSpPr>
        <p:grpSp>
          <p:nvGrpSpPr>
            <p:cNvPr id="18" name="Google Shape;216;p4">
              <a:extLst>
                <a:ext uri="{FF2B5EF4-FFF2-40B4-BE49-F238E27FC236}">
                  <a16:creationId xmlns:a16="http://schemas.microsoft.com/office/drawing/2014/main" id="{B26F6D97-3039-4ED9-853F-08C42B85F722}"/>
                </a:ext>
              </a:extLst>
            </p:cNvPr>
            <p:cNvGrpSpPr/>
            <p:nvPr/>
          </p:nvGrpSpPr>
          <p:grpSpPr>
            <a:xfrm>
              <a:off x="5875826" y="2612585"/>
              <a:ext cx="5218645" cy="1263872"/>
              <a:chOff x="5875826" y="2612585"/>
              <a:chExt cx="5218645" cy="1263872"/>
            </a:xfrm>
          </p:grpSpPr>
          <p:grpSp>
            <p:nvGrpSpPr>
              <p:cNvPr id="19" name="Google Shape;217;p4">
                <a:extLst>
                  <a:ext uri="{FF2B5EF4-FFF2-40B4-BE49-F238E27FC236}">
                    <a16:creationId xmlns:a16="http://schemas.microsoft.com/office/drawing/2014/main" id="{EBF275E2-C77D-4E50-B1E0-EEE0A4197E9D}"/>
                  </a:ext>
                </a:extLst>
              </p:cNvPr>
              <p:cNvGrpSpPr/>
              <p:nvPr/>
            </p:nvGrpSpPr>
            <p:grpSpPr>
              <a:xfrm>
                <a:off x="5875826" y="2612585"/>
                <a:ext cx="5218645" cy="1263872"/>
                <a:chOff x="5533202" y="2244276"/>
                <a:chExt cx="5218645" cy="1263872"/>
              </a:xfrm>
            </p:grpSpPr>
            <p:sp>
              <p:nvSpPr>
                <p:cNvPr id="56" name="Google Shape;218;p4">
                  <a:extLst>
                    <a:ext uri="{FF2B5EF4-FFF2-40B4-BE49-F238E27FC236}">
                      <a16:creationId xmlns:a16="http://schemas.microsoft.com/office/drawing/2014/main" id="{B20EEA50-3E7D-4194-A7B5-575547422526}"/>
                    </a:ext>
                  </a:extLst>
                </p:cNvPr>
                <p:cNvSpPr/>
                <p:nvPr/>
              </p:nvSpPr>
              <p:spPr>
                <a:xfrm flipH="1">
                  <a:off x="5533202" y="2532199"/>
                  <a:ext cx="916031" cy="698144"/>
                </a:xfrm>
                <a:prstGeom prst="homePlate">
                  <a:avLst>
                    <a:gd name="adj" fmla="val 50000"/>
                  </a:avLst>
                </a:prstGeom>
                <a:noFill/>
                <a:ln w="25400" cap="flat" cmpd="sng">
                  <a:solidFill>
                    <a:srgbClr val="D9D9D9"/>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57" name="Google Shape;219;p4">
                  <a:extLst>
                    <a:ext uri="{FF2B5EF4-FFF2-40B4-BE49-F238E27FC236}">
                      <a16:creationId xmlns:a16="http://schemas.microsoft.com/office/drawing/2014/main" id="{DEC2FB42-439D-411A-B305-86C861401A17}"/>
                    </a:ext>
                  </a:extLst>
                </p:cNvPr>
                <p:cNvSpPr/>
                <p:nvPr/>
              </p:nvSpPr>
              <p:spPr>
                <a:xfrm>
                  <a:off x="6302176" y="2307900"/>
                  <a:ext cx="4449671" cy="1128544"/>
                </a:xfrm>
                <a:prstGeom prst="roundRect">
                  <a:avLst>
                    <a:gd name="adj" fmla="val 25314"/>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58" name="Google Shape;220;p4">
                  <a:extLst>
                    <a:ext uri="{FF2B5EF4-FFF2-40B4-BE49-F238E27FC236}">
                      <a16:creationId xmlns:a16="http://schemas.microsoft.com/office/drawing/2014/main" id="{96AEF069-1B5B-4225-B8DB-5F399DB16B12}"/>
                    </a:ext>
                  </a:extLst>
                </p:cNvPr>
                <p:cNvSpPr/>
                <p:nvPr/>
              </p:nvSpPr>
              <p:spPr>
                <a:xfrm flipH="1">
                  <a:off x="5615372" y="2581717"/>
                  <a:ext cx="904292" cy="576064"/>
                </a:xfrm>
                <a:prstGeom prst="homePlate">
                  <a:avLst>
                    <a:gd name="adj" fmla="val 50000"/>
                  </a:avLst>
                </a:prstGeom>
                <a:gradFill>
                  <a:gsLst>
                    <a:gs pos="0">
                      <a:srgbClr val="9A1F82"/>
                    </a:gs>
                    <a:gs pos="80000">
                      <a:srgbClr val="ED79D7"/>
                    </a:gs>
                    <a:gs pos="100000">
                      <a:srgbClr val="F078D9"/>
                    </a:gs>
                  </a:gsLst>
                  <a:lin ang="16200000" scaled="0"/>
                </a:gradFill>
                <a:ln w="9525" cap="flat" cmpd="sng">
                  <a:solidFill>
                    <a:srgbClr val="E485D2"/>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59" name="Google Shape;221;p4">
                  <a:extLst>
                    <a:ext uri="{FF2B5EF4-FFF2-40B4-BE49-F238E27FC236}">
                      <a16:creationId xmlns:a16="http://schemas.microsoft.com/office/drawing/2014/main" id="{63326985-90C2-4BE1-BEF8-2D588B75A2A2}"/>
                    </a:ext>
                  </a:extLst>
                </p:cNvPr>
                <p:cNvSpPr/>
                <p:nvPr/>
              </p:nvSpPr>
              <p:spPr>
                <a:xfrm rot="10800000" flipH="1">
                  <a:off x="6051004" y="2244276"/>
                  <a:ext cx="1263872" cy="1263872"/>
                </a:xfrm>
                <a:prstGeom prst="ellipse">
                  <a:avLst/>
                </a:prstGeom>
                <a:gradFill>
                  <a:gsLst>
                    <a:gs pos="0">
                      <a:srgbClr val="9A1F82"/>
                    </a:gs>
                    <a:gs pos="80000">
                      <a:srgbClr val="ED79D7"/>
                    </a:gs>
                    <a:gs pos="100000">
                      <a:srgbClr val="F078D9"/>
                    </a:gs>
                  </a:gsLst>
                  <a:lin ang="16200000" scaled="0"/>
                </a:gradFill>
                <a:ln w="9525" cap="flat" cmpd="sng">
                  <a:solidFill>
                    <a:srgbClr val="E485D2"/>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60" name="Google Shape;222;p4">
                  <a:extLst>
                    <a:ext uri="{FF2B5EF4-FFF2-40B4-BE49-F238E27FC236}">
                      <a16:creationId xmlns:a16="http://schemas.microsoft.com/office/drawing/2014/main" id="{6CEB0FD1-D89B-41E1-9905-3226B2C83F27}"/>
                    </a:ext>
                  </a:extLst>
                </p:cNvPr>
                <p:cNvSpPr/>
                <p:nvPr/>
              </p:nvSpPr>
              <p:spPr>
                <a:xfrm>
                  <a:off x="6185672" y="2383601"/>
                  <a:ext cx="985222" cy="985222"/>
                </a:xfrm>
                <a:prstGeom prst="ellipse">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61" name="Google Shape;223;p4">
                  <a:extLst>
                    <a:ext uri="{FF2B5EF4-FFF2-40B4-BE49-F238E27FC236}">
                      <a16:creationId xmlns:a16="http://schemas.microsoft.com/office/drawing/2014/main" id="{F31B5F60-1C3E-42AA-BF24-87A86D25332E}"/>
                    </a:ext>
                  </a:extLst>
                </p:cNvPr>
                <p:cNvSpPr/>
                <p:nvPr/>
              </p:nvSpPr>
              <p:spPr>
                <a:xfrm>
                  <a:off x="6349638" y="2480058"/>
                  <a:ext cx="4258194" cy="795467"/>
                </a:xfrm>
                <a:custGeom>
                  <a:avLst/>
                  <a:gdLst/>
                  <a:ahLst/>
                  <a:cxnLst/>
                  <a:rect l="l" t="t" r="r" b="b"/>
                  <a:pathLst>
                    <a:path w="5218970" h="795467" extrusionOk="0">
                      <a:moveTo>
                        <a:pt x="403272" y="0"/>
                      </a:moveTo>
                      <a:lnTo>
                        <a:pt x="437744" y="3413"/>
                      </a:lnTo>
                      <a:lnTo>
                        <a:pt x="437744" y="3379"/>
                      </a:lnTo>
                      <a:lnTo>
                        <a:pt x="5056553" y="3379"/>
                      </a:lnTo>
                      <a:cubicBezTo>
                        <a:pt x="5146253" y="3379"/>
                        <a:pt x="5218970" y="87466"/>
                        <a:pt x="5218970" y="191192"/>
                      </a:cubicBezTo>
                      <a:lnTo>
                        <a:pt x="5218970" y="607655"/>
                      </a:lnTo>
                      <a:cubicBezTo>
                        <a:pt x="5218970" y="711380"/>
                        <a:pt x="5146253" y="795467"/>
                        <a:pt x="5056553" y="795467"/>
                      </a:cubicBezTo>
                      <a:lnTo>
                        <a:pt x="437744" y="795467"/>
                      </a:lnTo>
                      <a:lnTo>
                        <a:pt x="437744" y="788675"/>
                      </a:lnTo>
                      <a:lnTo>
                        <a:pt x="403272" y="792088"/>
                      </a:lnTo>
                      <a:cubicBezTo>
                        <a:pt x="180551" y="792088"/>
                        <a:pt x="0" y="614773"/>
                        <a:pt x="0" y="396044"/>
                      </a:cubicBezTo>
                      <a:cubicBezTo>
                        <a:pt x="0" y="177315"/>
                        <a:pt x="180551" y="0"/>
                        <a:pt x="403272" y="0"/>
                      </a:cubicBezTo>
                      <a:close/>
                    </a:path>
                  </a:pathLst>
                </a:custGeom>
                <a:solidFill>
                  <a:schemeClr val="lt1"/>
                </a:solidFill>
                <a:ln>
                  <a:noFill/>
                </a:ln>
                <a:effectLst>
                  <a:outerShdw blurRad="50800" dist="38100" dir="5400000" algn="t"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62" name="Google Shape;224;p4">
                  <a:extLst>
                    <a:ext uri="{FF2B5EF4-FFF2-40B4-BE49-F238E27FC236}">
                      <a16:creationId xmlns:a16="http://schemas.microsoft.com/office/drawing/2014/main" id="{48AECD68-B2B2-480F-997B-BF91B3D5F75D}"/>
                    </a:ext>
                  </a:extLst>
                </p:cNvPr>
                <p:cNvSpPr/>
                <p:nvPr/>
              </p:nvSpPr>
              <p:spPr>
                <a:xfrm rot="10800000" flipH="1">
                  <a:off x="6426849" y="2550025"/>
                  <a:ext cx="619274" cy="619274"/>
                </a:xfrm>
                <a:prstGeom prst="ellipse">
                  <a:avLst/>
                </a:prstGeom>
                <a:gradFill>
                  <a:gsLst>
                    <a:gs pos="0">
                      <a:srgbClr val="9A1F82"/>
                    </a:gs>
                    <a:gs pos="80000">
                      <a:srgbClr val="ED79D7"/>
                    </a:gs>
                    <a:gs pos="100000">
                      <a:srgbClr val="F078D9"/>
                    </a:gs>
                  </a:gsLst>
                  <a:lin ang="16200000" scaled="0"/>
                </a:gradFill>
                <a:ln w="9525" cap="flat" cmpd="sng">
                  <a:solidFill>
                    <a:srgbClr val="E485D2"/>
                  </a:solidFill>
                  <a:prstDash val="solid"/>
                  <a:round/>
                  <a:headEnd type="none" w="sm" len="sm"/>
                  <a:tailEnd type="none" w="sm" len="sm"/>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sp>
            <p:nvSpPr>
              <p:cNvPr id="55" name="Google Shape;225;p4">
                <a:extLst>
                  <a:ext uri="{FF2B5EF4-FFF2-40B4-BE49-F238E27FC236}">
                    <a16:creationId xmlns:a16="http://schemas.microsoft.com/office/drawing/2014/main" id="{C1F52F1C-C445-4253-A92D-071A6AF90D70}"/>
                  </a:ext>
                </a:extLst>
              </p:cNvPr>
              <p:cNvSpPr txBox="1"/>
              <p:nvPr/>
            </p:nvSpPr>
            <p:spPr>
              <a:xfrm>
                <a:off x="7568916" y="3005169"/>
                <a:ext cx="3303724" cy="499701"/>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2000" b="1" dirty="0">
                    <a:latin typeface="+mj-lt"/>
                  </a:rPr>
                  <a:t>Q3: </a:t>
                </a:r>
                <a:r>
                  <a:rPr lang="en-US" sz="2000" dirty="0">
                    <a:latin typeface="+mj-lt"/>
                  </a:rPr>
                  <a:t>What is it used for?</a:t>
                </a:r>
                <a:endParaRPr sz="3200" dirty="0">
                  <a:solidFill>
                    <a:schemeClr val="dk1"/>
                  </a:solidFill>
                  <a:latin typeface="+mj-lt"/>
                  <a:ea typeface="Calibri"/>
                  <a:cs typeface="Calibri"/>
                  <a:sym typeface="Calibri"/>
                </a:endParaRPr>
              </a:p>
            </p:txBody>
          </p:sp>
        </p:grpSp>
        <p:sp>
          <p:nvSpPr>
            <p:cNvPr id="53" name="Google Shape;226;p4">
              <a:extLst>
                <a:ext uri="{FF2B5EF4-FFF2-40B4-BE49-F238E27FC236}">
                  <a16:creationId xmlns:a16="http://schemas.microsoft.com/office/drawing/2014/main" id="{37706E08-044A-4810-8821-14EDF5B10FF7}"/>
                </a:ext>
              </a:extLst>
            </p:cNvPr>
            <p:cNvSpPr/>
            <p:nvPr/>
          </p:nvSpPr>
          <p:spPr>
            <a:xfrm>
              <a:off x="6924952" y="3027916"/>
              <a:ext cx="314510" cy="40011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r>
                <a:rPr lang="en-US" sz="2000">
                  <a:solidFill>
                    <a:schemeClr val="lt1"/>
                  </a:solidFill>
                  <a:latin typeface="Calibri"/>
                  <a:ea typeface="Calibri"/>
                  <a:cs typeface="Calibri"/>
                  <a:sym typeface="Calibri"/>
                </a:rPr>
                <a:t>3</a:t>
              </a:r>
              <a:endParaRPr sz="2000">
                <a:solidFill>
                  <a:schemeClr val="lt1"/>
                </a:solidFill>
                <a:latin typeface="Calibri"/>
                <a:ea typeface="Calibri"/>
                <a:cs typeface="Calibri"/>
                <a:sym typeface="Calibri"/>
              </a:endParaRPr>
            </a:p>
          </p:txBody>
        </p:sp>
      </p:grpSp>
      <p:grpSp>
        <p:nvGrpSpPr>
          <p:cNvPr id="20" name="Google Shape;227;p4">
            <a:extLst>
              <a:ext uri="{FF2B5EF4-FFF2-40B4-BE49-F238E27FC236}">
                <a16:creationId xmlns:a16="http://schemas.microsoft.com/office/drawing/2014/main" id="{CED746BE-4C37-4D2C-A1DE-76AC79B6F752}"/>
              </a:ext>
            </a:extLst>
          </p:cNvPr>
          <p:cNvGrpSpPr/>
          <p:nvPr/>
        </p:nvGrpSpPr>
        <p:grpSpPr>
          <a:xfrm>
            <a:off x="3641939" y="3643316"/>
            <a:ext cx="4240011" cy="1011877"/>
            <a:chOff x="1123643" y="3505627"/>
            <a:chExt cx="5295939" cy="1263872"/>
          </a:xfrm>
        </p:grpSpPr>
        <p:grpSp>
          <p:nvGrpSpPr>
            <p:cNvPr id="21" name="Google Shape;228;p4">
              <a:extLst>
                <a:ext uri="{FF2B5EF4-FFF2-40B4-BE49-F238E27FC236}">
                  <a16:creationId xmlns:a16="http://schemas.microsoft.com/office/drawing/2014/main" id="{7C81EDC9-58B6-412C-9F50-F3076E325B9D}"/>
                </a:ext>
              </a:extLst>
            </p:cNvPr>
            <p:cNvGrpSpPr/>
            <p:nvPr/>
          </p:nvGrpSpPr>
          <p:grpSpPr>
            <a:xfrm>
              <a:off x="1123643" y="3505627"/>
              <a:ext cx="5295939" cy="1263872"/>
              <a:chOff x="1123643" y="3505627"/>
              <a:chExt cx="5295939" cy="1263872"/>
            </a:xfrm>
          </p:grpSpPr>
          <p:grpSp>
            <p:nvGrpSpPr>
              <p:cNvPr id="22" name="Google Shape;229;p4">
                <a:extLst>
                  <a:ext uri="{FF2B5EF4-FFF2-40B4-BE49-F238E27FC236}">
                    <a16:creationId xmlns:a16="http://schemas.microsoft.com/office/drawing/2014/main" id="{542DA905-88E8-456A-9610-820424FBD129}"/>
                  </a:ext>
                </a:extLst>
              </p:cNvPr>
              <p:cNvGrpSpPr/>
              <p:nvPr/>
            </p:nvGrpSpPr>
            <p:grpSpPr>
              <a:xfrm flipH="1">
                <a:off x="1123643" y="3505627"/>
                <a:ext cx="5295939" cy="1263872"/>
                <a:chOff x="5527917" y="2244276"/>
                <a:chExt cx="5295939" cy="1263872"/>
              </a:xfrm>
            </p:grpSpPr>
            <p:sp>
              <p:nvSpPr>
                <p:cNvPr id="45" name="Google Shape;230;p4">
                  <a:extLst>
                    <a:ext uri="{FF2B5EF4-FFF2-40B4-BE49-F238E27FC236}">
                      <a16:creationId xmlns:a16="http://schemas.microsoft.com/office/drawing/2014/main" id="{790B77EC-DFA6-4350-8C70-2FC4D1972945}"/>
                    </a:ext>
                  </a:extLst>
                </p:cNvPr>
                <p:cNvSpPr/>
                <p:nvPr/>
              </p:nvSpPr>
              <p:spPr>
                <a:xfrm flipH="1">
                  <a:off x="5527917" y="2518545"/>
                  <a:ext cx="995275" cy="704039"/>
                </a:xfrm>
                <a:prstGeom prst="homePlate">
                  <a:avLst>
                    <a:gd name="adj" fmla="val 50000"/>
                  </a:avLst>
                </a:prstGeom>
                <a:noFill/>
                <a:ln w="25400" cap="flat" cmpd="sng">
                  <a:solidFill>
                    <a:srgbClr val="D9D9D9"/>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46" name="Google Shape;231;p4">
                  <a:extLst>
                    <a:ext uri="{FF2B5EF4-FFF2-40B4-BE49-F238E27FC236}">
                      <a16:creationId xmlns:a16="http://schemas.microsoft.com/office/drawing/2014/main" id="{0589BFAA-5034-49AC-95E4-5E821A5B7194}"/>
                    </a:ext>
                  </a:extLst>
                </p:cNvPr>
                <p:cNvSpPr/>
                <p:nvPr/>
              </p:nvSpPr>
              <p:spPr>
                <a:xfrm>
                  <a:off x="6302176" y="2307900"/>
                  <a:ext cx="4521680" cy="1128544"/>
                </a:xfrm>
                <a:prstGeom prst="roundRect">
                  <a:avLst>
                    <a:gd name="adj" fmla="val 25314"/>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47" name="Google Shape;232;p4">
                  <a:extLst>
                    <a:ext uri="{FF2B5EF4-FFF2-40B4-BE49-F238E27FC236}">
                      <a16:creationId xmlns:a16="http://schemas.microsoft.com/office/drawing/2014/main" id="{C72EEE7D-AA1E-402F-97F6-4B13BCAF605E}"/>
                    </a:ext>
                  </a:extLst>
                </p:cNvPr>
                <p:cNvSpPr/>
                <p:nvPr/>
              </p:nvSpPr>
              <p:spPr>
                <a:xfrm flipH="1">
                  <a:off x="5615372" y="2570994"/>
                  <a:ext cx="904292" cy="576064"/>
                </a:xfrm>
                <a:prstGeom prst="homePlate">
                  <a:avLst>
                    <a:gd name="adj" fmla="val 50000"/>
                  </a:avLst>
                </a:prstGeom>
                <a:gradFill>
                  <a:gsLst>
                    <a:gs pos="0">
                      <a:srgbClr val="1869AA"/>
                    </a:gs>
                    <a:gs pos="80000">
                      <a:srgbClr val="83C2F5"/>
                    </a:gs>
                    <a:gs pos="100000">
                      <a:srgbClr val="81C3F8"/>
                    </a:gs>
                  </a:gsLst>
                  <a:lin ang="16200000" scaled="0"/>
                </a:gradFill>
                <a:ln w="9525" cap="flat" cmpd="sng">
                  <a:solidFill>
                    <a:srgbClr val="8FC3EC"/>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48" name="Google Shape;233;p4">
                  <a:extLst>
                    <a:ext uri="{FF2B5EF4-FFF2-40B4-BE49-F238E27FC236}">
                      <a16:creationId xmlns:a16="http://schemas.microsoft.com/office/drawing/2014/main" id="{FF6269BC-816F-4842-8724-F3AED9746817}"/>
                    </a:ext>
                  </a:extLst>
                </p:cNvPr>
                <p:cNvSpPr/>
                <p:nvPr/>
              </p:nvSpPr>
              <p:spPr>
                <a:xfrm rot="10800000" flipH="1">
                  <a:off x="6051004" y="2244276"/>
                  <a:ext cx="1263872" cy="1263872"/>
                </a:xfrm>
                <a:prstGeom prst="ellipse">
                  <a:avLst/>
                </a:prstGeom>
                <a:gradFill>
                  <a:gsLst>
                    <a:gs pos="0">
                      <a:srgbClr val="1869AA"/>
                    </a:gs>
                    <a:gs pos="80000">
                      <a:srgbClr val="83C2F5"/>
                    </a:gs>
                    <a:gs pos="100000">
                      <a:srgbClr val="81C3F8"/>
                    </a:gs>
                  </a:gsLst>
                  <a:lin ang="16200000" scaled="0"/>
                </a:gradFill>
                <a:ln w="9525" cap="flat" cmpd="sng">
                  <a:solidFill>
                    <a:srgbClr val="8FC3EC"/>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49" name="Google Shape;234;p4">
                  <a:extLst>
                    <a:ext uri="{FF2B5EF4-FFF2-40B4-BE49-F238E27FC236}">
                      <a16:creationId xmlns:a16="http://schemas.microsoft.com/office/drawing/2014/main" id="{DA5608F7-4CAF-48BF-886F-DB7EBD7C4672}"/>
                    </a:ext>
                  </a:extLst>
                </p:cNvPr>
                <p:cNvSpPr/>
                <p:nvPr/>
              </p:nvSpPr>
              <p:spPr>
                <a:xfrm>
                  <a:off x="6185672" y="2383601"/>
                  <a:ext cx="985222" cy="985222"/>
                </a:xfrm>
                <a:prstGeom prst="ellipse">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50" name="Google Shape;235;p4">
                  <a:extLst>
                    <a:ext uri="{FF2B5EF4-FFF2-40B4-BE49-F238E27FC236}">
                      <a16:creationId xmlns:a16="http://schemas.microsoft.com/office/drawing/2014/main" id="{5AB5C045-4CFE-483D-BB9D-C973605A7ED1}"/>
                    </a:ext>
                  </a:extLst>
                </p:cNvPr>
                <p:cNvSpPr/>
                <p:nvPr/>
              </p:nvSpPr>
              <p:spPr>
                <a:xfrm>
                  <a:off x="6349638" y="2480058"/>
                  <a:ext cx="4330236" cy="795467"/>
                </a:xfrm>
                <a:custGeom>
                  <a:avLst/>
                  <a:gdLst/>
                  <a:ahLst/>
                  <a:cxnLst/>
                  <a:rect l="l" t="t" r="r" b="b"/>
                  <a:pathLst>
                    <a:path w="5218970" h="795467" extrusionOk="0">
                      <a:moveTo>
                        <a:pt x="403272" y="0"/>
                      </a:moveTo>
                      <a:lnTo>
                        <a:pt x="437744" y="3413"/>
                      </a:lnTo>
                      <a:lnTo>
                        <a:pt x="437744" y="3379"/>
                      </a:lnTo>
                      <a:lnTo>
                        <a:pt x="5056553" y="3379"/>
                      </a:lnTo>
                      <a:cubicBezTo>
                        <a:pt x="5146253" y="3379"/>
                        <a:pt x="5218970" y="87466"/>
                        <a:pt x="5218970" y="191192"/>
                      </a:cubicBezTo>
                      <a:lnTo>
                        <a:pt x="5218970" y="607655"/>
                      </a:lnTo>
                      <a:cubicBezTo>
                        <a:pt x="5218970" y="711380"/>
                        <a:pt x="5146253" y="795467"/>
                        <a:pt x="5056553" y="795467"/>
                      </a:cubicBezTo>
                      <a:lnTo>
                        <a:pt x="437744" y="795467"/>
                      </a:lnTo>
                      <a:lnTo>
                        <a:pt x="437744" y="788675"/>
                      </a:lnTo>
                      <a:lnTo>
                        <a:pt x="403272" y="792088"/>
                      </a:lnTo>
                      <a:cubicBezTo>
                        <a:pt x="180551" y="792088"/>
                        <a:pt x="0" y="614773"/>
                        <a:pt x="0" y="396044"/>
                      </a:cubicBezTo>
                      <a:cubicBezTo>
                        <a:pt x="0" y="177315"/>
                        <a:pt x="180551" y="0"/>
                        <a:pt x="403272" y="0"/>
                      </a:cubicBezTo>
                      <a:close/>
                    </a:path>
                  </a:pathLst>
                </a:custGeom>
                <a:solidFill>
                  <a:schemeClr val="lt1"/>
                </a:solidFill>
                <a:ln>
                  <a:noFill/>
                </a:ln>
                <a:effectLst>
                  <a:outerShdw blurRad="50800" dist="38100" dir="5400000" algn="t"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51" name="Google Shape;236;p4">
                  <a:extLst>
                    <a:ext uri="{FF2B5EF4-FFF2-40B4-BE49-F238E27FC236}">
                      <a16:creationId xmlns:a16="http://schemas.microsoft.com/office/drawing/2014/main" id="{22F3E912-8176-4216-89A9-2179CCBD52BC}"/>
                    </a:ext>
                  </a:extLst>
                </p:cNvPr>
                <p:cNvSpPr/>
                <p:nvPr/>
              </p:nvSpPr>
              <p:spPr>
                <a:xfrm rot="10800000" flipH="1">
                  <a:off x="6426849" y="2550025"/>
                  <a:ext cx="619274" cy="619274"/>
                </a:xfrm>
                <a:prstGeom prst="ellipse">
                  <a:avLst/>
                </a:prstGeom>
                <a:gradFill>
                  <a:gsLst>
                    <a:gs pos="0">
                      <a:srgbClr val="1869AA"/>
                    </a:gs>
                    <a:gs pos="80000">
                      <a:srgbClr val="83C2F5"/>
                    </a:gs>
                    <a:gs pos="100000">
                      <a:srgbClr val="81C3F8"/>
                    </a:gs>
                  </a:gsLst>
                  <a:lin ang="16200000" scaled="0"/>
                </a:gradFill>
                <a:ln w="9525" cap="flat" cmpd="sng">
                  <a:solidFill>
                    <a:srgbClr val="8FC3EC"/>
                  </a:solidFill>
                  <a:prstDash val="solid"/>
                  <a:round/>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grpSp>
          <p:sp>
            <p:nvSpPr>
              <p:cNvPr id="44" name="Google Shape;237;p4">
                <a:extLst>
                  <a:ext uri="{FF2B5EF4-FFF2-40B4-BE49-F238E27FC236}">
                    <a16:creationId xmlns:a16="http://schemas.microsoft.com/office/drawing/2014/main" id="{50500662-FC2D-4F59-89D1-3B1E2F0E885D}"/>
                  </a:ext>
                </a:extLst>
              </p:cNvPr>
              <p:cNvSpPr txBox="1"/>
              <p:nvPr/>
            </p:nvSpPr>
            <p:spPr>
              <a:xfrm>
                <a:off x="1333538" y="3862539"/>
                <a:ext cx="3390696" cy="499701"/>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2000" b="1" dirty="0">
                    <a:latin typeface="+mj-lt"/>
                  </a:rPr>
                  <a:t>Q4: </a:t>
                </a:r>
                <a:r>
                  <a:rPr lang="en-US" sz="2000" dirty="0">
                    <a:latin typeface="+mj-lt"/>
                  </a:rPr>
                  <a:t> Who uses this bag?</a:t>
                </a:r>
                <a:endParaRPr sz="3200" dirty="0">
                  <a:solidFill>
                    <a:schemeClr val="dk1"/>
                  </a:solidFill>
                  <a:latin typeface="+mj-lt"/>
                  <a:ea typeface="Calibri"/>
                  <a:cs typeface="Calibri"/>
                  <a:sym typeface="Calibri"/>
                </a:endParaRPr>
              </a:p>
            </p:txBody>
          </p:sp>
        </p:grpSp>
        <p:sp>
          <p:nvSpPr>
            <p:cNvPr id="42" name="Google Shape;238;p4">
              <a:extLst>
                <a:ext uri="{FF2B5EF4-FFF2-40B4-BE49-F238E27FC236}">
                  <a16:creationId xmlns:a16="http://schemas.microsoft.com/office/drawing/2014/main" id="{DB498A47-8F55-401E-B752-40915FBB6125}"/>
                </a:ext>
              </a:extLst>
            </p:cNvPr>
            <p:cNvSpPr/>
            <p:nvPr/>
          </p:nvSpPr>
          <p:spPr>
            <a:xfrm>
              <a:off x="5072789" y="3939087"/>
              <a:ext cx="314510" cy="40011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r>
                <a:rPr lang="en-US" sz="2000">
                  <a:solidFill>
                    <a:schemeClr val="lt1"/>
                  </a:solidFill>
                  <a:latin typeface="Calibri"/>
                  <a:ea typeface="Calibri"/>
                  <a:cs typeface="Calibri"/>
                  <a:sym typeface="Calibri"/>
                </a:rPr>
                <a:t>4</a:t>
              </a:r>
              <a:endParaRPr sz="2000">
                <a:solidFill>
                  <a:schemeClr val="lt1"/>
                </a:solidFill>
                <a:latin typeface="Calibri"/>
                <a:ea typeface="Calibri"/>
                <a:cs typeface="Calibri"/>
                <a:sym typeface="Calibri"/>
              </a:endParaRPr>
            </a:p>
          </p:txBody>
        </p:sp>
      </p:grpSp>
      <p:grpSp>
        <p:nvGrpSpPr>
          <p:cNvPr id="23" name="Google Shape;239;p4">
            <a:extLst>
              <a:ext uri="{FF2B5EF4-FFF2-40B4-BE49-F238E27FC236}">
                <a16:creationId xmlns:a16="http://schemas.microsoft.com/office/drawing/2014/main" id="{5FF3CA02-0CA7-4148-B1FC-4777DA47826E}"/>
              </a:ext>
            </a:extLst>
          </p:cNvPr>
          <p:cNvGrpSpPr/>
          <p:nvPr/>
        </p:nvGrpSpPr>
        <p:grpSpPr>
          <a:xfrm>
            <a:off x="7167570" y="4560264"/>
            <a:ext cx="4179790" cy="1011876"/>
            <a:chOff x="5873753" y="4391212"/>
            <a:chExt cx="5220718" cy="1263872"/>
          </a:xfrm>
        </p:grpSpPr>
        <p:grpSp>
          <p:nvGrpSpPr>
            <p:cNvPr id="24" name="Google Shape;240;p4">
              <a:extLst>
                <a:ext uri="{FF2B5EF4-FFF2-40B4-BE49-F238E27FC236}">
                  <a16:creationId xmlns:a16="http://schemas.microsoft.com/office/drawing/2014/main" id="{711B6C61-0DA9-46A3-8249-A8BB562990A5}"/>
                </a:ext>
              </a:extLst>
            </p:cNvPr>
            <p:cNvGrpSpPr/>
            <p:nvPr/>
          </p:nvGrpSpPr>
          <p:grpSpPr>
            <a:xfrm>
              <a:off x="5873753" y="4391212"/>
              <a:ext cx="5220718" cy="1263872"/>
              <a:chOff x="5873753" y="4391212"/>
              <a:chExt cx="5220718" cy="1263872"/>
            </a:xfrm>
          </p:grpSpPr>
          <p:grpSp>
            <p:nvGrpSpPr>
              <p:cNvPr id="25" name="Google Shape;241;p4">
                <a:extLst>
                  <a:ext uri="{FF2B5EF4-FFF2-40B4-BE49-F238E27FC236}">
                    <a16:creationId xmlns:a16="http://schemas.microsoft.com/office/drawing/2014/main" id="{51232FFE-6D92-48D3-9AE3-DA2CF7F982F3}"/>
                  </a:ext>
                </a:extLst>
              </p:cNvPr>
              <p:cNvGrpSpPr/>
              <p:nvPr/>
            </p:nvGrpSpPr>
            <p:grpSpPr>
              <a:xfrm>
                <a:off x="5873753" y="4391212"/>
                <a:ext cx="5220718" cy="1263872"/>
                <a:chOff x="5531419" y="2244276"/>
                <a:chExt cx="5220718" cy="1263872"/>
              </a:xfrm>
            </p:grpSpPr>
            <p:sp>
              <p:nvSpPr>
                <p:cNvPr id="34" name="Google Shape;242;p4">
                  <a:extLst>
                    <a:ext uri="{FF2B5EF4-FFF2-40B4-BE49-F238E27FC236}">
                      <a16:creationId xmlns:a16="http://schemas.microsoft.com/office/drawing/2014/main" id="{2F2935C1-5F62-4978-A375-16842D3DE737}"/>
                    </a:ext>
                  </a:extLst>
                </p:cNvPr>
                <p:cNvSpPr/>
                <p:nvPr/>
              </p:nvSpPr>
              <p:spPr>
                <a:xfrm flipH="1">
                  <a:off x="5531419" y="2529667"/>
                  <a:ext cx="956667" cy="690817"/>
                </a:xfrm>
                <a:prstGeom prst="homePlate">
                  <a:avLst>
                    <a:gd name="adj" fmla="val 50000"/>
                  </a:avLst>
                </a:prstGeom>
                <a:noFill/>
                <a:ln w="25400" cap="flat" cmpd="sng">
                  <a:solidFill>
                    <a:srgbClr val="D9D9D9"/>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35" name="Google Shape;243;p4">
                  <a:extLst>
                    <a:ext uri="{FF2B5EF4-FFF2-40B4-BE49-F238E27FC236}">
                      <a16:creationId xmlns:a16="http://schemas.microsoft.com/office/drawing/2014/main" id="{5E4EFF3A-0378-45DC-BE3B-F80F0F8A4F7F}"/>
                    </a:ext>
                  </a:extLst>
                </p:cNvPr>
                <p:cNvSpPr/>
                <p:nvPr/>
              </p:nvSpPr>
              <p:spPr>
                <a:xfrm>
                  <a:off x="6302176" y="2307900"/>
                  <a:ext cx="4449961" cy="1128544"/>
                </a:xfrm>
                <a:prstGeom prst="roundRect">
                  <a:avLst>
                    <a:gd name="adj" fmla="val 25314"/>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36" name="Google Shape;244;p4">
                  <a:extLst>
                    <a:ext uri="{FF2B5EF4-FFF2-40B4-BE49-F238E27FC236}">
                      <a16:creationId xmlns:a16="http://schemas.microsoft.com/office/drawing/2014/main" id="{5748BDB0-EAA3-4559-BC21-5DD958BCC83D}"/>
                    </a:ext>
                  </a:extLst>
                </p:cNvPr>
                <p:cNvSpPr/>
                <p:nvPr/>
              </p:nvSpPr>
              <p:spPr>
                <a:xfrm flipH="1">
                  <a:off x="5615372" y="2581717"/>
                  <a:ext cx="904292" cy="576064"/>
                </a:xfrm>
                <a:prstGeom prst="homePlate">
                  <a:avLst>
                    <a:gd name="adj" fmla="val 50000"/>
                  </a:avLst>
                </a:prstGeom>
                <a:gradFill>
                  <a:gsLst>
                    <a:gs pos="0">
                      <a:srgbClr val="A54414"/>
                    </a:gs>
                    <a:gs pos="80000">
                      <a:srgbClr val="F79C6F"/>
                    </a:gs>
                    <a:gs pos="100000">
                      <a:srgbClr val="FB9C6D"/>
                    </a:gs>
                  </a:gsLst>
                  <a:lin ang="16200000" scaled="0"/>
                </a:gradFill>
                <a:ln w="9525" cap="flat" cmpd="sng">
                  <a:solidFill>
                    <a:srgbClr val="ECA37D"/>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37" name="Google Shape;245;p4">
                  <a:extLst>
                    <a:ext uri="{FF2B5EF4-FFF2-40B4-BE49-F238E27FC236}">
                      <a16:creationId xmlns:a16="http://schemas.microsoft.com/office/drawing/2014/main" id="{DB88FB1C-1A6A-4B13-BBCB-70EAECF68CDD}"/>
                    </a:ext>
                  </a:extLst>
                </p:cNvPr>
                <p:cNvSpPr/>
                <p:nvPr/>
              </p:nvSpPr>
              <p:spPr>
                <a:xfrm rot="10800000" flipH="1">
                  <a:off x="6051004" y="2244276"/>
                  <a:ext cx="1263872" cy="1263872"/>
                </a:xfrm>
                <a:prstGeom prst="ellipse">
                  <a:avLst/>
                </a:prstGeom>
                <a:gradFill>
                  <a:gsLst>
                    <a:gs pos="0">
                      <a:srgbClr val="A54414"/>
                    </a:gs>
                    <a:gs pos="80000">
                      <a:srgbClr val="F79C6F"/>
                    </a:gs>
                    <a:gs pos="100000">
                      <a:srgbClr val="FB9C6D"/>
                    </a:gs>
                  </a:gsLst>
                  <a:lin ang="16200000" scaled="0"/>
                </a:gradFill>
                <a:ln w="9525" cap="flat" cmpd="sng">
                  <a:solidFill>
                    <a:srgbClr val="ECA37D"/>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38" name="Google Shape;246;p4">
                  <a:extLst>
                    <a:ext uri="{FF2B5EF4-FFF2-40B4-BE49-F238E27FC236}">
                      <a16:creationId xmlns:a16="http://schemas.microsoft.com/office/drawing/2014/main" id="{778EF410-5323-4ED9-88C3-B2ED9D169735}"/>
                    </a:ext>
                  </a:extLst>
                </p:cNvPr>
                <p:cNvSpPr/>
                <p:nvPr/>
              </p:nvSpPr>
              <p:spPr>
                <a:xfrm>
                  <a:off x="6185672" y="2383601"/>
                  <a:ext cx="985222" cy="985222"/>
                </a:xfrm>
                <a:prstGeom prst="ellipse">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39" name="Google Shape;247;p4">
                  <a:extLst>
                    <a:ext uri="{FF2B5EF4-FFF2-40B4-BE49-F238E27FC236}">
                      <a16:creationId xmlns:a16="http://schemas.microsoft.com/office/drawing/2014/main" id="{3638B776-1A67-4757-9237-956DB02A3647}"/>
                    </a:ext>
                  </a:extLst>
                </p:cNvPr>
                <p:cNvSpPr/>
                <p:nvPr/>
              </p:nvSpPr>
              <p:spPr>
                <a:xfrm>
                  <a:off x="6349638" y="2480058"/>
                  <a:ext cx="4258484" cy="795468"/>
                </a:xfrm>
                <a:custGeom>
                  <a:avLst/>
                  <a:gdLst/>
                  <a:ahLst/>
                  <a:cxnLst/>
                  <a:rect l="l" t="t" r="r" b="b"/>
                  <a:pathLst>
                    <a:path w="5218970" h="795467" extrusionOk="0">
                      <a:moveTo>
                        <a:pt x="403272" y="0"/>
                      </a:moveTo>
                      <a:lnTo>
                        <a:pt x="437744" y="3413"/>
                      </a:lnTo>
                      <a:lnTo>
                        <a:pt x="437744" y="3379"/>
                      </a:lnTo>
                      <a:lnTo>
                        <a:pt x="5056553" y="3379"/>
                      </a:lnTo>
                      <a:cubicBezTo>
                        <a:pt x="5146253" y="3379"/>
                        <a:pt x="5218970" y="87466"/>
                        <a:pt x="5218970" y="191192"/>
                      </a:cubicBezTo>
                      <a:lnTo>
                        <a:pt x="5218970" y="607655"/>
                      </a:lnTo>
                      <a:cubicBezTo>
                        <a:pt x="5218970" y="711380"/>
                        <a:pt x="5146253" y="795467"/>
                        <a:pt x="5056553" y="795467"/>
                      </a:cubicBezTo>
                      <a:lnTo>
                        <a:pt x="437744" y="795467"/>
                      </a:lnTo>
                      <a:lnTo>
                        <a:pt x="437744" y="788675"/>
                      </a:lnTo>
                      <a:lnTo>
                        <a:pt x="403272" y="792088"/>
                      </a:lnTo>
                      <a:cubicBezTo>
                        <a:pt x="180551" y="792088"/>
                        <a:pt x="0" y="614773"/>
                        <a:pt x="0" y="396044"/>
                      </a:cubicBezTo>
                      <a:cubicBezTo>
                        <a:pt x="0" y="177315"/>
                        <a:pt x="180551" y="0"/>
                        <a:pt x="403272" y="0"/>
                      </a:cubicBezTo>
                      <a:close/>
                    </a:path>
                  </a:pathLst>
                </a:custGeom>
                <a:solidFill>
                  <a:schemeClr val="lt1"/>
                </a:solidFill>
                <a:ln>
                  <a:noFill/>
                </a:ln>
                <a:effectLst>
                  <a:outerShdw blurRad="50800" dist="38100" dir="5400000" algn="t"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40" name="Google Shape;248;p4">
                  <a:extLst>
                    <a:ext uri="{FF2B5EF4-FFF2-40B4-BE49-F238E27FC236}">
                      <a16:creationId xmlns:a16="http://schemas.microsoft.com/office/drawing/2014/main" id="{15D8990C-4D5C-440E-BE97-568D5792ECE4}"/>
                    </a:ext>
                  </a:extLst>
                </p:cNvPr>
                <p:cNvSpPr/>
                <p:nvPr/>
              </p:nvSpPr>
              <p:spPr>
                <a:xfrm rot="10800000" flipH="1">
                  <a:off x="6426849" y="2550025"/>
                  <a:ext cx="619274" cy="619274"/>
                </a:xfrm>
                <a:prstGeom prst="ellipse">
                  <a:avLst/>
                </a:prstGeom>
                <a:gradFill>
                  <a:gsLst>
                    <a:gs pos="0">
                      <a:srgbClr val="A54414"/>
                    </a:gs>
                    <a:gs pos="80000">
                      <a:srgbClr val="F79C6F"/>
                    </a:gs>
                    <a:gs pos="100000">
                      <a:srgbClr val="FB9C6D"/>
                    </a:gs>
                  </a:gsLst>
                  <a:lin ang="16200000" scaled="0"/>
                </a:gradFill>
                <a:ln w="9525" cap="flat" cmpd="sng">
                  <a:solidFill>
                    <a:srgbClr val="ECA37D"/>
                  </a:solidFill>
                  <a:prstDash val="solid"/>
                  <a:round/>
                  <a:headEnd type="none" w="sm" len="sm"/>
                  <a:tailEnd type="none" w="sm" len="sm"/>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sp>
            <p:nvSpPr>
              <p:cNvPr id="33" name="Google Shape;249;p4">
                <a:extLst>
                  <a:ext uri="{FF2B5EF4-FFF2-40B4-BE49-F238E27FC236}">
                    <a16:creationId xmlns:a16="http://schemas.microsoft.com/office/drawing/2014/main" id="{6A96D4A0-EC97-4E31-AFC6-912F3EF0DB20}"/>
                  </a:ext>
                </a:extLst>
              </p:cNvPr>
              <p:cNvSpPr txBox="1"/>
              <p:nvPr/>
            </p:nvSpPr>
            <p:spPr>
              <a:xfrm>
                <a:off x="7390643" y="4584338"/>
                <a:ext cx="3569152" cy="884127"/>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2000" b="1" dirty="0">
                    <a:latin typeface="+mj-lt"/>
                  </a:rPr>
                  <a:t>Q5: </a:t>
                </a:r>
                <a:r>
                  <a:rPr lang="en-US" sz="2000" dirty="0">
                    <a:latin typeface="+mj-lt"/>
                  </a:rPr>
                  <a:t>Why do they use them?</a:t>
                </a:r>
                <a:endParaRPr sz="3200" dirty="0">
                  <a:solidFill>
                    <a:schemeClr val="dk1"/>
                  </a:solidFill>
                  <a:latin typeface="+mj-lt"/>
                  <a:ea typeface="Calibri"/>
                  <a:cs typeface="Calibri"/>
                  <a:sym typeface="Calibri"/>
                </a:endParaRPr>
              </a:p>
            </p:txBody>
          </p:sp>
        </p:grpSp>
        <p:sp>
          <p:nvSpPr>
            <p:cNvPr id="31" name="Google Shape;250;p4">
              <a:extLst>
                <a:ext uri="{FF2B5EF4-FFF2-40B4-BE49-F238E27FC236}">
                  <a16:creationId xmlns:a16="http://schemas.microsoft.com/office/drawing/2014/main" id="{97D27D5A-1A12-4F5B-BF6B-BB070052E8E8}"/>
                </a:ext>
              </a:extLst>
            </p:cNvPr>
            <p:cNvSpPr/>
            <p:nvPr/>
          </p:nvSpPr>
          <p:spPr>
            <a:xfrm>
              <a:off x="6922704" y="4806543"/>
              <a:ext cx="314510" cy="40011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r>
                <a:rPr lang="en-US" sz="2000">
                  <a:solidFill>
                    <a:schemeClr val="lt1"/>
                  </a:solidFill>
                  <a:latin typeface="Calibri"/>
                  <a:ea typeface="Calibri"/>
                  <a:cs typeface="Calibri"/>
                  <a:sym typeface="Calibri"/>
                </a:rPr>
                <a:t>5</a:t>
              </a:r>
              <a:endParaRPr sz="2000">
                <a:solidFill>
                  <a:schemeClr val="lt1"/>
                </a:solidFill>
                <a:latin typeface="Calibri"/>
                <a:ea typeface="Calibri"/>
                <a:cs typeface="Calibri"/>
                <a:sym typeface="Calibri"/>
              </a:endParaRPr>
            </a:p>
          </p:txBody>
        </p:sp>
      </p:grpSp>
      <p:pic>
        <p:nvPicPr>
          <p:cNvPr id="19458" name="Picture 2" descr="https://lh3.googleusercontent.com/ULLxEgwxfX0YQeepzF3gGiOTrAycd4WoT6neOyiFmxMDRVplnK1hoxv79K2H1KntPCmLZU9ltKHxQRybKcebi34JABLMwrntrf5dhQmzc7PtXjxTort0usbN2hdf4ruTgtTdE_Ot"/>
          <p:cNvPicPr>
            <a:picLocks noChangeAspect="1" noChangeArrowheads="1"/>
          </p:cNvPicPr>
          <p:nvPr/>
        </p:nvPicPr>
        <p:blipFill>
          <a:blip r:embed="rId3"/>
          <a:stretch>
            <a:fillRect/>
          </a:stretch>
        </p:blipFill>
        <p:spPr bwMode="auto">
          <a:xfrm>
            <a:off x="503285" y="911796"/>
            <a:ext cx="1668103" cy="2056278"/>
          </a:xfrm>
          <a:prstGeom prst="rect">
            <a:avLst/>
          </a:prstGeom>
          <a:noFill/>
        </p:spPr>
      </p:pic>
      <p:sp>
        <p:nvSpPr>
          <p:cNvPr id="98" name="Freeform 97"/>
          <p:cNvSpPr/>
          <p:nvPr/>
        </p:nvSpPr>
        <p:spPr>
          <a:xfrm flipH="1">
            <a:off x="983432" y="71414"/>
            <a:ext cx="9928187" cy="720080"/>
          </a:xfrm>
          <a:custGeom>
            <a:avLst/>
            <a:gdLst>
              <a:gd name="connsiteX0" fmla="*/ 9568147 w 9928187"/>
              <a:gd name="connsiteY0" fmla="*/ 0 h 720080"/>
              <a:gd name="connsiteX1" fmla="*/ 9424131 w 9928187"/>
              <a:gd name="connsiteY1" fmla="*/ 0 h 720080"/>
              <a:gd name="connsiteX2" fmla="*/ 504056 w 9928187"/>
              <a:gd name="connsiteY2" fmla="*/ 0 h 720080"/>
              <a:gd name="connsiteX3" fmla="*/ 360040 w 9928187"/>
              <a:gd name="connsiteY3" fmla="*/ 0 h 720080"/>
              <a:gd name="connsiteX4" fmla="*/ 0 w 9928187"/>
              <a:gd name="connsiteY4" fmla="*/ 360040 h 720080"/>
              <a:gd name="connsiteX5" fmla="*/ 360040 w 9928187"/>
              <a:gd name="connsiteY5" fmla="*/ 720080 h 720080"/>
              <a:gd name="connsiteX6" fmla="*/ 504056 w 9928187"/>
              <a:gd name="connsiteY6" fmla="*/ 720080 h 720080"/>
              <a:gd name="connsiteX7" fmla="*/ 9424131 w 9928187"/>
              <a:gd name="connsiteY7" fmla="*/ 720080 h 720080"/>
              <a:gd name="connsiteX8" fmla="*/ 9568147 w 9928187"/>
              <a:gd name="connsiteY8" fmla="*/ 720080 h 720080"/>
              <a:gd name="connsiteX9" fmla="*/ 9928187 w 9928187"/>
              <a:gd name="connsiteY9" fmla="*/ 360040 h 72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8187" h="720080">
                <a:moveTo>
                  <a:pt x="9568147" y="0"/>
                </a:moveTo>
                <a:lnTo>
                  <a:pt x="9424131" y="0"/>
                </a:lnTo>
                <a:lnTo>
                  <a:pt x="504056" y="0"/>
                </a:lnTo>
                <a:lnTo>
                  <a:pt x="360040" y="0"/>
                </a:lnTo>
                <a:lnTo>
                  <a:pt x="0" y="360040"/>
                </a:lnTo>
                <a:lnTo>
                  <a:pt x="360040" y="720080"/>
                </a:lnTo>
                <a:lnTo>
                  <a:pt x="504056" y="720080"/>
                </a:lnTo>
                <a:lnTo>
                  <a:pt x="9424131" y="720080"/>
                </a:lnTo>
                <a:lnTo>
                  <a:pt x="9568147" y="720080"/>
                </a:lnTo>
                <a:lnTo>
                  <a:pt x="9928187" y="360040"/>
                </a:lnTo>
                <a:close/>
              </a:path>
            </a:pathLst>
          </a:custGeom>
          <a:ln w="57150"/>
          <a:scene3d>
            <a:camera prst="orthographicFront"/>
            <a:lightRig rig="threePt" dir="t"/>
          </a:scene3d>
          <a:sp3d>
            <a:bevelT w="114300" prst="artDeco"/>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99" name="Title 1"/>
          <p:cNvSpPr>
            <a:spLocks noGrp="1"/>
          </p:cNvSpPr>
          <p:nvPr>
            <p:ph type="title"/>
          </p:nvPr>
        </p:nvSpPr>
        <p:spPr>
          <a:xfrm>
            <a:off x="1447786" y="104438"/>
            <a:ext cx="9296427" cy="654032"/>
          </a:xfrm>
          <a:prstGeom prst="homePlate">
            <a:avLst>
              <a:gd name="adj" fmla="val 75166"/>
            </a:avLst>
          </a:prstGeom>
        </p:spPr>
        <p:txBody>
          <a:bodyPr/>
          <a:lstStyle/>
          <a:p>
            <a:r>
              <a:rPr lang="en-US" b="1" dirty="0"/>
              <a:t>Picture Composition</a:t>
            </a:r>
          </a:p>
        </p:txBody>
      </p:sp>
      <p:sp>
        <p:nvSpPr>
          <p:cNvPr id="102" name="TextBox 101"/>
          <p:cNvSpPr txBox="1"/>
          <p:nvPr/>
        </p:nvSpPr>
        <p:spPr>
          <a:xfrm>
            <a:off x="5112149" y="1314378"/>
            <a:ext cx="1643074" cy="400110"/>
          </a:xfrm>
          <a:prstGeom prst="rect">
            <a:avLst/>
          </a:prstGeom>
          <a:noFill/>
          <a:ln w="28575">
            <a:solidFill>
              <a:srgbClr val="00B0F0"/>
            </a:solidFill>
          </a:ln>
        </p:spPr>
        <p:txBody>
          <a:bodyPr wrap="square" rtlCol="0">
            <a:spAutoFit/>
          </a:bodyPr>
          <a:lstStyle/>
          <a:p>
            <a:r>
              <a:rPr lang="en-US" sz="2000" b="1" dirty="0"/>
              <a:t>A1: </a:t>
            </a:r>
            <a:r>
              <a:rPr lang="en-US" sz="2000" dirty="0"/>
              <a:t>It is a bag.</a:t>
            </a:r>
          </a:p>
        </p:txBody>
      </p:sp>
      <p:sp>
        <p:nvSpPr>
          <p:cNvPr id="104" name="TextBox 103"/>
          <p:cNvSpPr txBox="1"/>
          <p:nvPr/>
        </p:nvSpPr>
        <p:spPr>
          <a:xfrm>
            <a:off x="3111884" y="3059668"/>
            <a:ext cx="3643339" cy="400110"/>
          </a:xfrm>
          <a:prstGeom prst="rect">
            <a:avLst/>
          </a:prstGeom>
          <a:noFill/>
          <a:ln w="28575">
            <a:solidFill>
              <a:srgbClr val="00B0F0"/>
            </a:solidFill>
          </a:ln>
        </p:spPr>
        <p:txBody>
          <a:bodyPr wrap="square" rtlCol="0">
            <a:spAutoFit/>
          </a:bodyPr>
          <a:lstStyle/>
          <a:p>
            <a:pPr algn="ctr"/>
            <a:r>
              <a:rPr lang="en-US" sz="2000" b="1" dirty="0"/>
              <a:t>A3: </a:t>
            </a:r>
            <a:r>
              <a:rPr lang="en-US" sz="2000" dirty="0"/>
              <a:t>It is used for carrying books.</a:t>
            </a:r>
          </a:p>
        </p:txBody>
      </p:sp>
      <p:sp>
        <p:nvSpPr>
          <p:cNvPr id="105" name="TextBox 104"/>
          <p:cNvSpPr txBox="1"/>
          <p:nvPr/>
        </p:nvSpPr>
        <p:spPr>
          <a:xfrm>
            <a:off x="8332254" y="3805252"/>
            <a:ext cx="3231814" cy="707886"/>
          </a:xfrm>
          <a:prstGeom prst="rect">
            <a:avLst/>
          </a:prstGeom>
          <a:noFill/>
          <a:ln w="28575">
            <a:solidFill>
              <a:srgbClr val="00B0F0"/>
            </a:solidFill>
          </a:ln>
        </p:spPr>
        <p:txBody>
          <a:bodyPr wrap="square" rtlCol="0">
            <a:spAutoFit/>
          </a:bodyPr>
          <a:lstStyle/>
          <a:p>
            <a:pPr algn="ctr"/>
            <a:r>
              <a:rPr lang="en-US" sz="2000" b="1" dirty="0"/>
              <a:t>A4</a:t>
            </a:r>
            <a:r>
              <a:rPr lang="en-US" sz="2000" dirty="0"/>
              <a:t>: Children going to school use them.</a:t>
            </a:r>
          </a:p>
        </p:txBody>
      </p:sp>
      <p:sp>
        <p:nvSpPr>
          <p:cNvPr id="106" name="TextBox 105"/>
          <p:cNvSpPr txBox="1"/>
          <p:nvPr/>
        </p:nvSpPr>
        <p:spPr>
          <a:xfrm>
            <a:off x="3339705" y="4813156"/>
            <a:ext cx="3415518" cy="707886"/>
          </a:xfrm>
          <a:prstGeom prst="rect">
            <a:avLst/>
          </a:prstGeom>
          <a:noFill/>
          <a:ln w="28575">
            <a:solidFill>
              <a:srgbClr val="00B0F0"/>
            </a:solidFill>
          </a:ln>
        </p:spPr>
        <p:txBody>
          <a:bodyPr wrap="square" rtlCol="0">
            <a:spAutoFit/>
          </a:bodyPr>
          <a:lstStyle/>
          <a:p>
            <a:r>
              <a:rPr lang="en-US" sz="2000" b="1" dirty="0"/>
              <a:t>A5: </a:t>
            </a:r>
            <a:r>
              <a:rPr lang="en-US" sz="2000" dirty="0"/>
              <a:t>They use the bag to keep</a:t>
            </a:r>
          </a:p>
          <a:p>
            <a:pPr algn="ctr"/>
            <a:r>
              <a:rPr lang="en-US" sz="2000" dirty="0"/>
              <a:t>their books safe.</a:t>
            </a:r>
          </a:p>
        </p:txBody>
      </p:sp>
      <p:graphicFrame>
        <p:nvGraphicFramePr>
          <p:cNvPr id="107" name="Table 106"/>
          <p:cNvGraphicFramePr>
            <a:graphicFrameLocks noGrp="1"/>
          </p:cNvGraphicFramePr>
          <p:nvPr>
            <p:extLst>
              <p:ext uri="{D42A27DB-BD31-4B8C-83A1-F6EECF244321}">
                <p14:modId xmlns:p14="http://schemas.microsoft.com/office/powerpoint/2010/main" val="2621681027"/>
              </p:ext>
            </p:extLst>
          </p:nvPr>
        </p:nvGraphicFramePr>
        <p:xfrm>
          <a:off x="263352" y="3588997"/>
          <a:ext cx="2147968" cy="1280163"/>
        </p:xfrm>
        <a:graphic>
          <a:graphicData uri="http://schemas.openxmlformats.org/drawingml/2006/table">
            <a:tbl>
              <a:tblPr bandRow="1">
                <a:tableStyleId>{7DF18680-E054-41AD-8BC1-D1AEF772440D}</a:tableStyleId>
              </a:tblPr>
              <a:tblGrid>
                <a:gridCol w="902948">
                  <a:extLst>
                    <a:ext uri="{9D8B030D-6E8A-4147-A177-3AD203B41FA5}">
                      <a16:colId xmlns:a16="http://schemas.microsoft.com/office/drawing/2014/main" val="20000"/>
                    </a:ext>
                  </a:extLst>
                </a:gridCol>
                <a:gridCol w="1245020">
                  <a:extLst>
                    <a:ext uri="{9D8B030D-6E8A-4147-A177-3AD203B41FA5}">
                      <a16:colId xmlns:a16="http://schemas.microsoft.com/office/drawing/2014/main" val="20001"/>
                    </a:ext>
                  </a:extLst>
                </a:gridCol>
              </a:tblGrid>
              <a:tr h="426721">
                <a:tc>
                  <a:txBody>
                    <a:bodyPr/>
                    <a:lstStyle/>
                    <a:p>
                      <a:pPr algn="ctr"/>
                      <a:r>
                        <a:rPr lang="en-US" sz="2200" b="0" dirty="0">
                          <a:solidFill>
                            <a:schemeClr val="tx1"/>
                          </a:solidFill>
                        </a:rPr>
                        <a:t>green</a:t>
                      </a:r>
                    </a:p>
                  </a:txBody>
                  <a:tcPr marL="83127" marR="83127"/>
                </a:tc>
                <a:tc>
                  <a:txBody>
                    <a:bodyPr/>
                    <a:lstStyle/>
                    <a:p>
                      <a:pPr algn="ctr"/>
                      <a:r>
                        <a:rPr lang="en-US" sz="2200" b="0" dirty="0">
                          <a:solidFill>
                            <a:schemeClr val="tx1"/>
                          </a:solidFill>
                        </a:rPr>
                        <a:t>carrying</a:t>
                      </a:r>
                    </a:p>
                  </a:txBody>
                  <a:tcPr marL="83127" marR="83127"/>
                </a:tc>
                <a:extLst>
                  <a:ext uri="{0D108BD9-81ED-4DB2-BD59-A6C34878D82A}">
                    <a16:rowId xmlns:a16="http://schemas.microsoft.com/office/drawing/2014/main" val="10000"/>
                  </a:ext>
                </a:extLst>
              </a:tr>
              <a:tr h="426721">
                <a:tc>
                  <a:txBody>
                    <a:bodyPr/>
                    <a:lstStyle/>
                    <a:p>
                      <a:pPr algn="ctr"/>
                      <a:r>
                        <a:rPr lang="en-US" sz="2200" b="0" dirty="0">
                          <a:solidFill>
                            <a:schemeClr val="tx1"/>
                          </a:solidFill>
                        </a:rPr>
                        <a:t>books</a:t>
                      </a:r>
                    </a:p>
                  </a:txBody>
                  <a:tcPr marL="83127" marR="83127"/>
                </a:tc>
                <a:tc>
                  <a:txBody>
                    <a:bodyPr/>
                    <a:lstStyle/>
                    <a:p>
                      <a:pPr algn="ctr"/>
                      <a:r>
                        <a:rPr lang="en-US" sz="2200" b="0" dirty="0">
                          <a:solidFill>
                            <a:schemeClr val="tx1"/>
                          </a:solidFill>
                        </a:rPr>
                        <a:t>children</a:t>
                      </a:r>
                    </a:p>
                  </a:txBody>
                  <a:tcPr marL="83127" marR="83127"/>
                </a:tc>
                <a:extLst>
                  <a:ext uri="{0D108BD9-81ED-4DB2-BD59-A6C34878D82A}">
                    <a16:rowId xmlns:a16="http://schemas.microsoft.com/office/drawing/2014/main" val="10001"/>
                  </a:ext>
                </a:extLst>
              </a:tr>
              <a:tr h="426721">
                <a:tc>
                  <a:txBody>
                    <a:bodyPr/>
                    <a:lstStyle/>
                    <a:p>
                      <a:pPr algn="ctr"/>
                      <a:r>
                        <a:rPr lang="en-US" sz="2200" b="0" dirty="0">
                          <a:solidFill>
                            <a:schemeClr val="tx1"/>
                          </a:solidFill>
                        </a:rPr>
                        <a:t>school</a:t>
                      </a:r>
                    </a:p>
                  </a:txBody>
                  <a:tcPr marL="83127" marR="83127"/>
                </a:tc>
                <a:tc>
                  <a:txBody>
                    <a:bodyPr/>
                    <a:lstStyle/>
                    <a:p>
                      <a:pPr algn="ctr"/>
                      <a:r>
                        <a:rPr lang="en-US" sz="2200" b="0" dirty="0">
                          <a:solidFill>
                            <a:schemeClr val="tx1"/>
                          </a:solidFill>
                        </a:rPr>
                        <a:t>safe</a:t>
                      </a:r>
                    </a:p>
                  </a:txBody>
                  <a:tcPr marL="83127" marR="83127"/>
                </a:tc>
                <a:extLst>
                  <a:ext uri="{0D108BD9-81ED-4DB2-BD59-A6C34878D82A}">
                    <a16:rowId xmlns:a16="http://schemas.microsoft.com/office/drawing/2014/main" val="10002"/>
                  </a:ext>
                </a:extLst>
              </a:tr>
            </a:tbl>
          </a:graphicData>
        </a:graphic>
      </p:graphicFrame>
      <p:sp>
        <p:nvSpPr>
          <p:cNvPr id="116" name="TextBox 115"/>
          <p:cNvSpPr txBox="1"/>
          <p:nvPr/>
        </p:nvSpPr>
        <p:spPr>
          <a:xfrm>
            <a:off x="1428223" y="5792948"/>
            <a:ext cx="9351884" cy="707886"/>
          </a:xfrm>
          <a:prstGeom prst="rect">
            <a:avLst/>
          </a:prstGeom>
          <a:noFill/>
          <a:ln w="38100">
            <a:solidFill>
              <a:srgbClr val="00B0F0"/>
            </a:solidFill>
          </a:ln>
        </p:spPr>
        <p:txBody>
          <a:bodyPr wrap="square" rtlCol="0">
            <a:spAutoFit/>
          </a:bodyPr>
          <a:lstStyle/>
          <a:p>
            <a:pPr algn="ctr"/>
            <a:r>
              <a:rPr lang="en-US" sz="2000" b="1" dirty="0"/>
              <a:t>Paragraph:  </a:t>
            </a:r>
            <a:r>
              <a:rPr lang="en-US" sz="2000" dirty="0"/>
              <a:t>This is a school bag. It is green in </a:t>
            </a:r>
            <a:r>
              <a:rPr lang="en-US" sz="2000" dirty="0" err="1"/>
              <a:t>colour</a:t>
            </a:r>
            <a:r>
              <a:rPr lang="en-US" sz="2000" dirty="0"/>
              <a:t>. The bag is used for carrying books. Children going to school use them. They use a bag to keep their books safe.</a:t>
            </a:r>
          </a:p>
        </p:txBody>
      </p:sp>
    </p:spTree>
    <p:extLst>
      <p:ext uri="{BB962C8B-B14F-4D97-AF65-F5344CB8AC3E}">
        <p14:creationId xmlns:p14="http://schemas.microsoft.com/office/powerpoint/2010/main" val="1017283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blinds(horizontal)">
                                      <p:cBhvr>
                                        <p:cTn id="7" dur="500"/>
                                        <p:tgtEl>
                                          <p:spTgt spid="19458"/>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107"/>
                                        </p:tgtEl>
                                        <p:attrNameLst>
                                          <p:attrName>style.visibility</p:attrName>
                                        </p:attrNameLst>
                                      </p:cBhvr>
                                      <p:to>
                                        <p:strVal val="visible"/>
                                      </p:to>
                                    </p:set>
                                    <p:animEffect transition="in" filter="blinds(horizontal)">
                                      <p:cBhvr>
                                        <p:cTn id="11" dur="500"/>
                                        <p:tgtEl>
                                          <p:spTgt spid="107"/>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fade">
                                      <p:cBhvr>
                                        <p:cTn id="16" dur="1000"/>
                                        <p:tgtEl>
                                          <p:spTgt spid="41"/>
                                        </p:tgtEl>
                                      </p:cBhvr>
                                    </p:animEffect>
                                    <p:anim calcmode="lin" valueType="num">
                                      <p:cBhvr>
                                        <p:cTn id="17" dur="1000" fill="hold"/>
                                        <p:tgtEl>
                                          <p:spTgt spid="41"/>
                                        </p:tgtEl>
                                        <p:attrNameLst>
                                          <p:attrName>ppt_x</p:attrName>
                                        </p:attrNameLst>
                                      </p:cBhvr>
                                      <p:tavLst>
                                        <p:tav tm="0">
                                          <p:val>
                                            <p:strVal val="#ppt_x"/>
                                          </p:val>
                                        </p:tav>
                                        <p:tav tm="100000">
                                          <p:val>
                                            <p:strVal val="#ppt_x"/>
                                          </p:val>
                                        </p:tav>
                                      </p:tavLst>
                                    </p:anim>
                                    <p:anim calcmode="lin" valueType="num">
                                      <p:cBhvr>
                                        <p:cTn id="18" dur="1000" fill="hold"/>
                                        <p:tgtEl>
                                          <p:spTgt spid="41"/>
                                        </p:tgtEl>
                                        <p:attrNameLst>
                                          <p:attrName>ppt_y</p:attrName>
                                        </p:attrNameLst>
                                      </p:cBhvr>
                                      <p:tavLst>
                                        <p:tav tm="0">
                                          <p:val>
                                            <p:strVal val="#ppt_y+.1"/>
                                          </p:val>
                                        </p:tav>
                                        <p:tav tm="100000">
                                          <p:val>
                                            <p:strVal val="#ppt_y"/>
                                          </p:val>
                                        </p:tav>
                                      </p:tavLst>
                                    </p:anim>
                                  </p:childTnLst>
                                </p:cTn>
                              </p:par>
                            </p:childTnLst>
                          </p:cTn>
                        </p:par>
                        <p:par>
                          <p:cTn id="19" fill="hold">
                            <p:stCondLst>
                              <p:cond delay="1000"/>
                            </p:stCondLst>
                            <p:childTnLst>
                              <p:par>
                                <p:cTn id="20" presetID="22" presetClass="entr" presetSubtype="8"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1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2"/>
                                        </p:tgtEl>
                                        <p:attrNameLst>
                                          <p:attrName>style.visibility</p:attrName>
                                        </p:attrNameLst>
                                      </p:cBhvr>
                                      <p:to>
                                        <p:strVal val="visible"/>
                                      </p:to>
                                    </p:set>
                                    <p:animEffect transition="in" filter="wipe(left)">
                                      <p:cBhvr>
                                        <p:cTn id="27" dur="1000"/>
                                        <p:tgtEl>
                                          <p:spTgt spid="102"/>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1000"/>
                                        <p:tgtEl>
                                          <p:spTgt spid="32"/>
                                        </p:tgtEl>
                                      </p:cBhvr>
                                    </p:animEffect>
                                    <p:anim calcmode="lin" valueType="num">
                                      <p:cBhvr>
                                        <p:cTn id="33" dur="1000" fill="hold"/>
                                        <p:tgtEl>
                                          <p:spTgt spid="32"/>
                                        </p:tgtEl>
                                        <p:attrNameLst>
                                          <p:attrName>ppt_x</p:attrName>
                                        </p:attrNameLst>
                                      </p:cBhvr>
                                      <p:tavLst>
                                        <p:tav tm="0">
                                          <p:val>
                                            <p:strVal val="#ppt_x"/>
                                          </p:val>
                                        </p:tav>
                                        <p:tav tm="100000">
                                          <p:val>
                                            <p:strVal val="#ppt_x"/>
                                          </p:val>
                                        </p:tav>
                                      </p:tavLst>
                                    </p:anim>
                                    <p:anim calcmode="lin" valueType="num">
                                      <p:cBhvr>
                                        <p:cTn id="34" dur="1000" fill="hold"/>
                                        <p:tgtEl>
                                          <p:spTgt spid="32"/>
                                        </p:tgtEl>
                                        <p:attrNameLst>
                                          <p:attrName>ppt_y</p:attrName>
                                        </p:attrNameLst>
                                      </p:cBhvr>
                                      <p:tavLst>
                                        <p:tav tm="0">
                                          <p:val>
                                            <p:strVal val="#ppt_y+.1"/>
                                          </p:val>
                                        </p:tav>
                                        <p:tav tm="100000">
                                          <p:val>
                                            <p:strVal val="#ppt_y"/>
                                          </p:val>
                                        </p:tav>
                                      </p:tavLst>
                                    </p:anim>
                                  </p:childTnLst>
                                </p:cTn>
                              </p:par>
                            </p:childTnLst>
                          </p:cTn>
                        </p:par>
                        <p:par>
                          <p:cTn id="35" fill="hold">
                            <p:stCondLst>
                              <p:cond delay="1000"/>
                            </p:stCondLst>
                            <p:childTnLst>
                              <p:par>
                                <p:cTn id="36" presetID="22" presetClass="entr" presetSubtype="8" fill="hold"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left)">
                                      <p:cBhvr>
                                        <p:cTn id="38" dur="10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03"/>
                                        </p:tgtEl>
                                        <p:attrNameLst>
                                          <p:attrName>style.visibility</p:attrName>
                                        </p:attrNameLst>
                                      </p:cBhvr>
                                      <p:to>
                                        <p:strVal val="visible"/>
                                      </p:to>
                                    </p:set>
                                    <p:animEffect transition="in" filter="wipe(left)">
                                      <p:cBhvr>
                                        <p:cTn id="43" dur="1000"/>
                                        <p:tgtEl>
                                          <p:spTgt spid="103"/>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43"/>
                                        </p:tgtEl>
                                        <p:attrNameLst>
                                          <p:attrName>style.visibility</p:attrName>
                                        </p:attrNameLst>
                                      </p:cBhvr>
                                      <p:to>
                                        <p:strVal val="visible"/>
                                      </p:to>
                                    </p:set>
                                    <p:animEffect transition="in" filter="fade">
                                      <p:cBhvr>
                                        <p:cTn id="48" dur="1000"/>
                                        <p:tgtEl>
                                          <p:spTgt spid="43"/>
                                        </p:tgtEl>
                                      </p:cBhvr>
                                    </p:animEffect>
                                    <p:anim calcmode="lin" valueType="num">
                                      <p:cBhvr>
                                        <p:cTn id="49" dur="1000" fill="hold"/>
                                        <p:tgtEl>
                                          <p:spTgt spid="43"/>
                                        </p:tgtEl>
                                        <p:attrNameLst>
                                          <p:attrName>ppt_x</p:attrName>
                                        </p:attrNameLst>
                                      </p:cBhvr>
                                      <p:tavLst>
                                        <p:tav tm="0">
                                          <p:val>
                                            <p:strVal val="#ppt_x"/>
                                          </p:val>
                                        </p:tav>
                                        <p:tav tm="100000">
                                          <p:val>
                                            <p:strVal val="#ppt_x"/>
                                          </p:val>
                                        </p:tav>
                                      </p:tavLst>
                                    </p:anim>
                                    <p:anim calcmode="lin" valueType="num">
                                      <p:cBhvr>
                                        <p:cTn id="50" dur="1000" fill="hold"/>
                                        <p:tgtEl>
                                          <p:spTgt spid="43"/>
                                        </p:tgtEl>
                                        <p:attrNameLst>
                                          <p:attrName>ppt_y</p:attrName>
                                        </p:attrNameLst>
                                      </p:cBhvr>
                                      <p:tavLst>
                                        <p:tav tm="0">
                                          <p:val>
                                            <p:strVal val="#ppt_y+.1"/>
                                          </p:val>
                                        </p:tav>
                                        <p:tav tm="100000">
                                          <p:val>
                                            <p:strVal val="#ppt_y"/>
                                          </p:val>
                                        </p:tav>
                                      </p:tavLst>
                                    </p:anim>
                                  </p:childTnLst>
                                </p:cTn>
                              </p:par>
                            </p:childTnLst>
                          </p:cTn>
                        </p:par>
                        <p:par>
                          <p:cTn id="51" fill="hold">
                            <p:stCondLst>
                              <p:cond delay="1000"/>
                            </p:stCondLst>
                            <p:childTnLst>
                              <p:par>
                                <p:cTn id="52" presetID="22" presetClass="entr" presetSubtype="8" fill="hold" nodeType="after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wipe(left)">
                                      <p:cBhvr>
                                        <p:cTn id="54" dur="1000"/>
                                        <p:tgtEl>
                                          <p:spTgt spid="17"/>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104"/>
                                        </p:tgtEl>
                                        <p:attrNameLst>
                                          <p:attrName>style.visibility</p:attrName>
                                        </p:attrNameLst>
                                      </p:cBhvr>
                                      <p:to>
                                        <p:strVal val="visible"/>
                                      </p:to>
                                    </p:set>
                                    <p:animEffect transition="in" filter="wipe(left)">
                                      <p:cBhvr>
                                        <p:cTn id="59" dur="1000"/>
                                        <p:tgtEl>
                                          <p:spTgt spid="104"/>
                                        </p:tgtEl>
                                      </p:cBhvr>
                                    </p:animEffect>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52"/>
                                        </p:tgtEl>
                                        <p:attrNameLst>
                                          <p:attrName>style.visibility</p:attrName>
                                        </p:attrNameLst>
                                      </p:cBhvr>
                                      <p:to>
                                        <p:strVal val="visible"/>
                                      </p:to>
                                    </p:set>
                                    <p:animEffect transition="in" filter="fade">
                                      <p:cBhvr>
                                        <p:cTn id="64" dur="1000"/>
                                        <p:tgtEl>
                                          <p:spTgt spid="52"/>
                                        </p:tgtEl>
                                      </p:cBhvr>
                                    </p:animEffect>
                                    <p:anim calcmode="lin" valueType="num">
                                      <p:cBhvr>
                                        <p:cTn id="65" dur="1000" fill="hold"/>
                                        <p:tgtEl>
                                          <p:spTgt spid="52"/>
                                        </p:tgtEl>
                                        <p:attrNameLst>
                                          <p:attrName>ppt_x</p:attrName>
                                        </p:attrNameLst>
                                      </p:cBhvr>
                                      <p:tavLst>
                                        <p:tav tm="0">
                                          <p:val>
                                            <p:strVal val="#ppt_x"/>
                                          </p:val>
                                        </p:tav>
                                        <p:tav tm="100000">
                                          <p:val>
                                            <p:strVal val="#ppt_x"/>
                                          </p:val>
                                        </p:tav>
                                      </p:tavLst>
                                    </p:anim>
                                    <p:anim calcmode="lin" valueType="num">
                                      <p:cBhvr>
                                        <p:cTn id="66" dur="1000" fill="hold"/>
                                        <p:tgtEl>
                                          <p:spTgt spid="52"/>
                                        </p:tgtEl>
                                        <p:attrNameLst>
                                          <p:attrName>ppt_y</p:attrName>
                                        </p:attrNameLst>
                                      </p:cBhvr>
                                      <p:tavLst>
                                        <p:tav tm="0">
                                          <p:val>
                                            <p:strVal val="#ppt_y+.1"/>
                                          </p:val>
                                        </p:tav>
                                        <p:tav tm="100000">
                                          <p:val>
                                            <p:strVal val="#ppt_y"/>
                                          </p:val>
                                        </p:tav>
                                      </p:tavLst>
                                    </p:anim>
                                  </p:childTnLst>
                                </p:cTn>
                              </p:par>
                            </p:childTnLst>
                          </p:cTn>
                        </p:par>
                        <p:par>
                          <p:cTn id="67" fill="hold">
                            <p:stCondLst>
                              <p:cond delay="1000"/>
                            </p:stCondLst>
                            <p:childTnLst>
                              <p:par>
                                <p:cTn id="68" presetID="22" presetClass="entr" presetSubtype="8" fill="hold" nodeType="after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wipe(left)">
                                      <p:cBhvr>
                                        <p:cTn id="70" dur="1000"/>
                                        <p:tgtEl>
                                          <p:spTgt spid="20"/>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105"/>
                                        </p:tgtEl>
                                        <p:attrNameLst>
                                          <p:attrName>style.visibility</p:attrName>
                                        </p:attrNameLst>
                                      </p:cBhvr>
                                      <p:to>
                                        <p:strVal val="visible"/>
                                      </p:to>
                                    </p:set>
                                    <p:animEffect transition="in" filter="wipe(left)">
                                      <p:cBhvr>
                                        <p:cTn id="75" dur="1000"/>
                                        <p:tgtEl>
                                          <p:spTgt spid="105"/>
                                        </p:tgtEl>
                                      </p:cBhvr>
                                    </p:animEffect>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nodeType="clickEffect">
                                  <p:stCondLst>
                                    <p:cond delay="0"/>
                                  </p:stCondLst>
                                  <p:childTnLst>
                                    <p:set>
                                      <p:cBhvr>
                                        <p:cTn id="79" dur="1" fill="hold">
                                          <p:stCondLst>
                                            <p:cond delay="0"/>
                                          </p:stCondLst>
                                        </p:cTn>
                                        <p:tgtEl>
                                          <p:spTgt spid="4"/>
                                        </p:tgtEl>
                                        <p:attrNameLst>
                                          <p:attrName>style.visibility</p:attrName>
                                        </p:attrNameLst>
                                      </p:cBhvr>
                                      <p:to>
                                        <p:strVal val="visible"/>
                                      </p:to>
                                    </p:set>
                                    <p:animEffect transition="in" filter="fade">
                                      <p:cBhvr>
                                        <p:cTn id="80" dur="1000"/>
                                        <p:tgtEl>
                                          <p:spTgt spid="4"/>
                                        </p:tgtEl>
                                      </p:cBhvr>
                                    </p:animEffect>
                                    <p:anim calcmode="lin" valueType="num">
                                      <p:cBhvr>
                                        <p:cTn id="81" dur="1000" fill="hold"/>
                                        <p:tgtEl>
                                          <p:spTgt spid="4"/>
                                        </p:tgtEl>
                                        <p:attrNameLst>
                                          <p:attrName>ppt_x</p:attrName>
                                        </p:attrNameLst>
                                      </p:cBhvr>
                                      <p:tavLst>
                                        <p:tav tm="0">
                                          <p:val>
                                            <p:strVal val="#ppt_x"/>
                                          </p:val>
                                        </p:tav>
                                        <p:tav tm="100000">
                                          <p:val>
                                            <p:strVal val="#ppt_x"/>
                                          </p:val>
                                        </p:tav>
                                      </p:tavLst>
                                    </p:anim>
                                    <p:anim calcmode="lin" valueType="num">
                                      <p:cBhvr>
                                        <p:cTn id="82" dur="1000" fill="hold"/>
                                        <p:tgtEl>
                                          <p:spTgt spid="4"/>
                                        </p:tgtEl>
                                        <p:attrNameLst>
                                          <p:attrName>ppt_y</p:attrName>
                                        </p:attrNameLst>
                                      </p:cBhvr>
                                      <p:tavLst>
                                        <p:tav tm="0">
                                          <p:val>
                                            <p:strVal val="#ppt_y+.1"/>
                                          </p:val>
                                        </p:tav>
                                        <p:tav tm="100000">
                                          <p:val>
                                            <p:strVal val="#ppt_y"/>
                                          </p:val>
                                        </p:tav>
                                      </p:tavLst>
                                    </p:anim>
                                  </p:childTnLst>
                                </p:cTn>
                              </p:par>
                            </p:childTnLst>
                          </p:cTn>
                        </p:par>
                        <p:par>
                          <p:cTn id="83" fill="hold">
                            <p:stCondLst>
                              <p:cond delay="1000"/>
                            </p:stCondLst>
                            <p:childTnLst>
                              <p:par>
                                <p:cTn id="84" presetID="22" presetClass="entr" presetSubtype="8" fill="hold" nodeType="afterEffect">
                                  <p:stCondLst>
                                    <p:cond delay="0"/>
                                  </p:stCondLst>
                                  <p:childTnLst>
                                    <p:set>
                                      <p:cBhvr>
                                        <p:cTn id="85" dur="1" fill="hold">
                                          <p:stCondLst>
                                            <p:cond delay="0"/>
                                          </p:stCondLst>
                                        </p:cTn>
                                        <p:tgtEl>
                                          <p:spTgt spid="23"/>
                                        </p:tgtEl>
                                        <p:attrNameLst>
                                          <p:attrName>style.visibility</p:attrName>
                                        </p:attrNameLst>
                                      </p:cBhvr>
                                      <p:to>
                                        <p:strVal val="visible"/>
                                      </p:to>
                                    </p:set>
                                    <p:animEffect transition="in" filter="wipe(left)">
                                      <p:cBhvr>
                                        <p:cTn id="86" dur="1000"/>
                                        <p:tgtEl>
                                          <p:spTgt spid="23"/>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grpId="0" nodeType="clickEffect">
                                  <p:stCondLst>
                                    <p:cond delay="0"/>
                                  </p:stCondLst>
                                  <p:childTnLst>
                                    <p:set>
                                      <p:cBhvr>
                                        <p:cTn id="90" dur="1" fill="hold">
                                          <p:stCondLst>
                                            <p:cond delay="0"/>
                                          </p:stCondLst>
                                        </p:cTn>
                                        <p:tgtEl>
                                          <p:spTgt spid="106"/>
                                        </p:tgtEl>
                                        <p:attrNameLst>
                                          <p:attrName>style.visibility</p:attrName>
                                        </p:attrNameLst>
                                      </p:cBhvr>
                                      <p:to>
                                        <p:strVal val="visible"/>
                                      </p:to>
                                    </p:set>
                                    <p:animEffect transition="in" filter="wipe(left)">
                                      <p:cBhvr>
                                        <p:cTn id="91" dur="1000"/>
                                        <p:tgtEl>
                                          <p:spTgt spid="106"/>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1" fill="hold" grpId="0" nodeType="clickEffect">
                                  <p:stCondLst>
                                    <p:cond delay="0"/>
                                  </p:stCondLst>
                                  <p:childTnLst>
                                    <p:set>
                                      <p:cBhvr>
                                        <p:cTn id="95" dur="1" fill="hold">
                                          <p:stCondLst>
                                            <p:cond delay="0"/>
                                          </p:stCondLst>
                                        </p:cTn>
                                        <p:tgtEl>
                                          <p:spTgt spid="116"/>
                                        </p:tgtEl>
                                        <p:attrNameLst>
                                          <p:attrName>style.visibility</p:attrName>
                                        </p:attrNameLst>
                                      </p:cBhvr>
                                      <p:to>
                                        <p:strVal val="visible"/>
                                      </p:to>
                                    </p:set>
                                    <p:animEffect transition="in" filter="wipe(up)">
                                      <p:cBhvr>
                                        <p:cTn id="96" dur="10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animBg="1"/>
      <p:bldP spid="102" grpId="0" animBg="1"/>
      <p:bldP spid="104" grpId="0" animBg="1"/>
      <p:bldP spid="105" grpId="0" animBg="1"/>
      <p:bldP spid="106" grpId="0" animBg="1"/>
      <p:bldP spid="1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Box 99"/>
          <p:cNvSpPr txBox="1"/>
          <p:nvPr/>
        </p:nvSpPr>
        <p:spPr>
          <a:xfrm>
            <a:off x="789820" y="2820892"/>
            <a:ext cx="1337226" cy="4924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sz="2600" b="1" dirty="0">
                <a:solidFill>
                  <a:schemeClr val="bg1"/>
                </a:solidFill>
              </a:rPr>
              <a:t>MANGO</a:t>
            </a:r>
          </a:p>
        </p:txBody>
      </p:sp>
      <p:grpSp>
        <p:nvGrpSpPr>
          <p:cNvPr id="4" name="Google Shape;173;p4">
            <a:extLst>
              <a:ext uri="{FF2B5EF4-FFF2-40B4-BE49-F238E27FC236}">
                <a16:creationId xmlns:a16="http://schemas.microsoft.com/office/drawing/2014/main" id="{4417765A-C622-4E75-9894-2A93017863B8}"/>
              </a:ext>
            </a:extLst>
          </p:cNvPr>
          <p:cNvGrpSpPr/>
          <p:nvPr/>
        </p:nvGrpSpPr>
        <p:grpSpPr>
          <a:xfrm flipH="1">
            <a:off x="6768383" y="4933948"/>
            <a:ext cx="217178" cy="217178"/>
            <a:chOff x="5608712" y="1789584"/>
            <a:chExt cx="271264" cy="271264"/>
          </a:xfrm>
        </p:grpSpPr>
        <p:sp>
          <p:nvSpPr>
            <p:cNvPr id="91" name="Google Shape;174;p4">
              <a:extLst>
                <a:ext uri="{FF2B5EF4-FFF2-40B4-BE49-F238E27FC236}">
                  <a16:creationId xmlns:a16="http://schemas.microsoft.com/office/drawing/2014/main" id="{00DA21E9-DBC3-4B10-B9D6-DB35CAE4A471}"/>
                </a:ext>
              </a:extLst>
            </p:cNvPr>
            <p:cNvSpPr/>
            <p:nvPr/>
          </p:nvSpPr>
          <p:spPr>
            <a:xfrm>
              <a:off x="5608712" y="1789584"/>
              <a:ext cx="271264" cy="271264"/>
            </a:xfrm>
            <a:prstGeom prst="ellipse">
              <a:avLst/>
            </a:prstGeom>
            <a:solidFill>
              <a:schemeClr val="lt1"/>
            </a:solidFill>
            <a:ln w="254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92" name="Google Shape;175;p4">
              <a:extLst>
                <a:ext uri="{FF2B5EF4-FFF2-40B4-BE49-F238E27FC236}">
                  <a16:creationId xmlns:a16="http://schemas.microsoft.com/office/drawing/2014/main" id="{291C2146-ADCA-4754-83E3-77E9CD13B5D0}"/>
                </a:ext>
              </a:extLst>
            </p:cNvPr>
            <p:cNvSpPr/>
            <p:nvPr/>
          </p:nvSpPr>
          <p:spPr>
            <a:xfrm>
              <a:off x="5672336" y="1853208"/>
              <a:ext cx="144016" cy="144016"/>
            </a:xfrm>
            <a:prstGeom prst="ellipse">
              <a:avLst/>
            </a:prstGeom>
            <a:solidFill>
              <a:srgbClr val="E56D31"/>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26" name="Group 25">
            <a:extLst>
              <a:ext uri="{FF2B5EF4-FFF2-40B4-BE49-F238E27FC236}">
                <a16:creationId xmlns:a16="http://schemas.microsoft.com/office/drawing/2014/main" id="{98137E88-EE14-40CD-993C-E8FB60DF91C9}"/>
              </a:ext>
            </a:extLst>
          </p:cNvPr>
          <p:cNvGrpSpPr/>
          <p:nvPr/>
        </p:nvGrpSpPr>
        <p:grpSpPr>
          <a:xfrm>
            <a:off x="6768383" y="1397697"/>
            <a:ext cx="1280638" cy="846739"/>
            <a:chOff x="6768383" y="1397697"/>
            <a:chExt cx="1280638" cy="846739"/>
          </a:xfrm>
        </p:grpSpPr>
        <p:grpSp>
          <p:nvGrpSpPr>
            <p:cNvPr id="2" name="Google Shape;167;p4">
              <a:extLst>
                <a:ext uri="{FF2B5EF4-FFF2-40B4-BE49-F238E27FC236}">
                  <a16:creationId xmlns:a16="http://schemas.microsoft.com/office/drawing/2014/main" id="{16E66B0F-9431-4788-B36E-7607052D4B61}"/>
                </a:ext>
              </a:extLst>
            </p:cNvPr>
            <p:cNvGrpSpPr/>
            <p:nvPr/>
          </p:nvGrpSpPr>
          <p:grpSpPr>
            <a:xfrm flipH="1">
              <a:off x="6768383" y="1397697"/>
              <a:ext cx="217178" cy="217178"/>
              <a:chOff x="5608712" y="1789584"/>
              <a:chExt cx="271264" cy="271264"/>
            </a:xfrm>
          </p:grpSpPr>
          <p:sp>
            <p:nvSpPr>
              <p:cNvPr id="95" name="Google Shape;168;p4">
                <a:extLst>
                  <a:ext uri="{FF2B5EF4-FFF2-40B4-BE49-F238E27FC236}">
                    <a16:creationId xmlns:a16="http://schemas.microsoft.com/office/drawing/2014/main" id="{3503406F-C372-4DBB-B651-53950C40FCC8}"/>
                  </a:ext>
                </a:extLst>
              </p:cNvPr>
              <p:cNvSpPr/>
              <p:nvPr/>
            </p:nvSpPr>
            <p:spPr>
              <a:xfrm>
                <a:off x="5608712" y="1789584"/>
                <a:ext cx="271264" cy="271264"/>
              </a:xfrm>
              <a:prstGeom prst="ellipse">
                <a:avLst/>
              </a:prstGeom>
              <a:solidFill>
                <a:schemeClr val="lt1"/>
              </a:solidFill>
              <a:ln w="254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96" name="Google Shape;169;p4">
                <a:extLst>
                  <a:ext uri="{FF2B5EF4-FFF2-40B4-BE49-F238E27FC236}">
                    <a16:creationId xmlns:a16="http://schemas.microsoft.com/office/drawing/2014/main" id="{DC0F8F7D-0D19-4BA6-97CD-5ABA227C4910}"/>
                  </a:ext>
                </a:extLst>
              </p:cNvPr>
              <p:cNvSpPr/>
              <p:nvPr/>
            </p:nvSpPr>
            <p:spPr>
              <a:xfrm>
                <a:off x="5676624" y="1853470"/>
                <a:ext cx="144016" cy="144016"/>
              </a:xfrm>
              <a:prstGeom prst="ellipse">
                <a:avLst/>
              </a:prstGeom>
              <a:solidFill>
                <a:srgbClr val="D9AB4E"/>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cxnSp>
          <p:nvCxnSpPr>
            <p:cNvPr id="7" name="Google Shape;182;p4">
              <a:extLst>
                <a:ext uri="{FF2B5EF4-FFF2-40B4-BE49-F238E27FC236}">
                  <a16:creationId xmlns:a16="http://schemas.microsoft.com/office/drawing/2014/main" id="{72D62A68-8C05-4F99-AC81-16B102CBED6E}"/>
                </a:ext>
              </a:extLst>
            </p:cNvPr>
            <p:cNvCxnSpPr/>
            <p:nvPr/>
          </p:nvCxnSpPr>
          <p:spPr>
            <a:xfrm>
              <a:off x="6999921" y="1544536"/>
              <a:ext cx="1049100" cy="699900"/>
            </a:xfrm>
            <a:prstGeom prst="straightConnector1">
              <a:avLst/>
            </a:prstGeom>
            <a:noFill/>
            <a:ln w="19050" cap="flat" cmpd="sng">
              <a:solidFill>
                <a:srgbClr val="BFBFBF"/>
              </a:solidFill>
              <a:prstDash val="solid"/>
              <a:round/>
              <a:headEnd type="none" w="sm" len="sm"/>
              <a:tailEnd type="none" w="sm" len="sm"/>
            </a:ln>
          </p:spPr>
        </p:cxnSp>
      </p:grpSp>
      <p:grpSp>
        <p:nvGrpSpPr>
          <p:cNvPr id="27" name="Group 26">
            <a:extLst>
              <a:ext uri="{FF2B5EF4-FFF2-40B4-BE49-F238E27FC236}">
                <a16:creationId xmlns:a16="http://schemas.microsoft.com/office/drawing/2014/main" id="{E4178FF2-E496-4561-B5BB-48FE93924B03}"/>
              </a:ext>
            </a:extLst>
          </p:cNvPr>
          <p:cNvGrpSpPr/>
          <p:nvPr/>
        </p:nvGrpSpPr>
        <p:grpSpPr>
          <a:xfrm>
            <a:off x="6999921" y="2258800"/>
            <a:ext cx="1226544" cy="877356"/>
            <a:chOff x="6999921" y="2258800"/>
            <a:chExt cx="1226544" cy="877356"/>
          </a:xfrm>
        </p:grpSpPr>
        <p:grpSp>
          <p:nvGrpSpPr>
            <p:cNvPr id="5" name="Google Shape;176;p4">
              <a:extLst>
                <a:ext uri="{FF2B5EF4-FFF2-40B4-BE49-F238E27FC236}">
                  <a16:creationId xmlns:a16="http://schemas.microsoft.com/office/drawing/2014/main" id="{25D59CAB-F372-431A-A0CA-F5F0668FBFF4}"/>
                </a:ext>
              </a:extLst>
            </p:cNvPr>
            <p:cNvGrpSpPr/>
            <p:nvPr/>
          </p:nvGrpSpPr>
          <p:grpSpPr>
            <a:xfrm flipH="1">
              <a:off x="8009287" y="2258800"/>
              <a:ext cx="217178" cy="217178"/>
              <a:chOff x="5608712" y="1789584"/>
              <a:chExt cx="271264" cy="271264"/>
            </a:xfrm>
            <a:solidFill>
              <a:srgbClr val="C00000"/>
            </a:solidFill>
          </p:grpSpPr>
          <p:sp>
            <p:nvSpPr>
              <p:cNvPr id="89" name="Google Shape;177;p4">
                <a:extLst>
                  <a:ext uri="{FF2B5EF4-FFF2-40B4-BE49-F238E27FC236}">
                    <a16:creationId xmlns:a16="http://schemas.microsoft.com/office/drawing/2014/main" id="{261E44E6-9040-4FA4-8BDB-F016A3186C1F}"/>
                  </a:ext>
                </a:extLst>
              </p:cNvPr>
              <p:cNvSpPr/>
              <p:nvPr/>
            </p:nvSpPr>
            <p:spPr>
              <a:xfrm>
                <a:off x="5608712" y="1789584"/>
                <a:ext cx="271264" cy="271264"/>
              </a:xfrm>
              <a:prstGeom prst="ellipse">
                <a:avLst/>
              </a:prstGeom>
              <a:grpFill/>
              <a:ln w="254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90" name="Google Shape;178;p4">
                <a:extLst>
                  <a:ext uri="{FF2B5EF4-FFF2-40B4-BE49-F238E27FC236}">
                    <a16:creationId xmlns:a16="http://schemas.microsoft.com/office/drawing/2014/main" id="{63EB91F0-1F0A-4F29-B26A-F9FBB327F433}"/>
                  </a:ext>
                </a:extLst>
              </p:cNvPr>
              <p:cNvSpPr/>
              <p:nvPr/>
            </p:nvSpPr>
            <p:spPr>
              <a:xfrm>
                <a:off x="5672336" y="1853208"/>
                <a:ext cx="144016" cy="144016"/>
              </a:xfrm>
              <a:prstGeom prst="ellipse">
                <a:avLst/>
              </a:prstGeom>
              <a:grp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cxnSp>
          <p:nvCxnSpPr>
            <p:cNvPr id="8" name="Google Shape;183;p4">
              <a:extLst>
                <a:ext uri="{FF2B5EF4-FFF2-40B4-BE49-F238E27FC236}">
                  <a16:creationId xmlns:a16="http://schemas.microsoft.com/office/drawing/2014/main" id="{2759593B-8756-48ED-9EB8-6790870154EF}"/>
                </a:ext>
              </a:extLst>
            </p:cNvPr>
            <p:cNvCxnSpPr/>
            <p:nvPr/>
          </p:nvCxnSpPr>
          <p:spPr>
            <a:xfrm flipV="1">
              <a:off x="6999921" y="2436256"/>
              <a:ext cx="1049100" cy="699900"/>
            </a:xfrm>
            <a:prstGeom prst="straightConnector1">
              <a:avLst/>
            </a:prstGeom>
            <a:noFill/>
            <a:ln w="19050" cap="flat" cmpd="sng">
              <a:solidFill>
                <a:srgbClr val="BFBFBF"/>
              </a:solidFill>
              <a:prstDash val="solid"/>
              <a:round/>
              <a:headEnd type="none" w="sm" len="sm"/>
              <a:tailEnd type="none" w="sm" len="sm"/>
            </a:ln>
          </p:spPr>
        </p:cxnSp>
      </p:grpSp>
      <p:grpSp>
        <p:nvGrpSpPr>
          <p:cNvPr id="28" name="Group 27">
            <a:extLst>
              <a:ext uri="{FF2B5EF4-FFF2-40B4-BE49-F238E27FC236}">
                <a16:creationId xmlns:a16="http://schemas.microsoft.com/office/drawing/2014/main" id="{A6940ACF-CE0D-4A93-B0CF-981DC7560FFC}"/>
              </a:ext>
            </a:extLst>
          </p:cNvPr>
          <p:cNvGrpSpPr/>
          <p:nvPr/>
        </p:nvGrpSpPr>
        <p:grpSpPr>
          <a:xfrm>
            <a:off x="6768383" y="3150516"/>
            <a:ext cx="1280638" cy="873452"/>
            <a:chOff x="6768383" y="3150516"/>
            <a:chExt cx="1280638" cy="873452"/>
          </a:xfrm>
        </p:grpSpPr>
        <p:grpSp>
          <p:nvGrpSpPr>
            <p:cNvPr id="3" name="Google Shape;170;p4">
              <a:extLst>
                <a:ext uri="{FF2B5EF4-FFF2-40B4-BE49-F238E27FC236}">
                  <a16:creationId xmlns:a16="http://schemas.microsoft.com/office/drawing/2014/main" id="{A6E96282-A96B-4ABF-A978-3F2EEDE59697}"/>
                </a:ext>
              </a:extLst>
            </p:cNvPr>
            <p:cNvGrpSpPr/>
            <p:nvPr/>
          </p:nvGrpSpPr>
          <p:grpSpPr>
            <a:xfrm flipH="1">
              <a:off x="6768383" y="3150516"/>
              <a:ext cx="217178" cy="217178"/>
              <a:chOff x="5608712" y="1789584"/>
              <a:chExt cx="271264" cy="271264"/>
            </a:xfrm>
          </p:grpSpPr>
          <p:sp>
            <p:nvSpPr>
              <p:cNvPr id="93" name="Google Shape;171;p4">
                <a:extLst>
                  <a:ext uri="{FF2B5EF4-FFF2-40B4-BE49-F238E27FC236}">
                    <a16:creationId xmlns:a16="http://schemas.microsoft.com/office/drawing/2014/main" id="{48586E69-8A41-4C61-9A91-07AEF5FE697D}"/>
                  </a:ext>
                </a:extLst>
              </p:cNvPr>
              <p:cNvSpPr/>
              <p:nvPr/>
            </p:nvSpPr>
            <p:spPr>
              <a:xfrm>
                <a:off x="5608712" y="1789584"/>
                <a:ext cx="271264" cy="271264"/>
              </a:xfrm>
              <a:prstGeom prst="ellipse">
                <a:avLst/>
              </a:prstGeom>
              <a:solidFill>
                <a:schemeClr val="lt1"/>
              </a:solidFill>
              <a:ln w="254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94" name="Google Shape;172;p4">
                <a:extLst>
                  <a:ext uri="{FF2B5EF4-FFF2-40B4-BE49-F238E27FC236}">
                    <a16:creationId xmlns:a16="http://schemas.microsoft.com/office/drawing/2014/main" id="{E2EB67B2-3B5C-4F01-A6E7-BCF0A53EF5FE}"/>
                  </a:ext>
                </a:extLst>
              </p:cNvPr>
              <p:cNvSpPr/>
              <p:nvPr/>
            </p:nvSpPr>
            <p:spPr>
              <a:xfrm>
                <a:off x="5673905" y="1856786"/>
                <a:ext cx="144016" cy="144016"/>
              </a:xfrm>
              <a:prstGeom prst="ellipse">
                <a:avLst/>
              </a:prstGeom>
              <a:solidFill>
                <a:srgbClr val="D83EBA"/>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cxnSp>
          <p:nvCxnSpPr>
            <p:cNvPr id="9" name="Google Shape;184;p4">
              <a:extLst>
                <a:ext uri="{FF2B5EF4-FFF2-40B4-BE49-F238E27FC236}">
                  <a16:creationId xmlns:a16="http://schemas.microsoft.com/office/drawing/2014/main" id="{05FD98B1-5C10-4CE5-86D6-BFCA16720D2E}"/>
                </a:ext>
              </a:extLst>
            </p:cNvPr>
            <p:cNvCxnSpPr/>
            <p:nvPr/>
          </p:nvCxnSpPr>
          <p:spPr>
            <a:xfrm>
              <a:off x="6999921" y="3327968"/>
              <a:ext cx="1049100" cy="696000"/>
            </a:xfrm>
            <a:prstGeom prst="straightConnector1">
              <a:avLst/>
            </a:prstGeom>
            <a:noFill/>
            <a:ln w="19050" cap="flat" cmpd="sng">
              <a:solidFill>
                <a:srgbClr val="BFBFBF"/>
              </a:solidFill>
              <a:prstDash val="solid"/>
              <a:round/>
              <a:headEnd type="none" w="sm" len="sm"/>
              <a:tailEnd type="none" w="sm" len="sm"/>
            </a:ln>
          </p:spPr>
        </p:cxnSp>
      </p:grpSp>
      <p:grpSp>
        <p:nvGrpSpPr>
          <p:cNvPr id="29" name="Group 28">
            <a:extLst>
              <a:ext uri="{FF2B5EF4-FFF2-40B4-BE49-F238E27FC236}">
                <a16:creationId xmlns:a16="http://schemas.microsoft.com/office/drawing/2014/main" id="{32D0F366-83C8-4FF3-9348-8287E39CED91}"/>
              </a:ext>
            </a:extLst>
          </p:cNvPr>
          <p:cNvGrpSpPr/>
          <p:nvPr/>
        </p:nvGrpSpPr>
        <p:grpSpPr>
          <a:xfrm>
            <a:off x="6999921" y="4038356"/>
            <a:ext cx="1226544" cy="881232"/>
            <a:chOff x="6999921" y="4038356"/>
            <a:chExt cx="1226544" cy="881232"/>
          </a:xfrm>
        </p:grpSpPr>
        <p:grpSp>
          <p:nvGrpSpPr>
            <p:cNvPr id="6" name="Google Shape;179;p4">
              <a:extLst>
                <a:ext uri="{FF2B5EF4-FFF2-40B4-BE49-F238E27FC236}">
                  <a16:creationId xmlns:a16="http://schemas.microsoft.com/office/drawing/2014/main" id="{B033F1AE-8A91-401E-B815-D7050030CA0C}"/>
                </a:ext>
              </a:extLst>
            </p:cNvPr>
            <p:cNvGrpSpPr/>
            <p:nvPr/>
          </p:nvGrpSpPr>
          <p:grpSpPr>
            <a:xfrm flipH="1">
              <a:off x="8009287" y="4038356"/>
              <a:ext cx="217178" cy="217178"/>
              <a:chOff x="5608712" y="1789584"/>
              <a:chExt cx="271264" cy="271264"/>
            </a:xfrm>
          </p:grpSpPr>
          <p:sp>
            <p:nvSpPr>
              <p:cNvPr id="87" name="Google Shape;180;p4">
                <a:extLst>
                  <a:ext uri="{FF2B5EF4-FFF2-40B4-BE49-F238E27FC236}">
                    <a16:creationId xmlns:a16="http://schemas.microsoft.com/office/drawing/2014/main" id="{D2833718-77C9-408F-ACE0-FC96280EFEC0}"/>
                  </a:ext>
                </a:extLst>
              </p:cNvPr>
              <p:cNvSpPr/>
              <p:nvPr/>
            </p:nvSpPr>
            <p:spPr>
              <a:xfrm>
                <a:off x="5608712" y="1789584"/>
                <a:ext cx="271264" cy="271264"/>
              </a:xfrm>
              <a:prstGeom prst="ellipse">
                <a:avLst/>
              </a:prstGeom>
              <a:solidFill>
                <a:schemeClr val="lt1"/>
              </a:solidFill>
              <a:ln w="254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88" name="Google Shape;181;p4">
                <a:extLst>
                  <a:ext uri="{FF2B5EF4-FFF2-40B4-BE49-F238E27FC236}">
                    <a16:creationId xmlns:a16="http://schemas.microsoft.com/office/drawing/2014/main" id="{138C67CF-0690-4032-A9C4-D7B27AAEAA3A}"/>
                  </a:ext>
                </a:extLst>
              </p:cNvPr>
              <p:cNvSpPr/>
              <p:nvPr/>
            </p:nvSpPr>
            <p:spPr>
              <a:xfrm>
                <a:off x="5672336" y="1857238"/>
                <a:ext cx="144016" cy="144016"/>
              </a:xfrm>
              <a:prstGeom prst="ellipse">
                <a:avLst/>
              </a:prstGeom>
              <a:solidFill>
                <a:srgbClr val="409BE3"/>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cxnSp>
          <p:nvCxnSpPr>
            <p:cNvPr id="10" name="Google Shape;185;p4">
              <a:extLst>
                <a:ext uri="{FF2B5EF4-FFF2-40B4-BE49-F238E27FC236}">
                  <a16:creationId xmlns:a16="http://schemas.microsoft.com/office/drawing/2014/main" id="{486707E1-88E2-4E82-8486-EC423636EC1D}"/>
                </a:ext>
              </a:extLst>
            </p:cNvPr>
            <p:cNvCxnSpPr/>
            <p:nvPr/>
          </p:nvCxnSpPr>
          <p:spPr>
            <a:xfrm flipV="1">
              <a:off x="6999921" y="4215788"/>
              <a:ext cx="1049100" cy="703800"/>
            </a:xfrm>
            <a:prstGeom prst="straightConnector1">
              <a:avLst/>
            </a:prstGeom>
            <a:noFill/>
            <a:ln w="19050" cap="flat" cmpd="sng">
              <a:solidFill>
                <a:srgbClr val="BFBFBF"/>
              </a:solidFill>
              <a:prstDash val="solid"/>
              <a:round/>
              <a:headEnd type="none" w="sm" len="sm"/>
              <a:tailEnd type="none" w="sm" len="sm"/>
            </a:ln>
          </p:spPr>
        </p:cxnSp>
      </p:grpSp>
      <p:grpSp>
        <p:nvGrpSpPr>
          <p:cNvPr id="11" name="Google Shape;191;p4">
            <a:extLst>
              <a:ext uri="{FF2B5EF4-FFF2-40B4-BE49-F238E27FC236}">
                <a16:creationId xmlns:a16="http://schemas.microsoft.com/office/drawing/2014/main" id="{B939470F-713A-461C-9667-58386982DEDC}"/>
              </a:ext>
            </a:extLst>
          </p:cNvPr>
          <p:cNvGrpSpPr/>
          <p:nvPr/>
        </p:nvGrpSpPr>
        <p:grpSpPr>
          <a:xfrm>
            <a:off x="7096132" y="988364"/>
            <a:ext cx="4185536" cy="1011876"/>
            <a:chOff x="5878597" y="836712"/>
            <a:chExt cx="5227897" cy="1263872"/>
          </a:xfrm>
        </p:grpSpPr>
        <p:grpSp>
          <p:nvGrpSpPr>
            <p:cNvPr id="12" name="Google Shape;192;p4">
              <a:extLst>
                <a:ext uri="{FF2B5EF4-FFF2-40B4-BE49-F238E27FC236}">
                  <a16:creationId xmlns:a16="http://schemas.microsoft.com/office/drawing/2014/main" id="{5DAB2F54-297C-4A47-BC2F-111D8010B4C7}"/>
                </a:ext>
              </a:extLst>
            </p:cNvPr>
            <p:cNvGrpSpPr/>
            <p:nvPr/>
          </p:nvGrpSpPr>
          <p:grpSpPr>
            <a:xfrm>
              <a:off x="5878597" y="836712"/>
              <a:ext cx="5227897" cy="1263872"/>
              <a:chOff x="5878597" y="836712"/>
              <a:chExt cx="5227897" cy="1263872"/>
            </a:xfrm>
          </p:grpSpPr>
          <p:grpSp>
            <p:nvGrpSpPr>
              <p:cNvPr id="13" name="Google Shape;193;p4">
                <a:extLst>
                  <a:ext uri="{FF2B5EF4-FFF2-40B4-BE49-F238E27FC236}">
                    <a16:creationId xmlns:a16="http://schemas.microsoft.com/office/drawing/2014/main" id="{EFAEFE23-E910-4AEB-BAC0-A9308E6BC2C0}"/>
                  </a:ext>
                </a:extLst>
              </p:cNvPr>
              <p:cNvGrpSpPr/>
              <p:nvPr/>
            </p:nvGrpSpPr>
            <p:grpSpPr>
              <a:xfrm>
                <a:off x="5878597" y="836712"/>
                <a:ext cx="5227897" cy="1263872"/>
                <a:chOff x="5523660" y="2244276"/>
                <a:chExt cx="5227897" cy="1263872"/>
              </a:xfrm>
            </p:grpSpPr>
            <p:sp>
              <p:nvSpPr>
                <p:cNvPr id="78" name="Google Shape;194;p4">
                  <a:extLst>
                    <a:ext uri="{FF2B5EF4-FFF2-40B4-BE49-F238E27FC236}">
                      <a16:creationId xmlns:a16="http://schemas.microsoft.com/office/drawing/2014/main" id="{4BA1ABE9-BC8A-4CFB-A8A6-491D69AD425A}"/>
                    </a:ext>
                  </a:extLst>
                </p:cNvPr>
                <p:cNvSpPr/>
                <p:nvPr/>
              </p:nvSpPr>
              <p:spPr>
                <a:xfrm flipH="1">
                  <a:off x="5523660" y="2521800"/>
                  <a:ext cx="927572" cy="708414"/>
                </a:xfrm>
                <a:prstGeom prst="homePlate">
                  <a:avLst>
                    <a:gd name="adj" fmla="val 50000"/>
                  </a:avLst>
                </a:prstGeom>
                <a:noFill/>
                <a:ln w="25400" cap="flat" cmpd="sng">
                  <a:solidFill>
                    <a:srgbClr val="D9D9D9"/>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79" name="Google Shape;195;p4">
                  <a:extLst>
                    <a:ext uri="{FF2B5EF4-FFF2-40B4-BE49-F238E27FC236}">
                      <a16:creationId xmlns:a16="http://schemas.microsoft.com/office/drawing/2014/main" id="{67796E51-34EA-4FFE-AFBE-5BA9310916CE}"/>
                    </a:ext>
                  </a:extLst>
                </p:cNvPr>
                <p:cNvSpPr/>
                <p:nvPr/>
              </p:nvSpPr>
              <p:spPr>
                <a:xfrm>
                  <a:off x="6302176" y="2307900"/>
                  <a:ext cx="4449381" cy="1128544"/>
                </a:xfrm>
                <a:prstGeom prst="roundRect">
                  <a:avLst>
                    <a:gd name="adj" fmla="val 25314"/>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80" name="Google Shape;196;p4">
                  <a:extLst>
                    <a:ext uri="{FF2B5EF4-FFF2-40B4-BE49-F238E27FC236}">
                      <a16:creationId xmlns:a16="http://schemas.microsoft.com/office/drawing/2014/main" id="{97F489DC-D1A5-4EBC-A6DB-0F4BEEB3FD9D}"/>
                    </a:ext>
                  </a:extLst>
                </p:cNvPr>
                <p:cNvSpPr/>
                <p:nvPr/>
              </p:nvSpPr>
              <p:spPr>
                <a:xfrm flipH="1">
                  <a:off x="5615372" y="2581717"/>
                  <a:ext cx="904292" cy="576064"/>
                </a:xfrm>
                <a:prstGeom prst="homePlate">
                  <a:avLst>
                    <a:gd name="adj" fmla="val 50000"/>
                  </a:avLst>
                </a:prstGeom>
                <a:gradFill>
                  <a:gsLst>
                    <a:gs pos="0">
                      <a:srgbClr val="A37822"/>
                    </a:gs>
                    <a:gs pos="80000">
                      <a:srgbClr val="EDCE8F"/>
                    </a:gs>
                    <a:gs pos="100000">
                      <a:srgbClr val="F0D08E"/>
                    </a:gs>
                  </a:gsLst>
                  <a:lin ang="16200000" scaled="0"/>
                </a:gradFill>
                <a:ln w="9525" cap="flat" cmpd="sng">
                  <a:solidFill>
                    <a:srgbClr val="E6CD9A"/>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81" name="Google Shape;197;p4">
                  <a:extLst>
                    <a:ext uri="{FF2B5EF4-FFF2-40B4-BE49-F238E27FC236}">
                      <a16:creationId xmlns:a16="http://schemas.microsoft.com/office/drawing/2014/main" id="{162F1D08-DE24-4347-82CD-FD2C8ED15B1E}"/>
                    </a:ext>
                  </a:extLst>
                </p:cNvPr>
                <p:cNvSpPr/>
                <p:nvPr/>
              </p:nvSpPr>
              <p:spPr>
                <a:xfrm rot="10800000" flipH="1">
                  <a:off x="6051004" y="2244276"/>
                  <a:ext cx="1263872" cy="1263872"/>
                </a:xfrm>
                <a:prstGeom prst="ellipse">
                  <a:avLst/>
                </a:prstGeom>
                <a:gradFill>
                  <a:gsLst>
                    <a:gs pos="0">
                      <a:srgbClr val="A37822"/>
                    </a:gs>
                    <a:gs pos="80000">
                      <a:srgbClr val="EDCE8F"/>
                    </a:gs>
                    <a:gs pos="100000">
                      <a:srgbClr val="F0D08E"/>
                    </a:gs>
                  </a:gsLst>
                  <a:lin ang="16200000" scaled="0"/>
                </a:gradFill>
                <a:ln w="9525" cap="flat" cmpd="sng">
                  <a:solidFill>
                    <a:srgbClr val="E6CD9A"/>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82" name="Google Shape;198;p4">
                  <a:extLst>
                    <a:ext uri="{FF2B5EF4-FFF2-40B4-BE49-F238E27FC236}">
                      <a16:creationId xmlns:a16="http://schemas.microsoft.com/office/drawing/2014/main" id="{592E5CB6-4967-4170-8B88-EFFBB0438F66}"/>
                    </a:ext>
                  </a:extLst>
                </p:cNvPr>
                <p:cNvSpPr/>
                <p:nvPr/>
              </p:nvSpPr>
              <p:spPr>
                <a:xfrm>
                  <a:off x="6185672" y="2383601"/>
                  <a:ext cx="985222" cy="985222"/>
                </a:xfrm>
                <a:prstGeom prst="ellipse">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83" name="Google Shape;199;p4">
                  <a:extLst>
                    <a:ext uri="{FF2B5EF4-FFF2-40B4-BE49-F238E27FC236}">
                      <a16:creationId xmlns:a16="http://schemas.microsoft.com/office/drawing/2014/main" id="{CADCD97C-E427-4597-8641-21F227B83C9D}"/>
                    </a:ext>
                  </a:extLst>
                </p:cNvPr>
                <p:cNvSpPr/>
                <p:nvPr/>
              </p:nvSpPr>
              <p:spPr>
                <a:xfrm>
                  <a:off x="6349638" y="2480058"/>
                  <a:ext cx="4257904" cy="795467"/>
                </a:xfrm>
                <a:custGeom>
                  <a:avLst/>
                  <a:gdLst/>
                  <a:ahLst/>
                  <a:cxnLst/>
                  <a:rect l="l" t="t" r="r" b="b"/>
                  <a:pathLst>
                    <a:path w="5218970" h="795467" extrusionOk="0">
                      <a:moveTo>
                        <a:pt x="403272" y="0"/>
                      </a:moveTo>
                      <a:lnTo>
                        <a:pt x="437744" y="3413"/>
                      </a:lnTo>
                      <a:lnTo>
                        <a:pt x="437744" y="3379"/>
                      </a:lnTo>
                      <a:lnTo>
                        <a:pt x="5056553" y="3379"/>
                      </a:lnTo>
                      <a:cubicBezTo>
                        <a:pt x="5146253" y="3379"/>
                        <a:pt x="5218970" y="87466"/>
                        <a:pt x="5218970" y="191192"/>
                      </a:cubicBezTo>
                      <a:lnTo>
                        <a:pt x="5218970" y="607655"/>
                      </a:lnTo>
                      <a:cubicBezTo>
                        <a:pt x="5218970" y="711380"/>
                        <a:pt x="5146253" y="795467"/>
                        <a:pt x="5056553" y="795467"/>
                      </a:cubicBezTo>
                      <a:lnTo>
                        <a:pt x="437744" y="795467"/>
                      </a:lnTo>
                      <a:lnTo>
                        <a:pt x="437744" y="788675"/>
                      </a:lnTo>
                      <a:lnTo>
                        <a:pt x="403272" y="792088"/>
                      </a:lnTo>
                      <a:cubicBezTo>
                        <a:pt x="180551" y="792088"/>
                        <a:pt x="0" y="614773"/>
                        <a:pt x="0" y="396044"/>
                      </a:cubicBezTo>
                      <a:cubicBezTo>
                        <a:pt x="0" y="177315"/>
                        <a:pt x="180551" y="0"/>
                        <a:pt x="403272" y="0"/>
                      </a:cubicBezTo>
                      <a:close/>
                    </a:path>
                  </a:pathLst>
                </a:custGeom>
                <a:solidFill>
                  <a:schemeClr val="lt1"/>
                </a:solidFill>
                <a:ln>
                  <a:noFill/>
                </a:ln>
                <a:effectLst>
                  <a:outerShdw blurRad="50800" dist="38100" dir="5400000" algn="t"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84" name="Google Shape;200;p4">
                  <a:extLst>
                    <a:ext uri="{FF2B5EF4-FFF2-40B4-BE49-F238E27FC236}">
                      <a16:creationId xmlns:a16="http://schemas.microsoft.com/office/drawing/2014/main" id="{C1D10B7F-CBCD-4202-8C5A-B4BE4812F4FC}"/>
                    </a:ext>
                  </a:extLst>
                </p:cNvPr>
                <p:cNvSpPr/>
                <p:nvPr/>
              </p:nvSpPr>
              <p:spPr>
                <a:xfrm rot="10800000" flipH="1">
                  <a:off x="6426849" y="2550025"/>
                  <a:ext cx="619274" cy="619274"/>
                </a:xfrm>
                <a:prstGeom prst="ellipse">
                  <a:avLst/>
                </a:prstGeom>
                <a:gradFill>
                  <a:gsLst>
                    <a:gs pos="0">
                      <a:srgbClr val="A37822"/>
                    </a:gs>
                    <a:gs pos="80000">
                      <a:srgbClr val="EDCE8F"/>
                    </a:gs>
                    <a:gs pos="100000">
                      <a:srgbClr val="F0D08E"/>
                    </a:gs>
                  </a:gsLst>
                  <a:lin ang="16200000" scaled="0"/>
                </a:gradFill>
                <a:ln w="9525" cap="flat" cmpd="sng">
                  <a:solidFill>
                    <a:srgbClr val="E6CD9A"/>
                  </a:solidFill>
                  <a:prstDash val="solid"/>
                  <a:round/>
                  <a:headEnd type="none" w="sm" len="sm"/>
                  <a:tailEnd type="none" w="sm" len="sm"/>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sp>
            <p:nvSpPr>
              <p:cNvPr id="77" name="Google Shape;201;p4">
                <a:extLst>
                  <a:ext uri="{FF2B5EF4-FFF2-40B4-BE49-F238E27FC236}">
                    <a16:creationId xmlns:a16="http://schemas.microsoft.com/office/drawing/2014/main" id="{A5C13D9A-B190-4E6B-A831-332FCF03E735}"/>
                  </a:ext>
                </a:extLst>
              </p:cNvPr>
              <p:cNvSpPr txBox="1"/>
              <p:nvPr/>
            </p:nvSpPr>
            <p:spPr>
              <a:xfrm>
                <a:off x="7513228" y="1029838"/>
                <a:ext cx="3486908" cy="884127"/>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2000" b="1" dirty="0">
                    <a:latin typeface="+mj-lt"/>
                  </a:rPr>
                  <a:t>Q1: </a:t>
                </a:r>
                <a:r>
                  <a:rPr lang="en-US" sz="2000" dirty="0">
                    <a:latin typeface="+mj-lt"/>
                  </a:rPr>
                  <a:t>What do you see in the picture?</a:t>
                </a:r>
                <a:endParaRPr sz="2800" dirty="0">
                  <a:solidFill>
                    <a:schemeClr val="dk1"/>
                  </a:solidFill>
                  <a:latin typeface="+mj-lt"/>
                  <a:ea typeface="Calibri"/>
                  <a:cs typeface="Calibri"/>
                  <a:sym typeface="Calibri"/>
                </a:endParaRPr>
              </a:p>
            </p:txBody>
          </p:sp>
        </p:grpSp>
        <p:sp>
          <p:nvSpPr>
            <p:cNvPr id="75" name="Google Shape;202;p4">
              <a:extLst>
                <a:ext uri="{FF2B5EF4-FFF2-40B4-BE49-F238E27FC236}">
                  <a16:creationId xmlns:a16="http://schemas.microsoft.com/office/drawing/2014/main" id="{696426FA-8576-4AC8-B681-89C9B48D5235}"/>
                </a:ext>
              </a:extLst>
            </p:cNvPr>
            <p:cNvSpPr/>
            <p:nvPr/>
          </p:nvSpPr>
          <p:spPr>
            <a:xfrm>
              <a:off x="6927291" y="1261178"/>
              <a:ext cx="314510" cy="40011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r>
                <a:rPr lang="en-US" sz="2000">
                  <a:solidFill>
                    <a:schemeClr val="lt1"/>
                  </a:solidFill>
                  <a:latin typeface="Calibri"/>
                  <a:ea typeface="Calibri"/>
                  <a:cs typeface="Calibri"/>
                  <a:sym typeface="Calibri"/>
                </a:rPr>
                <a:t>1</a:t>
              </a:r>
              <a:endParaRPr sz="2000">
                <a:solidFill>
                  <a:schemeClr val="lt1"/>
                </a:solidFill>
                <a:latin typeface="Calibri"/>
                <a:ea typeface="Calibri"/>
                <a:cs typeface="Calibri"/>
                <a:sym typeface="Calibri"/>
              </a:endParaRPr>
            </a:p>
          </p:txBody>
        </p:sp>
      </p:grpSp>
      <p:grpSp>
        <p:nvGrpSpPr>
          <p:cNvPr id="14" name="Google Shape;203;p4">
            <a:extLst>
              <a:ext uri="{FF2B5EF4-FFF2-40B4-BE49-F238E27FC236}">
                <a16:creationId xmlns:a16="http://schemas.microsoft.com/office/drawing/2014/main" id="{4BED68B8-8E53-475A-8E98-57445CEBCA6B}"/>
              </a:ext>
            </a:extLst>
          </p:cNvPr>
          <p:cNvGrpSpPr/>
          <p:nvPr/>
        </p:nvGrpSpPr>
        <p:grpSpPr>
          <a:xfrm>
            <a:off x="3667108" y="1857366"/>
            <a:ext cx="4243420" cy="1011877"/>
            <a:chOff x="1135228" y="1726081"/>
            <a:chExt cx="5300196" cy="1263872"/>
          </a:xfrm>
        </p:grpSpPr>
        <p:grpSp>
          <p:nvGrpSpPr>
            <p:cNvPr id="15" name="Google Shape;204;p4">
              <a:extLst>
                <a:ext uri="{FF2B5EF4-FFF2-40B4-BE49-F238E27FC236}">
                  <a16:creationId xmlns:a16="http://schemas.microsoft.com/office/drawing/2014/main" id="{44BAAC41-2665-4764-B95D-894484B538AE}"/>
                </a:ext>
              </a:extLst>
            </p:cNvPr>
            <p:cNvGrpSpPr/>
            <p:nvPr/>
          </p:nvGrpSpPr>
          <p:grpSpPr>
            <a:xfrm>
              <a:off x="1135228" y="1726081"/>
              <a:ext cx="5300196" cy="1263872"/>
              <a:chOff x="1135228" y="1726081"/>
              <a:chExt cx="5300196" cy="1263872"/>
            </a:xfrm>
          </p:grpSpPr>
          <p:grpSp>
            <p:nvGrpSpPr>
              <p:cNvPr id="16" name="Google Shape;205;p4">
                <a:extLst>
                  <a:ext uri="{FF2B5EF4-FFF2-40B4-BE49-F238E27FC236}">
                    <a16:creationId xmlns:a16="http://schemas.microsoft.com/office/drawing/2014/main" id="{D10A2CB1-98EE-402C-AF60-ED7F2B404440}"/>
                  </a:ext>
                </a:extLst>
              </p:cNvPr>
              <p:cNvGrpSpPr/>
              <p:nvPr/>
            </p:nvGrpSpPr>
            <p:grpSpPr>
              <a:xfrm flipH="1">
                <a:off x="1135228" y="1726081"/>
                <a:ext cx="5300196" cy="1263872"/>
                <a:chOff x="5523660" y="2244276"/>
                <a:chExt cx="5300196" cy="1263872"/>
              </a:xfrm>
            </p:grpSpPr>
            <p:sp>
              <p:nvSpPr>
                <p:cNvPr id="67" name="Google Shape;206;p4">
                  <a:extLst>
                    <a:ext uri="{FF2B5EF4-FFF2-40B4-BE49-F238E27FC236}">
                      <a16:creationId xmlns:a16="http://schemas.microsoft.com/office/drawing/2014/main" id="{5A722D9A-D06D-44C5-B661-053BA98410BE}"/>
                    </a:ext>
                  </a:extLst>
                </p:cNvPr>
                <p:cNvSpPr/>
                <p:nvPr/>
              </p:nvSpPr>
              <p:spPr>
                <a:xfrm flipH="1">
                  <a:off x="5523660" y="2528716"/>
                  <a:ext cx="946252" cy="697557"/>
                </a:xfrm>
                <a:prstGeom prst="homePlate">
                  <a:avLst>
                    <a:gd name="adj" fmla="val 50000"/>
                  </a:avLst>
                </a:prstGeom>
                <a:noFill/>
                <a:ln w="25400" cap="flat" cmpd="sng">
                  <a:solidFill>
                    <a:srgbClr val="D9D9D9"/>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68" name="Google Shape;207;p4">
                  <a:extLst>
                    <a:ext uri="{FF2B5EF4-FFF2-40B4-BE49-F238E27FC236}">
                      <a16:creationId xmlns:a16="http://schemas.microsoft.com/office/drawing/2014/main" id="{3DDB17F6-14F5-463A-B226-7A4571B4D7E1}"/>
                    </a:ext>
                  </a:extLst>
                </p:cNvPr>
                <p:cNvSpPr/>
                <p:nvPr/>
              </p:nvSpPr>
              <p:spPr>
                <a:xfrm>
                  <a:off x="6302177" y="2307900"/>
                  <a:ext cx="4521679" cy="1128544"/>
                </a:xfrm>
                <a:prstGeom prst="roundRect">
                  <a:avLst>
                    <a:gd name="adj" fmla="val 25314"/>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69" name="Google Shape;208;p4">
                  <a:extLst>
                    <a:ext uri="{FF2B5EF4-FFF2-40B4-BE49-F238E27FC236}">
                      <a16:creationId xmlns:a16="http://schemas.microsoft.com/office/drawing/2014/main" id="{F9DEBE91-DA59-471B-8E2F-C608C17051BD}"/>
                    </a:ext>
                  </a:extLst>
                </p:cNvPr>
                <p:cNvSpPr/>
                <p:nvPr/>
              </p:nvSpPr>
              <p:spPr>
                <a:xfrm flipH="1">
                  <a:off x="5615372" y="2581717"/>
                  <a:ext cx="904292" cy="576064"/>
                </a:xfrm>
                <a:prstGeom prst="homePlate">
                  <a:avLst>
                    <a:gd name="adj" fmla="val 50000"/>
                  </a:avLst>
                </a:prstGeom>
                <a:gradFill>
                  <a:gsLst>
                    <a:gs pos="0">
                      <a:srgbClr val="BE4C41"/>
                    </a:gs>
                    <a:gs pos="80000">
                      <a:srgbClr val="FA6457"/>
                    </a:gs>
                    <a:gs pos="100000">
                      <a:srgbClr val="FF6153"/>
                    </a:gs>
                  </a:gsLst>
                  <a:lin ang="16200000" scaled="0"/>
                </a:gradFill>
                <a:ln w="9525" cap="flat" cmpd="sng">
                  <a:solidFill>
                    <a:srgbClr val="ED7267"/>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70" name="Google Shape;209;p4">
                  <a:extLst>
                    <a:ext uri="{FF2B5EF4-FFF2-40B4-BE49-F238E27FC236}">
                      <a16:creationId xmlns:a16="http://schemas.microsoft.com/office/drawing/2014/main" id="{4AFBB455-FA54-4EFF-AF01-27EC6FE1845E}"/>
                    </a:ext>
                  </a:extLst>
                </p:cNvPr>
                <p:cNvSpPr/>
                <p:nvPr/>
              </p:nvSpPr>
              <p:spPr>
                <a:xfrm rot="10800000" flipH="1">
                  <a:off x="6051004" y="2244276"/>
                  <a:ext cx="1263872" cy="1263872"/>
                </a:xfrm>
                <a:prstGeom prst="ellipse">
                  <a:avLst/>
                </a:prstGeom>
                <a:gradFill>
                  <a:gsLst>
                    <a:gs pos="0">
                      <a:srgbClr val="9E1B10"/>
                    </a:gs>
                    <a:gs pos="80000">
                      <a:srgbClr val="FA6457"/>
                    </a:gs>
                    <a:gs pos="100000">
                      <a:srgbClr val="FF6153"/>
                    </a:gs>
                  </a:gsLst>
                  <a:lin ang="16200000" scaled="0"/>
                </a:gradFill>
                <a:ln w="9525" cap="flat" cmpd="sng">
                  <a:solidFill>
                    <a:srgbClr val="ED7267"/>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71" name="Google Shape;210;p4">
                  <a:extLst>
                    <a:ext uri="{FF2B5EF4-FFF2-40B4-BE49-F238E27FC236}">
                      <a16:creationId xmlns:a16="http://schemas.microsoft.com/office/drawing/2014/main" id="{3D7874F0-D20B-4E3B-A217-46D658B135C1}"/>
                    </a:ext>
                  </a:extLst>
                </p:cNvPr>
                <p:cNvSpPr/>
                <p:nvPr/>
              </p:nvSpPr>
              <p:spPr>
                <a:xfrm>
                  <a:off x="6185672" y="2383601"/>
                  <a:ext cx="985222" cy="985222"/>
                </a:xfrm>
                <a:prstGeom prst="ellipse">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72" name="Google Shape;211;p4">
                  <a:extLst>
                    <a:ext uri="{FF2B5EF4-FFF2-40B4-BE49-F238E27FC236}">
                      <a16:creationId xmlns:a16="http://schemas.microsoft.com/office/drawing/2014/main" id="{568E5041-7CC8-41CD-9B01-F7D012DFA20B}"/>
                    </a:ext>
                  </a:extLst>
                </p:cNvPr>
                <p:cNvSpPr/>
                <p:nvPr/>
              </p:nvSpPr>
              <p:spPr>
                <a:xfrm>
                  <a:off x="6349639" y="2480058"/>
                  <a:ext cx="4330235" cy="795467"/>
                </a:xfrm>
                <a:custGeom>
                  <a:avLst/>
                  <a:gdLst/>
                  <a:ahLst/>
                  <a:cxnLst/>
                  <a:rect l="l" t="t" r="r" b="b"/>
                  <a:pathLst>
                    <a:path w="5218970" h="795467" extrusionOk="0">
                      <a:moveTo>
                        <a:pt x="403272" y="0"/>
                      </a:moveTo>
                      <a:lnTo>
                        <a:pt x="437744" y="3413"/>
                      </a:lnTo>
                      <a:lnTo>
                        <a:pt x="437744" y="3379"/>
                      </a:lnTo>
                      <a:lnTo>
                        <a:pt x="5056553" y="3379"/>
                      </a:lnTo>
                      <a:cubicBezTo>
                        <a:pt x="5146253" y="3379"/>
                        <a:pt x="5218970" y="87466"/>
                        <a:pt x="5218970" y="191192"/>
                      </a:cubicBezTo>
                      <a:lnTo>
                        <a:pt x="5218970" y="607655"/>
                      </a:lnTo>
                      <a:cubicBezTo>
                        <a:pt x="5218970" y="711380"/>
                        <a:pt x="5146253" y="795467"/>
                        <a:pt x="5056553" y="795467"/>
                      </a:cubicBezTo>
                      <a:lnTo>
                        <a:pt x="437744" y="795467"/>
                      </a:lnTo>
                      <a:lnTo>
                        <a:pt x="437744" y="788675"/>
                      </a:lnTo>
                      <a:lnTo>
                        <a:pt x="403272" y="792088"/>
                      </a:lnTo>
                      <a:cubicBezTo>
                        <a:pt x="180551" y="792088"/>
                        <a:pt x="0" y="614773"/>
                        <a:pt x="0" y="396044"/>
                      </a:cubicBezTo>
                      <a:cubicBezTo>
                        <a:pt x="0" y="177315"/>
                        <a:pt x="180551" y="0"/>
                        <a:pt x="403272" y="0"/>
                      </a:cubicBezTo>
                      <a:close/>
                    </a:path>
                  </a:pathLst>
                </a:custGeom>
                <a:solidFill>
                  <a:schemeClr val="lt1"/>
                </a:solidFill>
                <a:ln>
                  <a:noFill/>
                </a:ln>
                <a:effectLst>
                  <a:outerShdw blurRad="50800" dist="38100" dir="5400000" algn="t"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73" name="Google Shape;212;p4">
                  <a:extLst>
                    <a:ext uri="{FF2B5EF4-FFF2-40B4-BE49-F238E27FC236}">
                      <a16:creationId xmlns:a16="http://schemas.microsoft.com/office/drawing/2014/main" id="{A4B8133E-146E-4DDB-8122-BF9D72AEE390}"/>
                    </a:ext>
                  </a:extLst>
                </p:cNvPr>
                <p:cNvSpPr/>
                <p:nvPr/>
              </p:nvSpPr>
              <p:spPr>
                <a:xfrm rot="10800000" flipH="1">
                  <a:off x="6426849" y="2550025"/>
                  <a:ext cx="619274" cy="619274"/>
                </a:xfrm>
                <a:prstGeom prst="ellipse">
                  <a:avLst/>
                </a:prstGeom>
                <a:gradFill>
                  <a:gsLst>
                    <a:gs pos="0">
                      <a:srgbClr val="9E1B10"/>
                    </a:gs>
                    <a:gs pos="80000">
                      <a:srgbClr val="FA6457"/>
                    </a:gs>
                    <a:gs pos="100000">
                      <a:srgbClr val="FF6153"/>
                    </a:gs>
                  </a:gsLst>
                  <a:lin ang="16200000" scaled="0"/>
                </a:gradFill>
                <a:ln w="9525" cap="flat" cmpd="sng">
                  <a:solidFill>
                    <a:srgbClr val="ED7267"/>
                  </a:solidFill>
                  <a:prstDash val="solid"/>
                  <a:round/>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grpSp>
          <p:sp>
            <p:nvSpPr>
              <p:cNvPr id="66" name="Google Shape;213;p4">
                <a:extLst>
                  <a:ext uri="{FF2B5EF4-FFF2-40B4-BE49-F238E27FC236}">
                    <a16:creationId xmlns:a16="http://schemas.microsoft.com/office/drawing/2014/main" id="{42752A47-9CD7-4F9C-916A-941786E2565D}"/>
                  </a:ext>
                </a:extLst>
              </p:cNvPr>
              <p:cNvSpPr txBox="1"/>
              <p:nvPr/>
            </p:nvSpPr>
            <p:spPr>
              <a:xfrm>
                <a:off x="1224457" y="2118665"/>
                <a:ext cx="3836840" cy="499701"/>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2000" b="1" dirty="0">
                    <a:latin typeface="+mj-lt"/>
                  </a:rPr>
                  <a:t>Q2: </a:t>
                </a:r>
                <a:r>
                  <a:rPr lang="en-US" sz="2000" dirty="0">
                    <a:latin typeface="+mj-lt"/>
                  </a:rPr>
                  <a:t>What do you see on it?</a:t>
                </a:r>
                <a:endParaRPr sz="3200" dirty="0">
                  <a:solidFill>
                    <a:schemeClr val="dk1"/>
                  </a:solidFill>
                  <a:latin typeface="+mj-lt"/>
                  <a:ea typeface="Calibri"/>
                  <a:cs typeface="Calibri"/>
                  <a:sym typeface="Calibri"/>
                </a:endParaRPr>
              </a:p>
            </p:txBody>
          </p:sp>
        </p:grpSp>
        <p:sp>
          <p:nvSpPr>
            <p:cNvPr id="64" name="Google Shape;214;p4">
              <a:extLst>
                <a:ext uri="{FF2B5EF4-FFF2-40B4-BE49-F238E27FC236}">
                  <a16:creationId xmlns:a16="http://schemas.microsoft.com/office/drawing/2014/main" id="{C512A997-48DD-458F-B8F8-8FC9903E849D}"/>
                </a:ext>
              </a:extLst>
            </p:cNvPr>
            <p:cNvSpPr/>
            <p:nvPr/>
          </p:nvSpPr>
          <p:spPr>
            <a:xfrm>
              <a:off x="5072789" y="2151499"/>
              <a:ext cx="314510" cy="40011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r>
                <a:rPr lang="en-US" sz="2000" dirty="0">
                  <a:solidFill>
                    <a:schemeClr val="lt1"/>
                  </a:solidFill>
                  <a:latin typeface="Calibri"/>
                  <a:ea typeface="Calibri"/>
                  <a:cs typeface="Calibri"/>
                  <a:sym typeface="Calibri"/>
                </a:rPr>
                <a:t>2</a:t>
              </a:r>
              <a:endParaRPr sz="2000">
                <a:solidFill>
                  <a:schemeClr val="lt1"/>
                </a:solidFill>
                <a:latin typeface="Calibri"/>
                <a:ea typeface="Calibri"/>
                <a:cs typeface="Calibri"/>
                <a:sym typeface="Calibri"/>
              </a:endParaRPr>
            </a:p>
          </p:txBody>
        </p:sp>
      </p:grpSp>
      <p:grpSp>
        <p:nvGrpSpPr>
          <p:cNvPr id="17" name="Google Shape;215;p4">
            <a:extLst>
              <a:ext uri="{FF2B5EF4-FFF2-40B4-BE49-F238E27FC236}">
                <a16:creationId xmlns:a16="http://schemas.microsoft.com/office/drawing/2014/main" id="{7E6286DA-191F-435B-A42C-C214F87E1696}"/>
              </a:ext>
            </a:extLst>
          </p:cNvPr>
          <p:cNvGrpSpPr/>
          <p:nvPr/>
        </p:nvGrpSpPr>
        <p:grpSpPr>
          <a:xfrm>
            <a:off x="7167570" y="2714621"/>
            <a:ext cx="4178129" cy="1011877"/>
            <a:chOff x="5875826" y="2612585"/>
            <a:chExt cx="5218645" cy="1263872"/>
          </a:xfrm>
        </p:grpSpPr>
        <p:grpSp>
          <p:nvGrpSpPr>
            <p:cNvPr id="18" name="Google Shape;216;p4">
              <a:extLst>
                <a:ext uri="{FF2B5EF4-FFF2-40B4-BE49-F238E27FC236}">
                  <a16:creationId xmlns:a16="http://schemas.microsoft.com/office/drawing/2014/main" id="{B26F6D97-3039-4ED9-853F-08C42B85F722}"/>
                </a:ext>
              </a:extLst>
            </p:cNvPr>
            <p:cNvGrpSpPr/>
            <p:nvPr/>
          </p:nvGrpSpPr>
          <p:grpSpPr>
            <a:xfrm>
              <a:off x="5875826" y="2612585"/>
              <a:ext cx="5218645" cy="1263872"/>
              <a:chOff x="5875826" y="2612585"/>
              <a:chExt cx="5218645" cy="1263872"/>
            </a:xfrm>
          </p:grpSpPr>
          <p:grpSp>
            <p:nvGrpSpPr>
              <p:cNvPr id="19" name="Google Shape;217;p4">
                <a:extLst>
                  <a:ext uri="{FF2B5EF4-FFF2-40B4-BE49-F238E27FC236}">
                    <a16:creationId xmlns:a16="http://schemas.microsoft.com/office/drawing/2014/main" id="{EBF275E2-C77D-4E50-B1E0-EEE0A4197E9D}"/>
                  </a:ext>
                </a:extLst>
              </p:cNvPr>
              <p:cNvGrpSpPr/>
              <p:nvPr/>
            </p:nvGrpSpPr>
            <p:grpSpPr>
              <a:xfrm>
                <a:off x="5875826" y="2612585"/>
                <a:ext cx="5218645" cy="1263872"/>
                <a:chOff x="5533202" y="2244276"/>
                <a:chExt cx="5218645" cy="1263872"/>
              </a:xfrm>
            </p:grpSpPr>
            <p:sp>
              <p:nvSpPr>
                <p:cNvPr id="56" name="Google Shape;218;p4">
                  <a:extLst>
                    <a:ext uri="{FF2B5EF4-FFF2-40B4-BE49-F238E27FC236}">
                      <a16:creationId xmlns:a16="http://schemas.microsoft.com/office/drawing/2014/main" id="{B20EEA50-3E7D-4194-A7B5-575547422526}"/>
                    </a:ext>
                  </a:extLst>
                </p:cNvPr>
                <p:cNvSpPr/>
                <p:nvPr/>
              </p:nvSpPr>
              <p:spPr>
                <a:xfrm flipH="1">
                  <a:off x="5533202" y="2532199"/>
                  <a:ext cx="916031" cy="698144"/>
                </a:xfrm>
                <a:prstGeom prst="homePlate">
                  <a:avLst>
                    <a:gd name="adj" fmla="val 50000"/>
                  </a:avLst>
                </a:prstGeom>
                <a:noFill/>
                <a:ln w="25400" cap="flat" cmpd="sng">
                  <a:solidFill>
                    <a:srgbClr val="D9D9D9"/>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57" name="Google Shape;219;p4">
                  <a:extLst>
                    <a:ext uri="{FF2B5EF4-FFF2-40B4-BE49-F238E27FC236}">
                      <a16:creationId xmlns:a16="http://schemas.microsoft.com/office/drawing/2014/main" id="{DEC2FB42-439D-411A-B305-86C861401A17}"/>
                    </a:ext>
                  </a:extLst>
                </p:cNvPr>
                <p:cNvSpPr/>
                <p:nvPr/>
              </p:nvSpPr>
              <p:spPr>
                <a:xfrm>
                  <a:off x="6302176" y="2307900"/>
                  <a:ext cx="4449671" cy="1128544"/>
                </a:xfrm>
                <a:prstGeom prst="roundRect">
                  <a:avLst>
                    <a:gd name="adj" fmla="val 25314"/>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58" name="Google Shape;220;p4">
                  <a:extLst>
                    <a:ext uri="{FF2B5EF4-FFF2-40B4-BE49-F238E27FC236}">
                      <a16:creationId xmlns:a16="http://schemas.microsoft.com/office/drawing/2014/main" id="{96AEF069-1B5B-4225-B8DB-5F399DB16B12}"/>
                    </a:ext>
                  </a:extLst>
                </p:cNvPr>
                <p:cNvSpPr/>
                <p:nvPr/>
              </p:nvSpPr>
              <p:spPr>
                <a:xfrm flipH="1">
                  <a:off x="5615372" y="2581717"/>
                  <a:ext cx="904292" cy="576064"/>
                </a:xfrm>
                <a:prstGeom prst="homePlate">
                  <a:avLst>
                    <a:gd name="adj" fmla="val 50000"/>
                  </a:avLst>
                </a:prstGeom>
                <a:gradFill>
                  <a:gsLst>
                    <a:gs pos="0">
                      <a:srgbClr val="9A1F82"/>
                    </a:gs>
                    <a:gs pos="80000">
                      <a:srgbClr val="ED79D7"/>
                    </a:gs>
                    <a:gs pos="100000">
                      <a:srgbClr val="F078D9"/>
                    </a:gs>
                  </a:gsLst>
                  <a:lin ang="16200000" scaled="0"/>
                </a:gradFill>
                <a:ln w="9525" cap="flat" cmpd="sng">
                  <a:solidFill>
                    <a:srgbClr val="E485D2"/>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59" name="Google Shape;221;p4">
                  <a:extLst>
                    <a:ext uri="{FF2B5EF4-FFF2-40B4-BE49-F238E27FC236}">
                      <a16:creationId xmlns:a16="http://schemas.microsoft.com/office/drawing/2014/main" id="{63326985-90C2-4BE1-BEF8-2D588B75A2A2}"/>
                    </a:ext>
                  </a:extLst>
                </p:cNvPr>
                <p:cNvSpPr/>
                <p:nvPr/>
              </p:nvSpPr>
              <p:spPr>
                <a:xfrm rot="10800000" flipH="1">
                  <a:off x="6051004" y="2244276"/>
                  <a:ext cx="1263872" cy="1263872"/>
                </a:xfrm>
                <a:prstGeom prst="ellipse">
                  <a:avLst/>
                </a:prstGeom>
                <a:gradFill>
                  <a:gsLst>
                    <a:gs pos="0">
                      <a:srgbClr val="9A1F82"/>
                    </a:gs>
                    <a:gs pos="80000">
                      <a:srgbClr val="ED79D7"/>
                    </a:gs>
                    <a:gs pos="100000">
                      <a:srgbClr val="F078D9"/>
                    </a:gs>
                  </a:gsLst>
                  <a:lin ang="16200000" scaled="0"/>
                </a:gradFill>
                <a:ln w="9525" cap="flat" cmpd="sng">
                  <a:solidFill>
                    <a:srgbClr val="E485D2"/>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60" name="Google Shape;222;p4">
                  <a:extLst>
                    <a:ext uri="{FF2B5EF4-FFF2-40B4-BE49-F238E27FC236}">
                      <a16:creationId xmlns:a16="http://schemas.microsoft.com/office/drawing/2014/main" id="{6CEB0FD1-D89B-41E1-9905-3226B2C83F27}"/>
                    </a:ext>
                  </a:extLst>
                </p:cNvPr>
                <p:cNvSpPr/>
                <p:nvPr/>
              </p:nvSpPr>
              <p:spPr>
                <a:xfrm>
                  <a:off x="6185672" y="2383601"/>
                  <a:ext cx="985222" cy="985222"/>
                </a:xfrm>
                <a:prstGeom prst="ellipse">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61" name="Google Shape;223;p4">
                  <a:extLst>
                    <a:ext uri="{FF2B5EF4-FFF2-40B4-BE49-F238E27FC236}">
                      <a16:creationId xmlns:a16="http://schemas.microsoft.com/office/drawing/2014/main" id="{F31B5F60-1C3E-42AA-BF24-87A86D25332E}"/>
                    </a:ext>
                  </a:extLst>
                </p:cNvPr>
                <p:cNvSpPr/>
                <p:nvPr/>
              </p:nvSpPr>
              <p:spPr>
                <a:xfrm>
                  <a:off x="6349638" y="2480058"/>
                  <a:ext cx="4258194" cy="795467"/>
                </a:xfrm>
                <a:custGeom>
                  <a:avLst/>
                  <a:gdLst/>
                  <a:ahLst/>
                  <a:cxnLst/>
                  <a:rect l="l" t="t" r="r" b="b"/>
                  <a:pathLst>
                    <a:path w="5218970" h="795467" extrusionOk="0">
                      <a:moveTo>
                        <a:pt x="403272" y="0"/>
                      </a:moveTo>
                      <a:lnTo>
                        <a:pt x="437744" y="3413"/>
                      </a:lnTo>
                      <a:lnTo>
                        <a:pt x="437744" y="3379"/>
                      </a:lnTo>
                      <a:lnTo>
                        <a:pt x="5056553" y="3379"/>
                      </a:lnTo>
                      <a:cubicBezTo>
                        <a:pt x="5146253" y="3379"/>
                        <a:pt x="5218970" y="87466"/>
                        <a:pt x="5218970" y="191192"/>
                      </a:cubicBezTo>
                      <a:lnTo>
                        <a:pt x="5218970" y="607655"/>
                      </a:lnTo>
                      <a:cubicBezTo>
                        <a:pt x="5218970" y="711380"/>
                        <a:pt x="5146253" y="795467"/>
                        <a:pt x="5056553" y="795467"/>
                      </a:cubicBezTo>
                      <a:lnTo>
                        <a:pt x="437744" y="795467"/>
                      </a:lnTo>
                      <a:lnTo>
                        <a:pt x="437744" y="788675"/>
                      </a:lnTo>
                      <a:lnTo>
                        <a:pt x="403272" y="792088"/>
                      </a:lnTo>
                      <a:cubicBezTo>
                        <a:pt x="180551" y="792088"/>
                        <a:pt x="0" y="614773"/>
                        <a:pt x="0" y="396044"/>
                      </a:cubicBezTo>
                      <a:cubicBezTo>
                        <a:pt x="0" y="177315"/>
                        <a:pt x="180551" y="0"/>
                        <a:pt x="403272" y="0"/>
                      </a:cubicBezTo>
                      <a:close/>
                    </a:path>
                  </a:pathLst>
                </a:custGeom>
                <a:solidFill>
                  <a:schemeClr val="lt1"/>
                </a:solidFill>
                <a:ln>
                  <a:noFill/>
                </a:ln>
                <a:effectLst>
                  <a:outerShdw blurRad="50800" dist="38100" dir="5400000" algn="t"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62" name="Google Shape;224;p4">
                  <a:extLst>
                    <a:ext uri="{FF2B5EF4-FFF2-40B4-BE49-F238E27FC236}">
                      <a16:creationId xmlns:a16="http://schemas.microsoft.com/office/drawing/2014/main" id="{48AECD68-B2B2-480F-997B-BF91B3D5F75D}"/>
                    </a:ext>
                  </a:extLst>
                </p:cNvPr>
                <p:cNvSpPr/>
                <p:nvPr/>
              </p:nvSpPr>
              <p:spPr>
                <a:xfrm rot="10800000" flipH="1">
                  <a:off x="6426849" y="2550025"/>
                  <a:ext cx="619274" cy="619274"/>
                </a:xfrm>
                <a:prstGeom prst="ellipse">
                  <a:avLst/>
                </a:prstGeom>
                <a:gradFill>
                  <a:gsLst>
                    <a:gs pos="0">
                      <a:srgbClr val="9A1F82"/>
                    </a:gs>
                    <a:gs pos="80000">
                      <a:srgbClr val="ED79D7"/>
                    </a:gs>
                    <a:gs pos="100000">
                      <a:srgbClr val="F078D9"/>
                    </a:gs>
                  </a:gsLst>
                  <a:lin ang="16200000" scaled="0"/>
                </a:gradFill>
                <a:ln w="9525" cap="flat" cmpd="sng">
                  <a:solidFill>
                    <a:srgbClr val="E485D2"/>
                  </a:solidFill>
                  <a:prstDash val="solid"/>
                  <a:round/>
                  <a:headEnd type="none" w="sm" len="sm"/>
                  <a:tailEnd type="none" w="sm" len="sm"/>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sp>
            <p:nvSpPr>
              <p:cNvPr id="55" name="Google Shape;225;p4">
                <a:extLst>
                  <a:ext uri="{FF2B5EF4-FFF2-40B4-BE49-F238E27FC236}">
                    <a16:creationId xmlns:a16="http://schemas.microsoft.com/office/drawing/2014/main" id="{C1F52F1C-C445-4253-A92D-071A6AF90D70}"/>
                  </a:ext>
                </a:extLst>
              </p:cNvPr>
              <p:cNvSpPr txBox="1"/>
              <p:nvPr/>
            </p:nvSpPr>
            <p:spPr>
              <a:xfrm>
                <a:off x="7481945" y="2791041"/>
                <a:ext cx="3479924" cy="884126"/>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2000" b="1" dirty="0">
                    <a:latin typeface="+mj-lt"/>
                  </a:rPr>
                  <a:t>Q3: </a:t>
                </a:r>
                <a:r>
                  <a:rPr lang="en-US" sz="2000" dirty="0">
                    <a:latin typeface="+mj-lt"/>
                  </a:rPr>
                  <a:t>What </a:t>
                </a:r>
                <a:r>
                  <a:rPr lang="en-US" sz="2000" dirty="0" err="1">
                    <a:latin typeface="+mj-lt"/>
                  </a:rPr>
                  <a:t>colour</a:t>
                </a:r>
                <a:r>
                  <a:rPr lang="en-US" sz="2000" dirty="0">
                    <a:latin typeface="+mj-lt"/>
                  </a:rPr>
                  <a:t> are the mangoes?</a:t>
                </a:r>
                <a:endParaRPr sz="3200" dirty="0">
                  <a:solidFill>
                    <a:schemeClr val="dk1"/>
                  </a:solidFill>
                  <a:latin typeface="+mj-lt"/>
                  <a:ea typeface="Calibri"/>
                  <a:cs typeface="Calibri"/>
                  <a:sym typeface="Calibri"/>
                </a:endParaRPr>
              </a:p>
            </p:txBody>
          </p:sp>
        </p:grpSp>
        <p:sp>
          <p:nvSpPr>
            <p:cNvPr id="53" name="Google Shape;226;p4">
              <a:extLst>
                <a:ext uri="{FF2B5EF4-FFF2-40B4-BE49-F238E27FC236}">
                  <a16:creationId xmlns:a16="http://schemas.microsoft.com/office/drawing/2014/main" id="{37706E08-044A-4810-8821-14EDF5B10FF7}"/>
                </a:ext>
              </a:extLst>
            </p:cNvPr>
            <p:cNvSpPr/>
            <p:nvPr/>
          </p:nvSpPr>
          <p:spPr>
            <a:xfrm>
              <a:off x="6924952" y="3027916"/>
              <a:ext cx="314510" cy="40011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r>
                <a:rPr lang="en-US" sz="2000">
                  <a:solidFill>
                    <a:schemeClr val="lt1"/>
                  </a:solidFill>
                  <a:latin typeface="Calibri"/>
                  <a:ea typeface="Calibri"/>
                  <a:cs typeface="Calibri"/>
                  <a:sym typeface="Calibri"/>
                </a:rPr>
                <a:t>3</a:t>
              </a:r>
              <a:endParaRPr sz="2000">
                <a:solidFill>
                  <a:schemeClr val="lt1"/>
                </a:solidFill>
                <a:latin typeface="Calibri"/>
                <a:ea typeface="Calibri"/>
                <a:cs typeface="Calibri"/>
                <a:sym typeface="Calibri"/>
              </a:endParaRPr>
            </a:p>
          </p:txBody>
        </p:sp>
      </p:grpSp>
      <p:grpSp>
        <p:nvGrpSpPr>
          <p:cNvPr id="20" name="Google Shape;227;p4">
            <a:extLst>
              <a:ext uri="{FF2B5EF4-FFF2-40B4-BE49-F238E27FC236}">
                <a16:creationId xmlns:a16="http://schemas.microsoft.com/office/drawing/2014/main" id="{CED746BE-4C37-4D2C-A1DE-76AC79B6F752}"/>
              </a:ext>
            </a:extLst>
          </p:cNvPr>
          <p:cNvGrpSpPr/>
          <p:nvPr/>
        </p:nvGrpSpPr>
        <p:grpSpPr>
          <a:xfrm>
            <a:off x="3641939" y="3643316"/>
            <a:ext cx="4240011" cy="1011877"/>
            <a:chOff x="1123643" y="3505627"/>
            <a:chExt cx="5295939" cy="1263872"/>
          </a:xfrm>
        </p:grpSpPr>
        <p:grpSp>
          <p:nvGrpSpPr>
            <p:cNvPr id="21" name="Google Shape;228;p4">
              <a:extLst>
                <a:ext uri="{FF2B5EF4-FFF2-40B4-BE49-F238E27FC236}">
                  <a16:creationId xmlns:a16="http://schemas.microsoft.com/office/drawing/2014/main" id="{7C81EDC9-58B6-412C-9F50-F3076E325B9D}"/>
                </a:ext>
              </a:extLst>
            </p:cNvPr>
            <p:cNvGrpSpPr/>
            <p:nvPr/>
          </p:nvGrpSpPr>
          <p:grpSpPr>
            <a:xfrm>
              <a:off x="1123643" y="3505627"/>
              <a:ext cx="5295939" cy="1263872"/>
              <a:chOff x="1123643" y="3505627"/>
              <a:chExt cx="5295939" cy="1263872"/>
            </a:xfrm>
          </p:grpSpPr>
          <p:grpSp>
            <p:nvGrpSpPr>
              <p:cNvPr id="22" name="Google Shape;229;p4">
                <a:extLst>
                  <a:ext uri="{FF2B5EF4-FFF2-40B4-BE49-F238E27FC236}">
                    <a16:creationId xmlns:a16="http://schemas.microsoft.com/office/drawing/2014/main" id="{542DA905-88E8-456A-9610-820424FBD129}"/>
                  </a:ext>
                </a:extLst>
              </p:cNvPr>
              <p:cNvGrpSpPr/>
              <p:nvPr/>
            </p:nvGrpSpPr>
            <p:grpSpPr>
              <a:xfrm flipH="1">
                <a:off x="1123643" y="3505627"/>
                <a:ext cx="5295939" cy="1263872"/>
                <a:chOff x="5527917" y="2244276"/>
                <a:chExt cx="5295939" cy="1263872"/>
              </a:xfrm>
            </p:grpSpPr>
            <p:sp>
              <p:nvSpPr>
                <p:cNvPr id="45" name="Google Shape;230;p4">
                  <a:extLst>
                    <a:ext uri="{FF2B5EF4-FFF2-40B4-BE49-F238E27FC236}">
                      <a16:creationId xmlns:a16="http://schemas.microsoft.com/office/drawing/2014/main" id="{790B77EC-DFA6-4350-8C70-2FC4D1972945}"/>
                    </a:ext>
                  </a:extLst>
                </p:cNvPr>
                <p:cNvSpPr/>
                <p:nvPr/>
              </p:nvSpPr>
              <p:spPr>
                <a:xfrm flipH="1">
                  <a:off x="5527917" y="2518545"/>
                  <a:ext cx="995275" cy="704039"/>
                </a:xfrm>
                <a:prstGeom prst="homePlate">
                  <a:avLst>
                    <a:gd name="adj" fmla="val 50000"/>
                  </a:avLst>
                </a:prstGeom>
                <a:noFill/>
                <a:ln w="25400" cap="flat" cmpd="sng">
                  <a:solidFill>
                    <a:srgbClr val="D9D9D9"/>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46" name="Google Shape;231;p4">
                  <a:extLst>
                    <a:ext uri="{FF2B5EF4-FFF2-40B4-BE49-F238E27FC236}">
                      <a16:creationId xmlns:a16="http://schemas.microsoft.com/office/drawing/2014/main" id="{0589BFAA-5034-49AC-95E4-5E821A5B7194}"/>
                    </a:ext>
                  </a:extLst>
                </p:cNvPr>
                <p:cNvSpPr/>
                <p:nvPr/>
              </p:nvSpPr>
              <p:spPr>
                <a:xfrm>
                  <a:off x="6302176" y="2307900"/>
                  <a:ext cx="4521680" cy="1128544"/>
                </a:xfrm>
                <a:prstGeom prst="roundRect">
                  <a:avLst>
                    <a:gd name="adj" fmla="val 25314"/>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47" name="Google Shape;232;p4">
                  <a:extLst>
                    <a:ext uri="{FF2B5EF4-FFF2-40B4-BE49-F238E27FC236}">
                      <a16:creationId xmlns:a16="http://schemas.microsoft.com/office/drawing/2014/main" id="{C72EEE7D-AA1E-402F-97F6-4B13BCAF605E}"/>
                    </a:ext>
                  </a:extLst>
                </p:cNvPr>
                <p:cNvSpPr/>
                <p:nvPr/>
              </p:nvSpPr>
              <p:spPr>
                <a:xfrm flipH="1">
                  <a:off x="5615372" y="2570994"/>
                  <a:ext cx="904292" cy="576064"/>
                </a:xfrm>
                <a:prstGeom prst="homePlate">
                  <a:avLst>
                    <a:gd name="adj" fmla="val 50000"/>
                  </a:avLst>
                </a:prstGeom>
                <a:gradFill>
                  <a:gsLst>
                    <a:gs pos="0">
                      <a:srgbClr val="1869AA"/>
                    </a:gs>
                    <a:gs pos="80000">
                      <a:srgbClr val="83C2F5"/>
                    </a:gs>
                    <a:gs pos="100000">
                      <a:srgbClr val="81C3F8"/>
                    </a:gs>
                  </a:gsLst>
                  <a:lin ang="16200000" scaled="0"/>
                </a:gradFill>
                <a:ln w="9525" cap="flat" cmpd="sng">
                  <a:solidFill>
                    <a:srgbClr val="8FC3EC"/>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48" name="Google Shape;233;p4">
                  <a:extLst>
                    <a:ext uri="{FF2B5EF4-FFF2-40B4-BE49-F238E27FC236}">
                      <a16:creationId xmlns:a16="http://schemas.microsoft.com/office/drawing/2014/main" id="{FF6269BC-816F-4842-8724-F3AED9746817}"/>
                    </a:ext>
                  </a:extLst>
                </p:cNvPr>
                <p:cNvSpPr/>
                <p:nvPr/>
              </p:nvSpPr>
              <p:spPr>
                <a:xfrm rot="10800000" flipH="1">
                  <a:off x="6051004" y="2244276"/>
                  <a:ext cx="1263872" cy="1263872"/>
                </a:xfrm>
                <a:prstGeom prst="ellipse">
                  <a:avLst/>
                </a:prstGeom>
                <a:gradFill>
                  <a:gsLst>
                    <a:gs pos="0">
                      <a:srgbClr val="1869AA"/>
                    </a:gs>
                    <a:gs pos="80000">
                      <a:srgbClr val="83C2F5"/>
                    </a:gs>
                    <a:gs pos="100000">
                      <a:srgbClr val="81C3F8"/>
                    </a:gs>
                  </a:gsLst>
                  <a:lin ang="16200000" scaled="0"/>
                </a:gradFill>
                <a:ln w="9525" cap="flat" cmpd="sng">
                  <a:solidFill>
                    <a:srgbClr val="8FC3EC"/>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49" name="Google Shape;234;p4">
                  <a:extLst>
                    <a:ext uri="{FF2B5EF4-FFF2-40B4-BE49-F238E27FC236}">
                      <a16:creationId xmlns:a16="http://schemas.microsoft.com/office/drawing/2014/main" id="{DA5608F7-4CAF-48BF-886F-DB7EBD7C4672}"/>
                    </a:ext>
                  </a:extLst>
                </p:cNvPr>
                <p:cNvSpPr/>
                <p:nvPr/>
              </p:nvSpPr>
              <p:spPr>
                <a:xfrm>
                  <a:off x="6185672" y="2383601"/>
                  <a:ext cx="985222" cy="985222"/>
                </a:xfrm>
                <a:prstGeom prst="ellipse">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50" name="Google Shape;235;p4">
                  <a:extLst>
                    <a:ext uri="{FF2B5EF4-FFF2-40B4-BE49-F238E27FC236}">
                      <a16:creationId xmlns:a16="http://schemas.microsoft.com/office/drawing/2014/main" id="{5AB5C045-4CFE-483D-BB9D-C973605A7ED1}"/>
                    </a:ext>
                  </a:extLst>
                </p:cNvPr>
                <p:cNvSpPr/>
                <p:nvPr/>
              </p:nvSpPr>
              <p:spPr>
                <a:xfrm>
                  <a:off x="6349638" y="2480058"/>
                  <a:ext cx="4330236" cy="795467"/>
                </a:xfrm>
                <a:custGeom>
                  <a:avLst/>
                  <a:gdLst/>
                  <a:ahLst/>
                  <a:cxnLst/>
                  <a:rect l="l" t="t" r="r" b="b"/>
                  <a:pathLst>
                    <a:path w="5218970" h="795467" extrusionOk="0">
                      <a:moveTo>
                        <a:pt x="403272" y="0"/>
                      </a:moveTo>
                      <a:lnTo>
                        <a:pt x="437744" y="3413"/>
                      </a:lnTo>
                      <a:lnTo>
                        <a:pt x="437744" y="3379"/>
                      </a:lnTo>
                      <a:lnTo>
                        <a:pt x="5056553" y="3379"/>
                      </a:lnTo>
                      <a:cubicBezTo>
                        <a:pt x="5146253" y="3379"/>
                        <a:pt x="5218970" y="87466"/>
                        <a:pt x="5218970" y="191192"/>
                      </a:cubicBezTo>
                      <a:lnTo>
                        <a:pt x="5218970" y="607655"/>
                      </a:lnTo>
                      <a:cubicBezTo>
                        <a:pt x="5218970" y="711380"/>
                        <a:pt x="5146253" y="795467"/>
                        <a:pt x="5056553" y="795467"/>
                      </a:cubicBezTo>
                      <a:lnTo>
                        <a:pt x="437744" y="795467"/>
                      </a:lnTo>
                      <a:lnTo>
                        <a:pt x="437744" y="788675"/>
                      </a:lnTo>
                      <a:lnTo>
                        <a:pt x="403272" y="792088"/>
                      </a:lnTo>
                      <a:cubicBezTo>
                        <a:pt x="180551" y="792088"/>
                        <a:pt x="0" y="614773"/>
                        <a:pt x="0" y="396044"/>
                      </a:cubicBezTo>
                      <a:cubicBezTo>
                        <a:pt x="0" y="177315"/>
                        <a:pt x="180551" y="0"/>
                        <a:pt x="403272" y="0"/>
                      </a:cubicBezTo>
                      <a:close/>
                    </a:path>
                  </a:pathLst>
                </a:custGeom>
                <a:solidFill>
                  <a:schemeClr val="lt1"/>
                </a:solidFill>
                <a:ln>
                  <a:noFill/>
                </a:ln>
                <a:effectLst>
                  <a:outerShdw blurRad="50800" dist="38100" dir="5400000" algn="t"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51" name="Google Shape;236;p4">
                  <a:extLst>
                    <a:ext uri="{FF2B5EF4-FFF2-40B4-BE49-F238E27FC236}">
                      <a16:creationId xmlns:a16="http://schemas.microsoft.com/office/drawing/2014/main" id="{22F3E912-8176-4216-89A9-2179CCBD52BC}"/>
                    </a:ext>
                  </a:extLst>
                </p:cNvPr>
                <p:cNvSpPr/>
                <p:nvPr/>
              </p:nvSpPr>
              <p:spPr>
                <a:xfrm rot="10800000" flipH="1">
                  <a:off x="6426849" y="2550025"/>
                  <a:ext cx="619274" cy="619274"/>
                </a:xfrm>
                <a:prstGeom prst="ellipse">
                  <a:avLst/>
                </a:prstGeom>
                <a:gradFill>
                  <a:gsLst>
                    <a:gs pos="0">
                      <a:srgbClr val="1869AA"/>
                    </a:gs>
                    <a:gs pos="80000">
                      <a:srgbClr val="83C2F5"/>
                    </a:gs>
                    <a:gs pos="100000">
                      <a:srgbClr val="81C3F8"/>
                    </a:gs>
                  </a:gsLst>
                  <a:lin ang="16200000" scaled="0"/>
                </a:gradFill>
                <a:ln w="9525" cap="flat" cmpd="sng">
                  <a:solidFill>
                    <a:srgbClr val="8FC3EC"/>
                  </a:solidFill>
                  <a:prstDash val="solid"/>
                  <a:round/>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grpSp>
          <p:sp>
            <p:nvSpPr>
              <p:cNvPr id="44" name="Google Shape;237;p4">
                <a:extLst>
                  <a:ext uri="{FF2B5EF4-FFF2-40B4-BE49-F238E27FC236}">
                    <a16:creationId xmlns:a16="http://schemas.microsoft.com/office/drawing/2014/main" id="{50500662-FC2D-4F59-89D1-3B1E2F0E885D}"/>
                  </a:ext>
                </a:extLst>
              </p:cNvPr>
              <p:cNvSpPr txBox="1"/>
              <p:nvPr/>
            </p:nvSpPr>
            <p:spPr>
              <a:xfrm>
                <a:off x="1333538" y="3684082"/>
                <a:ext cx="3390696" cy="884126"/>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2000" b="1" dirty="0">
                    <a:latin typeface="+mj-lt"/>
                  </a:rPr>
                  <a:t>Q4: </a:t>
                </a:r>
                <a:r>
                  <a:rPr lang="en-US" sz="2000" dirty="0">
                    <a:latin typeface="+mj-lt"/>
                  </a:rPr>
                  <a:t>  Do we eat only the ripe mangoes?</a:t>
                </a:r>
                <a:endParaRPr sz="3200" dirty="0">
                  <a:solidFill>
                    <a:schemeClr val="dk1"/>
                  </a:solidFill>
                  <a:latin typeface="+mj-lt"/>
                  <a:ea typeface="Calibri"/>
                  <a:cs typeface="Calibri"/>
                  <a:sym typeface="Calibri"/>
                </a:endParaRPr>
              </a:p>
            </p:txBody>
          </p:sp>
        </p:grpSp>
        <p:sp>
          <p:nvSpPr>
            <p:cNvPr id="42" name="Google Shape;238;p4">
              <a:extLst>
                <a:ext uri="{FF2B5EF4-FFF2-40B4-BE49-F238E27FC236}">
                  <a16:creationId xmlns:a16="http://schemas.microsoft.com/office/drawing/2014/main" id="{DB498A47-8F55-401E-B752-40915FBB6125}"/>
                </a:ext>
              </a:extLst>
            </p:cNvPr>
            <p:cNvSpPr/>
            <p:nvPr/>
          </p:nvSpPr>
          <p:spPr>
            <a:xfrm>
              <a:off x="5072789" y="3939087"/>
              <a:ext cx="314510" cy="40011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r>
                <a:rPr lang="en-US" sz="2000">
                  <a:solidFill>
                    <a:schemeClr val="lt1"/>
                  </a:solidFill>
                  <a:latin typeface="Calibri"/>
                  <a:ea typeface="Calibri"/>
                  <a:cs typeface="Calibri"/>
                  <a:sym typeface="Calibri"/>
                </a:rPr>
                <a:t>4</a:t>
              </a:r>
              <a:endParaRPr sz="2000">
                <a:solidFill>
                  <a:schemeClr val="lt1"/>
                </a:solidFill>
                <a:latin typeface="Calibri"/>
                <a:ea typeface="Calibri"/>
                <a:cs typeface="Calibri"/>
                <a:sym typeface="Calibri"/>
              </a:endParaRPr>
            </a:p>
          </p:txBody>
        </p:sp>
      </p:grpSp>
      <p:grpSp>
        <p:nvGrpSpPr>
          <p:cNvPr id="23" name="Google Shape;239;p4">
            <a:extLst>
              <a:ext uri="{FF2B5EF4-FFF2-40B4-BE49-F238E27FC236}">
                <a16:creationId xmlns:a16="http://schemas.microsoft.com/office/drawing/2014/main" id="{5FF3CA02-0CA7-4148-B1FC-4777DA47826E}"/>
              </a:ext>
            </a:extLst>
          </p:cNvPr>
          <p:cNvGrpSpPr/>
          <p:nvPr/>
        </p:nvGrpSpPr>
        <p:grpSpPr>
          <a:xfrm>
            <a:off x="7167570" y="4560264"/>
            <a:ext cx="4179790" cy="1011876"/>
            <a:chOff x="5873753" y="4391212"/>
            <a:chExt cx="5220718" cy="1263872"/>
          </a:xfrm>
        </p:grpSpPr>
        <p:grpSp>
          <p:nvGrpSpPr>
            <p:cNvPr id="24" name="Google Shape;240;p4">
              <a:extLst>
                <a:ext uri="{FF2B5EF4-FFF2-40B4-BE49-F238E27FC236}">
                  <a16:creationId xmlns:a16="http://schemas.microsoft.com/office/drawing/2014/main" id="{711B6C61-0DA9-46A3-8249-A8BB562990A5}"/>
                </a:ext>
              </a:extLst>
            </p:cNvPr>
            <p:cNvGrpSpPr/>
            <p:nvPr/>
          </p:nvGrpSpPr>
          <p:grpSpPr>
            <a:xfrm>
              <a:off x="5873753" y="4391212"/>
              <a:ext cx="5220718" cy="1263872"/>
              <a:chOff x="5873753" y="4391212"/>
              <a:chExt cx="5220718" cy="1263872"/>
            </a:xfrm>
          </p:grpSpPr>
          <p:grpSp>
            <p:nvGrpSpPr>
              <p:cNvPr id="25" name="Google Shape;241;p4">
                <a:extLst>
                  <a:ext uri="{FF2B5EF4-FFF2-40B4-BE49-F238E27FC236}">
                    <a16:creationId xmlns:a16="http://schemas.microsoft.com/office/drawing/2014/main" id="{51232FFE-6D92-48D3-9AE3-DA2CF7F982F3}"/>
                  </a:ext>
                </a:extLst>
              </p:cNvPr>
              <p:cNvGrpSpPr/>
              <p:nvPr/>
            </p:nvGrpSpPr>
            <p:grpSpPr>
              <a:xfrm>
                <a:off x="5873753" y="4391212"/>
                <a:ext cx="5220718" cy="1263872"/>
                <a:chOff x="5531419" y="2244276"/>
                <a:chExt cx="5220718" cy="1263872"/>
              </a:xfrm>
            </p:grpSpPr>
            <p:sp>
              <p:nvSpPr>
                <p:cNvPr id="34" name="Google Shape;242;p4">
                  <a:extLst>
                    <a:ext uri="{FF2B5EF4-FFF2-40B4-BE49-F238E27FC236}">
                      <a16:creationId xmlns:a16="http://schemas.microsoft.com/office/drawing/2014/main" id="{2F2935C1-5F62-4978-A375-16842D3DE737}"/>
                    </a:ext>
                  </a:extLst>
                </p:cNvPr>
                <p:cNvSpPr/>
                <p:nvPr/>
              </p:nvSpPr>
              <p:spPr>
                <a:xfrm flipH="1">
                  <a:off x="5531419" y="2529667"/>
                  <a:ext cx="956667" cy="690817"/>
                </a:xfrm>
                <a:prstGeom prst="homePlate">
                  <a:avLst>
                    <a:gd name="adj" fmla="val 50000"/>
                  </a:avLst>
                </a:prstGeom>
                <a:noFill/>
                <a:ln w="25400" cap="flat" cmpd="sng">
                  <a:solidFill>
                    <a:srgbClr val="D9D9D9"/>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35" name="Google Shape;243;p4">
                  <a:extLst>
                    <a:ext uri="{FF2B5EF4-FFF2-40B4-BE49-F238E27FC236}">
                      <a16:creationId xmlns:a16="http://schemas.microsoft.com/office/drawing/2014/main" id="{5E4EFF3A-0378-45DC-BE3B-F80F0F8A4F7F}"/>
                    </a:ext>
                  </a:extLst>
                </p:cNvPr>
                <p:cNvSpPr/>
                <p:nvPr/>
              </p:nvSpPr>
              <p:spPr>
                <a:xfrm>
                  <a:off x="6302176" y="2307900"/>
                  <a:ext cx="4449961" cy="1128544"/>
                </a:xfrm>
                <a:prstGeom prst="roundRect">
                  <a:avLst>
                    <a:gd name="adj" fmla="val 25314"/>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36" name="Google Shape;244;p4">
                  <a:extLst>
                    <a:ext uri="{FF2B5EF4-FFF2-40B4-BE49-F238E27FC236}">
                      <a16:creationId xmlns:a16="http://schemas.microsoft.com/office/drawing/2014/main" id="{5748BDB0-EAA3-4559-BC21-5DD958BCC83D}"/>
                    </a:ext>
                  </a:extLst>
                </p:cNvPr>
                <p:cNvSpPr/>
                <p:nvPr/>
              </p:nvSpPr>
              <p:spPr>
                <a:xfrm flipH="1">
                  <a:off x="5615372" y="2581717"/>
                  <a:ext cx="904292" cy="576064"/>
                </a:xfrm>
                <a:prstGeom prst="homePlate">
                  <a:avLst>
                    <a:gd name="adj" fmla="val 50000"/>
                  </a:avLst>
                </a:prstGeom>
                <a:gradFill>
                  <a:gsLst>
                    <a:gs pos="0">
                      <a:srgbClr val="A54414"/>
                    </a:gs>
                    <a:gs pos="80000">
                      <a:srgbClr val="F79C6F"/>
                    </a:gs>
                    <a:gs pos="100000">
                      <a:srgbClr val="FB9C6D"/>
                    </a:gs>
                  </a:gsLst>
                  <a:lin ang="16200000" scaled="0"/>
                </a:gradFill>
                <a:ln w="9525" cap="flat" cmpd="sng">
                  <a:solidFill>
                    <a:srgbClr val="ECA37D"/>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37" name="Google Shape;245;p4">
                  <a:extLst>
                    <a:ext uri="{FF2B5EF4-FFF2-40B4-BE49-F238E27FC236}">
                      <a16:creationId xmlns:a16="http://schemas.microsoft.com/office/drawing/2014/main" id="{DB88FB1C-1A6A-4B13-BBCB-70EAECF68CDD}"/>
                    </a:ext>
                  </a:extLst>
                </p:cNvPr>
                <p:cNvSpPr/>
                <p:nvPr/>
              </p:nvSpPr>
              <p:spPr>
                <a:xfrm rot="10800000" flipH="1">
                  <a:off x="6051004" y="2244276"/>
                  <a:ext cx="1263872" cy="1263872"/>
                </a:xfrm>
                <a:prstGeom prst="ellipse">
                  <a:avLst/>
                </a:prstGeom>
                <a:gradFill>
                  <a:gsLst>
                    <a:gs pos="0">
                      <a:srgbClr val="A54414"/>
                    </a:gs>
                    <a:gs pos="80000">
                      <a:srgbClr val="F79C6F"/>
                    </a:gs>
                    <a:gs pos="100000">
                      <a:srgbClr val="FB9C6D"/>
                    </a:gs>
                  </a:gsLst>
                  <a:lin ang="16200000" scaled="0"/>
                </a:gradFill>
                <a:ln w="9525" cap="flat" cmpd="sng">
                  <a:solidFill>
                    <a:srgbClr val="ECA37D"/>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38" name="Google Shape;246;p4">
                  <a:extLst>
                    <a:ext uri="{FF2B5EF4-FFF2-40B4-BE49-F238E27FC236}">
                      <a16:creationId xmlns:a16="http://schemas.microsoft.com/office/drawing/2014/main" id="{778EF410-5323-4ED9-88C3-B2ED9D169735}"/>
                    </a:ext>
                  </a:extLst>
                </p:cNvPr>
                <p:cNvSpPr/>
                <p:nvPr/>
              </p:nvSpPr>
              <p:spPr>
                <a:xfrm>
                  <a:off x="6185672" y="2383601"/>
                  <a:ext cx="985222" cy="985222"/>
                </a:xfrm>
                <a:prstGeom prst="ellipse">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39" name="Google Shape;247;p4">
                  <a:extLst>
                    <a:ext uri="{FF2B5EF4-FFF2-40B4-BE49-F238E27FC236}">
                      <a16:creationId xmlns:a16="http://schemas.microsoft.com/office/drawing/2014/main" id="{3638B776-1A67-4757-9237-956DB02A3647}"/>
                    </a:ext>
                  </a:extLst>
                </p:cNvPr>
                <p:cNvSpPr/>
                <p:nvPr/>
              </p:nvSpPr>
              <p:spPr>
                <a:xfrm>
                  <a:off x="6349638" y="2480058"/>
                  <a:ext cx="4258484" cy="795468"/>
                </a:xfrm>
                <a:custGeom>
                  <a:avLst/>
                  <a:gdLst/>
                  <a:ahLst/>
                  <a:cxnLst/>
                  <a:rect l="l" t="t" r="r" b="b"/>
                  <a:pathLst>
                    <a:path w="5218970" h="795467" extrusionOk="0">
                      <a:moveTo>
                        <a:pt x="403272" y="0"/>
                      </a:moveTo>
                      <a:lnTo>
                        <a:pt x="437744" y="3413"/>
                      </a:lnTo>
                      <a:lnTo>
                        <a:pt x="437744" y="3379"/>
                      </a:lnTo>
                      <a:lnTo>
                        <a:pt x="5056553" y="3379"/>
                      </a:lnTo>
                      <a:cubicBezTo>
                        <a:pt x="5146253" y="3379"/>
                        <a:pt x="5218970" y="87466"/>
                        <a:pt x="5218970" y="191192"/>
                      </a:cubicBezTo>
                      <a:lnTo>
                        <a:pt x="5218970" y="607655"/>
                      </a:lnTo>
                      <a:cubicBezTo>
                        <a:pt x="5218970" y="711380"/>
                        <a:pt x="5146253" y="795467"/>
                        <a:pt x="5056553" y="795467"/>
                      </a:cubicBezTo>
                      <a:lnTo>
                        <a:pt x="437744" y="795467"/>
                      </a:lnTo>
                      <a:lnTo>
                        <a:pt x="437744" y="788675"/>
                      </a:lnTo>
                      <a:lnTo>
                        <a:pt x="403272" y="792088"/>
                      </a:lnTo>
                      <a:cubicBezTo>
                        <a:pt x="180551" y="792088"/>
                        <a:pt x="0" y="614773"/>
                        <a:pt x="0" y="396044"/>
                      </a:cubicBezTo>
                      <a:cubicBezTo>
                        <a:pt x="0" y="177315"/>
                        <a:pt x="180551" y="0"/>
                        <a:pt x="403272" y="0"/>
                      </a:cubicBezTo>
                      <a:close/>
                    </a:path>
                  </a:pathLst>
                </a:custGeom>
                <a:solidFill>
                  <a:schemeClr val="lt1"/>
                </a:solidFill>
                <a:ln>
                  <a:noFill/>
                </a:ln>
                <a:effectLst>
                  <a:outerShdw blurRad="50800" dist="38100" dir="5400000" algn="t"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40" name="Google Shape;248;p4">
                  <a:extLst>
                    <a:ext uri="{FF2B5EF4-FFF2-40B4-BE49-F238E27FC236}">
                      <a16:creationId xmlns:a16="http://schemas.microsoft.com/office/drawing/2014/main" id="{15D8990C-4D5C-440E-BE97-568D5792ECE4}"/>
                    </a:ext>
                  </a:extLst>
                </p:cNvPr>
                <p:cNvSpPr/>
                <p:nvPr/>
              </p:nvSpPr>
              <p:spPr>
                <a:xfrm rot="10800000" flipH="1">
                  <a:off x="6426849" y="2550025"/>
                  <a:ext cx="619274" cy="619274"/>
                </a:xfrm>
                <a:prstGeom prst="ellipse">
                  <a:avLst/>
                </a:prstGeom>
                <a:gradFill>
                  <a:gsLst>
                    <a:gs pos="0">
                      <a:srgbClr val="A54414"/>
                    </a:gs>
                    <a:gs pos="80000">
                      <a:srgbClr val="F79C6F"/>
                    </a:gs>
                    <a:gs pos="100000">
                      <a:srgbClr val="FB9C6D"/>
                    </a:gs>
                  </a:gsLst>
                  <a:lin ang="16200000" scaled="0"/>
                </a:gradFill>
                <a:ln w="9525" cap="flat" cmpd="sng">
                  <a:solidFill>
                    <a:srgbClr val="ECA37D"/>
                  </a:solidFill>
                  <a:prstDash val="solid"/>
                  <a:round/>
                  <a:headEnd type="none" w="sm" len="sm"/>
                  <a:tailEnd type="none" w="sm" len="sm"/>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sp>
            <p:nvSpPr>
              <p:cNvPr id="33" name="Google Shape;249;p4">
                <a:extLst>
                  <a:ext uri="{FF2B5EF4-FFF2-40B4-BE49-F238E27FC236}">
                    <a16:creationId xmlns:a16="http://schemas.microsoft.com/office/drawing/2014/main" id="{6A96D4A0-EC97-4E31-AFC6-912F3EF0DB20}"/>
                  </a:ext>
                </a:extLst>
              </p:cNvPr>
              <p:cNvSpPr txBox="1"/>
              <p:nvPr/>
            </p:nvSpPr>
            <p:spPr>
              <a:xfrm>
                <a:off x="7390643" y="4798467"/>
                <a:ext cx="3569152" cy="499702"/>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2000" b="1" dirty="0">
                    <a:latin typeface="+mj-lt"/>
                  </a:rPr>
                  <a:t>Q5: </a:t>
                </a:r>
                <a:r>
                  <a:rPr lang="en-US" sz="2000" dirty="0">
                    <a:latin typeface="+mj-lt"/>
                  </a:rPr>
                  <a:t>Do you like to eat it?</a:t>
                </a:r>
                <a:endParaRPr sz="3200" dirty="0">
                  <a:solidFill>
                    <a:schemeClr val="dk1"/>
                  </a:solidFill>
                  <a:latin typeface="+mj-lt"/>
                  <a:ea typeface="Calibri"/>
                  <a:cs typeface="Calibri"/>
                  <a:sym typeface="Calibri"/>
                </a:endParaRPr>
              </a:p>
            </p:txBody>
          </p:sp>
        </p:grpSp>
        <p:sp>
          <p:nvSpPr>
            <p:cNvPr id="31" name="Google Shape;250;p4">
              <a:extLst>
                <a:ext uri="{FF2B5EF4-FFF2-40B4-BE49-F238E27FC236}">
                  <a16:creationId xmlns:a16="http://schemas.microsoft.com/office/drawing/2014/main" id="{97D27D5A-1A12-4F5B-BF6B-BB070052E8E8}"/>
                </a:ext>
              </a:extLst>
            </p:cNvPr>
            <p:cNvSpPr/>
            <p:nvPr/>
          </p:nvSpPr>
          <p:spPr>
            <a:xfrm>
              <a:off x="6922704" y="4806543"/>
              <a:ext cx="314510" cy="40011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r>
                <a:rPr lang="en-US" sz="2000">
                  <a:solidFill>
                    <a:schemeClr val="lt1"/>
                  </a:solidFill>
                  <a:latin typeface="Calibri"/>
                  <a:ea typeface="Calibri"/>
                  <a:cs typeface="Calibri"/>
                  <a:sym typeface="Calibri"/>
                </a:rPr>
                <a:t>5</a:t>
              </a:r>
              <a:endParaRPr sz="2000">
                <a:solidFill>
                  <a:schemeClr val="lt1"/>
                </a:solidFill>
                <a:latin typeface="Calibri"/>
                <a:ea typeface="Calibri"/>
                <a:cs typeface="Calibri"/>
                <a:sym typeface="Calibri"/>
              </a:endParaRPr>
            </a:p>
          </p:txBody>
        </p:sp>
      </p:grpSp>
      <p:pic>
        <p:nvPicPr>
          <p:cNvPr id="19458" name="Picture 2" descr="https://lh3.googleusercontent.com/ULLxEgwxfX0YQeepzF3gGiOTrAycd4WoT6neOyiFmxMDRVplnK1hoxv79K2H1KntPCmLZU9ltKHxQRybKcebi34JABLMwrntrf5dhQmzc7PtXjxTort0usbN2hdf4ruTgtTdE_Ot"/>
          <p:cNvPicPr>
            <a:picLocks noChangeAspect="1" noChangeArrowheads="1"/>
          </p:cNvPicPr>
          <p:nvPr/>
        </p:nvPicPr>
        <p:blipFill>
          <a:blip r:embed="rId3"/>
          <a:stretch>
            <a:fillRect/>
          </a:stretch>
        </p:blipFill>
        <p:spPr bwMode="auto">
          <a:xfrm>
            <a:off x="115186" y="915213"/>
            <a:ext cx="2686495" cy="1908823"/>
          </a:xfrm>
          <a:prstGeom prst="rect">
            <a:avLst/>
          </a:prstGeom>
          <a:noFill/>
        </p:spPr>
      </p:pic>
      <p:sp>
        <p:nvSpPr>
          <p:cNvPr id="98" name="Freeform 97"/>
          <p:cNvSpPr/>
          <p:nvPr/>
        </p:nvSpPr>
        <p:spPr>
          <a:xfrm flipH="1">
            <a:off x="983432" y="71414"/>
            <a:ext cx="9928187" cy="720080"/>
          </a:xfrm>
          <a:custGeom>
            <a:avLst/>
            <a:gdLst>
              <a:gd name="connsiteX0" fmla="*/ 9568147 w 9928187"/>
              <a:gd name="connsiteY0" fmla="*/ 0 h 720080"/>
              <a:gd name="connsiteX1" fmla="*/ 9424131 w 9928187"/>
              <a:gd name="connsiteY1" fmla="*/ 0 h 720080"/>
              <a:gd name="connsiteX2" fmla="*/ 504056 w 9928187"/>
              <a:gd name="connsiteY2" fmla="*/ 0 h 720080"/>
              <a:gd name="connsiteX3" fmla="*/ 360040 w 9928187"/>
              <a:gd name="connsiteY3" fmla="*/ 0 h 720080"/>
              <a:gd name="connsiteX4" fmla="*/ 0 w 9928187"/>
              <a:gd name="connsiteY4" fmla="*/ 360040 h 720080"/>
              <a:gd name="connsiteX5" fmla="*/ 360040 w 9928187"/>
              <a:gd name="connsiteY5" fmla="*/ 720080 h 720080"/>
              <a:gd name="connsiteX6" fmla="*/ 504056 w 9928187"/>
              <a:gd name="connsiteY6" fmla="*/ 720080 h 720080"/>
              <a:gd name="connsiteX7" fmla="*/ 9424131 w 9928187"/>
              <a:gd name="connsiteY7" fmla="*/ 720080 h 720080"/>
              <a:gd name="connsiteX8" fmla="*/ 9568147 w 9928187"/>
              <a:gd name="connsiteY8" fmla="*/ 720080 h 720080"/>
              <a:gd name="connsiteX9" fmla="*/ 9928187 w 9928187"/>
              <a:gd name="connsiteY9" fmla="*/ 360040 h 72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8187" h="720080">
                <a:moveTo>
                  <a:pt x="9568147" y="0"/>
                </a:moveTo>
                <a:lnTo>
                  <a:pt x="9424131" y="0"/>
                </a:lnTo>
                <a:lnTo>
                  <a:pt x="504056" y="0"/>
                </a:lnTo>
                <a:lnTo>
                  <a:pt x="360040" y="0"/>
                </a:lnTo>
                <a:lnTo>
                  <a:pt x="0" y="360040"/>
                </a:lnTo>
                <a:lnTo>
                  <a:pt x="360040" y="720080"/>
                </a:lnTo>
                <a:lnTo>
                  <a:pt x="504056" y="720080"/>
                </a:lnTo>
                <a:lnTo>
                  <a:pt x="9424131" y="720080"/>
                </a:lnTo>
                <a:lnTo>
                  <a:pt x="9568147" y="720080"/>
                </a:lnTo>
                <a:lnTo>
                  <a:pt x="9928187" y="360040"/>
                </a:lnTo>
                <a:close/>
              </a:path>
            </a:pathLst>
          </a:custGeom>
          <a:ln w="57150"/>
          <a:scene3d>
            <a:camera prst="orthographicFront"/>
            <a:lightRig rig="threePt" dir="t"/>
          </a:scene3d>
          <a:sp3d>
            <a:bevelT w="114300" prst="artDeco"/>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99" name="Title 1"/>
          <p:cNvSpPr>
            <a:spLocks noGrp="1"/>
          </p:cNvSpPr>
          <p:nvPr>
            <p:ph type="title"/>
          </p:nvPr>
        </p:nvSpPr>
        <p:spPr>
          <a:xfrm>
            <a:off x="1447786" y="104438"/>
            <a:ext cx="9296427" cy="654032"/>
          </a:xfrm>
          <a:prstGeom prst="homePlate">
            <a:avLst>
              <a:gd name="adj" fmla="val 75166"/>
            </a:avLst>
          </a:prstGeom>
        </p:spPr>
        <p:txBody>
          <a:bodyPr/>
          <a:lstStyle/>
          <a:p>
            <a:r>
              <a:rPr lang="en-US" b="1" dirty="0"/>
              <a:t>Picture Composition</a:t>
            </a:r>
          </a:p>
        </p:txBody>
      </p:sp>
      <p:sp>
        <p:nvSpPr>
          <p:cNvPr id="102" name="TextBox 101"/>
          <p:cNvSpPr txBox="1"/>
          <p:nvPr/>
        </p:nvSpPr>
        <p:spPr>
          <a:xfrm>
            <a:off x="4952992" y="1314378"/>
            <a:ext cx="1714512" cy="400110"/>
          </a:xfrm>
          <a:prstGeom prst="rect">
            <a:avLst/>
          </a:prstGeom>
          <a:noFill/>
          <a:ln w="28575">
            <a:solidFill>
              <a:srgbClr val="00B0F0"/>
            </a:solidFill>
          </a:ln>
        </p:spPr>
        <p:txBody>
          <a:bodyPr wrap="square" rtlCol="0">
            <a:spAutoFit/>
          </a:bodyPr>
          <a:lstStyle/>
          <a:p>
            <a:r>
              <a:rPr lang="en-US" sz="2000" b="1" dirty="0"/>
              <a:t>A1: </a:t>
            </a:r>
            <a:r>
              <a:rPr lang="en-US" sz="2000" dirty="0"/>
              <a:t>It is a tree.</a:t>
            </a:r>
          </a:p>
        </p:txBody>
      </p:sp>
      <p:sp>
        <p:nvSpPr>
          <p:cNvPr id="103" name="TextBox 102"/>
          <p:cNvSpPr txBox="1"/>
          <p:nvPr/>
        </p:nvSpPr>
        <p:spPr>
          <a:xfrm>
            <a:off x="8242712" y="2093506"/>
            <a:ext cx="3064690" cy="483495"/>
          </a:xfrm>
          <a:prstGeom prst="rect">
            <a:avLst/>
          </a:prstGeom>
          <a:noFill/>
          <a:ln w="28575">
            <a:solidFill>
              <a:srgbClr val="00B0F0"/>
            </a:solidFill>
          </a:ln>
        </p:spPr>
        <p:txBody>
          <a:bodyPr wrap="square" rtlCol="0">
            <a:spAutoFit/>
          </a:bodyPr>
          <a:lstStyle/>
          <a:p>
            <a:pPr algn="ctr"/>
            <a:r>
              <a:rPr lang="en-US" sz="2000" b="1" dirty="0"/>
              <a:t>A2: </a:t>
            </a:r>
            <a:r>
              <a:rPr lang="en-US" sz="2000" dirty="0"/>
              <a:t>We see mangoes on it.</a:t>
            </a:r>
          </a:p>
        </p:txBody>
      </p:sp>
      <p:sp>
        <p:nvSpPr>
          <p:cNvPr id="104" name="TextBox 103"/>
          <p:cNvSpPr txBox="1"/>
          <p:nvPr/>
        </p:nvSpPr>
        <p:spPr>
          <a:xfrm>
            <a:off x="2809852" y="2928934"/>
            <a:ext cx="3929091" cy="707886"/>
          </a:xfrm>
          <a:prstGeom prst="rect">
            <a:avLst/>
          </a:prstGeom>
          <a:noFill/>
          <a:ln w="28575">
            <a:solidFill>
              <a:srgbClr val="00B0F0"/>
            </a:solidFill>
          </a:ln>
        </p:spPr>
        <p:txBody>
          <a:bodyPr wrap="square" rtlCol="0">
            <a:spAutoFit/>
          </a:bodyPr>
          <a:lstStyle/>
          <a:p>
            <a:pPr algn="ctr"/>
            <a:r>
              <a:rPr lang="en-US" sz="2000" b="1" dirty="0"/>
              <a:t>A3: </a:t>
            </a:r>
            <a:r>
              <a:rPr lang="en-US" sz="2000" dirty="0"/>
              <a:t>Some mangoes are green and some yellow.</a:t>
            </a:r>
          </a:p>
        </p:txBody>
      </p:sp>
      <p:sp>
        <p:nvSpPr>
          <p:cNvPr id="105" name="TextBox 104"/>
          <p:cNvSpPr txBox="1"/>
          <p:nvPr/>
        </p:nvSpPr>
        <p:spPr>
          <a:xfrm>
            <a:off x="8364912" y="3788923"/>
            <a:ext cx="3231814" cy="707886"/>
          </a:xfrm>
          <a:prstGeom prst="rect">
            <a:avLst/>
          </a:prstGeom>
          <a:noFill/>
          <a:ln w="28575">
            <a:solidFill>
              <a:srgbClr val="00B0F0"/>
            </a:solidFill>
          </a:ln>
        </p:spPr>
        <p:txBody>
          <a:bodyPr wrap="square" rtlCol="0">
            <a:spAutoFit/>
          </a:bodyPr>
          <a:lstStyle/>
          <a:p>
            <a:pPr algn="ctr"/>
            <a:r>
              <a:rPr lang="en-US" sz="2000" b="1" dirty="0"/>
              <a:t>A4</a:t>
            </a:r>
            <a:r>
              <a:rPr lang="en-US" sz="2000" dirty="0"/>
              <a:t>: We eat both the ripe and raw mangoes.</a:t>
            </a:r>
          </a:p>
        </p:txBody>
      </p:sp>
      <p:sp>
        <p:nvSpPr>
          <p:cNvPr id="106" name="TextBox 105"/>
          <p:cNvSpPr txBox="1"/>
          <p:nvPr/>
        </p:nvSpPr>
        <p:spPr>
          <a:xfrm>
            <a:off x="4524364" y="4857760"/>
            <a:ext cx="2143140" cy="400110"/>
          </a:xfrm>
          <a:prstGeom prst="rect">
            <a:avLst/>
          </a:prstGeom>
          <a:noFill/>
          <a:ln w="28575">
            <a:solidFill>
              <a:srgbClr val="00B0F0"/>
            </a:solidFill>
          </a:ln>
        </p:spPr>
        <p:txBody>
          <a:bodyPr wrap="square" rtlCol="0">
            <a:spAutoFit/>
          </a:bodyPr>
          <a:lstStyle/>
          <a:p>
            <a:r>
              <a:rPr lang="en-US" sz="2000" b="1" dirty="0"/>
              <a:t>A5: </a:t>
            </a:r>
            <a:r>
              <a:rPr lang="en-US" sz="2000" dirty="0"/>
              <a:t>I love to eat it.</a:t>
            </a:r>
          </a:p>
        </p:txBody>
      </p:sp>
      <p:graphicFrame>
        <p:nvGraphicFramePr>
          <p:cNvPr id="107" name="Table 106"/>
          <p:cNvGraphicFramePr>
            <a:graphicFrameLocks noGrp="1"/>
          </p:cNvGraphicFramePr>
          <p:nvPr>
            <p:extLst>
              <p:ext uri="{D42A27DB-BD31-4B8C-83A1-F6EECF244321}">
                <p14:modId xmlns:p14="http://schemas.microsoft.com/office/powerpoint/2010/main" val="2577970422"/>
              </p:ext>
            </p:extLst>
          </p:nvPr>
        </p:nvGraphicFramePr>
        <p:xfrm>
          <a:off x="431795" y="3545343"/>
          <a:ext cx="2053276" cy="1280160"/>
        </p:xfrm>
        <a:graphic>
          <a:graphicData uri="http://schemas.openxmlformats.org/drawingml/2006/table">
            <a:tbl>
              <a:tblPr bandRow="1">
                <a:tableStyleId>{7DF18680-E054-41AD-8BC1-D1AEF772440D}</a:tableStyleId>
              </a:tblPr>
              <a:tblGrid>
                <a:gridCol w="1026638">
                  <a:extLst>
                    <a:ext uri="{9D8B030D-6E8A-4147-A177-3AD203B41FA5}">
                      <a16:colId xmlns:a16="http://schemas.microsoft.com/office/drawing/2014/main" val="20000"/>
                    </a:ext>
                  </a:extLst>
                </a:gridCol>
                <a:gridCol w="1026638">
                  <a:extLst>
                    <a:ext uri="{9D8B030D-6E8A-4147-A177-3AD203B41FA5}">
                      <a16:colId xmlns:a16="http://schemas.microsoft.com/office/drawing/2014/main" val="20001"/>
                    </a:ext>
                  </a:extLst>
                </a:gridCol>
              </a:tblGrid>
              <a:tr h="370840">
                <a:tc>
                  <a:txBody>
                    <a:bodyPr/>
                    <a:lstStyle/>
                    <a:p>
                      <a:pPr algn="ctr"/>
                      <a:r>
                        <a:rPr lang="en-US" sz="2200" b="0" dirty="0">
                          <a:solidFill>
                            <a:schemeClr val="tx1"/>
                          </a:solidFill>
                        </a:rPr>
                        <a:t>green</a:t>
                      </a:r>
                    </a:p>
                  </a:txBody>
                  <a:tcPr/>
                </a:tc>
                <a:tc>
                  <a:txBody>
                    <a:bodyPr/>
                    <a:lstStyle/>
                    <a:p>
                      <a:pPr algn="ctr"/>
                      <a:r>
                        <a:rPr lang="en-US" sz="2200" b="0" dirty="0">
                          <a:solidFill>
                            <a:schemeClr val="tx1"/>
                          </a:solidFill>
                        </a:rPr>
                        <a:t>yellow</a:t>
                      </a:r>
                    </a:p>
                  </a:txBody>
                  <a:tcPr/>
                </a:tc>
                <a:extLst>
                  <a:ext uri="{0D108BD9-81ED-4DB2-BD59-A6C34878D82A}">
                    <a16:rowId xmlns:a16="http://schemas.microsoft.com/office/drawing/2014/main" val="10000"/>
                  </a:ext>
                </a:extLst>
              </a:tr>
              <a:tr h="370840">
                <a:tc>
                  <a:txBody>
                    <a:bodyPr/>
                    <a:lstStyle/>
                    <a:p>
                      <a:pPr algn="ctr"/>
                      <a:r>
                        <a:rPr lang="en-US" sz="2200" b="0" dirty="0">
                          <a:solidFill>
                            <a:schemeClr val="tx1"/>
                          </a:solidFill>
                        </a:rPr>
                        <a:t>raw</a:t>
                      </a:r>
                    </a:p>
                  </a:txBody>
                  <a:tcPr/>
                </a:tc>
                <a:tc>
                  <a:txBody>
                    <a:bodyPr/>
                    <a:lstStyle/>
                    <a:p>
                      <a:pPr algn="ctr"/>
                      <a:r>
                        <a:rPr lang="en-US" sz="2200" b="0" dirty="0">
                          <a:solidFill>
                            <a:schemeClr val="tx1"/>
                          </a:solidFill>
                        </a:rPr>
                        <a:t>ripe</a:t>
                      </a:r>
                    </a:p>
                  </a:txBody>
                  <a:tcPr/>
                </a:tc>
                <a:extLst>
                  <a:ext uri="{0D108BD9-81ED-4DB2-BD59-A6C34878D82A}">
                    <a16:rowId xmlns:a16="http://schemas.microsoft.com/office/drawing/2014/main" val="10001"/>
                  </a:ext>
                </a:extLst>
              </a:tr>
              <a:tr h="370840">
                <a:tc>
                  <a:txBody>
                    <a:bodyPr/>
                    <a:lstStyle/>
                    <a:p>
                      <a:pPr algn="ctr"/>
                      <a:r>
                        <a:rPr lang="en-US" sz="2200" b="0" dirty="0">
                          <a:solidFill>
                            <a:schemeClr val="tx1"/>
                          </a:solidFill>
                        </a:rPr>
                        <a:t>mango</a:t>
                      </a:r>
                    </a:p>
                  </a:txBody>
                  <a:tcPr/>
                </a:tc>
                <a:tc>
                  <a:txBody>
                    <a:bodyPr/>
                    <a:lstStyle/>
                    <a:p>
                      <a:pPr algn="ctr"/>
                      <a:r>
                        <a:rPr lang="en-US" sz="2200" b="0" dirty="0">
                          <a:solidFill>
                            <a:schemeClr val="tx1"/>
                          </a:solidFill>
                        </a:rPr>
                        <a:t>love</a:t>
                      </a:r>
                    </a:p>
                  </a:txBody>
                  <a:tcPr/>
                </a:tc>
                <a:extLst>
                  <a:ext uri="{0D108BD9-81ED-4DB2-BD59-A6C34878D82A}">
                    <a16:rowId xmlns:a16="http://schemas.microsoft.com/office/drawing/2014/main" val="10002"/>
                  </a:ext>
                </a:extLst>
              </a:tr>
            </a:tbl>
          </a:graphicData>
        </a:graphic>
      </p:graphicFrame>
      <p:sp>
        <p:nvSpPr>
          <p:cNvPr id="116" name="TextBox 115"/>
          <p:cNvSpPr txBox="1"/>
          <p:nvPr/>
        </p:nvSpPr>
        <p:spPr>
          <a:xfrm>
            <a:off x="1428225" y="5792948"/>
            <a:ext cx="9351884" cy="707886"/>
          </a:xfrm>
          <a:prstGeom prst="rect">
            <a:avLst/>
          </a:prstGeom>
          <a:noFill/>
          <a:ln w="38100">
            <a:solidFill>
              <a:srgbClr val="00B0F0"/>
            </a:solidFill>
          </a:ln>
        </p:spPr>
        <p:txBody>
          <a:bodyPr wrap="square" rtlCol="0">
            <a:spAutoFit/>
          </a:bodyPr>
          <a:lstStyle/>
          <a:p>
            <a:pPr algn="ctr"/>
            <a:r>
              <a:rPr lang="en-US" sz="2000" b="1" dirty="0"/>
              <a:t>Paragraph:  </a:t>
            </a:r>
            <a:r>
              <a:rPr lang="en-US" sz="2000" dirty="0"/>
              <a:t> This is a tree. It is a mango tree. Ripe mangoes are yellow and raw mangoes green in </a:t>
            </a:r>
            <a:r>
              <a:rPr lang="en-US" sz="2000" dirty="0" err="1"/>
              <a:t>colour</a:t>
            </a:r>
            <a:r>
              <a:rPr lang="en-US" sz="2000" dirty="0"/>
              <a:t>. We eat both raw and ripe mangoes. I love to eat mangoes.</a:t>
            </a:r>
          </a:p>
        </p:txBody>
      </p:sp>
    </p:spTree>
    <p:extLst>
      <p:ext uri="{BB962C8B-B14F-4D97-AF65-F5344CB8AC3E}">
        <p14:creationId xmlns:p14="http://schemas.microsoft.com/office/powerpoint/2010/main" val="1017283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blinds(horizontal)">
                                      <p:cBhvr>
                                        <p:cTn id="7" dur="500"/>
                                        <p:tgtEl>
                                          <p:spTgt spid="19458"/>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107"/>
                                        </p:tgtEl>
                                        <p:attrNameLst>
                                          <p:attrName>style.visibility</p:attrName>
                                        </p:attrNameLst>
                                      </p:cBhvr>
                                      <p:to>
                                        <p:strVal val="visible"/>
                                      </p:to>
                                    </p:set>
                                    <p:animEffect transition="in" filter="blinds(horizontal)">
                                      <p:cBhvr>
                                        <p:cTn id="11" dur="500"/>
                                        <p:tgtEl>
                                          <p:spTgt spid="107"/>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1000"/>
                                        <p:tgtEl>
                                          <p:spTgt spid="26"/>
                                        </p:tgtEl>
                                      </p:cBhvr>
                                    </p:animEffect>
                                    <p:anim calcmode="lin" valueType="num">
                                      <p:cBhvr>
                                        <p:cTn id="17" dur="1000" fill="hold"/>
                                        <p:tgtEl>
                                          <p:spTgt spid="26"/>
                                        </p:tgtEl>
                                        <p:attrNameLst>
                                          <p:attrName>ppt_x</p:attrName>
                                        </p:attrNameLst>
                                      </p:cBhvr>
                                      <p:tavLst>
                                        <p:tav tm="0">
                                          <p:val>
                                            <p:strVal val="#ppt_x"/>
                                          </p:val>
                                        </p:tav>
                                        <p:tav tm="100000">
                                          <p:val>
                                            <p:strVal val="#ppt_x"/>
                                          </p:val>
                                        </p:tav>
                                      </p:tavLst>
                                    </p:anim>
                                    <p:anim calcmode="lin" valueType="num">
                                      <p:cBhvr>
                                        <p:cTn id="18" dur="1000" fill="hold"/>
                                        <p:tgtEl>
                                          <p:spTgt spid="26"/>
                                        </p:tgtEl>
                                        <p:attrNameLst>
                                          <p:attrName>ppt_y</p:attrName>
                                        </p:attrNameLst>
                                      </p:cBhvr>
                                      <p:tavLst>
                                        <p:tav tm="0">
                                          <p:val>
                                            <p:strVal val="#ppt_y+.1"/>
                                          </p:val>
                                        </p:tav>
                                        <p:tav tm="100000">
                                          <p:val>
                                            <p:strVal val="#ppt_y"/>
                                          </p:val>
                                        </p:tav>
                                      </p:tavLst>
                                    </p:anim>
                                  </p:childTnLst>
                                </p:cTn>
                              </p:par>
                            </p:childTnLst>
                          </p:cTn>
                        </p:par>
                        <p:par>
                          <p:cTn id="19" fill="hold">
                            <p:stCondLst>
                              <p:cond delay="1000"/>
                            </p:stCondLst>
                            <p:childTnLst>
                              <p:par>
                                <p:cTn id="20" presetID="10" presetClass="entr" presetSubtype="0"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2"/>
                                        </p:tgtEl>
                                        <p:attrNameLst>
                                          <p:attrName>style.visibility</p:attrName>
                                        </p:attrNameLst>
                                      </p:cBhvr>
                                      <p:to>
                                        <p:strVal val="visible"/>
                                      </p:to>
                                    </p:set>
                                    <p:animEffect transition="in" filter="wipe(left)">
                                      <p:cBhvr>
                                        <p:cTn id="27" dur="1000"/>
                                        <p:tgtEl>
                                          <p:spTgt spid="102"/>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1000"/>
                                        <p:tgtEl>
                                          <p:spTgt spid="27"/>
                                        </p:tgtEl>
                                      </p:cBhvr>
                                    </p:animEffect>
                                    <p:anim calcmode="lin" valueType="num">
                                      <p:cBhvr>
                                        <p:cTn id="33" dur="1000" fill="hold"/>
                                        <p:tgtEl>
                                          <p:spTgt spid="27"/>
                                        </p:tgtEl>
                                        <p:attrNameLst>
                                          <p:attrName>ppt_x</p:attrName>
                                        </p:attrNameLst>
                                      </p:cBhvr>
                                      <p:tavLst>
                                        <p:tav tm="0">
                                          <p:val>
                                            <p:strVal val="#ppt_x"/>
                                          </p:val>
                                        </p:tav>
                                        <p:tav tm="100000">
                                          <p:val>
                                            <p:strVal val="#ppt_x"/>
                                          </p:val>
                                        </p:tav>
                                      </p:tavLst>
                                    </p:anim>
                                    <p:anim calcmode="lin" valueType="num">
                                      <p:cBhvr>
                                        <p:cTn id="34" dur="1000" fill="hold"/>
                                        <p:tgtEl>
                                          <p:spTgt spid="27"/>
                                        </p:tgtEl>
                                        <p:attrNameLst>
                                          <p:attrName>ppt_y</p:attrName>
                                        </p:attrNameLst>
                                      </p:cBhvr>
                                      <p:tavLst>
                                        <p:tav tm="0">
                                          <p:val>
                                            <p:strVal val="#ppt_y+.1"/>
                                          </p:val>
                                        </p:tav>
                                        <p:tav tm="100000">
                                          <p:val>
                                            <p:strVal val="#ppt_y"/>
                                          </p:val>
                                        </p:tav>
                                      </p:tavLst>
                                    </p:anim>
                                  </p:childTnLst>
                                </p:cTn>
                              </p:par>
                            </p:childTnLst>
                          </p:cTn>
                        </p:par>
                        <p:par>
                          <p:cTn id="35" fill="hold">
                            <p:stCondLst>
                              <p:cond delay="1000"/>
                            </p:stCondLst>
                            <p:childTnLst>
                              <p:par>
                                <p:cTn id="36" presetID="10" presetClass="entr" presetSubtype="0" fill="hold"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10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03"/>
                                        </p:tgtEl>
                                        <p:attrNameLst>
                                          <p:attrName>style.visibility</p:attrName>
                                        </p:attrNameLst>
                                      </p:cBhvr>
                                      <p:to>
                                        <p:strVal val="visible"/>
                                      </p:to>
                                    </p:set>
                                    <p:animEffect transition="in" filter="wipe(left)">
                                      <p:cBhvr>
                                        <p:cTn id="43" dur="1000"/>
                                        <p:tgtEl>
                                          <p:spTgt spid="103"/>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fade">
                                      <p:cBhvr>
                                        <p:cTn id="48" dur="1000"/>
                                        <p:tgtEl>
                                          <p:spTgt spid="28"/>
                                        </p:tgtEl>
                                      </p:cBhvr>
                                    </p:animEffect>
                                    <p:anim calcmode="lin" valueType="num">
                                      <p:cBhvr>
                                        <p:cTn id="49" dur="1000" fill="hold"/>
                                        <p:tgtEl>
                                          <p:spTgt spid="28"/>
                                        </p:tgtEl>
                                        <p:attrNameLst>
                                          <p:attrName>ppt_x</p:attrName>
                                        </p:attrNameLst>
                                      </p:cBhvr>
                                      <p:tavLst>
                                        <p:tav tm="0">
                                          <p:val>
                                            <p:strVal val="#ppt_x"/>
                                          </p:val>
                                        </p:tav>
                                        <p:tav tm="100000">
                                          <p:val>
                                            <p:strVal val="#ppt_x"/>
                                          </p:val>
                                        </p:tav>
                                      </p:tavLst>
                                    </p:anim>
                                    <p:anim calcmode="lin" valueType="num">
                                      <p:cBhvr>
                                        <p:cTn id="50" dur="1000" fill="hold"/>
                                        <p:tgtEl>
                                          <p:spTgt spid="28"/>
                                        </p:tgtEl>
                                        <p:attrNameLst>
                                          <p:attrName>ppt_y</p:attrName>
                                        </p:attrNameLst>
                                      </p:cBhvr>
                                      <p:tavLst>
                                        <p:tav tm="0">
                                          <p:val>
                                            <p:strVal val="#ppt_y+.1"/>
                                          </p:val>
                                        </p:tav>
                                        <p:tav tm="100000">
                                          <p:val>
                                            <p:strVal val="#ppt_y"/>
                                          </p:val>
                                        </p:tav>
                                      </p:tavLst>
                                    </p:anim>
                                  </p:childTnLst>
                                </p:cTn>
                              </p:par>
                            </p:childTnLst>
                          </p:cTn>
                        </p:par>
                        <p:par>
                          <p:cTn id="51" fill="hold">
                            <p:stCondLst>
                              <p:cond delay="1000"/>
                            </p:stCondLst>
                            <p:childTnLst>
                              <p:par>
                                <p:cTn id="52" presetID="10" presetClass="entr" presetSubtype="0" fill="hold" nodeType="after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1000"/>
                                        <p:tgtEl>
                                          <p:spTgt spid="17"/>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104"/>
                                        </p:tgtEl>
                                        <p:attrNameLst>
                                          <p:attrName>style.visibility</p:attrName>
                                        </p:attrNameLst>
                                      </p:cBhvr>
                                      <p:to>
                                        <p:strVal val="visible"/>
                                      </p:to>
                                    </p:set>
                                    <p:animEffect transition="in" filter="wipe(left)">
                                      <p:cBhvr>
                                        <p:cTn id="59" dur="1000"/>
                                        <p:tgtEl>
                                          <p:spTgt spid="104"/>
                                        </p:tgtEl>
                                      </p:cBhvr>
                                    </p:animEffect>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fade">
                                      <p:cBhvr>
                                        <p:cTn id="64" dur="1000"/>
                                        <p:tgtEl>
                                          <p:spTgt spid="29"/>
                                        </p:tgtEl>
                                      </p:cBhvr>
                                    </p:animEffect>
                                    <p:anim calcmode="lin" valueType="num">
                                      <p:cBhvr>
                                        <p:cTn id="65" dur="1000" fill="hold"/>
                                        <p:tgtEl>
                                          <p:spTgt spid="29"/>
                                        </p:tgtEl>
                                        <p:attrNameLst>
                                          <p:attrName>ppt_x</p:attrName>
                                        </p:attrNameLst>
                                      </p:cBhvr>
                                      <p:tavLst>
                                        <p:tav tm="0">
                                          <p:val>
                                            <p:strVal val="#ppt_x"/>
                                          </p:val>
                                        </p:tav>
                                        <p:tav tm="100000">
                                          <p:val>
                                            <p:strVal val="#ppt_x"/>
                                          </p:val>
                                        </p:tav>
                                      </p:tavLst>
                                    </p:anim>
                                    <p:anim calcmode="lin" valueType="num">
                                      <p:cBhvr>
                                        <p:cTn id="66" dur="1000" fill="hold"/>
                                        <p:tgtEl>
                                          <p:spTgt spid="29"/>
                                        </p:tgtEl>
                                        <p:attrNameLst>
                                          <p:attrName>ppt_y</p:attrName>
                                        </p:attrNameLst>
                                      </p:cBhvr>
                                      <p:tavLst>
                                        <p:tav tm="0">
                                          <p:val>
                                            <p:strVal val="#ppt_y+.1"/>
                                          </p:val>
                                        </p:tav>
                                        <p:tav tm="100000">
                                          <p:val>
                                            <p:strVal val="#ppt_y"/>
                                          </p:val>
                                        </p:tav>
                                      </p:tavLst>
                                    </p:anim>
                                  </p:childTnLst>
                                </p:cTn>
                              </p:par>
                            </p:childTnLst>
                          </p:cTn>
                        </p:par>
                        <p:par>
                          <p:cTn id="67" fill="hold">
                            <p:stCondLst>
                              <p:cond delay="1000"/>
                            </p:stCondLst>
                            <p:childTnLst>
                              <p:par>
                                <p:cTn id="68" presetID="10" presetClass="entr" presetSubtype="0" fill="hold" nodeType="after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fade">
                                      <p:cBhvr>
                                        <p:cTn id="70" dur="1000"/>
                                        <p:tgtEl>
                                          <p:spTgt spid="20"/>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105"/>
                                        </p:tgtEl>
                                        <p:attrNameLst>
                                          <p:attrName>style.visibility</p:attrName>
                                        </p:attrNameLst>
                                      </p:cBhvr>
                                      <p:to>
                                        <p:strVal val="visible"/>
                                      </p:to>
                                    </p:set>
                                    <p:animEffect transition="in" filter="wipe(left)">
                                      <p:cBhvr>
                                        <p:cTn id="75" dur="1000"/>
                                        <p:tgtEl>
                                          <p:spTgt spid="105"/>
                                        </p:tgtEl>
                                      </p:cBhvr>
                                    </p:animEffect>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nodeType="clickEffect">
                                  <p:stCondLst>
                                    <p:cond delay="0"/>
                                  </p:stCondLst>
                                  <p:childTnLst>
                                    <p:set>
                                      <p:cBhvr>
                                        <p:cTn id="79" dur="1" fill="hold">
                                          <p:stCondLst>
                                            <p:cond delay="0"/>
                                          </p:stCondLst>
                                        </p:cTn>
                                        <p:tgtEl>
                                          <p:spTgt spid="4"/>
                                        </p:tgtEl>
                                        <p:attrNameLst>
                                          <p:attrName>style.visibility</p:attrName>
                                        </p:attrNameLst>
                                      </p:cBhvr>
                                      <p:to>
                                        <p:strVal val="visible"/>
                                      </p:to>
                                    </p:set>
                                    <p:animEffect transition="in" filter="fade">
                                      <p:cBhvr>
                                        <p:cTn id="80" dur="1000"/>
                                        <p:tgtEl>
                                          <p:spTgt spid="4"/>
                                        </p:tgtEl>
                                      </p:cBhvr>
                                    </p:animEffect>
                                    <p:anim calcmode="lin" valueType="num">
                                      <p:cBhvr>
                                        <p:cTn id="81" dur="1000" fill="hold"/>
                                        <p:tgtEl>
                                          <p:spTgt spid="4"/>
                                        </p:tgtEl>
                                        <p:attrNameLst>
                                          <p:attrName>ppt_x</p:attrName>
                                        </p:attrNameLst>
                                      </p:cBhvr>
                                      <p:tavLst>
                                        <p:tav tm="0">
                                          <p:val>
                                            <p:strVal val="#ppt_x"/>
                                          </p:val>
                                        </p:tav>
                                        <p:tav tm="100000">
                                          <p:val>
                                            <p:strVal val="#ppt_x"/>
                                          </p:val>
                                        </p:tav>
                                      </p:tavLst>
                                    </p:anim>
                                    <p:anim calcmode="lin" valueType="num">
                                      <p:cBhvr>
                                        <p:cTn id="82" dur="1000" fill="hold"/>
                                        <p:tgtEl>
                                          <p:spTgt spid="4"/>
                                        </p:tgtEl>
                                        <p:attrNameLst>
                                          <p:attrName>ppt_y</p:attrName>
                                        </p:attrNameLst>
                                      </p:cBhvr>
                                      <p:tavLst>
                                        <p:tav tm="0">
                                          <p:val>
                                            <p:strVal val="#ppt_y+.1"/>
                                          </p:val>
                                        </p:tav>
                                        <p:tav tm="100000">
                                          <p:val>
                                            <p:strVal val="#ppt_y"/>
                                          </p:val>
                                        </p:tav>
                                      </p:tavLst>
                                    </p:anim>
                                  </p:childTnLst>
                                </p:cTn>
                              </p:par>
                            </p:childTnLst>
                          </p:cTn>
                        </p:par>
                        <p:par>
                          <p:cTn id="83" fill="hold">
                            <p:stCondLst>
                              <p:cond delay="1000"/>
                            </p:stCondLst>
                            <p:childTnLst>
                              <p:par>
                                <p:cTn id="84" presetID="10" presetClass="entr" presetSubtype="0" fill="hold" nodeType="afterEffect">
                                  <p:stCondLst>
                                    <p:cond delay="0"/>
                                  </p:stCondLst>
                                  <p:childTnLst>
                                    <p:set>
                                      <p:cBhvr>
                                        <p:cTn id="85" dur="1" fill="hold">
                                          <p:stCondLst>
                                            <p:cond delay="0"/>
                                          </p:stCondLst>
                                        </p:cTn>
                                        <p:tgtEl>
                                          <p:spTgt spid="23"/>
                                        </p:tgtEl>
                                        <p:attrNameLst>
                                          <p:attrName>style.visibility</p:attrName>
                                        </p:attrNameLst>
                                      </p:cBhvr>
                                      <p:to>
                                        <p:strVal val="visible"/>
                                      </p:to>
                                    </p:set>
                                    <p:animEffect transition="in" filter="fade">
                                      <p:cBhvr>
                                        <p:cTn id="86" dur="1000"/>
                                        <p:tgtEl>
                                          <p:spTgt spid="23"/>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grpId="0" nodeType="clickEffect">
                                  <p:stCondLst>
                                    <p:cond delay="0"/>
                                  </p:stCondLst>
                                  <p:childTnLst>
                                    <p:set>
                                      <p:cBhvr>
                                        <p:cTn id="90" dur="1" fill="hold">
                                          <p:stCondLst>
                                            <p:cond delay="0"/>
                                          </p:stCondLst>
                                        </p:cTn>
                                        <p:tgtEl>
                                          <p:spTgt spid="106"/>
                                        </p:tgtEl>
                                        <p:attrNameLst>
                                          <p:attrName>style.visibility</p:attrName>
                                        </p:attrNameLst>
                                      </p:cBhvr>
                                      <p:to>
                                        <p:strVal val="visible"/>
                                      </p:to>
                                    </p:set>
                                    <p:animEffect transition="in" filter="wipe(left)">
                                      <p:cBhvr>
                                        <p:cTn id="91" dur="1000"/>
                                        <p:tgtEl>
                                          <p:spTgt spid="106"/>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1" fill="hold" grpId="0" nodeType="clickEffect">
                                  <p:stCondLst>
                                    <p:cond delay="0"/>
                                  </p:stCondLst>
                                  <p:childTnLst>
                                    <p:set>
                                      <p:cBhvr>
                                        <p:cTn id="95" dur="1" fill="hold">
                                          <p:stCondLst>
                                            <p:cond delay="0"/>
                                          </p:stCondLst>
                                        </p:cTn>
                                        <p:tgtEl>
                                          <p:spTgt spid="116"/>
                                        </p:tgtEl>
                                        <p:attrNameLst>
                                          <p:attrName>style.visibility</p:attrName>
                                        </p:attrNameLst>
                                      </p:cBhvr>
                                      <p:to>
                                        <p:strVal val="visible"/>
                                      </p:to>
                                    </p:set>
                                    <p:animEffect transition="in" filter="wipe(up)">
                                      <p:cBhvr>
                                        <p:cTn id="96" dur="10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animBg="1"/>
      <p:bldP spid="103" grpId="0" animBg="1"/>
      <p:bldP spid="104" grpId="0" animBg="1"/>
      <p:bldP spid="105" grpId="0" animBg="1"/>
      <p:bldP spid="106" grpId="0" animBg="1"/>
      <p:bldP spid="1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oogle Shape;173;p4">
            <a:extLst>
              <a:ext uri="{FF2B5EF4-FFF2-40B4-BE49-F238E27FC236}">
                <a16:creationId xmlns:a16="http://schemas.microsoft.com/office/drawing/2014/main" id="{4417765A-C622-4E75-9894-2A93017863B8}"/>
              </a:ext>
            </a:extLst>
          </p:cNvPr>
          <p:cNvGrpSpPr/>
          <p:nvPr/>
        </p:nvGrpSpPr>
        <p:grpSpPr>
          <a:xfrm flipH="1">
            <a:off x="6768383" y="4933948"/>
            <a:ext cx="217178" cy="217178"/>
            <a:chOff x="5608712" y="1789584"/>
            <a:chExt cx="271264" cy="271264"/>
          </a:xfrm>
        </p:grpSpPr>
        <p:sp>
          <p:nvSpPr>
            <p:cNvPr id="91" name="Google Shape;174;p4">
              <a:extLst>
                <a:ext uri="{FF2B5EF4-FFF2-40B4-BE49-F238E27FC236}">
                  <a16:creationId xmlns:a16="http://schemas.microsoft.com/office/drawing/2014/main" id="{00DA21E9-DBC3-4B10-B9D6-DB35CAE4A471}"/>
                </a:ext>
              </a:extLst>
            </p:cNvPr>
            <p:cNvSpPr/>
            <p:nvPr/>
          </p:nvSpPr>
          <p:spPr>
            <a:xfrm>
              <a:off x="5608712" y="1789584"/>
              <a:ext cx="271264" cy="271264"/>
            </a:xfrm>
            <a:prstGeom prst="ellipse">
              <a:avLst/>
            </a:prstGeom>
            <a:solidFill>
              <a:schemeClr val="lt1"/>
            </a:solidFill>
            <a:ln w="254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92" name="Google Shape;175;p4">
              <a:extLst>
                <a:ext uri="{FF2B5EF4-FFF2-40B4-BE49-F238E27FC236}">
                  <a16:creationId xmlns:a16="http://schemas.microsoft.com/office/drawing/2014/main" id="{291C2146-ADCA-4754-83E3-77E9CD13B5D0}"/>
                </a:ext>
              </a:extLst>
            </p:cNvPr>
            <p:cNvSpPr/>
            <p:nvPr/>
          </p:nvSpPr>
          <p:spPr>
            <a:xfrm>
              <a:off x="5672336" y="1853208"/>
              <a:ext cx="144016" cy="144016"/>
            </a:xfrm>
            <a:prstGeom prst="ellipse">
              <a:avLst/>
            </a:prstGeom>
            <a:solidFill>
              <a:srgbClr val="E56D31"/>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26" name="Group 25">
            <a:extLst>
              <a:ext uri="{FF2B5EF4-FFF2-40B4-BE49-F238E27FC236}">
                <a16:creationId xmlns:a16="http://schemas.microsoft.com/office/drawing/2014/main" id="{396D5AA0-1514-459B-97D4-3374C71701DE}"/>
              </a:ext>
            </a:extLst>
          </p:cNvPr>
          <p:cNvGrpSpPr/>
          <p:nvPr/>
        </p:nvGrpSpPr>
        <p:grpSpPr>
          <a:xfrm>
            <a:off x="6768383" y="1397697"/>
            <a:ext cx="1280638" cy="846739"/>
            <a:chOff x="6768383" y="1397697"/>
            <a:chExt cx="1280638" cy="846739"/>
          </a:xfrm>
        </p:grpSpPr>
        <p:grpSp>
          <p:nvGrpSpPr>
            <p:cNvPr id="2" name="Google Shape;167;p4">
              <a:extLst>
                <a:ext uri="{FF2B5EF4-FFF2-40B4-BE49-F238E27FC236}">
                  <a16:creationId xmlns:a16="http://schemas.microsoft.com/office/drawing/2014/main" id="{16E66B0F-9431-4788-B36E-7607052D4B61}"/>
                </a:ext>
              </a:extLst>
            </p:cNvPr>
            <p:cNvGrpSpPr/>
            <p:nvPr/>
          </p:nvGrpSpPr>
          <p:grpSpPr>
            <a:xfrm flipH="1">
              <a:off x="6768383" y="1397697"/>
              <a:ext cx="217178" cy="217178"/>
              <a:chOff x="5608712" y="1789584"/>
              <a:chExt cx="271264" cy="271264"/>
            </a:xfrm>
          </p:grpSpPr>
          <p:sp>
            <p:nvSpPr>
              <p:cNvPr id="95" name="Google Shape;168;p4">
                <a:extLst>
                  <a:ext uri="{FF2B5EF4-FFF2-40B4-BE49-F238E27FC236}">
                    <a16:creationId xmlns:a16="http://schemas.microsoft.com/office/drawing/2014/main" id="{3503406F-C372-4DBB-B651-53950C40FCC8}"/>
                  </a:ext>
                </a:extLst>
              </p:cNvPr>
              <p:cNvSpPr/>
              <p:nvPr/>
            </p:nvSpPr>
            <p:spPr>
              <a:xfrm>
                <a:off x="5608712" y="1789584"/>
                <a:ext cx="271264" cy="271264"/>
              </a:xfrm>
              <a:prstGeom prst="ellipse">
                <a:avLst/>
              </a:prstGeom>
              <a:solidFill>
                <a:schemeClr val="lt1"/>
              </a:solidFill>
              <a:ln w="254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96" name="Google Shape;169;p4">
                <a:extLst>
                  <a:ext uri="{FF2B5EF4-FFF2-40B4-BE49-F238E27FC236}">
                    <a16:creationId xmlns:a16="http://schemas.microsoft.com/office/drawing/2014/main" id="{DC0F8F7D-0D19-4BA6-97CD-5ABA227C4910}"/>
                  </a:ext>
                </a:extLst>
              </p:cNvPr>
              <p:cNvSpPr/>
              <p:nvPr/>
            </p:nvSpPr>
            <p:spPr>
              <a:xfrm>
                <a:off x="5676624" y="1853470"/>
                <a:ext cx="144016" cy="144016"/>
              </a:xfrm>
              <a:prstGeom prst="ellipse">
                <a:avLst/>
              </a:prstGeom>
              <a:solidFill>
                <a:srgbClr val="D9AB4E"/>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cxnSp>
          <p:nvCxnSpPr>
            <p:cNvPr id="7" name="Google Shape;182;p4">
              <a:extLst>
                <a:ext uri="{FF2B5EF4-FFF2-40B4-BE49-F238E27FC236}">
                  <a16:creationId xmlns:a16="http://schemas.microsoft.com/office/drawing/2014/main" id="{72D62A68-8C05-4F99-AC81-16B102CBED6E}"/>
                </a:ext>
              </a:extLst>
            </p:cNvPr>
            <p:cNvCxnSpPr/>
            <p:nvPr/>
          </p:nvCxnSpPr>
          <p:spPr>
            <a:xfrm>
              <a:off x="6999921" y="1544536"/>
              <a:ext cx="1049100" cy="699900"/>
            </a:xfrm>
            <a:prstGeom prst="straightConnector1">
              <a:avLst/>
            </a:prstGeom>
            <a:noFill/>
            <a:ln w="19050" cap="flat" cmpd="sng">
              <a:solidFill>
                <a:srgbClr val="BFBFBF"/>
              </a:solidFill>
              <a:prstDash val="solid"/>
              <a:round/>
              <a:headEnd type="none" w="sm" len="sm"/>
              <a:tailEnd type="none" w="sm" len="sm"/>
            </a:ln>
          </p:spPr>
        </p:cxnSp>
      </p:grpSp>
      <p:grpSp>
        <p:nvGrpSpPr>
          <p:cNvPr id="27" name="Group 26">
            <a:extLst>
              <a:ext uri="{FF2B5EF4-FFF2-40B4-BE49-F238E27FC236}">
                <a16:creationId xmlns:a16="http://schemas.microsoft.com/office/drawing/2014/main" id="{4ADEBC0E-AFC5-41EA-BA6E-98172348BC15}"/>
              </a:ext>
            </a:extLst>
          </p:cNvPr>
          <p:cNvGrpSpPr/>
          <p:nvPr/>
        </p:nvGrpSpPr>
        <p:grpSpPr>
          <a:xfrm>
            <a:off x="6999921" y="2258800"/>
            <a:ext cx="1226544" cy="877356"/>
            <a:chOff x="6999921" y="2258800"/>
            <a:chExt cx="1226544" cy="877356"/>
          </a:xfrm>
        </p:grpSpPr>
        <p:grpSp>
          <p:nvGrpSpPr>
            <p:cNvPr id="5" name="Google Shape;176;p4">
              <a:extLst>
                <a:ext uri="{FF2B5EF4-FFF2-40B4-BE49-F238E27FC236}">
                  <a16:creationId xmlns:a16="http://schemas.microsoft.com/office/drawing/2014/main" id="{25D59CAB-F372-431A-A0CA-F5F0668FBFF4}"/>
                </a:ext>
              </a:extLst>
            </p:cNvPr>
            <p:cNvGrpSpPr/>
            <p:nvPr/>
          </p:nvGrpSpPr>
          <p:grpSpPr>
            <a:xfrm flipH="1">
              <a:off x="8009287" y="2258800"/>
              <a:ext cx="217178" cy="217178"/>
              <a:chOff x="5608712" y="1789584"/>
              <a:chExt cx="271264" cy="271264"/>
            </a:xfrm>
            <a:solidFill>
              <a:srgbClr val="C00000"/>
            </a:solidFill>
          </p:grpSpPr>
          <p:sp>
            <p:nvSpPr>
              <p:cNvPr id="89" name="Google Shape;177;p4">
                <a:extLst>
                  <a:ext uri="{FF2B5EF4-FFF2-40B4-BE49-F238E27FC236}">
                    <a16:creationId xmlns:a16="http://schemas.microsoft.com/office/drawing/2014/main" id="{261E44E6-9040-4FA4-8BDB-F016A3186C1F}"/>
                  </a:ext>
                </a:extLst>
              </p:cNvPr>
              <p:cNvSpPr/>
              <p:nvPr/>
            </p:nvSpPr>
            <p:spPr>
              <a:xfrm>
                <a:off x="5608712" y="1789584"/>
                <a:ext cx="271264" cy="271264"/>
              </a:xfrm>
              <a:prstGeom prst="ellipse">
                <a:avLst/>
              </a:prstGeom>
              <a:grpFill/>
              <a:ln w="254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90" name="Google Shape;178;p4">
                <a:extLst>
                  <a:ext uri="{FF2B5EF4-FFF2-40B4-BE49-F238E27FC236}">
                    <a16:creationId xmlns:a16="http://schemas.microsoft.com/office/drawing/2014/main" id="{63EB91F0-1F0A-4F29-B26A-F9FBB327F433}"/>
                  </a:ext>
                </a:extLst>
              </p:cNvPr>
              <p:cNvSpPr/>
              <p:nvPr/>
            </p:nvSpPr>
            <p:spPr>
              <a:xfrm>
                <a:off x="5672336" y="1853208"/>
                <a:ext cx="144016" cy="144016"/>
              </a:xfrm>
              <a:prstGeom prst="ellipse">
                <a:avLst/>
              </a:prstGeom>
              <a:grp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cxnSp>
          <p:nvCxnSpPr>
            <p:cNvPr id="8" name="Google Shape;183;p4">
              <a:extLst>
                <a:ext uri="{FF2B5EF4-FFF2-40B4-BE49-F238E27FC236}">
                  <a16:creationId xmlns:a16="http://schemas.microsoft.com/office/drawing/2014/main" id="{2759593B-8756-48ED-9EB8-6790870154EF}"/>
                </a:ext>
              </a:extLst>
            </p:cNvPr>
            <p:cNvCxnSpPr/>
            <p:nvPr/>
          </p:nvCxnSpPr>
          <p:spPr>
            <a:xfrm flipV="1">
              <a:off x="6999921" y="2436256"/>
              <a:ext cx="1049100" cy="699900"/>
            </a:xfrm>
            <a:prstGeom prst="straightConnector1">
              <a:avLst/>
            </a:prstGeom>
            <a:noFill/>
            <a:ln w="19050" cap="flat" cmpd="sng">
              <a:solidFill>
                <a:srgbClr val="BFBFBF"/>
              </a:solidFill>
              <a:prstDash val="solid"/>
              <a:round/>
              <a:headEnd type="none" w="sm" len="sm"/>
              <a:tailEnd type="none" w="sm" len="sm"/>
            </a:ln>
          </p:spPr>
        </p:cxnSp>
      </p:grpSp>
      <p:grpSp>
        <p:nvGrpSpPr>
          <p:cNvPr id="28" name="Group 27">
            <a:extLst>
              <a:ext uri="{FF2B5EF4-FFF2-40B4-BE49-F238E27FC236}">
                <a16:creationId xmlns:a16="http://schemas.microsoft.com/office/drawing/2014/main" id="{6A0DBD1F-70CB-4621-8A1C-558BD621FDF5}"/>
              </a:ext>
            </a:extLst>
          </p:cNvPr>
          <p:cNvGrpSpPr/>
          <p:nvPr/>
        </p:nvGrpSpPr>
        <p:grpSpPr>
          <a:xfrm>
            <a:off x="6768383" y="3150516"/>
            <a:ext cx="1280638" cy="873452"/>
            <a:chOff x="6768383" y="3150516"/>
            <a:chExt cx="1280638" cy="873452"/>
          </a:xfrm>
        </p:grpSpPr>
        <p:grpSp>
          <p:nvGrpSpPr>
            <p:cNvPr id="3" name="Google Shape;170;p4">
              <a:extLst>
                <a:ext uri="{FF2B5EF4-FFF2-40B4-BE49-F238E27FC236}">
                  <a16:creationId xmlns:a16="http://schemas.microsoft.com/office/drawing/2014/main" id="{A6E96282-A96B-4ABF-A978-3F2EEDE59697}"/>
                </a:ext>
              </a:extLst>
            </p:cNvPr>
            <p:cNvGrpSpPr/>
            <p:nvPr/>
          </p:nvGrpSpPr>
          <p:grpSpPr>
            <a:xfrm flipH="1">
              <a:off x="6768383" y="3150516"/>
              <a:ext cx="217178" cy="217178"/>
              <a:chOff x="5608712" y="1789584"/>
              <a:chExt cx="271264" cy="271264"/>
            </a:xfrm>
          </p:grpSpPr>
          <p:sp>
            <p:nvSpPr>
              <p:cNvPr id="93" name="Google Shape;171;p4">
                <a:extLst>
                  <a:ext uri="{FF2B5EF4-FFF2-40B4-BE49-F238E27FC236}">
                    <a16:creationId xmlns:a16="http://schemas.microsoft.com/office/drawing/2014/main" id="{48586E69-8A41-4C61-9A91-07AEF5FE697D}"/>
                  </a:ext>
                </a:extLst>
              </p:cNvPr>
              <p:cNvSpPr/>
              <p:nvPr/>
            </p:nvSpPr>
            <p:spPr>
              <a:xfrm>
                <a:off x="5608712" y="1789584"/>
                <a:ext cx="271264" cy="271264"/>
              </a:xfrm>
              <a:prstGeom prst="ellipse">
                <a:avLst/>
              </a:prstGeom>
              <a:solidFill>
                <a:schemeClr val="lt1"/>
              </a:solidFill>
              <a:ln w="254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94" name="Google Shape;172;p4">
                <a:extLst>
                  <a:ext uri="{FF2B5EF4-FFF2-40B4-BE49-F238E27FC236}">
                    <a16:creationId xmlns:a16="http://schemas.microsoft.com/office/drawing/2014/main" id="{E2EB67B2-3B5C-4F01-A6E7-BCF0A53EF5FE}"/>
                  </a:ext>
                </a:extLst>
              </p:cNvPr>
              <p:cNvSpPr/>
              <p:nvPr/>
            </p:nvSpPr>
            <p:spPr>
              <a:xfrm>
                <a:off x="5673905" y="1856786"/>
                <a:ext cx="144016" cy="144016"/>
              </a:xfrm>
              <a:prstGeom prst="ellipse">
                <a:avLst/>
              </a:prstGeom>
              <a:solidFill>
                <a:srgbClr val="D83EBA"/>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cxnSp>
          <p:nvCxnSpPr>
            <p:cNvPr id="9" name="Google Shape;184;p4">
              <a:extLst>
                <a:ext uri="{FF2B5EF4-FFF2-40B4-BE49-F238E27FC236}">
                  <a16:creationId xmlns:a16="http://schemas.microsoft.com/office/drawing/2014/main" id="{05FD98B1-5C10-4CE5-86D6-BFCA16720D2E}"/>
                </a:ext>
              </a:extLst>
            </p:cNvPr>
            <p:cNvCxnSpPr/>
            <p:nvPr/>
          </p:nvCxnSpPr>
          <p:spPr>
            <a:xfrm>
              <a:off x="6999921" y="3327968"/>
              <a:ext cx="1049100" cy="696000"/>
            </a:xfrm>
            <a:prstGeom prst="straightConnector1">
              <a:avLst/>
            </a:prstGeom>
            <a:noFill/>
            <a:ln w="19050" cap="flat" cmpd="sng">
              <a:solidFill>
                <a:srgbClr val="BFBFBF"/>
              </a:solidFill>
              <a:prstDash val="solid"/>
              <a:round/>
              <a:headEnd type="none" w="sm" len="sm"/>
              <a:tailEnd type="none" w="sm" len="sm"/>
            </a:ln>
          </p:spPr>
        </p:cxnSp>
      </p:grpSp>
      <p:grpSp>
        <p:nvGrpSpPr>
          <p:cNvPr id="29" name="Group 28">
            <a:extLst>
              <a:ext uri="{FF2B5EF4-FFF2-40B4-BE49-F238E27FC236}">
                <a16:creationId xmlns:a16="http://schemas.microsoft.com/office/drawing/2014/main" id="{B339BDA2-7AB7-41DF-816A-EF9691041A3A}"/>
              </a:ext>
            </a:extLst>
          </p:cNvPr>
          <p:cNvGrpSpPr/>
          <p:nvPr/>
        </p:nvGrpSpPr>
        <p:grpSpPr>
          <a:xfrm>
            <a:off x="6999921" y="4038356"/>
            <a:ext cx="1226544" cy="881232"/>
            <a:chOff x="6999921" y="4038356"/>
            <a:chExt cx="1226544" cy="881232"/>
          </a:xfrm>
        </p:grpSpPr>
        <p:grpSp>
          <p:nvGrpSpPr>
            <p:cNvPr id="6" name="Google Shape;179;p4">
              <a:extLst>
                <a:ext uri="{FF2B5EF4-FFF2-40B4-BE49-F238E27FC236}">
                  <a16:creationId xmlns:a16="http://schemas.microsoft.com/office/drawing/2014/main" id="{B033F1AE-8A91-401E-B815-D7050030CA0C}"/>
                </a:ext>
              </a:extLst>
            </p:cNvPr>
            <p:cNvGrpSpPr/>
            <p:nvPr/>
          </p:nvGrpSpPr>
          <p:grpSpPr>
            <a:xfrm flipH="1">
              <a:off x="8009287" y="4038356"/>
              <a:ext cx="217178" cy="217178"/>
              <a:chOff x="5608712" y="1789584"/>
              <a:chExt cx="271264" cy="271264"/>
            </a:xfrm>
          </p:grpSpPr>
          <p:sp>
            <p:nvSpPr>
              <p:cNvPr id="87" name="Google Shape;180;p4">
                <a:extLst>
                  <a:ext uri="{FF2B5EF4-FFF2-40B4-BE49-F238E27FC236}">
                    <a16:creationId xmlns:a16="http://schemas.microsoft.com/office/drawing/2014/main" id="{D2833718-77C9-408F-ACE0-FC96280EFEC0}"/>
                  </a:ext>
                </a:extLst>
              </p:cNvPr>
              <p:cNvSpPr/>
              <p:nvPr/>
            </p:nvSpPr>
            <p:spPr>
              <a:xfrm>
                <a:off x="5608712" y="1789584"/>
                <a:ext cx="271264" cy="271264"/>
              </a:xfrm>
              <a:prstGeom prst="ellipse">
                <a:avLst/>
              </a:prstGeom>
              <a:solidFill>
                <a:schemeClr val="lt1"/>
              </a:solidFill>
              <a:ln w="254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88" name="Google Shape;181;p4">
                <a:extLst>
                  <a:ext uri="{FF2B5EF4-FFF2-40B4-BE49-F238E27FC236}">
                    <a16:creationId xmlns:a16="http://schemas.microsoft.com/office/drawing/2014/main" id="{138C67CF-0690-4032-A9C4-D7B27AAEAA3A}"/>
                  </a:ext>
                </a:extLst>
              </p:cNvPr>
              <p:cNvSpPr/>
              <p:nvPr/>
            </p:nvSpPr>
            <p:spPr>
              <a:xfrm>
                <a:off x="5672336" y="1857238"/>
                <a:ext cx="144016" cy="144016"/>
              </a:xfrm>
              <a:prstGeom prst="ellipse">
                <a:avLst/>
              </a:prstGeom>
              <a:solidFill>
                <a:srgbClr val="409BE3"/>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cxnSp>
          <p:nvCxnSpPr>
            <p:cNvPr id="10" name="Google Shape;185;p4">
              <a:extLst>
                <a:ext uri="{FF2B5EF4-FFF2-40B4-BE49-F238E27FC236}">
                  <a16:creationId xmlns:a16="http://schemas.microsoft.com/office/drawing/2014/main" id="{486707E1-88E2-4E82-8486-EC423636EC1D}"/>
                </a:ext>
              </a:extLst>
            </p:cNvPr>
            <p:cNvCxnSpPr/>
            <p:nvPr/>
          </p:nvCxnSpPr>
          <p:spPr>
            <a:xfrm flipV="1">
              <a:off x="6999921" y="4215788"/>
              <a:ext cx="1049100" cy="703800"/>
            </a:xfrm>
            <a:prstGeom prst="straightConnector1">
              <a:avLst/>
            </a:prstGeom>
            <a:noFill/>
            <a:ln w="19050" cap="flat" cmpd="sng">
              <a:solidFill>
                <a:srgbClr val="BFBFBF"/>
              </a:solidFill>
              <a:prstDash val="solid"/>
              <a:round/>
              <a:headEnd type="none" w="sm" len="sm"/>
              <a:tailEnd type="none" w="sm" len="sm"/>
            </a:ln>
          </p:spPr>
        </p:cxnSp>
      </p:grpSp>
      <p:grpSp>
        <p:nvGrpSpPr>
          <p:cNvPr id="11" name="Google Shape;191;p4">
            <a:extLst>
              <a:ext uri="{FF2B5EF4-FFF2-40B4-BE49-F238E27FC236}">
                <a16:creationId xmlns:a16="http://schemas.microsoft.com/office/drawing/2014/main" id="{B939470F-713A-461C-9667-58386982DEDC}"/>
              </a:ext>
            </a:extLst>
          </p:cNvPr>
          <p:cNvGrpSpPr/>
          <p:nvPr/>
        </p:nvGrpSpPr>
        <p:grpSpPr>
          <a:xfrm>
            <a:off x="7096132" y="988364"/>
            <a:ext cx="4185536" cy="1011876"/>
            <a:chOff x="5878597" y="836712"/>
            <a:chExt cx="5227897" cy="1263872"/>
          </a:xfrm>
        </p:grpSpPr>
        <p:grpSp>
          <p:nvGrpSpPr>
            <p:cNvPr id="12" name="Google Shape;192;p4">
              <a:extLst>
                <a:ext uri="{FF2B5EF4-FFF2-40B4-BE49-F238E27FC236}">
                  <a16:creationId xmlns:a16="http://schemas.microsoft.com/office/drawing/2014/main" id="{5DAB2F54-297C-4A47-BC2F-111D8010B4C7}"/>
                </a:ext>
              </a:extLst>
            </p:cNvPr>
            <p:cNvGrpSpPr/>
            <p:nvPr/>
          </p:nvGrpSpPr>
          <p:grpSpPr>
            <a:xfrm>
              <a:off x="5878597" y="836712"/>
              <a:ext cx="5227897" cy="1263872"/>
              <a:chOff x="5878597" y="836712"/>
              <a:chExt cx="5227897" cy="1263872"/>
            </a:xfrm>
          </p:grpSpPr>
          <p:grpSp>
            <p:nvGrpSpPr>
              <p:cNvPr id="13" name="Google Shape;193;p4">
                <a:extLst>
                  <a:ext uri="{FF2B5EF4-FFF2-40B4-BE49-F238E27FC236}">
                    <a16:creationId xmlns:a16="http://schemas.microsoft.com/office/drawing/2014/main" id="{EFAEFE23-E910-4AEB-BAC0-A9308E6BC2C0}"/>
                  </a:ext>
                </a:extLst>
              </p:cNvPr>
              <p:cNvGrpSpPr/>
              <p:nvPr/>
            </p:nvGrpSpPr>
            <p:grpSpPr>
              <a:xfrm>
                <a:off x="5878597" y="836712"/>
                <a:ext cx="5227897" cy="1263872"/>
                <a:chOff x="5523660" y="2244276"/>
                <a:chExt cx="5227897" cy="1263872"/>
              </a:xfrm>
            </p:grpSpPr>
            <p:sp>
              <p:nvSpPr>
                <p:cNvPr id="78" name="Google Shape;194;p4">
                  <a:extLst>
                    <a:ext uri="{FF2B5EF4-FFF2-40B4-BE49-F238E27FC236}">
                      <a16:creationId xmlns:a16="http://schemas.microsoft.com/office/drawing/2014/main" id="{4BA1ABE9-BC8A-4CFB-A8A6-491D69AD425A}"/>
                    </a:ext>
                  </a:extLst>
                </p:cNvPr>
                <p:cNvSpPr/>
                <p:nvPr/>
              </p:nvSpPr>
              <p:spPr>
                <a:xfrm flipH="1">
                  <a:off x="5523660" y="2521800"/>
                  <a:ext cx="927572" cy="708414"/>
                </a:xfrm>
                <a:prstGeom prst="homePlate">
                  <a:avLst>
                    <a:gd name="adj" fmla="val 50000"/>
                  </a:avLst>
                </a:prstGeom>
                <a:noFill/>
                <a:ln w="25400" cap="flat" cmpd="sng">
                  <a:solidFill>
                    <a:srgbClr val="D9D9D9"/>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79" name="Google Shape;195;p4">
                  <a:extLst>
                    <a:ext uri="{FF2B5EF4-FFF2-40B4-BE49-F238E27FC236}">
                      <a16:creationId xmlns:a16="http://schemas.microsoft.com/office/drawing/2014/main" id="{67796E51-34EA-4FFE-AFBE-5BA9310916CE}"/>
                    </a:ext>
                  </a:extLst>
                </p:cNvPr>
                <p:cNvSpPr/>
                <p:nvPr/>
              </p:nvSpPr>
              <p:spPr>
                <a:xfrm>
                  <a:off x="6302176" y="2307900"/>
                  <a:ext cx="4449381" cy="1128544"/>
                </a:xfrm>
                <a:prstGeom prst="roundRect">
                  <a:avLst>
                    <a:gd name="adj" fmla="val 25314"/>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80" name="Google Shape;196;p4">
                  <a:extLst>
                    <a:ext uri="{FF2B5EF4-FFF2-40B4-BE49-F238E27FC236}">
                      <a16:creationId xmlns:a16="http://schemas.microsoft.com/office/drawing/2014/main" id="{97F489DC-D1A5-4EBC-A6DB-0F4BEEB3FD9D}"/>
                    </a:ext>
                  </a:extLst>
                </p:cNvPr>
                <p:cNvSpPr/>
                <p:nvPr/>
              </p:nvSpPr>
              <p:spPr>
                <a:xfrm flipH="1">
                  <a:off x="5615372" y="2581717"/>
                  <a:ext cx="904292" cy="576064"/>
                </a:xfrm>
                <a:prstGeom prst="homePlate">
                  <a:avLst>
                    <a:gd name="adj" fmla="val 50000"/>
                  </a:avLst>
                </a:prstGeom>
                <a:gradFill>
                  <a:gsLst>
                    <a:gs pos="0">
                      <a:srgbClr val="A37822"/>
                    </a:gs>
                    <a:gs pos="80000">
                      <a:srgbClr val="EDCE8F"/>
                    </a:gs>
                    <a:gs pos="100000">
                      <a:srgbClr val="F0D08E"/>
                    </a:gs>
                  </a:gsLst>
                  <a:lin ang="16200000" scaled="0"/>
                </a:gradFill>
                <a:ln w="9525" cap="flat" cmpd="sng">
                  <a:solidFill>
                    <a:srgbClr val="E6CD9A"/>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81" name="Google Shape;197;p4">
                  <a:extLst>
                    <a:ext uri="{FF2B5EF4-FFF2-40B4-BE49-F238E27FC236}">
                      <a16:creationId xmlns:a16="http://schemas.microsoft.com/office/drawing/2014/main" id="{162F1D08-DE24-4347-82CD-FD2C8ED15B1E}"/>
                    </a:ext>
                  </a:extLst>
                </p:cNvPr>
                <p:cNvSpPr/>
                <p:nvPr/>
              </p:nvSpPr>
              <p:spPr>
                <a:xfrm rot="10800000" flipH="1">
                  <a:off x="6051004" y="2244276"/>
                  <a:ext cx="1263872" cy="1263872"/>
                </a:xfrm>
                <a:prstGeom prst="ellipse">
                  <a:avLst/>
                </a:prstGeom>
                <a:gradFill>
                  <a:gsLst>
                    <a:gs pos="0">
                      <a:srgbClr val="A37822"/>
                    </a:gs>
                    <a:gs pos="80000">
                      <a:srgbClr val="EDCE8F"/>
                    </a:gs>
                    <a:gs pos="100000">
                      <a:srgbClr val="F0D08E"/>
                    </a:gs>
                  </a:gsLst>
                  <a:lin ang="16200000" scaled="0"/>
                </a:gradFill>
                <a:ln w="9525" cap="flat" cmpd="sng">
                  <a:solidFill>
                    <a:srgbClr val="E6CD9A"/>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82" name="Google Shape;198;p4">
                  <a:extLst>
                    <a:ext uri="{FF2B5EF4-FFF2-40B4-BE49-F238E27FC236}">
                      <a16:creationId xmlns:a16="http://schemas.microsoft.com/office/drawing/2014/main" id="{592E5CB6-4967-4170-8B88-EFFBB0438F66}"/>
                    </a:ext>
                  </a:extLst>
                </p:cNvPr>
                <p:cNvSpPr/>
                <p:nvPr/>
              </p:nvSpPr>
              <p:spPr>
                <a:xfrm>
                  <a:off x="6185672" y="2383601"/>
                  <a:ext cx="985222" cy="985222"/>
                </a:xfrm>
                <a:prstGeom prst="ellipse">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83" name="Google Shape;199;p4">
                  <a:extLst>
                    <a:ext uri="{FF2B5EF4-FFF2-40B4-BE49-F238E27FC236}">
                      <a16:creationId xmlns:a16="http://schemas.microsoft.com/office/drawing/2014/main" id="{CADCD97C-E427-4597-8641-21F227B83C9D}"/>
                    </a:ext>
                  </a:extLst>
                </p:cNvPr>
                <p:cNvSpPr/>
                <p:nvPr/>
              </p:nvSpPr>
              <p:spPr>
                <a:xfrm>
                  <a:off x="6349638" y="2480058"/>
                  <a:ext cx="4257904" cy="795467"/>
                </a:xfrm>
                <a:custGeom>
                  <a:avLst/>
                  <a:gdLst/>
                  <a:ahLst/>
                  <a:cxnLst/>
                  <a:rect l="l" t="t" r="r" b="b"/>
                  <a:pathLst>
                    <a:path w="5218970" h="795467" extrusionOk="0">
                      <a:moveTo>
                        <a:pt x="403272" y="0"/>
                      </a:moveTo>
                      <a:lnTo>
                        <a:pt x="437744" y="3413"/>
                      </a:lnTo>
                      <a:lnTo>
                        <a:pt x="437744" y="3379"/>
                      </a:lnTo>
                      <a:lnTo>
                        <a:pt x="5056553" y="3379"/>
                      </a:lnTo>
                      <a:cubicBezTo>
                        <a:pt x="5146253" y="3379"/>
                        <a:pt x="5218970" y="87466"/>
                        <a:pt x="5218970" y="191192"/>
                      </a:cubicBezTo>
                      <a:lnTo>
                        <a:pt x="5218970" y="607655"/>
                      </a:lnTo>
                      <a:cubicBezTo>
                        <a:pt x="5218970" y="711380"/>
                        <a:pt x="5146253" y="795467"/>
                        <a:pt x="5056553" y="795467"/>
                      </a:cubicBezTo>
                      <a:lnTo>
                        <a:pt x="437744" y="795467"/>
                      </a:lnTo>
                      <a:lnTo>
                        <a:pt x="437744" y="788675"/>
                      </a:lnTo>
                      <a:lnTo>
                        <a:pt x="403272" y="792088"/>
                      </a:lnTo>
                      <a:cubicBezTo>
                        <a:pt x="180551" y="792088"/>
                        <a:pt x="0" y="614773"/>
                        <a:pt x="0" y="396044"/>
                      </a:cubicBezTo>
                      <a:cubicBezTo>
                        <a:pt x="0" y="177315"/>
                        <a:pt x="180551" y="0"/>
                        <a:pt x="403272" y="0"/>
                      </a:cubicBezTo>
                      <a:close/>
                    </a:path>
                  </a:pathLst>
                </a:custGeom>
                <a:solidFill>
                  <a:schemeClr val="lt1"/>
                </a:solidFill>
                <a:ln>
                  <a:noFill/>
                </a:ln>
                <a:effectLst>
                  <a:outerShdw blurRad="50800" dist="38100" dir="5400000" algn="t"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84" name="Google Shape;200;p4">
                  <a:extLst>
                    <a:ext uri="{FF2B5EF4-FFF2-40B4-BE49-F238E27FC236}">
                      <a16:creationId xmlns:a16="http://schemas.microsoft.com/office/drawing/2014/main" id="{C1D10B7F-CBCD-4202-8C5A-B4BE4812F4FC}"/>
                    </a:ext>
                  </a:extLst>
                </p:cNvPr>
                <p:cNvSpPr/>
                <p:nvPr/>
              </p:nvSpPr>
              <p:spPr>
                <a:xfrm rot="10800000" flipH="1">
                  <a:off x="6426849" y="2550025"/>
                  <a:ext cx="619274" cy="619274"/>
                </a:xfrm>
                <a:prstGeom prst="ellipse">
                  <a:avLst/>
                </a:prstGeom>
                <a:gradFill>
                  <a:gsLst>
                    <a:gs pos="0">
                      <a:srgbClr val="A37822"/>
                    </a:gs>
                    <a:gs pos="80000">
                      <a:srgbClr val="EDCE8F"/>
                    </a:gs>
                    <a:gs pos="100000">
                      <a:srgbClr val="F0D08E"/>
                    </a:gs>
                  </a:gsLst>
                  <a:lin ang="16200000" scaled="0"/>
                </a:gradFill>
                <a:ln w="9525" cap="flat" cmpd="sng">
                  <a:solidFill>
                    <a:srgbClr val="E6CD9A"/>
                  </a:solidFill>
                  <a:prstDash val="solid"/>
                  <a:round/>
                  <a:headEnd type="none" w="sm" len="sm"/>
                  <a:tailEnd type="none" w="sm" len="sm"/>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sp>
            <p:nvSpPr>
              <p:cNvPr id="77" name="Google Shape;201;p4">
                <a:extLst>
                  <a:ext uri="{FF2B5EF4-FFF2-40B4-BE49-F238E27FC236}">
                    <a16:creationId xmlns:a16="http://schemas.microsoft.com/office/drawing/2014/main" id="{A5C13D9A-B190-4E6B-A831-332FCF03E735}"/>
                  </a:ext>
                </a:extLst>
              </p:cNvPr>
              <p:cNvSpPr txBox="1"/>
              <p:nvPr/>
            </p:nvSpPr>
            <p:spPr>
              <a:xfrm>
                <a:off x="7513228" y="1029838"/>
                <a:ext cx="3486908" cy="884127"/>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2000" b="1" dirty="0">
                    <a:latin typeface="+mj-lt"/>
                  </a:rPr>
                  <a:t>Q1: </a:t>
                </a:r>
                <a:r>
                  <a:rPr lang="en-US" sz="2000" dirty="0">
                    <a:latin typeface="+mj-lt"/>
                  </a:rPr>
                  <a:t>What do you see in the picture?</a:t>
                </a:r>
                <a:endParaRPr sz="2800" dirty="0">
                  <a:solidFill>
                    <a:schemeClr val="dk1"/>
                  </a:solidFill>
                  <a:latin typeface="+mj-lt"/>
                  <a:ea typeface="Calibri"/>
                  <a:cs typeface="Calibri"/>
                  <a:sym typeface="Calibri"/>
                </a:endParaRPr>
              </a:p>
            </p:txBody>
          </p:sp>
        </p:grpSp>
        <p:sp>
          <p:nvSpPr>
            <p:cNvPr id="75" name="Google Shape;202;p4">
              <a:extLst>
                <a:ext uri="{FF2B5EF4-FFF2-40B4-BE49-F238E27FC236}">
                  <a16:creationId xmlns:a16="http://schemas.microsoft.com/office/drawing/2014/main" id="{696426FA-8576-4AC8-B681-89C9B48D5235}"/>
                </a:ext>
              </a:extLst>
            </p:cNvPr>
            <p:cNvSpPr/>
            <p:nvPr/>
          </p:nvSpPr>
          <p:spPr>
            <a:xfrm>
              <a:off x="6927291" y="1261178"/>
              <a:ext cx="314510" cy="40011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r>
                <a:rPr lang="en-US" sz="2000">
                  <a:solidFill>
                    <a:schemeClr val="lt1"/>
                  </a:solidFill>
                  <a:latin typeface="Calibri"/>
                  <a:ea typeface="Calibri"/>
                  <a:cs typeface="Calibri"/>
                  <a:sym typeface="Calibri"/>
                </a:rPr>
                <a:t>1</a:t>
              </a:r>
              <a:endParaRPr sz="2000">
                <a:solidFill>
                  <a:schemeClr val="lt1"/>
                </a:solidFill>
                <a:latin typeface="Calibri"/>
                <a:ea typeface="Calibri"/>
                <a:cs typeface="Calibri"/>
                <a:sym typeface="Calibri"/>
              </a:endParaRPr>
            </a:p>
          </p:txBody>
        </p:sp>
      </p:grpSp>
      <p:grpSp>
        <p:nvGrpSpPr>
          <p:cNvPr id="14" name="Google Shape;203;p4">
            <a:extLst>
              <a:ext uri="{FF2B5EF4-FFF2-40B4-BE49-F238E27FC236}">
                <a16:creationId xmlns:a16="http://schemas.microsoft.com/office/drawing/2014/main" id="{4BED68B8-8E53-475A-8E98-57445CEBCA6B}"/>
              </a:ext>
            </a:extLst>
          </p:cNvPr>
          <p:cNvGrpSpPr/>
          <p:nvPr/>
        </p:nvGrpSpPr>
        <p:grpSpPr>
          <a:xfrm>
            <a:off x="3667108" y="1857366"/>
            <a:ext cx="4243420" cy="1011877"/>
            <a:chOff x="1135228" y="1726081"/>
            <a:chExt cx="5300196" cy="1263872"/>
          </a:xfrm>
        </p:grpSpPr>
        <p:grpSp>
          <p:nvGrpSpPr>
            <p:cNvPr id="15" name="Google Shape;204;p4">
              <a:extLst>
                <a:ext uri="{FF2B5EF4-FFF2-40B4-BE49-F238E27FC236}">
                  <a16:creationId xmlns:a16="http://schemas.microsoft.com/office/drawing/2014/main" id="{44BAAC41-2665-4764-B95D-894484B538AE}"/>
                </a:ext>
              </a:extLst>
            </p:cNvPr>
            <p:cNvGrpSpPr/>
            <p:nvPr/>
          </p:nvGrpSpPr>
          <p:grpSpPr>
            <a:xfrm>
              <a:off x="1135228" y="1726081"/>
              <a:ext cx="5300196" cy="1263872"/>
              <a:chOff x="1135228" y="1726081"/>
              <a:chExt cx="5300196" cy="1263872"/>
            </a:xfrm>
          </p:grpSpPr>
          <p:grpSp>
            <p:nvGrpSpPr>
              <p:cNvPr id="16" name="Google Shape;205;p4">
                <a:extLst>
                  <a:ext uri="{FF2B5EF4-FFF2-40B4-BE49-F238E27FC236}">
                    <a16:creationId xmlns:a16="http://schemas.microsoft.com/office/drawing/2014/main" id="{D10A2CB1-98EE-402C-AF60-ED7F2B404440}"/>
                  </a:ext>
                </a:extLst>
              </p:cNvPr>
              <p:cNvGrpSpPr/>
              <p:nvPr/>
            </p:nvGrpSpPr>
            <p:grpSpPr>
              <a:xfrm flipH="1">
                <a:off x="1135228" y="1726081"/>
                <a:ext cx="5300196" cy="1263872"/>
                <a:chOff x="5523660" y="2244276"/>
                <a:chExt cx="5300196" cy="1263872"/>
              </a:xfrm>
            </p:grpSpPr>
            <p:sp>
              <p:nvSpPr>
                <p:cNvPr id="67" name="Google Shape;206;p4">
                  <a:extLst>
                    <a:ext uri="{FF2B5EF4-FFF2-40B4-BE49-F238E27FC236}">
                      <a16:creationId xmlns:a16="http://schemas.microsoft.com/office/drawing/2014/main" id="{5A722D9A-D06D-44C5-B661-053BA98410BE}"/>
                    </a:ext>
                  </a:extLst>
                </p:cNvPr>
                <p:cNvSpPr/>
                <p:nvPr/>
              </p:nvSpPr>
              <p:spPr>
                <a:xfrm flipH="1">
                  <a:off x="5523660" y="2528716"/>
                  <a:ext cx="946252" cy="697557"/>
                </a:xfrm>
                <a:prstGeom prst="homePlate">
                  <a:avLst>
                    <a:gd name="adj" fmla="val 50000"/>
                  </a:avLst>
                </a:prstGeom>
                <a:noFill/>
                <a:ln w="25400" cap="flat" cmpd="sng">
                  <a:solidFill>
                    <a:srgbClr val="D9D9D9"/>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68" name="Google Shape;207;p4">
                  <a:extLst>
                    <a:ext uri="{FF2B5EF4-FFF2-40B4-BE49-F238E27FC236}">
                      <a16:creationId xmlns:a16="http://schemas.microsoft.com/office/drawing/2014/main" id="{3DDB17F6-14F5-463A-B226-7A4571B4D7E1}"/>
                    </a:ext>
                  </a:extLst>
                </p:cNvPr>
                <p:cNvSpPr/>
                <p:nvPr/>
              </p:nvSpPr>
              <p:spPr>
                <a:xfrm>
                  <a:off x="6302177" y="2307900"/>
                  <a:ext cx="4521679" cy="1128544"/>
                </a:xfrm>
                <a:prstGeom prst="roundRect">
                  <a:avLst>
                    <a:gd name="adj" fmla="val 25314"/>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69" name="Google Shape;208;p4">
                  <a:extLst>
                    <a:ext uri="{FF2B5EF4-FFF2-40B4-BE49-F238E27FC236}">
                      <a16:creationId xmlns:a16="http://schemas.microsoft.com/office/drawing/2014/main" id="{F9DEBE91-DA59-471B-8E2F-C608C17051BD}"/>
                    </a:ext>
                  </a:extLst>
                </p:cNvPr>
                <p:cNvSpPr/>
                <p:nvPr/>
              </p:nvSpPr>
              <p:spPr>
                <a:xfrm flipH="1">
                  <a:off x="5615372" y="2581717"/>
                  <a:ext cx="904292" cy="576064"/>
                </a:xfrm>
                <a:prstGeom prst="homePlate">
                  <a:avLst>
                    <a:gd name="adj" fmla="val 50000"/>
                  </a:avLst>
                </a:prstGeom>
                <a:gradFill>
                  <a:gsLst>
                    <a:gs pos="0">
                      <a:srgbClr val="BE4C41"/>
                    </a:gs>
                    <a:gs pos="80000">
                      <a:srgbClr val="FA6457"/>
                    </a:gs>
                    <a:gs pos="100000">
                      <a:srgbClr val="FF6153"/>
                    </a:gs>
                  </a:gsLst>
                  <a:lin ang="16200000" scaled="0"/>
                </a:gradFill>
                <a:ln w="9525" cap="flat" cmpd="sng">
                  <a:solidFill>
                    <a:srgbClr val="ED7267"/>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70" name="Google Shape;209;p4">
                  <a:extLst>
                    <a:ext uri="{FF2B5EF4-FFF2-40B4-BE49-F238E27FC236}">
                      <a16:creationId xmlns:a16="http://schemas.microsoft.com/office/drawing/2014/main" id="{4AFBB455-FA54-4EFF-AF01-27EC6FE1845E}"/>
                    </a:ext>
                  </a:extLst>
                </p:cNvPr>
                <p:cNvSpPr/>
                <p:nvPr/>
              </p:nvSpPr>
              <p:spPr>
                <a:xfrm rot="10800000" flipH="1">
                  <a:off x="6051004" y="2244276"/>
                  <a:ext cx="1263872" cy="1263872"/>
                </a:xfrm>
                <a:prstGeom prst="ellipse">
                  <a:avLst/>
                </a:prstGeom>
                <a:gradFill>
                  <a:gsLst>
                    <a:gs pos="0">
                      <a:srgbClr val="9E1B10"/>
                    </a:gs>
                    <a:gs pos="80000">
                      <a:srgbClr val="FA6457"/>
                    </a:gs>
                    <a:gs pos="100000">
                      <a:srgbClr val="FF6153"/>
                    </a:gs>
                  </a:gsLst>
                  <a:lin ang="16200000" scaled="0"/>
                </a:gradFill>
                <a:ln w="9525" cap="flat" cmpd="sng">
                  <a:solidFill>
                    <a:srgbClr val="ED7267"/>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71" name="Google Shape;210;p4">
                  <a:extLst>
                    <a:ext uri="{FF2B5EF4-FFF2-40B4-BE49-F238E27FC236}">
                      <a16:creationId xmlns:a16="http://schemas.microsoft.com/office/drawing/2014/main" id="{3D7874F0-D20B-4E3B-A217-46D658B135C1}"/>
                    </a:ext>
                  </a:extLst>
                </p:cNvPr>
                <p:cNvSpPr/>
                <p:nvPr/>
              </p:nvSpPr>
              <p:spPr>
                <a:xfrm>
                  <a:off x="6185672" y="2383601"/>
                  <a:ext cx="985222" cy="985222"/>
                </a:xfrm>
                <a:prstGeom prst="ellipse">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72" name="Google Shape;211;p4">
                  <a:extLst>
                    <a:ext uri="{FF2B5EF4-FFF2-40B4-BE49-F238E27FC236}">
                      <a16:creationId xmlns:a16="http://schemas.microsoft.com/office/drawing/2014/main" id="{568E5041-7CC8-41CD-9B01-F7D012DFA20B}"/>
                    </a:ext>
                  </a:extLst>
                </p:cNvPr>
                <p:cNvSpPr/>
                <p:nvPr/>
              </p:nvSpPr>
              <p:spPr>
                <a:xfrm>
                  <a:off x="6349639" y="2480058"/>
                  <a:ext cx="4330235" cy="795467"/>
                </a:xfrm>
                <a:custGeom>
                  <a:avLst/>
                  <a:gdLst/>
                  <a:ahLst/>
                  <a:cxnLst/>
                  <a:rect l="l" t="t" r="r" b="b"/>
                  <a:pathLst>
                    <a:path w="5218970" h="795467" extrusionOk="0">
                      <a:moveTo>
                        <a:pt x="403272" y="0"/>
                      </a:moveTo>
                      <a:lnTo>
                        <a:pt x="437744" y="3413"/>
                      </a:lnTo>
                      <a:lnTo>
                        <a:pt x="437744" y="3379"/>
                      </a:lnTo>
                      <a:lnTo>
                        <a:pt x="5056553" y="3379"/>
                      </a:lnTo>
                      <a:cubicBezTo>
                        <a:pt x="5146253" y="3379"/>
                        <a:pt x="5218970" y="87466"/>
                        <a:pt x="5218970" y="191192"/>
                      </a:cubicBezTo>
                      <a:lnTo>
                        <a:pt x="5218970" y="607655"/>
                      </a:lnTo>
                      <a:cubicBezTo>
                        <a:pt x="5218970" y="711380"/>
                        <a:pt x="5146253" y="795467"/>
                        <a:pt x="5056553" y="795467"/>
                      </a:cubicBezTo>
                      <a:lnTo>
                        <a:pt x="437744" y="795467"/>
                      </a:lnTo>
                      <a:lnTo>
                        <a:pt x="437744" y="788675"/>
                      </a:lnTo>
                      <a:lnTo>
                        <a:pt x="403272" y="792088"/>
                      </a:lnTo>
                      <a:cubicBezTo>
                        <a:pt x="180551" y="792088"/>
                        <a:pt x="0" y="614773"/>
                        <a:pt x="0" y="396044"/>
                      </a:cubicBezTo>
                      <a:cubicBezTo>
                        <a:pt x="0" y="177315"/>
                        <a:pt x="180551" y="0"/>
                        <a:pt x="403272" y="0"/>
                      </a:cubicBezTo>
                      <a:close/>
                    </a:path>
                  </a:pathLst>
                </a:custGeom>
                <a:solidFill>
                  <a:schemeClr val="lt1"/>
                </a:solidFill>
                <a:ln>
                  <a:noFill/>
                </a:ln>
                <a:effectLst>
                  <a:outerShdw blurRad="50800" dist="38100" dir="5400000" algn="t"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73" name="Google Shape;212;p4">
                  <a:extLst>
                    <a:ext uri="{FF2B5EF4-FFF2-40B4-BE49-F238E27FC236}">
                      <a16:creationId xmlns:a16="http://schemas.microsoft.com/office/drawing/2014/main" id="{A4B8133E-146E-4DDB-8122-BF9D72AEE390}"/>
                    </a:ext>
                  </a:extLst>
                </p:cNvPr>
                <p:cNvSpPr/>
                <p:nvPr/>
              </p:nvSpPr>
              <p:spPr>
                <a:xfrm rot="10800000" flipH="1">
                  <a:off x="6426849" y="2550025"/>
                  <a:ext cx="619274" cy="619274"/>
                </a:xfrm>
                <a:prstGeom prst="ellipse">
                  <a:avLst/>
                </a:prstGeom>
                <a:gradFill>
                  <a:gsLst>
                    <a:gs pos="0">
                      <a:srgbClr val="9E1B10"/>
                    </a:gs>
                    <a:gs pos="80000">
                      <a:srgbClr val="FA6457"/>
                    </a:gs>
                    <a:gs pos="100000">
                      <a:srgbClr val="FF6153"/>
                    </a:gs>
                  </a:gsLst>
                  <a:lin ang="16200000" scaled="0"/>
                </a:gradFill>
                <a:ln w="9525" cap="flat" cmpd="sng">
                  <a:solidFill>
                    <a:srgbClr val="ED7267"/>
                  </a:solidFill>
                  <a:prstDash val="solid"/>
                  <a:round/>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grpSp>
          <p:sp>
            <p:nvSpPr>
              <p:cNvPr id="66" name="Google Shape;213;p4">
                <a:extLst>
                  <a:ext uri="{FF2B5EF4-FFF2-40B4-BE49-F238E27FC236}">
                    <a16:creationId xmlns:a16="http://schemas.microsoft.com/office/drawing/2014/main" id="{42752A47-9CD7-4F9C-916A-941786E2565D}"/>
                  </a:ext>
                </a:extLst>
              </p:cNvPr>
              <p:cNvSpPr txBox="1"/>
              <p:nvPr/>
            </p:nvSpPr>
            <p:spPr>
              <a:xfrm>
                <a:off x="1224457" y="2001926"/>
                <a:ext cx="3836840" cy="884126"/>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2000" b="1" dirty="0">
                    <a:latin typeface="+mj-lt"/>
                  </a:rPr>
                  <a:t>Q2: </a:t>
                </a:r>
                <a:r>
                  <a:rPr lang="en-US" sz="2000" dirty="0">
                    <a:latin typeface="+mj-lt"/>
                  </a:rPr>
                  <a:t>What is the </a:t>
                </a:r>
                <a:r>
                  <a:rPr lang="en-US" sz="2000" dirty="0" err="1">
                    <a:latin typeface="+mj-lt"/>
                  </a:rPr>
                  <a:t>colour</a:t>
                </a:r>
                <a:r>
                  <a:rPr lang="en-US" sz="2000" dirty="0">
                    <a:latin typeface="+mj-lt"/>
                  </a:rPr>
                  <a:t> of the bus?</a:t>
                </a:r>
                <a:endParaRPr sz="3200" dirty="0">
                  <a:solidFill>
                    <a:schemeClr val="dk1"/>
                  </a:solidFill>
                  <a:latin typeface="+mj-lt"/>
                  <a:ea typeface="Calibri"/>
                  <a:cs typeface="Calibri"/>
                  <a:sym typeface="Calibri"/>
                </a:endParaRPr>
              </a:p>
            </p:txBody>
          </p:sp>
        </p:grpSp>
        <p:sp>
          <p:nvSpPr>
            <p:cNvPr id="64" name="Google Shape;214;p4">
              <a:extLst>
                <a:ext uri="{FF2B5EF4-FFF2-40B4-BE49-F238E27FC236}">
                  <a16:creationId xmlns:a16="http://schemas.microsoft.com/office/drawing/2014/main" id="{C512A997-48DD-458F-B8F8-8FC9903E849D}"/>
                </a:ext>
              </a:extLst>
            </p:cNvPr>
            <p:cNvSpPr/>
            <p:nvPr/>
          </p:nvSpPr>
          <p:spPr>
            <a:xfrm>
              <a:off x="5072789" y="2151499"/>
              <a:ext cx="314510" cy="40011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r>
                <a:rPr lang="en-US" sz="2000" dirty="0">
                  <a:solidFill>
                    <a:schemeClr val="lt1"/>
                  </a:solidFill>
                  <a:latin typeface="Calibri"/>
                  <a:ea typeface="Calibri"/>
                  <a:cs typeface="Calibri"/>
                  <a:sym typeface="Calibri"/>
                </a:rPr>
                <a:t>2</a:t>
              </a:r>
              <a:endParaRPr sz="2000">
                <a:solidFill>
                  <a:schemeClr val="lt1"/>
                </a:solidFill>
                <a:latin typeface="Calibri"/>
                <a:ea typeface="Calibri"/>
                <a:cs typeface="Calibri"/>
                <a:sym typeface="Calibri"/>
              </a:endParaRPr>
            </a:p>
          </p:txBody>
        </p:sp>
      </p:grpSp>
      <p:grpSp>
        <p:nvGrpSpPr>
          <p:cNvPr id="17" name="Google Shape;215;p4">
            <a:extLst>
              <a:ext uri="{FF2B5EF4-FFF2-40B4-BE49-F238E27FC236}">
                <a16:creationId xmlns:a16="http://schemas.microsoft.com/office/drawing/2014/main" id="{7E6286DA-191F-435B-A42C-C214F87E1696}"/>
              </a:ext>
            </a:extLst>
          </p:cNvPr>
          <p:cNvGrpSpPr/>
          <p:nvPr/>
        </p:nvGrpSpPr>
        <p:grpSpPr>
          <a:xfrm>
            <a:off x="7167570" y="2714621"/>
            <a:ext cx="4178129" cy="1011877"/>
            <a:chOff x="5875826" y="2612585"/>
            <a:chExt cx="5218645" cy="1263872"/>
          </a:xfrm>
        </p:grpSpPr>
        <p:grpSp>
          <p:nvGrpSpPr>
            <p:cNvPr id="18" name="Google Shape;216;p4">
              <a:extLst>
                <a:ext uri="{FF2B5EF4-FFF2-40B4-BE49-F238E27FC236}">
                  <a16:creationId xmlns:a16="http://schemas.microsoft.com/office/drawing/2014/main" id="{B26F6D97-3039-4ED9-853F-08C42B85F722}"/>
                </a:ext>
              </a:extLst>
            </p:cNvPr>
            <p:cNvGrpSpPr/>
            <p:nvPr/>
          </p:nvGrpSpPr>
          <p:grpSpPr>
            <a:xfrm>
              <a:off x="5875826" y="2612585"/>
              <a:ext cx="5218645" cy="1263872"/>
              <a:chOff x="5875826" y="2612585"/>
              <a:chExt cx="5218645" cy="1263872"/>
            </a:xfrm>
          </p:grpSpPr>
          <p:grpSp>
            <p:nvGrpSpPr>
              <p:cNvPr id="19" name="Google Shape;217;p4">
                <a:extLst>
                  <a:ext uri="{FF2B5EF4-FFF2-40B4-BE49-F238E27FC236}">
                    <a16:creationId xmlns:a16="http://schemas.microsoft.com/office/drawing/2014/main" id="{EBF275E2-C77D-4E50-B1E0-EEE0A4197E9D}"/>
                  </a:ext>
                </a:extLst>
              </p:cNvPr>
              <p:cNvGrpSpPr/>
              <p:nvPr/>
            </p:nvGrpSpPr>
            <p:grpSpPr>
              <a:xfrm>
                <a:off x="5875826" y="2612585"/>
                <a:ext cx="5218645" cy="1263872"/>
                <a:chOff x="5533202" y="2244276"/>
                <a:chExt cx="5218645" cy="1263872"/>
              </a:xfrm>
            </p:grpSpPr>
            <p:sp>
              <p:nvSpPr>
                <p:cNvPr id="56" name="Google Shape;218;p4">
                  <a:extLst>
                    <a:ext uri="{FF2B5EF4-FFF2-40B4-BE49-F238E27FC236}">
                      <a16:creationId xmlns:a16="http://schemas.microsoft.com/office/drawing/2014/main" id="{B20EEA50-3E7D-4194-A7B5-575547422526}"/>
                    </a:ext>
                  </a:extLst>
                </p:cNvPr>
                <p:cNvSpPr/>
                <p:nvPr/>
              </p:nvSpPr>
              <p:spPr>
                <a:xfrm flipH="1">
                  <a:off x="5533202" y="2532199"/>
                  <a:ext cx="916031" cy="698144"/>
                </a:xfrm>
                <a:prstGeom prst="homePlate">
                  <a:avLst>
                    <a:gd name="adj" fmla="val 50000"/>
                  </a:avLst>
                </a:prstGeom>
                <a:noFill/>
                <a:ln w="25400" cap="flat" cmpd="sng">
                  <a:solidFill>
                    <a:srgbClr val="D9D9D9"/>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57" name="Google Shape;219;p4">
                  <a:extLst>
                    <a:ext uri="{FF2B5EF4-FFF2-40B4-BE49-F238E27FC236}">
                      <a16:creationId xmlns:a16="http://schemas.microsoft.com/office/drawing/2014/main" id="{DEC2FB42-439D-411A-B305-86C861401A17}"/>
                    </a:ext>
                  </a:extLst>
                </p:cNvPr>
                <p:cNvSpPr/>
                <p:nvPr/>
              </p:nvSpPr>
              <p:spPr>
                <a:xfrm>
                  <a:off x="6302176" y="2307900"/>
                  <a:ext cx="4449671" cy="1128544"/>
                </a:xfrm>
                <a:prstGeom prst="roundRect">
                  <a:avLst>
                    <a:gd name="adj" fmla="val 25314"/>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58" name="Google Shape;220;p4">
                  <a:extLst>
                    <a:ext uri="{FF2B5EF4-FFF2-40B4-BE49-F238E27FC236}">
                      <a16:creationId xmlns:a16="http://schemas.microsoft.com/office/drawing/2014/main" id="{96AEF069-1B5B-4225-B8DB-5F399DB16B12}"/>
                    </a:ext>
                  </a:extLst>
                </p:cNvPr>
                <p:cNvSpPr/>
                <p:nvPr/>
              </p:nvSpPr>
              <p:spPr>
                <a:xfrm flipH="1">
                  <a:off x="5615372" y="2581717"/>
                  <a:ext cx="904292" cy="576064"/>
                </a:xfrm>
                <a:prstGeom prst="homePlate">
                  <a:avLst>
                    <a:gd name="adj" fmla="val 50000"/>
                  </a:avLst>
                </a:prstGeom>
                <a:gradFill>
                  <a:gsLst>
                    <a:gs pos="0">
                      <a:srgbClr val="9A1F82"/>
                    </a:gs>
                    <a:gs pos="80000">
                      <a:srgbClr val="ED79D7"/>
                    </a:gs>
                    <a:gs pos="100000">
                      <a:srgbClr val="F078D9"/>
                    </a:gs>
                  </a:gsLst>
                  <a:lin ang="16200000" scaled="0"/>
                </a:gradFill>
                <a:ln w="9525" cap="flat" cmpd="sng">
                  <a:solidFill>
                    <a:srgbClr val="E485D2"/>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59" name="Google Shape;221;p4">
                  <a:extLst>
                    <a:ext uri="{FF2B5EF4-FFF2-40B4-BE49-F238E27FC236}">
                      <a16:creationId xmlns:a16="http://schemas.microsoft.com/office/drawing/2014/main" id="{63326985-90C2-4BE1-BEF8-2D588B75A2A2}"/>
                    </a:ext>
                  </a:extLst>
                </p:cNvPr>
                <p:cNvSpPr/>
                <p:nvPr/>
              </p:nvSpPr>
              <p:spPr>
                <a:xfrm rot="10800000" flipH="1">
                  <a:off x="6051004" y="2244276"/>
                  <a:ext cx="1263872" cy="1263872"/>
                </a:xfrm>
                <a:prstGeom prst="ellipse">
                  <a:avLst/>
                </a:prstGeom>
                <a:gradFill>
                  <a:gsLst>
                    <a:gs pos="0">
                      <a:srgbClr val="9A1F82"/>
                    </a:gs>
                    <a:gs pos="80000">
                      <a:srgbClr val="ED79D7"/>
                    </a:gs>
                    <a:gs pos="100000">
                      <a:srgbClr val="F078D9"/>
                    </a:gs>
                  </a:gsLst>
                  <a:lin ang="16200000" scaled="0"/>
                </a:gradFill>
                <a:ln w="9525" cap="flat" cmpd="sng">
                  <a:solidFill>
                    <a:srgbClr val="E485D2"/>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60" name="Google Shape;222;p4">
                  <a:extLst>
                    <a:ext uri="{FF2B5EF4-FFF2-40B4-BE49-F238E27FC236}">
                      <a16:creationId xmlns:a16="http://schemas.microsoft.com/office/drawing/2014/main" id="{6CEB0FD1-D89B-41E1-9905-3226B2C83F27}"/>
                    </a:ext>
                  </a:extLst>
                </p:cNvPr>
                <p:cNvSpPr/>
                <p:nvPr/>
              </p:nvSpPr>
              <p:spPr>
                <a:xfrm>
                  <a:off x="6185672" y="2383601"/>
                  <a:ext cx="985222" cy="985222"/>
                </a:xfrm>
                <a:prstGeom prst="ellipse">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61" name="Google Shape;223;p4">
                  <a:extLst>
                    <a:ext uri="{FF2B5EF4-FFF2-40B4-BE49-F238E27FC236}">
                      <a16:creationId xmlns:a16="http://schemas.microsoft.com/office/drawing/2014/main" id="{F31B5F60-1C3E-42AA-BF24-87A86D25332E}"/>
                    </a:ext>
                  </a:extLst>
                </p:cNvPr>
                <p:cNvSpPr/>
                <p:nvPr/>
              </p:nvSpPr>
              <p:spPr>
                <a:xfrm>
                  <a:off x="6349638" y="2480058"/>
                  <a:ext cx="4258194" cy="795467"/>
                </a:xfrm>
                <a:custGeom>
                  <a:avLst/>
                  <a:gdLst/>
                  <a:ahLst/>
                  <a:cxnLst/>
                  <a:rect l="l" t="t" r="r" b="b"/>
                  <a:pathLst>
                    <a:path w="5218970" h="795467" extrusionOk="0">
                      <a:moveTo>
                        <a:pt x="403272" y="0"/>
                      </a:moveTo>
                      <a:lnTo>
                        <a:pt x="437744" y="3413"/>
                      </a:lnTo>
                      <a:lnTo>
                        <a:pt x="437744" y="3379"/>
                      </a:lnTo>
                      <a:lnTo>
                        <a:pt x="5056553" y="3379"/>
                      </a:lnTo>
                      <a:cubicBezTo>
                        <a:pt x="5146253" y="3379"/>
                        <a:pt x="5218970" y="87466"/>
                        <a:pt x="5218970" y="191192"/>
                      </a:cubicBezTo>
                      <a:lnTo>
                        <a:pt x="5218970" y="607655"/>
                      </a:lnTo>
                      <a:cubicBezTo>
                        <a:pt x="5218970" y="711380"/>
                        <a:pt x="5146253" y="795467"/>
                        <a:pt x="5056553" y="795467"/>
                      </a:cubicBezTo>
                      <a:lnTo>
                        <a:pt x="437744" y="795467"/>
                      </a:lnTo>
                      <a:lnTo>
                        <a:pt x="437744" y="788675"/>
                      </a:lnTo>
                      <a:lnTo>
                        <a:pt x="403272" y="792088"/>
                      </a:lnTo>
                      <a:cubicBezTo>
                        <a:pt x="180551" y="792088"/>
                        <a:pt x="0" y="614773"/>
                        <a:pt x="0" y="396044"/>
                      </a:cubicBezTo>
                      <a:cubicBezTo>
                        <a:pt x="0" y="177315"/>
                        <a:pt x="180551" y="0"/>
                        <a:pt x="403272" y="0"/>
                      </a:cubicBezTo>
                      <a:close/>
                    </a:path>
                  </a:pathLst>
                </a:custGeom>
                <a:solidFill>
                  <a:schemeClr val="lt1"/>
                </a:solidFill>
                <a:ln>
                  <a:noFill/>
                </a:ln>
                <a:effectLst>
                  <a:outerShdw blurRad="50800" dist="38100" dir="5400000" algn="t"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62" name="Google Shape;224;p4">
                  <a:extLst>
                    <a:ext uri="{FF2B5EF4-FFF2-40B4-BE49-F238E27FC236}">
                      <a16:creationId xmlns:a16="http://schemas.microsoft.com/office/drawing/2014/main" id="{48AECD68-B2B2-480F-997B-BF91B3D5F75D}"/>
                    </a:ext>
                  </a:extLst>
                </p:cNvPr>
                <p:cNvSpPr/>
                <p:nvPr/>
              </p:nvSpPr>
              <p:spPr>
                <a:xfrm rot="10800000" flipH="1">
                  <a:off x="6426849" y="2550025"/>
                  <a:ext cx="619274" cy="619274"/>
                </a:xfrm>
                <a:prstGeom prst="ellipse">
                  <a:avLst/>
                </a:prstGeom>
                <a:gradFill>
                  <a:gsLst>
                    <a:gs pos="0">
                      <a:srgbClr val="9A1F82"/>
                    </a:gs>
                    <a:gs pos="80000">
                      <a:srgbClr val="ED79D7"/>
                    </a:gs>
                    <a:gs pos="100000">
                      <a:srgbClr val="F078D9"/>
                    </a:gs>
                  </a:gsLst>
                  <a:lin ang="16200000" scaled="0"/>
                </a:gradFill>
                <a:ln w="9525" cap="flat" cmpd="sng">
                  <a:solidFill>
                    <a:srgbClr val="E485D2"/>
                  </a:solidFill>
                  <a:prstDash val="solid"/>
                  <a:round/>
                  <a:headEnd type="none" w="sm" len="sm"/>
                  <a:tailEnd type="none" w="sm" len="sm"/>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sp>
            <p:nvSpPr>
              <p:cNvPr id="55" name="Google Shape;225;p4">
                <a:extLst>
                  <a:ext uri="{FF2B5EF4-FFF2-40B4-BE49-F238E27FC236}">
                    <a16:creationId xmlns:a16="http://schemas.microsoft.com/office/drawing/2014/main" id="{C1F52F1C-C445-4253-A92D-071A6AF90D70}"/>
                  </a:ext>
                </a:extLst>
              </p:cNvPr>
              <p:cNvSpPr txBox="1"/>
              <p:nvPr/>
            </p:nvSpPr>
            <p:spPr>
              <a:xfrm>
                <a:off x="7481945" y="2791041"/>
                <a:ext cx="3479924" cy="884126"/>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2000" b="1" dirty="0">
                    <a:latin typeface="+mj-lt"/>
                  </a:rPr>
                  <a:t>Q3: </a:t>
                </a:r>
                <a:r>
                  <a:rPr lang="en-US" sz="2000" dirty="0">
                    <a:latin typeface="+mj-lt"/>
                  </a:rPr>
                  <a:t>How many wheels does it have?</a:t>
                </a:r>
                <a:endParaRPr sz="3200" dirty="0">
                  <a:solidFill>
                    <a:schemeClr val="dk1"/>
                  </a:solidFill>
                  <a:latin typeface="+mj-lt"/>
                  <a:ea typeface="Calibri"/>
                  <a:cs typeface="Calibri"/>
                  <a:sym typeface="Calibri"/>
                </a:endParaRPr>
              </a:p>
            </p:txBody>
          </p:sp>
        </p:grpSp>
        <p:sp>
          <p:nvSpPr>
            <p:cNvPr id="53" name="Google Shape;226;p4">
              <a:extLst>
                <a:ext uri="{FF2B5EF4-FFF2-40B4-BE49-F238E27FC236}">
                  <a16:creationId xmlns:a16="http://schemas.microsoft.com/office/drawing/2014/main" id="{37706E08-044A-4810-8821-14EDF5B10FF7}"/>
                </a:ext>
              </a:extLst>
            </p:cNvPr>
            <p:cNvSpPr/>
            <p:nvPr/>
          </p:nvSpPr>
          <p:spPr>
            <a:xfrm>
              <a:off x="6924952" y="3027916"/>
              <a:ext cx="314510" cy="40011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r>
                <a:rPr lang="en-US" sz="2000">
                  <a:solidFill>
                    <a:schemeClr val="lt1"/>
                  </a:solidFill>
                  <a:latin typeface="Calibri"/>
                  <a:ea typeface="Calibri"/>
                  <a:cs typeface="Calibri"/>
                  <a:sym typeface="Calibri"/>
                </a:rPr>
                <a:t>3</a:t>
              </a:r>
              <a:endParaRPr sz="2000">
                <a:solidFill>
                  <a:schemeClr val="lt1"/>
                </a:solidFill>
                <a:latin typeface="Calibri"/>
                <a:ea typeface="Calibri"/>
                <a:cs typeface="Calibri"/>
                <a:sym typeface="Calibri"/>
              </a:endParaRPr>
            </a:p>
          </p:txBody>
        </p:sp>
      </p:grpSp>
      <p:grpSp>
        <p:nvGrpSpPr>
          <p:cNvPr id="20" name="Google Shape;227;p4">
            <a:extLst>
              <a:ext uri="{FF2B5EF4-FFF2-40B4-BE49-F238E27FC236}">
                <a16:creationId xmlns:a16="http://schemas.microsoft.com/office/drawing/2014/main" id="{CED746BE-4C37-4D2C-A1DE-76AC79B6F752}"/>
              </a:ext>
            </a:extLst>
          </p:cNvPr>
          <p:cNvGrpSpPr/>
          <p:nvPr/>
        </p:nvGrpSpPr>
        <p:grpSpPr>
          <a:xfrm>
            <a:off x="3641939" y="3643316"/>
            <a:ext cx="4240011" cy="1011877"/>
            <a:chOff x="1123643" y="3505627"/>
            <a:chExt cx="5295939" cy="1263872"/>
          </a:xfrm>
        </p:grpSpPr>
        <p:grpSp>
          <p:nvGrpSpPr>
            <p:cNvPr id="21" name="Google Shape;228;p4">
              <a:extLst>
                <a:ext uri="{FF2B5EF4-FFF2-40B4-BE49-F238E27FC236}">
                  <a16:creationId xmlns:a16="http://schemas.microsoft.com/office/drawing/2014/main" id="{7C81EDC9-58B6-412C-9F50-F3076E325B9D}"/>
                </a:ext>
              </a:extLst>
            </p:cNvPr>
            <p:cNvGrpSpPr/>
            <p:nvPr/>
          </p:nvGrpSpPr>
          <p:grpSpPr>
            <a:xfrm>
              <a:off x="1123643" y="3505627"/>
              <a:ext cx="5295939" cy="1263872"/>
              <a:chOff x="1123643" y="3505627"/>
              <a:chExt cx="5295939" cy="1263872"/>
            </a:xfrm>
          </p:grpSpPr>
          <p:grpSp>
            <p:nvGrpSpPr>
              <p:cNvPr id="22" name="Google Shape;229;p4">
                <a:extLst>
                  <a:ext uri="{FF2B5EF4-FFF2-40B4-BE49-F238E27FC236}">
                    <a16:creationId xmlns:a16="http://schemas.microsoft.com/office/drawing/2014/main" id="{542DA905-88E8-456A-9610-820424FBD129}"/>
                  </a:ext>
                </a:extLst>
              </p:cNvPr>
              <p:cNvGrpSpPr/>
              <p:nvPr/>
            </p:nvGrpSpPr>
            <p:grpSpPr>
              <a:xfrm flipH="1">
                <a:off x="1123643" y="3505627"/>
                <a:ext cx="5295939" cy="1263872"/>
                <a:chOff x="5527917" y="2244276"/>
                <a:chExt cx="5295939" cy="1263872"/>
              </a:xfrm>
            </p:grpSpPr>
            <p:sp>
              <p:nvSpPr>
                <p:cNvPr id="45" name="Google Shape;230;p4">
                  <a:extLst>
                    <a:ext uri="{FF2B5EF4-FFF2-40B4-BE49-F238E27FC236}">
                      <a16:creationId xmlns:a16="http://schemas.microsoft.com/office/drawing/2014/main" id="{790B77EC-DFA6-4350-8C70-2FC4D1972945}"/>
                    </a:ext>
                  </a:extLst>
                </p:cNvPr>
                <p:cNvSpPr/>
                <p:nvPr/>
              </p:nvSpPr>
              <p:spPr>
                <a:xfrm flipH="1">
                  <a:off x="5527917" y="2518545"/>
                  <a:ext cx="995275" cy="704039"/>
                </a:xfrm>
                <a:prstGeom prst="homePlate">
                  <a:avLst>
                    <a:gd name="adj" fmla="val 50000"/>
                  </a:avLst>
                </a:prstGeom>
                <a:noFill/>
                <a:ln w="25400" cap="flat" cmpd="sng">
                  <a:solidFill>
                    <a:srgbClr val="D9D9D9"/>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46" name="Google Shape;231;p4">
                  <a:extLst>
                    <a:ext uri="{FF2B5EF4-FFF2-40B4-BE49-F238E27FC236}">
                      <a16:creationId xmlns:a16="http://schemas.microsoft.com/office/drawing/2014/main" id="{0589BFAA-5034-49AC-95E4-5E821A5B7194}"/>
                    </a:ext>
                  </a:extLst>
                </p:cNvPr>
                <p:cNvSpPr/>
                <p:nvPr/>
              </p:nvSpPr>
              <p:spPr>
                <a:xfrm>
                  <a:off x="6302176" y="2307900"/>
                  <a:ext cx="4521680" cy="1128544"/>
                </a:xfrm>
                <a:prstGeom prst="roundRect">
                  <a:avLst>
                    <a:gd name="adj" fmla="val 25314"/>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47" name="Google Shape;232;p4">
                  <a:extLst>
                    <a:ext uri="{FF2B5EF4-FFF2-40B4-BE49-F238E27FC236}">
                      <a16:creationId xmlns:a16="http://schemas.microsoft.com/office/drawing/2014/main" id="{C72EEE7D-AA1E-402F-97F6-4B13BCAF605E}"/>
                    </a:ext>
                  </a:extLst>
                </p:cNvPr>
                <p:cNvSpPr/>
                <p:nvPr/>
              </p:nvSpPr>
              <p:spPr>
                <a:xfrm flipH="1">
                  <a:off x="5615372" y="2570994"/>
                  <a:ext cx="904292" cy="576064"/>
                </a:xfrm>
                <a:prstGeom prst="homePlate">
                  <a:avLst>
                    <a:gd name="adj" fmla="val 50000"/>
                  </a:avLst>
                </a:prstGeom>
                <a:gradFill>
                  <a:gsLst>
                    <a:gs pos="0">
                      <a:srgbClr val="1869AA"/>
                    </a:gs>
                    <a:gs pos="80000">
                      <a:srgbClr val="83C2F5"/>
                    </a:gs>
                    <a:gs pos="100000">
                      <a:srgbClr val="81C3F8"/>
                    </a:gs>
                  </a:gsLst>
                  <a:lin ang="16200000" scaled="0"/>
                </a:gradFill>
                <a:ln w="9525" cap="flat" cmpd="sng">
                  <a:solidFill>
                    <a:srgbClr val="8FC3EC"/>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48" name="Google Shape;233;p4">
                  <a:extLst>
                    <a:ext uri="{FF2B5EF4-FFF2-40B4-BE49-F238E27FC236}">
                      <a16:creationId xmlns:a16="http://schemas.microsoft.com/office/drawing/2014/main" id="{FF6269BC-816F-4842-8724-F3AED9746817}"/>
                    </a:ext>
                  </a:extLst>
                </p:cNvPr>
                <p:cNvSpPr/>
                <p:nvPr/>
              </p:nvSpPr>
              <p:spPr>
                <a:xfrm rot="10800000" flipH="1">
                  <a:off x="6051004" y="2244276"/>
                  <a:ext cx="1263872" cy="1263872"/>
                </a:xfrm>
                <a:prstGeom prst="ellipse">
                  <a:avLst/>
                </a:prstGeom>
                <a:gradFill>
                  <a:gsLst>
                    <a:gs pos="0">
                      <a:srgbClr val="1869AA"/>
                    </a:gs>
                    <a:gs pos="80000">
                      <a:srgbClr val="83C2F5"/>
                    </a:gs>
                    <a:gs pos="100000">
                      <a:srgbClr val="81C3F8"/>
                    </a:gs>
                  </a:gsLst>
                  <a:lin ang="16200000" scaled="0"/>
                </a:gradFill>
                <a:ln w="9525" cap="flat" cmpd="sng">
                  <a:solidFill>
                    <a:srgbClr val="8FC3EC"/>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49" name="Google Shape;234;p4">
                  <a:extLst>
                    <a:ext uri="{FF2B5EF4-FFF2-40B4-BE49-F238E27FC236}">
                      <a16:creationId xmlns:a16="http://schemas.microsoft.com/office/drawing/2014/main" id="{DA5608F7-4CAF-48BF-886F-DB7EBD7C4672}"/>
                    </a:ext>
                  </a:extLst>
                </p:cNvPr>
                <p:cNvSpPr/>
                <p:nvPr/>
              </p:nvSpPr>
              <p:spPr>
                <a:xfrm>
                  <a:off x="6185672" y="2383601"/>
                  <a:ext cx="985222" cy="985222"/>
                </a:xfrm>
                <a:prstGeom prst="ellipse">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50" name="Google Shape;235;p4">
                  <a:extLst>
                    <a:ext uri="{FF2B5EF4-FFF2-40B4-BE49-F238E27FC236}">
                      <a16:creationId xmlns:a16="http://schemas.microsoft.com/office/drawing/2014/main" id="{5AB5C045-4CFE-483D-BB9D-C973605A7ED1}"/>
                    </a:ext>
                  </a:extLst>
                </p:cNvPr>
                <p:cNvSpPr/>
                <p:nvPr/>
              </p:nvSpPr>
              <p:spPr>
                <a:xfrm>
                  <a:off x="6349638" y="2480058"/>
                  <a:ext cx="4330236" cy="795467"/>
                </a:xfrm>
                <a:custGeom>
                  <a:avLst/>
                  <a:gdLst/>
                  <a:ahLst/>
                  <a:cxnLst/>
                  <a:rect l="l" t="t" r="r" b="b"/>
                  <a:pathLst>
                    <a:path w="5218970" h="795467" extrusionOk="0">
                      <a:moveTo>
                        <a:pt x="403272" y="0"/>
                      </a:moveTo>
                      <a:lnTo>
                        <a:pt x="437744" y="3413"/>
                      </a:lnTo>
                      <a:lnTo>
                        <a:pt x="437744" y="3379"/>
                      </a:lnTo>
                      <a:lnTo>
                        <a:pt x="5056553" y="3379"/>
                      </a:lnTo>
                      <a:cubicBezTo>
                        <a:pt x="5146253" y="3379"/>
                        <a:pt x="5218970" y="87466"/>
                        <a:pt x="5218970" y="191192"/>
                      </a:cubicBezTo>
                      <a:lnTo>
                        <a:pt x="5218970" y="607655"/>
                      </a:lnTo>
                      <a:cubicBezTo>
                        <a:pt x="5218970" y="711380"/>
                        <a:pt x="5146253" y="795467"/>
                        <a:pt x="5056553" y="795467"/>
                      </a:cubicBezTo>
                      <a:lnTo>
                        <a:pt x="437744" y="795467"/>
                      </a:lnTo>
                      <a:lnTo>
                        <a:pt x="437744" y="788675"/>
                      </a:lnTo>
                      <a:lnTo>
                        <a:pt x="403272" y="792088"/>
                      </a:lnTo>
                      <a:cubicBezTo>
                        <a:pt x="180551" y="792088"/>
                        <a:pt x="0" y="614773"/>
                        <a:pt x="0" y="396044"/>
                      </a:cubicBezTo>
                      <a:cubicBezTo>
                        <a:pt x="0" y="177315"/>
                        <a:pt x="180551" y="0"/>
                        <a:pt x="403272" y="0"/>
                      </a:cubicBezTo>
                      <a:close/>
                    </a:path>
                  </a:pathLst>
                </a:custGeom>
                <a:solidFill>
                  <a:schemeClr val="lt1"/>
                </a:solidFill>
                <a:ln>
                  <a:noFill/>
                </a:ln>
                <a:effectLst>
                  <a:outerShdw blurRad="50800" dist="38100" dir="5400000" algn="t"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51" name="Google Shape;236;p4">
                  <a:extLst>
                    <a:ext uri="{FF2B5EF4-FFF2-40B4-BE49-F238E27FC236}">
                      <a16:creationId xmlns:a16="http://schemas.microsoft.com/office/drawing/2014/main" id="{22F3E912-8176-4216-89A9-2179CCBD52BC}"/>
                    </a:ext>
                  </a:extLst>
                </p:cNvPr>
                <p:cNvSpPr/>
                <p:nvPr/>
              </p:nvSpPr>
              <p:spPr>
                <a:xfrm rot="10800000" flipH="1">
                  <a:off x="6426849" y="2550025"/>
                  <a:ext cx="619274" cy="619274"/>
                </a:xfrm>
                <a:prstGeom prst="ellipse">
                  <a:avLst/>
                </a:prstGeom>
                <a:gradFill>
                  <a:gsLst>
                    <a:gs pos="0">
                      <a:srgbClr val="1869AA"/>
                    </a:gs>
                    <a:gs pos="80000">
                      <a:srgbClr val="83C2F5"/>
                    </a:gs>
                    <a:gs pos="100000">
                      <a:srgbClr val="81C3F8"/>
                    </a:gs>
                  </a:gsLst>
                  <a:lin ang="16200000" scaled="0"/>
                </a:gradFill>
                <a:ln w="9525" cap="flat" cmpd="sng">
                  <a:solidFill>
                    <a:srgbClr val="8FC3EC"/>
                  </a:solidFill>
                  <a:prstDash val="solid"/>
                  <a:round/>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grpSp>
          <p:sp>
            <p:nvSpPr>
              <p:cNvPr id="44" name="Google Shape;237;p4">
                <a:extLst>
                  <a:ext uri="{FF2B5EF4-FFF2-40B4-BE49-F238E27FC236}">
                    <a16:creationId xmlns:a16="http://schemas.microsoft.com/office/drawing/2014/main" id="{50500662-FC2D-4F59-89D1-3B1E2F0E885D}"/>
                  </a:ext>
                </a:extLst>
              </p:cNvPr>
              <p:cNvSpPr txBox="1"/>
              <p:nvPr/>
            </p:nvSpPr>
            <p:spPr>
              <a:xfrm>
                <a:off x="1333538" y="3898211"/>
                <a:ext cx="3390696" cy="499701"/>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2000" b="1" dirty="0">
                    <a:latin typeface="+mj-lt"/>
                  </a:rPr>
                  <a:t>Q4: </a:t>
                </a:r>
                <a:r>
                  <a:rPr lang="en-US" sz="2000" dirty="0">
                    <a:latin typeface="+mj-lt"/>
                  </a:rPr>
                  <a:t>  Who uses this bus?</a:t>
                </a:r>
                <a:endParaRPr sz="3200" dirty="0">
                  <a:solidFill>
                    <a:schemeClr val="dk1"/>
                  </a:solidFill>
                  <a:latin typeface="+mj-lt"/>
                  <a:ea typeface="Calibri"/>
                  <a:cs typeface="Calibri"/>
                  <a:sym typeface="Calibri"/>
                </a:endParaRPr>
              </a:p>
            </p:txBody>
          </p:sp>
        </p:grpSp>
        <p:sp>
          <p:nvSpPr>
            <p:cNvPr id="42" name="Google Shape;238;p4">
              <a:extLst>
                <a:ext uri="{FF2B5EF4-FFF2-40B4-BE49-F238E27FC236}">
                  <a16:creationId xmlns:a16="http://schemas.microsoft.com/office/drawing/2014/main" id="{DB498A47-8F55-401E-B752-40915FBB6125}"/>
                </a:ext>
              </a:extLst>
            </p:cNvPr>
            <p:cNvSpPr/>
            <p:nvPr/>
          </p:nvSpPr>
          <p:spPr>
            <a:xfrm>
              <a:off x="5072789" y="3939087"/>
              <a:ext cx="314510" cy="40011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r>
                <a:rPr lang="en-US" sz="2000">
                  <a:solidFill>
                    <a:schemeClr val="lt1"/>
                  </a:solidFill>
                  <a:latin typeface="Calibri"/>
                  <a:ea typeface="Calibri"/>
                  <a:cs typeface="Calibri"/>
                  <a:sym typeface="Calibri"/>
                </a:rPr>
                <a:t>4</a:t>
              </a:r>
              <a:endParaRPr sz="2000">
                <a:solidFill>
                  <a:schemeClr val="lt1"/>
                </a:solidFill>
                <a:latin typeface="Calibri"/>
                <a:ea typeface="Calibri"/>
                <a:cs typeface="Calibri"/>
                <a:sym typeface="Calibri"/>
              </a:endParaRPr>
            </a:p>
          </p:txBody>
        </p:sp>
      </p:grpSp>
      <p:grpSp>
        <p:nvGrpSpPr>
          <p:cNvPr id="23" name="Google Shape;239;p4">
            <a:extLst>
              <a:ext uri="{FF2B5EF4-FFF2-40B4-BE49-F238E27FC236}">
                <a16:creationId xmlns:a16="http://schemas.microsoft.com/office/drawing/2014/main" id="{5FF3CA02-0CA7-4148-B1FC-4777DA47826E}"/>
              </a:ext>
            </a:extLst>
          </p:cNvPr>
          <p:cNvGrpSpPr/>
          <p:nvPr/>
        </p:nvGrpSpPr>
        <p:grpSpPr>
          <a:xfrm>
            <a:off x="7167570" y="4560264"/>
            <a:ext cx="4179790" cy="1011876"/>
            <a:chOff x="5873753" y="4391212"/>
            <a:chExt cx="5220718" cy="1263872"/>
          </a:xfrm>
        </p:grpSpPr>
        <p:grpSp>
          <p:nvGrpSpPr>
            <p:cNvPr id="24" name="Google Shape;240;p4">
              <a:extLst>
                <a:ext uri="{FF2B5EF4-FFF2-40B4-BE49-F238E27FC236}">
                  <a16:creationId xmlns:a16="http://schemas.microsoft.com/office/drawing/2014/main" id="{711B6C61-0DA9-46A3-8249-A8BB562990A5}"/>
                </a:ext>
              </a:extLst>
            </p:cNvPr>
            <p:cNvGrpSpPr/>
            <p:nvPr/>
          </p:nvGrpSpPr>
          <p:grpSpPr>
            <a:xfrm>
              <a:off x="5873753" y="4391212"/>
              <a:ext cx="5220718" cy="1263872"/>
              <a:chOff x="5873753" y="4391212"/>
              <a:chExt cx="5220718" cy="1263872"/>
            </a:xfrm>
          </p:grpSpPr>
          <p:grpSp>
            <p:nvGrpSpPr>
              <p:cNvPr id="25" name="Google Shape;241;p4">
                <a:extLst>
                  <a:ext uri="{FF2B5EF4-FFF2-40B4-BE49-F238E27FC236}">
                    <a16:creationId xmlns:a16="http://schemas.microsoft.com/office/drawing/2014/main" id="{51232FFE-6D92-48D3-9AE3-DA2CF7F982F3}"/>
                  </a:ext>
                </a:extLst>
              </p:cNvPr>
              <p:cNvGrpSpPr/>
              <p:nvPr/>
            </p:nvGrpSpPr>
            <p:grpSpPr>
              <a:xfrm>
                <a:off x="5873753" y="4391212"/>
                <a:ext cx="5220718" cy="1263872"/>
                <a:chOff x="5531419" y="2244276"/>
                <a:chExt cx="5220718" cy="1263872"/>
              </a:xfrm>
            </p:grpSpPr>
            <p:sp>
              <p:nvSpPr>
                <p:cNvPr id="34" name="Google Shape;242;p4">
                  <a:extLst>
                    <a:ext uri="{FF2B5EF4-FFF2-40B4-BE49-F238E27FC236}">
                      <a16:creationId xmlns:a16="http://schemas.microsoft.com/office/drawing/2014/main" id="{2F2935C1-5F62-4978-A375-16842D3DE737}"/>
                    </a:ext>
                  </a:extLst>
                </p:cNvPr>
                <p:cNvSpPr/>
                <p:nvPr/>
              </p:nvSpPr>
              <p:spPr>
                <a:xfrm flipH="1">
                  <a:off x="5531419" y="2529667"/>
                  <a:ext cx="956667" cy="690817"/>
                </a:xfrm>
                <a:prstGeom prst="homePlate">
                  <a:avLst>
                    <a:gd name="adj" fmla="val 50000"/>
                  </a:avLst>
                </a:prstGeom>
                <a:noFill/>
                <a:ln w="25400" cap="flat" cmpd="sng">
                  <a:solidFill>
                    <a:srgbClr val="D9D9D9"/>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35" name="Google Shape;243;p4">
                  <a:extLst>
                    <a:ext uri="{FF2B5EF4-FFF2-40B4-BE49-F238E27FC236}">
                      <a16:creationId xmlns:a16="http://schemas.microsoft.com/office/drawing/2014/main" id="{5E4EFF3A-0378-45DC-BE3B-F80F0F8A4F7F}"/>
                    </a:ext>
                  </a:extLst>
                </p:cNvPr>
                <p:cNvSpPr/>
                <p:nvPr/>
              </p:nvSpPr>
              <p:spPr>
                <a:xfrm>
                  <a:off x="6302176" y="2307900"/>
                  <a:ext cx="4449961" cy="1128544"/>
                </a:xfrm>
                <a:prstGeom prst="roundRect">
                  <a:avLst>
                    <a:gd name="adj" fmla="val 25314"/>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36" name="Google Shape;244;p4">
                  <a:extLst>
                    <a:ext uri="{FF2B5EF4-FFF2-40B4-BE49-F238E27FC236}">
                      <a16:creationId xmlns:a16="http://schemas.microsoft.com/office/drawing/2014/main" id="{5748BDB0-EAA3-4559-BC21-5DD958BCC83D}"/>
                    </a:ext>
                  </a:extLst>
                </p:cNvPr>
                <p:cNvSpPr/>
                <p:nvPr/>
              </p:nvSpPr>
              <p:spPr>
                <a:xfrm flipH="1">
                  <a:off x="5615372" y="2581717"/>
                  <a:ext cx="904292" cy="576064"/>
                </a:xfrm>
                <a:prstGeom prst="homePlate">
                  <a:avLst>
                    <a:gd name="adj" fmla="val 50000"/>
                  </a:avLst>
                </a:prstGeom>
                <a:gradFill>
                  <a:gsLst>
                    <a:gs pos="0">
                      <a:srgbClr val="A54414"/>
                    </a:gs>
                    <a:gs pos="80000">
                      <a:srgbClr val="F79C6F"/>
                    </a:gs>
                    <a:gs pos="100000">
                      <a:srgbClr val="FB9C6D"/>
                    </a:gs>
                  </a:gsLst>
                  <a:lin ang="16200000" scaled="0"/>
                </a:gradFill>
                <a:ln w="9525" cap="flat" cmpd="sng">
                  <a:solidFill>
                    <a:srgbClr val="ECA37D"/>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37" name="Google Shape;245;p4">
                  <a:extLst>
                    <a:ext uri="{FF2B5EF4-FFF2-40B4-BE49-F238E27FC236}">
                      <a16:creationId xmlns:a16="http://schemas.microsoft.com/office/drawing/2014/main" id="{DB88FB1C-1A6A-4B13-BBCB-70EAECF68CDD}"/>
                    </a:ext>
                  </a:extLst>
                </p:cNvPr>
                <p:cNvSpPr/>
                <p:nvPr/>
              </p:nvSpPr>
              <p:spPr>
                <a:xfrm rot="10800000" flipH="1">
                  <a:off x="6051004" y="2244276"/>
                  <a:ext cx="1263872" cy="1263872"/>
                </a:xfrm>
                <a:prstGeom prst="ellipse">
                  <a:avLst/>
                </a:prstGeom>
                <a:gradFill>
                  <a:gsLst>
                    <a:gs pos="0">
                      <a:srgbClr val="A54414"/>
                    </a:gs>
                    <a:gs pos="80000">
                      <a:srgbClr val="F79C6F"/>
                    </a:gs>
                    <a:gs pos="100000">
                      <a:srgbClr val="FB9C6D"/>
                    </a:gs>
                  </a:gsLst>
                  <a:lin ang="16200000" scaled="0"/>
                </a:gradFill>
                <a:ln w="9525" cap="flat" cmpd="sng">
                  <a:solidFill>
                    <a:srgbClr val="ECA37D"/>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38" name="Google Shape;246;p4">
                  <a:extLst>
                    <a:ext uri="{FF2B5EF4-FFF2-40B4-BE49-F238E27FC236}">
                      <a16:creationId xmlns:a16="http://schemas.microsoft.com/office/drawing/2014/main" id="{778EF410-5323-4ED9-88C3-B2ED9D169735}"/>
                    </a:ext>
                  </a:extLst>
                </p:cNvPr>
                <p:cNvSpPr/>
                <p:nvPr/>
              </p:nvSpPr>
              <p:spPr>
                <a:xfrm>
                  <a:off x="6185672" y="2383601"/>
                  <a:ext cx="985222" cy="985222"/>
                </a:xfrm>
                <a:prstGeom prst="ellipse">
                  <a:avLst/>
                </a:prstGeom>
                <a:solidFill>
                  <a:srgbClr val="D8D8D8"/>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39" name="Google Shape;247;p4">
                  <a:extLst>
                    <a:ext uri="{FF2B5EF4-FFF2-40B4-BE49-F238E27FC236}">
                      <a16:creationId xmlns:a16="http://schemas.microsoft.com/office/drawing/2014/main" id="{3638B776-1A67-4757-9237-956DB02A3647}"/>
                    </a:ext>
                  </a:extLst>
                </p:cNvPr>
                <p:cNvSpPr/>
                <p:nvPr/>
              </p:nvSpPr>
              <p:spPr>
                <a:xfrm>
                  <a:off x="6349638" y="2480058"/>
                  <a:ext cx="4258484" cy="795468"/>
                </a:xfrm>
                <a:custGeom>
                  <a:avLst/>
                  <a:gdLst/>
                  <a:ahLst/>
                  <a:cxnLst/>
                  <a:rect l="l" t="t" r="r" b="b"/>
                  <a:pathLst>
                    <a:path w="5218970" h="795467" extrusionOk="0">
                      <a:moveTo>
                        <a:pt x="403272" y="0"/>
                      </a:moveTo>
                      <a:lnTo>
                        <a:pt x="437744" y="3413"/>
                      </a:lnTo>
                      <a:lnTo>
                        <a:pt x="437744" y="3379"/>
                      </a:lnTo>
                      <a:lnTo>
                        <a:pt x="5056553" y="3379"/>
                      </a:lnTo>
                      <a:cubicBezTo>
                        <a:pt x="5146253" y="3379"/>
                        <a:pt x="5218970" y="87466"/>
                        <a:pt x="5218970" y="191192"/>
                      </a:cubicBezTo>
                      <a:lnTo>
                        <a:pt x="5218970" y="607655"/>
                      </a:lnTo>
                      <a:cubicBezTo>
                        <a:pt x="5218970" y="711380"/>
                        <a:pt x="5146253" y="795467"/>
                        <a:pt x="5056553" y="795467"/>
                      </a:cubicBezTo>
                      <a:lnTo>
                        <a:pt x="437744" y="795467"/>
                      </a:lnTo>
                      <a:lnTo>
                        <a:pt x="437744" y="788675"/>
                      </a:lnTo>
                      <a:lnTo>
                        <a:pt x="403272" y="792088"/>
                      </a:lnTo>
                      <a:cubicBezTo>
                        <a:pt x="180551" y="792088"/>
                        <a:pt x="0" y="614773"/>
                        <a:pt x="0" y="396044"/>
                      </a:cubicBezTo>
                      <a:cubicBezTo>
                        <a:pt x="0" y="177315"/>
                        <a:pt x="180551" y="0"/>
                        <a:pt x="403272" y="0"/>
                      </a:cubicBezTo>
                      <a:close/>
                    </a:path>
                  </a:pathLst>
                </a:custGeom>
                <a:solidFill>
                  <a:schemeClr val="lt1"/>
                </a:solidFill>
                <a:ln>
                  <a:noFill/>
                </a:ln>
                <a:effectLst>
                  <a:outerShdw blurRad="50800" dist="38100" dir="5400000" algn="t"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sp>
              <p:nvSpPr>
                <p:cNvPr id="40" name="Google Shape;248;p4">
                  <a:extLst>
                    <a:ext uri="{FF2B5EF4-FFF2-40B4-BE49-F238E27FC236}">
                      <a16:creationId xmlns:a16="http://schemas.microsoft.com/office/drawing/2014/main" id="{15D8990C-4D5C-440E-BE97-568D5792ECE4}"/>
                    </a:ext>
                  </a:extLst>
                </p:cNvPr>
                <p:cNvSpPr/>
                <p:nvPr/>
              </p:nvSpPr>
              <p:spPr>
                <a:xfrm rot="10800000" flipH="1">
                  <a:off x="6426849" y="2550025"/>
                  <a:ext cx="619274" cy="619274"/>
                </a:xfrm>
                <a:prstGeom prst="ellipse">
                  <a:avLst/>
                </a:prstGeom>
                <a:gradFill>
                  <a:gsLst>
                    <a:gs pos="0">
                      <a:srgbClr val="A54414"/>
                    </a:gs>
                    <a:gs pos="80000">
                      <a:srgbClr val="F79C6F"/>
                    </a:gs>
                    <a:gs pos="100000">
                      <a:srgbClr val="FB9C6D"/>
                    </a:gs>
                  </a:gsLst>
                  <a:lin ang="16200000" scaled="0"/>
                </a:gradFill>
                <a:ln w="9525" cap="flat" cmpd="sng">
                  <a:solidFill>
                    <a:srgbClr val="ECA37D"/>
                  </a:solidFill>
                  <a:prstDash val="solid"/>
                  <a:round/>
                  <a:headEnd type="none" w="sm" len="sm"/>
                  <a:tailEnd type="none" w="sm" len="sm"/>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None/>
                  </a:pPr>
                  <a:endParaRPr sz="1800">
                    <a:solidFill>
                      <a:schemeClr val="lt1"/>
                    </a:solidFill>
                    <a:latin typeface="Calibri"/>
                    <a:ea typeface="Calibri"/>
                    <a:cs typeface="Calibri"/>
                    <a:sym typeface="Calibri"/>
                  </a:endParaRPr>
                </a:p>
              </p:txBody>
            </p:sp>
          </p:grpSp>
          <p:sp>
            <p:nvSpPr>
              <p:cNvPr id="33" name="Google Shape;249;p4">
                <a:extLst>
                  <a:ext uri="{FF2B5EF4-FFF2-40B4-BE49-F238E27FC236}">
                    <a16:creationId xmlns:a16="http://schemas.microsoft.com/office/drawing/2014/main" id="{6A96D4A0-EC97-4E31-AFC6-912F3EF0DB20}"/>
                  </a:ext>
                </a:extLst>
              </p:cNvPr>
              <p:cNvSpPr txBox="1"/>
              <p:nvPr/>
            </p:nvSpPr>
            <p:spPr>
              <a:xfrm>
                <a:off x="7390643" y="4584338"/>
                <a:ext cx="3569152" cy="884127"/>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2000" b="1" dirty="0">
                    <a:latin typeface="+mj-lt"/>
                  </a:rPr>
                  <a:t>Q5: </a:t>
                </a:r>
                <a:r>
                  <a:rPr lang="en-US" sz="2000" dirty="0">
                    <a:latin typeface="+mj-lt"/>
                  </a:rPr>
                  <a:t>Why do they use this bus?</a:t>
                </a:r>
                <a:endParaRPr sz="3200" dirty="0">
                  <a:solidFill>
                    <a:schemeClr val="dk1"/>
                  </a:solidFill>
                  <a:latin typeface="+mj-lt"/>
                  <a:ea typeface="Calibri"/>
                  <a:cs typeface="Calibri"/>
                  <a:sym typeface="Calibri"/>
                </a:endParaRPr>
              </a:p>
            </p:txBody>
          </p:sp>
        </p:grpSp>
        <p:sp>
          <p:nvSpPr>
            <p:cNvPr id="31" name="Google Shape;250;p4">
              <a:extLst>
                <a:ext uri="{FF2B5EF4-FFF2-40B4-BE49-F238E27FC236}">
                  <a16:creationId xmlns:a16="http://schemas.microsoft.com/office/drawing/2014/main" id="{97D27D5A-1A12-4F5B-BF6B-BB070052E8E8}"/>
                </a:ext>
              </a:extLst>
            </p:cNvPr>
            <p:cNvSpPr/>
            <p:nvPr/>
          </p:nvSpPr>
          <p:spPr>
            <a:xfrm>
              <a:off x="6922704" y="4806543"/>
              <a:ext cx="314510" cy="40011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r>
                <a:rPr lang="en-US" sz="2000">
                  <a:solidFill>
                    <a:schemeClr val="lt1"/>
                  </a:solidFill>
                  <a:latin typeface="Calibri"/>
                  <a:ea typeface="Calibri"/>
                  <a:cs typeface="Calibri"/>
                  <a:sym typeface="Calibri"/>
                </a:rPr>
                <a:t>5</a:t>
              </a:r>
              <a:endParaRPr sz="2000">
                <a:solidFill>
                  <a:schemeClr val="lt1"/>
                </a:solidFill>
                <a:latin typeface="Calibri"/>
                <a:ea typeface="Calibri"/>
                <a:cs typeface="Calibri"/>
                <a:sym typeface="Calibri"/>
              </a:endParaRPr>
            </a:p>
          </p:txBody>
        </p:sp>
      </p:grpSp>
      <p:pic>
        <p:nvPicPr>
          <p:cNvPr id="19458" name="Picture 2" descr="https://lh3.googleusercontent.com/ULLxEgwxfX0YQeepzF3gGiOTrAycd4WoT6neOyiFmxMDRVplnK1hoxv79K2H1KntPCmLZU9ltKHxQRybKcebi34JABLMwrntrf5dhQmzc7PtXjxTort0usbN2hdf4ruTgtTdE_Ot"/>
          <p:cNvPicPr>
            <a:picLocks noChangeAspect="1" noChangeArrowheads="1"/>
          </p:cNvPicPr>
          <p:nvPr/>
        </p:nvPicPr>
        <p:blipFill>
          <a:blip r:embed="rId3"/>
          <a:stretch>
            <a:fillRect/>
          </a:stretch>
        </p:blipFill>
        <p:spPr bwMode="auto">
          <a:xfrm>
            <a:off x="53608" y="1033963"/>
            <a:ext cx="3189347" cy="1521277"/>
          </a:xfrm>
          <a:prstGeom prst="rect">
            <a:avLst/>
          </a:prstGeom>
          <a:noFill/>
        </p:spPr>
      </p:pic>
      <p:sp>
        <p:nvSpPr>
          <p:cNvPr id="98" name="Freeform 97"/>
          <p:cNvSpPr/>
          <p:nvPr/>
        </p:nvSpPr>
        <p:spPr>
          <a:xfrm flipH="1">
            <a:off x="983432" y="71414"/>
            <a:ext cx="9928187" cy="720080"/>
          </a:xfrm>
          <a:custGeom>
            <a:avLst/>
            <a:gdLst>
              <a:gd name="connsiteX0" fmla="*/ 9568147 w 9928187"/>
              <a:gd name="connsiteY0" fmla="*/ 0 h 720080"/>
              <a:gd name="connsiteX1" fmla="*/ 9424131 w 9928187"/>
              <a:gd name="connsiteY1" fmla="*/ 0 h 720080"/>
              <a:gd name="connsiteX2" fmla="*/ 504056 w 9928187"/>
              <a:gd name="connsiteY2" fmla="*/ 0 h 720080"/>
              <a:gd name="connsiteX3" fmla="*/ 360040 w 9928187"/>
              <a:gd name="connsiteY3" fmla="*/ 0 h 720080"/>
              <a:gd name="connsiteX4" fmla="*/ 0 w 9928187"/>
              <a:gd name="connsiteY4" fmla="*/ 360040 h 720080"/>
              <a:gd name="connsiteX5" fmla="*/ 360040 w 9928187"/>
              <a:gd name="connsiteY5" fmla="*/ 720080 h 720080"/>
              <a:gd name="connsiteX6" fmla="*/ 504056 w 9928187"/>
              <a:gd name="connsiteY6" fmla="*/ 720080 h 720080"/>
              <a:gd name="connsiteX7" fmla="*/ 9424131 w 9928187"/>
              <a:gd name="connsiteY7" fmla="*/ 720080 h 720080"/>
              <a:gd name="connsiteX8" fmla="*/ 9568147 w 9928187"/>
              <a:gd name="connsiteY8" fmla="*/ 720080 h 720080"/>
              <a:gd name="connsiteX9" fmla="*/ 9928187 w 9928187"/>
              <a:gd name="connsiteY9" fmla="*/ 360040 h 72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8187" h="720080">
                <a:moveTo>
                  <a:pt x="9568147" y="0"/>
                </a:moveTo>
                <a:lnTo>
                  <a:pt x="9424131" y="0"/>
                </a:lnTo>
                <a:lnTo>
                  <a:pt x="504056" y="0"/>
                </a:lnTo>
                <a:lnTo>
                  <a:pt x="360040" y="0"/>
                </a:lnTo>
                <a:lnTo>
                  <a:pt x="0" y="360040"/>
                </a:lnTo>
                <a:lnTo>
                  <a:pt x="360040" y="720080"/>
                </a:lnTo>
                <a:lnTo>
                  <a:pt x="504056" y="720080"/>
                </a:lnTo>
                <a:lnTo>
                  <a:pt x="9424131" y="720080"/>
                </a:lnTo>
                <a:lnTo>
                  <a:pt x="9568147" y="720080"/>
                </a:lnTo>
                <a:lnTo>
                  <a:pt x="9928187" y="360040"/>
                </a:lnTo>
                <a:close/>
              </a:path>
            </a:pathLst>
          </a:custGeom>
          <a:ln w="57150"/>
          <a:scene3d>
            <a:camera prst="orthographicFront"/>
            <a:lightRig rig="threePt" dir="t"/>
          </a:scene3d>
          <a:sp3d>
            <a:bevelT w="114300" prst="artDeco"/>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99" name="Title 1"/>
          <p:cNvSpPr>
            <a:spLocks noGrp="1"/>
          </p:cNvSpPr>
          <p:nvPr>
            <p:ph type="title"/>
          </p:nvPr>
        </p:nvSpPr>
        <p:spPr>
          <a:xfrm>
            <a:off x="1447786" y="104438"/>
            <a:ext cx="9296427" cy="654032"/>
          </a:xfrm>
          <a:prstGeom prst="homePlate">
            <a:avLst>
              <a:gd name="adj" fmla="val 75166"/>
            </a:avLst>
          </a:prstGeom>
        </p:spPr>
        <p:txBody>
          <a:bodyPr/>
          <a:lstStyle/>
          <a:p>
            <a:r>
              <a:rPr lang="en-US" b="1" dirty="0"/>
              <a:t>Picture Composition</a:t>
            </a:r>
          </a:p>
        </p:txBody>
      </p:sp>
      <p:sp>
        <p:nvSpPr>
          <p:cNvPr id="100" name="TextBox 99"/>
          <p:cNvSpPr txBox="1"/>
          <p:nvPr/>
        </p:nvSpPr>
        <p:spPr>
          <a:xfrm>
            <a:off x="1274621" y="2720533"/>
            <a:ext cx="747320" cy="4924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sz="2600" b="1" dirty="0">
                <a:solidFill>
                  <a:schemeClr val="bg1"/>
                </a:solidFill>
              </a:rPr>
              <a:t>BUS</a:t>
            </a:r>
          </a:p>
        </p:txBody>
      </p:sp>
      <p:sp>
        <p:nvSpPr>
          <p:cNvPr id="102" name="TextBox 101"/>
          <p:cNvSpPr txBox="1"/>
          <p:nvPr/>
        </p:nvSpPr>
        <p:spPr>
          <a:xfrm>
            <a:off x="4122526" y="1298049"/>
            <a:ext cx="2593965" cy="400110"/>
          </a:xfrm>
          <a:prstGeom prst="rect">
            <a:avLst/>
          </a:prstGeom>
          <a:noFill/>
          <a:ln w="28575">
            <a:solidFill>
              <a:srgbClr val="00B0F0"/>
            </a:solidFill>
          </a:ln>
        </p:spPr>
        <p:txBody>
          <a:bodyPr wrap="square" rtlCol="0">
            <a:spAutoFit/>
          </a:bodyPr>
          <a:lstStyle/>
          <a:p>
            <a:r>
              <a:rPr lang="en-US" sz="2000" b="1" dirty="0"/>
              <a:t>A1: </a:t>
            </a:r>
            <a:r>
              <a:rPr lang="en-US" sz="2000" dirty="0"/>
              <a:t>It is a school bus.</a:t>
            </a:r>
          </a:p>
        </p:txBody>
      </p:sp>
      <p:sp>
        <p:nvSpPr>
          <p:cNvPr id="103" name="TextBox 102"/>
          <p:cNvSpPr txBox="1"/>
          <p:nvPr/>
        </p:nvSpPr>
        <p:spPr>
          <a:xfrm>
            <a:off x="8286989" y="2143116"/>
            <a:ext cx="3065595" cy="400110"/>
          </a:xfrm>
          <a:prstGeom prst="rect">
            <a:avLst/>
          </a:prstGeom>
          <a:noFill/>
          <a:ln w="28575">
            <a:solidFill>
              <a:srgbClr val="00B0F0"/>
            </a:solidFill>
          </a:ln>
        </p:spPr>
        <p:txBody>
          <a:bodyPr wrap="square" rtlCol="0">
            <a:spAutoFit/>
          </a:bodyPr>
          <a:lstStyle/>
          <a:p>
            <a:pPr algn="ctr"/>
            <a:r>
              <a:rPr lang="en-US" sz="2000" b="1" dirty="0"/>
              <a:t>A2: </a:t>
            </a:r>
            <a:r>
              <a:rPr lang="en-US" sz="2000" dirty="0"/>
              <a:t>It is yellow in </a:t>
            </a:r>
            <a:r>
              <a:rPr lang="en-US" sz="2000" dirty="0" err="1"/>
              <a:t>colour</a:t>
            </a:r>
            <a:r>
              <a:rPr lang="en-US" sz="2000" dirty="0"/>
              <a:t>.</a:t>
            </a:r>
          </a:p>
        </p:txBody>
      </p:sp>
      <p:sp>
        <p:nvSpPr>
          <p:cNvPr id="104" name="TextBox 103"/>
          <p:cNvSpPr txBox="1"/>
          <p:nvPr/>
        </p:nvSpPr>
        <p:spPr>
          <a:xfrm>
            <a:off x="4066372" y="3059668"/>
            <a:ext cx="2672571" cy="400110"/>
          </a:xfrm>
          <a:prstGeom prst="rect">
            <a:avLst/>
          </a:prstGeom>
          <a:noFill/>
          <a:ln w="28575">
            <a:solidFill>
              <a:srgbClr val="00B0F0"/>
            </a:solidFill>
          </a:ln>
        </p:spPr>
        <p:txBody>
          <a:bodyPr wrap="square" rtlCol="0">
            <a:spAutoFit/>
          </a:bodyPr>
          <a:lstStyle/>
          <a:p>
            <a:pPr algn="ctr"/>
            <a:r>
              <a:rPr lang="en-US" sz="2000" b="1" dirty="0"/>
              <a:t>A3:  </a:t>
            </a:r>
            <a:r>
              <a:rPr lang="en-US" sz="2000" dirty="0"/>
              <a:t>It has four wheels.</a:t>
            </a:r>
          </a:p>
        </p:txBody>
      </p:sp>
      <p:sp>
        <p:nvSpPr>
          <p:cNvPr id="105" name="TextBox 104"/>
          <p:cNvSpPr txBox="1"/>
          <p:nvPr/>
        </p:nvSpPr>
        <p:spPr>
          <a:xfrm>
            <a:off x="8244916" y="3949385"/>
            <a:ext cx="3556045" cy="400110"/>
          </a:xfrm>
          <a:prstGeom prst="rect">
            <a:avLst/>
          </a:prstGeom>
          <a:noFill/>
          <a:ln w="28575">
            <a:solidFill>
              <a:srgbClr val="00B0F0"/>
            </a:solidFill>
          </a:ln>
        </p:spPr>
        <p:txBody>
          <a:bodyPr wrap="square" rtlCol="0">
            <a:spAutoFit/>
          </a:bodyPr>
          <a:lstStyle/>
          <a:p>
            <a:pPr algn="ctr"/>
            <a:r>
              <a:rPr lang="en-US" sz="2000" b="1" dirty="0"/>
              <a:t>A4</a:t>
            </a:r>
            <a:r>
              <a:rPr lang="en-US" sz="2000" dirty="0"/>
              <a:t>: School children use this bus.</a:t>
            </a:r>
          </a:p>
        </p:txBody>
      </p:sp>
      <p:sp>
        <p:nvSpPr>
          <p:cNvPr id="106" name="TextBox 105"/>
          <p:cNvSpPr txBox="1"/>
          <p:nvPr/>
        </p:nvSpPr>
        <p:spPr>
          <a:xfrm>
            <a:off x="3038385" y="4857760"/>
            <a:ext cx="3694435" cy="400110"/>
          </a:xfrm>
          <a:prstGeom prst="rect">
            <a:avLst/>
          </a:prstGeom>
          <a:noFill/>
          <a:ln w="28575">
            <a:solidFill>
              <a:srgbClr val="00B0F0"/>
            </a:solidFill>
          </a:ln>
        </p:spPr>
        <p:txBody>
          <a:bodyPr wrap="square" rtlCol="0">
            <a:spAutoFit/>
          </a:bodyPr>
          <a:lstStyle/>
          <a:p>
            <a:r>
              <a:rPr lang="en-US" sz="2000" b="1" dirty="0"/>
              <a:t>A5: </a:t>
            </a:r>
            <a:r>
              <a:rPr lang="en-US" sz="2000" dirty="0"/>
              <a:t>They use it to go to school.</a:t>
            </a:r>
          </a:p>
        </p:txBody>
      </p:sp>
      <p:graphicFrame>
        <p:nvGraphicFramePr>
          <p:cNvPr id="107" name="Table 106"/>
          <p:cNvGraphicFramePr>
            <a:graphicFrameLocks noGrp="1"/>
          </p:cNvGraphicFramePr>
          <p:nvPr>
            <p:extLst>
              <p:ext uri="{D42A27DB-BD31-4B8C-83A1-F6EECF244321}">
                <p14:modId xmlns:p14="http://schemas.microsoft.com/office/powerpoint/2010/main" val="2581001832"/>
              </p:ext>
            </p:extLst>
          </p:nvPr>
        </p:nvGraphicFramePr>
        <p:xfrm>
          <a:off x="555910" y="3300968"/>
          <a:ext cx="2184743" cy="1280160"/>
        </p:xfrm>
        <a:graphic>
          <a:graphicData uri="http://schemas.openxmlformats.org/drawingml/2006/table">
            <a:tbl>
              <a:tblPr bandRow="1">
                <a:tableStyleId>{7DF18680-E054-41AD-8BC1-D1AEF772440D}</a:tableStyleId>
              </a:tblPr>
              <a:tblGrid>
                <a:gridCol w="1003685">
                  <a:extLst>
                    <a:ext uri="{9D8B030D-6E8A-4147-A177-3AD203B41FA5}">
                      <a16:colId xmlns:a16="http://schemas.microsoft.com/office/drawing/2014/main" val="20000"/>
                    </a:ext>
                  </a:extLst>
                </a:gridCol>
                <a:gridCol w="1181058">
                  <a:extLst>
                    <a:ext uri="{9D8B030D-6E8A-4147-A177-3AD203B41FA5}">
                      <a16:colId xmlns:a16="http://schemas.microsoft.com/office/drawing/2014/main" val="20001"/>
                    </a:ext>
                  </a:extLst>
                </a:gridCol>
              </a:tblGrid>
              <a:tr h="370840">
                <a:tc>
                  <a:txBody>
                    <a:bodyPr/>
                    <a:lstStyle/>
                    <a:p>
                      <a:r>
                        <a:rPr lang="en-US" sz="2200" b="0" dirty="0">
                          <a:solidFill>
                            <a:schemeClr val="tx1"/>
                          </a:solidFill>
                        </a:rPr>
                        <a:t>bus</a:t>
                      </a:r>
                    </a:p>
                  </a:txBody>
                  <a:tcPr/>
                </a:tc>
                <a:tc>
                  <a:txBody>
                    <a:bodyPr/>
                    <a:lstStyle/>
                    <a:p>
                      <a:r>
                        <a:rPr lang="en-US" sz="2200" b="0" dirty="0">
                          <a:solidFill>
                            <a:schemeClr val="tx1"/>
                          </a:solidFill>
                        </a:rPr>
                        <a:t>yellow</a:t>
                      </a:r>
                    </a:p>
                  </a:txBody>
                  <a:tcPr/>
                </a:tc>
                <a:extLst>
                  <a:ext uri="{0D108BD9-81ED-4DB2-BD59-A6C34878D82A}">
                    <a16:rowId xmlns:a16="http://schemas.microsoft.com/office/drawing/2014/main" val="10000"/>
                  </a:ext>
                </a:extLst>
              </a:tr>
              <a:tr h="370840">
                <a:tc>
                  <a:txBody>
                    <a:bodyPr/>
                    <a:lstStyle/>
                    <a:p>
                      <a:r>
                        <a:rPr lang="en-US" sz="2200" b="0" dirty="0">
                          <a:solidFill>
                            <a:schemeClr val="tx1"/>
                          </a:solidFill>
                        </a:rPr>
                        <a:t>wheels</a:t>
                      </a:r>
                    </a:p>
                  </a:txBody>
                  <a:tcPr/>
                </a:tc>
                <a:tc>
                  <a:txBody>
                    <a:bodyPr/>
                    <a:lstStyle/>
                    <a:p>
                      <a:r>
                        <a:rPr lang="en-US" sz="2200" b="0" dirty="0">
                          <a:solidFill>
                            <a:schemeClr val="tx1"/>
                          </a:solidFill>
                        </a:rPr>
                        <a:t>children</a:t>
                      </a:r>
                    </a:p>
                  </a:txBody>
                  <a:tcPr/>
                </a:tc>
                <a:extLst>
                  <a:ext uri="{0D108BD9-81ED-4DB2-BD59-A6C34878D82A}">
                    <a16:rowId xmlns:a16="http://schemas.microsoft.com/office/drawing/2014/main" val="10001"/>
                  </a:ext>
                </a:extLst>
              </a:tr>
              <a:tr h="370840">
                <a:tc>
                  <a:txBody>
                    <a:bodyPr/>
                    <a:lstStyle/>
                    <a:p>
                      <a:r>
                        <a:rPr lang="en-US" sz="2200" b="0" dirty="0">
                          <a:solidFill>
                            <a:schemeClr val="tx1"/>
                          </a:solidFill>
                        </a:rPr>
                        <a:t>driver</a:t>
                      </a:r>
                    </a:p>
                  </a:txBody>
                  <a:tcPr/>
                </a:tc>
                <a:tc>
                  <a:txBody>
                    <a:bodyPr/>
                    <a:lstStyle/>
                    <a:p>
                      <a:r>
                        <a:rPr lang="en-US" sz="2200" b="0" dirty="0">
                          <a:solidFill>
                            <a:schemeClr val="tx1"/>
                          </a:solidFill>
                        </a:rPr>
                        <a:t>school</a:t>
                      </a:r>
                    </a:p>
                  </a:txBody>
                  <a:tcPr/>
                </a:tc>
                <a:extLst>
                  <a:ext uri="{0D108BD9-81ED-4DB2-BD59-A6C34878D82A}">
                    <a16:rowId xmlns:a16="http://schemas.microsoft.com/office/drawing/2014/main" val="10002"/>
                  </a:ext>
                </a:extLst>
              </a:tr>
            </a:tbl>
          </a:graphicData>
        </a:graphic>
      </p:graphicFrame>
      <p:sp>
        <p:nvSpPr>
          <p:cNvPr id="116" name="TextBox 115"/>
          <p:cNvSpPr txBox="1"/>
          <p:nvPr/>
        </p:nvSpPr>
        <p:spPr>
          <a:xfrm>
            <a:off x="1426142" y="5792948"/>
            <a:ext cx="9389728" cy="707886"/>
          </a:xfrm>
          <a:prstGeom prst="rect">
            <a:avLst/>
          </a:prstGeom>
          <a:noFill/>
          <a:ln w="38100">
            <a:solidFill>
              <a:srgbClr val="00B0F0"/>
            </a:solidFill>
          </a:ln>
        </p:spPr>
        <p:txBody>
          <a:bodyPr wrap="square" rtlCol="0">
            <a:spAutoFit/>
          </a:bodyPr>
          <a:lstStyle/>
          <a:p>
            <a:pPr algn="ctr"/>
            <a:r>
              <a:rPr lang="en-US" sz="2000" b="1" dirty="0"/>
              <a:t>Paragraph:  </a:t>
            </a:r>
            <a:r>
              <a:rPr lang="en-US" sz="2000" dirty="0"/>
              <a:t> This is a school bus. The driver drives it. It is yellow in </a:t>
            </a:r>
            <a:r>
              <a:rPr lang="en-US" sz="2000" dirty="0" err="1"/>
              <a:t>colour</a:t>
            </a:r>
            <a:r>
              <a:rPr lang="en-US" sz="2000" dirty="0"/>
              <a:t>. The bus has four wheels. School children use the bus. They use it to go to school.</a:t>
            </a:r>
          </a:p>
        </p:txBody>
      </p:sp>
    </p:spTree>
    <p:extLst>
      <p:ext uri="{BB962C8B-B14F-4D97-AF65-F5344CB8AC3E}">
        <p14:creationId xmlns:p14="http://schemas.microsoft.com/office/powerpoint/2010/main" val="1017283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blinds(horizontal)">
                                      <p:cBhvr>
                                        <p:cTn id="7" dur="500"/>
                                        <p:tgtEl>
                                          <p:spTgt spid="19458"/>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107"/>
                                        </p:tgtEl>
                                        <p:attrNameLst>
                                          <p:attrName>style.visibility</p:attrName>
                                        </p:attrNameLst>
                                      </p:cBhvr>
                                      <p:to>
                                        <p:strVal val="visible"/>
                                      </p:to>
                                    </p:set>
                                    <p:animEffect transition="in" filter="blinds(horizontal)">
                                      <p:cBhvr>
                                        <p:cTn id="11" dur="500"/>
                                        <p:tgtEl>
                                          <p:spTgt spid="107"/>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1000"/>
                                        <p:tgtEl>
                                          <p:spTgt spid="26"/>
                                        </p:tgtEl>
                                      </p:cBhvr>
                                    </p:animEffect>
                                    <p:anim calcmode="lin" valueType="num">
                                      <p:cBhvr>
                                        <p:cTn id="17" dur="1000" fill="hold"/>
                                        <p:tgtEl>
                                          <p:spTgt spid="26"/>
                                        </p:tgtEl>
                                        <p:attrNameLst>
                                          <p:attrName>ppt_x</p:attrName>
                                        </p:attrNameLst>
                                      </p:cBhvr>
                                      <p:tavLst>
                                        <p:tav tm="0">
                                          <p:val>
                                            <p:strVal val="#ppt_x"/>
                                          </p:val>
                                        </p:tav>
                                        <p:tav tm="100000">
                                          <p:val>
                                            <p:strVal val="#ppt_x"/>
                                          </p:val>
                                        </p:tav>
                                      </p:tavLst>
                                    </p:anim>
                                    <p:anim calcmode="lin" valueType="num">
                                      <p:cBhvr>
                                        <p:cTn id="18" dur="1000" fill="hold"/>
                                        <p:tgtEl>
                                          <p:spTgt spid="26"/>
                                        </p:tgtEl>
                                        <p:attrNameLst>
                                          <p:attrName>ppt_y</p:attrName>
                                        </p:attrNameLst>
                                      </p:cBhvr>
                                      <p:tavLst>
                                        <p:tav tm="0">
                                          <p:val>
                                            <p:strVal val="#ppt_y+.1"/>
                                          </p:val>
                                        </p:tav>
                                        <p:tav tm="100000">
                                          <p:val>
                                            <p:strVal val="#ppt_y"/>
                                          </p:val>
                                        </p:tav>
                                      </p:tavLst>
                                    </p:anim>
                                  </p:childTnLst>
                                </p:cTn>
                              </p:par>
                            </p:childTnLst>
                          </p:cTn>
                        </p:par>
                        <p:par>
                          <p:cTn id="19" fill="hold">
                            <p:stCondLst>
                              <p:cond delay="1000"/>
                            </p:stCondLst>
                            <p:childTnLst>
                              <p:par>
                                <p:cTn id="20" presetID="10" presetClass="entr" presetSubtype="0"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2"/>
                                        </p:tgtEl>
                                        <p:attrNameLst>
                                          <p:attrName>style.visibility</p:attrName>
                                        </p:attrNameLst>
                                      </p:cBhvr>
                                      <p:to>
                                        <p:strVal val="visible"/>
                                      </p:to>
                                    </p:set>
                                    <p:animEffect transition="in" filter="wipe(left)">
                                      <p:cBhvr>
                                        <p:cTn id="27" dur="1000"/>
                                        <p:tgtEl>
                                          <p:spTgt spid="102"/>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1000"/>
                                        <p:tgtEl>
                                          <p:spTgt spid="27"/>
                                        </p:tgtEl>
                                      </p:cBhvr>
                                    </p:animEffect>
                                    <p:anim calcmode="lin" valueType="num">
                                      <p:cBhvr>
                                        <p:cTn id="33" dur="1000" fill="hold"/>
                                        <p:tgtEl>
                                          <p:spTgt spid="27"/>
                                        </p:tgtEl>
                                        <p:attrNameLst>
                                          <p:attrName>ppt_x</p:attrName>
                                        </p:attrNameLst>
                                      </p:cBhvr>
                                      <p:tavLst>
                                        <p:tav tm="0">
                                          <p:val>
                                            <p:strVal val="#ppt_x"/>
                                          </p:val>
                                        </p:tav>
                                        <p:tav tm="100000">
                                          <p:val>
                                            <p:strVal val="#ppt_x"/>
                                          </p:val>
                                        </p:tav>
                                      </p:tavLst>
                                    </p:anim>
                                    <p:anim calcmode="lin" valueType="num">
                                      <p:cBhvr>
                                        <p:cTn id="34" dur="1000" fill="hold"/>
                                        <p:tgtEl>
                                          <p:spTgt spid="27"/>
                                        </p:tgtEl>
                                        <p:attrNameLst>
                                          <p:attrName>ppt_y</p:attrName>
                                        </p:attrNameLst>
                                      </p:cBhvr>
                                      <p:tavLst>
                                        <p:tav tm="0">
                                          <p:val>
                                            <p:strVal val="#ppt_y+.1"/>
                                          </p:val>
                                        </p:tav>
                                        <p:tav tm="100000">
                                          <p:val>
                                            <p:strVal val="#ppt_y"/>
                                          </p:val>
                                        </p:tav>
                                      </p:tavLst>
                                    </p:anim>
                                  </p:childTnLst>
                                </p:cTn>
                              </p:par>
                            </p:childTnLst>
                          </p:cTn>
                        </p:par>
                        <p:par>
                          <p:cTn id="35" fill="hold">
                            <p:stCondLst>
                              <p:cond delay="1000"/>
                            </p:stCondLst>
                            <p:childTnLst>
                              <p:par>
                                <p:cTn id="36" presetID="10" presetClass="entr" presetSubtype="0" fill="hold"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10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03"/>
                                        </p:tgtEl>
                                        <p:attrNameLst>
                                          <p:attrName>style.visibility</p:attrName>
                                        </p:attrNameLst>
                                      </p:cBhvr>
                                      <p:to>
                                        <p:strVal val="visible"/>
                                      </p:to>
                                    </p:set>
                                    <p:animEffect transition="in" filter="wipe(left)">
                                      <p:cBhvr>
                                        <p:cTn id="43" dur="1000"/>
                                        <p:tgtEl>
                                          <p:spTgt spid="103"/>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fade">
                                      <p:cBhvr>
                                        <p:cTn id="48" dur="1000"/>
                                        <p:tgtEl>
                                          <p:spTgt spid="28"/>
                                        </p:tgtEl>
                                      </p:cBhvr>
                                    </p:animEffect>
                                    <p:anim calcmode="lin" valueType="num">
                                      <p:cBhvr>
                                        <p:cTn id="49" dur="1000" fill="hold"/>
                                        <p:tgtEl>
                                          <p:spTgt spid="28"/>
                                        </p:tgtEl>
                                        <p:attrNameLst>
                                          <p:attrName>ppt_x</p:attrName>
                                        </p:attrNameLst>
                                      </p:cBhvr>
                                      <p:tavLst>
                                        <p:tav tm="0">
                                          <p:val>
                                            <p:strVal val="#ppt_x"/>
                                          </p:val>
                                        </p:tav>
                                        <p:tav tm="100000">
                                          <p:val>
                                            <p:strVal val="#ppt_x"/>
                                          </p:val>
                                        </p:tav>
                                      </p:tavLst>
                                    </p:anim>
                                    <p:anim calcmode="lin" valueType="num">
                                      <p:cBhvr>
                                        <p:cTn id="50" dur="1000" fill="hold"/>
                                        <p:tgtEl>
                                          <p:spTgt spid="28"/>
                                        </p:tgtEl>
                                        <p:attrNameLst>
                                          <p:attrName>ppt_y</p:attrName>
                                        </p:attrNameLst>
                                      </p:cBhvr>
                                      <p:tavLst>
                                        <p:tav tm="0">
                                          <p:val>
                                            <p:strVal val="#ppt_y+.1"/>
                                          </p:val>
                                        </p:tav>
                                        <p:tav tm="100000">
                                          <p:val>
                                            <p:strVal val="#ppt_y"/>
                                          </p:val>
                                        </p:tav>
                                      </p:tavLst>
                                    </p:anim>
                                  </p:childTnLst>
                                </p:cTn>
                              </p:par>
                            </p:childTnLst>
                          </p:cTn>
                        </p:par>
                        <p:par>
                          <p:cTn id="51" fill="hold">
                            <p:stCondLst>
                              <p:cond delay="1000"/>
                            </p:stCondLst>
                            <p:childTnLst>
                              <p:par>
                                <p:cTn id="52" presetID="10" presetClass="entr" presetSubtype="0" fill="hold" nodeType="after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1000"/>
                                        <p:tgtEl>
                                          <p:spTgt spid="17"/>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104"/>
                                        </p:tgtEl>
                                        <p:attrNameLst>
                                          <p:attrName>style.visibility</p:attrName>
                                        </p:attrNameLst>
                                      </p:cBhvr>
                                      <p:to>
                                        <p:strVal val="visible"/>
                                      </p:to>
                                    </p:set>
                                    <p:animEffect transition="in" filter="wipe(left)">
                                      <p:cBhvr>
                                        <p:cTn id="59" dur="1000"/>
                                        <p:tgtEl>
                                          <p:spTgt spid="104"/>
                                        </p:tgtEl>
                                      </p:cBhvr>
                                    </p:animEffect>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fade">
                                      <p:cBhvr>
                                        <p:cTn id="64" dur="1000"/>
                                        <p:tgtEl>
                                          <p:spTgt spid="29"/>
                                        </p:tgtEl>
                                      </p:cBhvr>
                                    </p:animEffect>
                                    <p:anim calcmode="lin" valueType="num">
                                      <p:cBhvr>
                                        <p:cTn id="65" dur="1000" fill="hold"/>
                                        <p:tgtEl>
                                          <p:spTgt spid="29"/>
                                        </p:tgtEl>
                                        <p:attrNameLst>
                                          <p:attrName>ppt_x</p:attrName>
                                        </p:attrNameLst>
                                      </p:cBhvr>
                                      <p:tavLst>
                                        <p:tav tm="0">
                                          <p:val>
                                            <p:strVal val="#ppt_x"/>
                                          </p:val>
                                        </p:tav>
                                        <p:tav tm="100000">
                                          <p:val>
                                            <p:strVal val="#ppt_x"/>
                                          </p:val>
                                        </p:tav>
                                      </p:tavLst>
                                    </p:anim>
                                    <p:anim calcmode="lin" valueType="num">
                                      <p:cBhvr>
                                        <p:cTn id="66" dur="1000" fill="hold"/>
                                        <p:tgtEl>
                                          <p:spTgt spid="29"/>
                                        </p:tgtEl>
                                        <p:attrNameLst>
                                          <p:attrName>ppt_y</p:attrName>
                                        </p:attrNameLst>
                                      </p:cBhvr>
                                      <p:tavLst>
                                        <p:tav tm="0">
                                          <p:val>
                                            <p:strVal val="#ppt_y+.1"/>
                                          </p:val>
                                        </p:tav>
                                        <p:tav tm="100000">
                                          <p:val>
                                            <p:strVal val="#ppt_y"/>
                                          </p:val>
                                        </p:tav>
                                      </p:tavLst>
                                    </p:anim>
                                  </p:childTnLst>
                                </p:cTn>
                              </p:par>
                            </p:childTnLst>
                          </p:cTn>
                        </p:par>
                        <p:par>
                          <p:cTn id="67" fill="hold">
                            <p:stCondLst>
                              <p:cond delay="1000"/>
                            </p:stCondLst>
                            <p:childTnLst>
                              <p:par>
                                <p:cTn id="68" presetID="10" presetClass="entr" presetSubtype="0" fill="hold" nodeType="after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fade">
                                      <p:cBhvr>
                                        <p:cTn id="70" dur="1000"/>
                                        <p:tgtEl>
                                          <p:spTgt spid="20"/>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105"/>
                                        </p:tgtEl>
                                        <p:attrNameLst>
                                          <p:attrName>style.visibility</p:attrName>
                                        </p:attrNameLst>
                                      </p:cBhvr>
                                      <p:to>
                                        <p:strVal val="visible"/>
                                      </p:to>
                                    </p:set>
                                    <p:animEffect transition="in" filter="wipe(left)">
                                      <p:cBhvr>
                                        <p:cTn id="75" dur="1000"/>
                                        <p:tgtEl>
                                          <p:spTgt spid="105"/>
                                        </p:tgtEl>
                                      </p:cBhvr>
                                    </p:animEffect>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nodeType="clickEffect">
                                  <p:stCondLst>
                                    <p:cond delay="0"/>
                                  </p:stCondLst>
                                  <p:childTnLst>
                                    <p:set>
                                      <p:cBhvr>
                                        <p:cTn id="79" dur="1" fill="hold">
                                          <p:stCondLst>
                                            <p:cond delay="0"/>
                                          </p:stCondLst>
                                        </p:cTn>
                                        <p:tgtEl>
                                          <p:spTgt spid="4"/>
                                        </p:tgtEl>
                                        <p:attrNameLst>
                                          <p:attrName>style.visibility</p:attrName>
                                        </p:attrNameLst>
                                      </p:cBhvr>
                                      <p:to>
                                        <p:strVal val="visible"/>
                                      </p:to>
                                    </p:set>
                                    <p:animEffect transition="in" filter="fade">
                                      <p:cBhvr>
                                        <p:cTn id="80" dur="1000"/>
                                        <p:tgtEl>
                                          <p:spTgt spid="4"/>
                                        </p:tgtEl>
                                      </p:cBhvr>
                                    </p:animEffect>
                                    <p:anim calcmode="lin" valueType="num">
                                      <p:cBhvr>
                                        <p:cTn id="81" dur="1000" fill="hold"/>
                                        <p:tgtEl>
                                          <p:spTgt spid="4"/>
                                        </p:tgtEl>
                                        <p:attrNameLst>
                                          <p:attrName>ppt_x</p:attrName>
                                        </p:attrNameLst>
                                      </p:cBhvr>
                                      <p:tavLst>
                                        <p:tav tm="0">
                                          <p:val>
                                            <p:strVal val="#ppt_x"/>
                                          </p:val>
                                        </p:tav>
                                        <p:tav tm="100000">
                                          <p:val>
                                            <p:strVal val="#ppt_x"/>
                                          </p:val>
                                        </p:tav>
                                      </p:tavLst>
                                    </p:anim>
                                    <p:anim calcmode="lin" valueType="num">
                                      <p:cBhvr>
                                        <p:cTn id="82" dur="1000" fill="hold"/>
                                        <p:tgtEl>
                                          <p:spTgt spid="4"/>
                                        </p:tgtEl>
                                        <p:attrNameLst>
                                          <p:attrName>ppt_y</p:attrName>
                                        </p:attrNameLst>
                                      </p:cBhvr>
                                      <p:tavLst>
                                        <p:tav tm="0">
                                          <p:val>
                                            <p:strVal val="#ppt_y+.1"/>
                                          </p:val>
                                        </p:tav>
                                        <p:tav tm="100000">
                                          <p:val>
                                            <p:strVal val="#ppt_y"/>
                                          </p:val>
                                        </p:tav>
                                      </p:tavLst>
                                    </p:anim>
                                  </p:childTnLst>
                                </p:cTn>
                              </p:par>
                            </p:childTnLst>
                          </p:cTn>
                        </p:par>
                        <p:par>
                          <p:cTn id="83" fill="hold">
                            <p:stCondLst>
                              <p:cond delay="1000"/>
                            </p:stCondLst>
                            <p:childTnLst>
                              <p:par>
                                <p:cTn id="84" presetID="10" presetClass="entr" presetSubtype="0" fill="hold" nodeType="afterEffect">
                                  <p:stCondLst>
                                    <p:cond delay="0"/>
                                  </p:stCondLst>
                                  <p:childTnLst>
                                    <p:set>
                                      <p:cBhvr>
                                        <p:cTn id="85" dur="1" fill="hold">
                                          <p:stCondLst>
                                            <p:cond delay="0"/>
                                          </p:stCondLst>
                                        </p:cTn>
                                        <p:tgtEl>
                                          <p:spTgt spid="23"/>
                                        </p:tgtEl>
                                        <p:attrNameLst>
                                          <p:attrName>style.visibility</p:attrName>
                                        </p:attrNameLst>
                                      </p:cBhvr>
                                      <p:to>
                                        <p:strVal val="visible"/>
                                      </p:to>
                                    </p:set>
                                    <p:animEffect transition="in" filter="fade">
                                      <p:cBhvr>
                                        <p:cTn id="86" dur="1000"/>
                                        <p:tgtEl>
                                          <p:spTgt spid="23"/>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grpId="0" nodeType="clickEffect">
                                  <p:stCondLst>
                                    <p:cond delay="0"/>
                                  </p:stCondLst>
                                  <p:childTnLst>
                                    <p:set>
                                      <p:cBhvr>
                                        <p:cTn id="90" dur="1" fill="hold">
                                          <p:stCondLst>
                                            <p:cond delay="0"/>
                                          </p:stCondLst>
                                        </p:cTn>
                                        <p:tgtEl>
                                          <p:spTgt spid="106"/>
                                        </p:tgtEl>
                                        <p:attrNameLst>
                                          <p:attrName>style.visibility</p:attrName>
                                        </p:attrNameLst>
                                      </p:cBhvr>
                                      <p:to>
                                        <p:strVal val="visible"/>
                                      </p:to>
                                    </p:set>
                                    <p:animEffect transition="in" filter="wipe(left)">
                                      <p:cBhvr>
                                        <p:cTn id="91" dur="1000"/>
                                        <p:tgtEl>
                                          <p:spTgt spid="106"/>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1" fill="hold" grpId="0" nodeType="clickEffect">
                                  <p:stCondLst>
                                    <p:cond delay="0"/>
                                  </p:stCondLst>
                                  <p:childTnLst>
                                    <p:set>
                                      <p:cBhvr>
                                        <p:cTn id="95" dur="1" fill="hold">
                                          <p:stCondLst>
                                            <p:cond delay="0"/>
                                          </p:stCondLst>
                                        </p:cTn>
                                        <p:tgtEl>
                                          <p:spTgt spid="116"/>
                                        </p:tgtEl>
                                        <p:attrNameLst>
                                          <p:attrName>style.visibility</p:attrName>
                                        </p:attrNameLst>
                                      </p:cBhvr>
                                      <p:to>
                                        <p:strVal val="visible"/>
                                      </p:to>
                                    </p:set>
                                    <p:animEffect transition="in" filter="wipe(up)">
                                      <p:cBhvr>
                                        <p:cTn id="96" dur="10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animBg="1"/>
      <p:bldP spid="103" grpId="0" animBg="1"/>
      <p:bldP spid="104" grpId="0" animBg="1"/>
      <p:bldP spid="105" grpId="0" animBg="1"/>
      <p:bldP spid="106" grpId="0" animBg="1"/>
      <p:bldP spid="1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BCB341BF-F4EB-4885-869D-9FD0993472C3}"/>
              </a:ext>
            </a:extLst>
          </p:cNvPr>
          <p:cNvGraphicFramePr>
            <a:graphicFrameLocks noGrp="1"/>
          </p:cNvGraphicFramePr>
          <p:nvPr>
            <p:extLst>
              <p:ext uri="{D42A27DB-BD31-4B8C-83A1-F6EECF244321}">
                <p14:modId xmlns:p14="http://schemas.microsoft.com/office/powerpoint/2010/main" val="3902877781"/>
              </p:ext>
            </p:extLst>
          </p:nvPr>
        </p:nvGraphicFramePr>
        <p:xfrm>
          <a:off x="1127448" y="782757"/>
          <a:ext cx="9937104" cy="3504096"/>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68580">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574770">
                <a:tc>
                  <a:txBody>
                    <a:bodyPr/>
                    <a:lstStyle/>
                    <a:p>
                      <a:r>
                        <a:rPr lang="en-IN" sz="900" dirty="0"/>
                        <a:t>1</a:t>
                      </a:r>
                    </a:p>
                  </a:txBody>
                  <a:tcPr/>
                </a:tc>
                <a:tc>
                  <a:txBody>
                    <a:bodyPr/>
                    <a:lstStyle/>
                    <a:p>
                      <a:endParaRPr lang="en-IN" sz="1600" dirty="0"/>
                    </a:p>
                  </a:txBody>
                  <a:tcPr/>
                </a:tc>
                <a:tc>
                  <a:txBody>
                    <a:bodyPr/>
                    <a:lstStyle/>
                    <a:p>
                      <a:pPr rtl="0"/>
                      <a:r>
                        <a:rPr lang="en-IN" sz="1100" b="0" i="0" u="none" strike="noStrike" kern="1200" dirty="0">
                          <a:solidFill>
                            <a:schemeClr val="tx1"/>
                          </a:solidFill>
                          <a:latin typeface="+mn-lt"/>
                          <a:ea typeface="+mn-ea"/>
                          <a:cs typeface="+mn-cs"/>
                        </a:rPr>
                        <a:t>Students: </a:t>
                      </a:r>
                      <a:r>
                        <a:rPr lang="en-US" sz="1100" b="0" i="0" u="none" strike="noStrike" kern="1200" dirty="0">
                          <a:solidFill>
                            <a:schemeClr val="tx1"/>
                          </a:solidFill>
                          <a:latin typeface="+mn-lt"/>
                          <a:ea typeface="+mn-ea"/>
                          <a:cs typeface="+mn-cs"/>
                        </a:rPr>
                        <a:t>https://www.flickr.com/photos/10816734@N03/2183733660 By World Bank Photo Collection</a:t>
                      </a:r>
                      <a:endParaRPr lang="en-IN" sz="1100" b="0" dirty="0"/>
                    </a:p>
                  </a:txBody>
                  <a:tcPr/>
                </a:tc>
                <a:extLst>
                  <a:ext uri="{0D108BD9-81ED-4DB2-BD59-A6C34878D82A}">
                    <a16:rowId xmlns:a16="http://schemas.microsoft.com/office/drawing/2014/main" val="10001"/>
                  </a:ext>
                </a:extLst>
              </a:tr>
              <a:tr h="531610">
                <a:tc>
                  <a:txBody>
                    <a:bodyPr/>
                    <a:lstStyle/>
                    <a:p>
                      <a:r>
                        <a:rPr lang="en-IN" sz="900" dirty="0"/>
                        <a:t>3</a:t>
                      </a:r>
                    </a:p>
                  </a:txBody>
                  <a:tcPr/>
                </a:tc>
                <a:tc>
                  <a:txBody>
                    <a:bodyPr/>
                    <a:lstStyle/>
                    <a:p>
                      <a:endParaRPr lang="en-IN" sz="1600" dirty="0"/>
                    </a:p>
                  </a:txBody>
                  <a:tcPr/>
                </a:tc>
                <a:tc>
                  <a:txBody>
                    <a:bodyPr/>
                    <a:lstStyle/>
                    <a:p>
                      <a:r>
                        <a:rPr lang="en-US" sz="1100" b="0" i="0" u="none" strike="noStrike" kern="1200" dirty="0">
                          <a:solidFill>
                            <a:schemeClr val="tx1"/>
                          </a:solidFill>
                          <a:latin typeface="+mn-lt"/>
                          <a:ea typeface="+mn-ea"/>
                          <a:cs typeface="+mn-cs"/>
                        </a:rPr>
                        <a:t>Cow: </a:t>
                      </a:r>
                      <a:r>
                        <a:rPr lang="en-US" sz="1100" b="0" i="0" u="sng" strike="noStrike" kern="1200" dirty="0">
                          <a:solidFill>
                            <a:schemeClr val="tx1"/>
                          </a:solidFill>
                          <a:latin typeface="+mn-lt"/>
                          <a:ea typeface="+mn-ea"/>
                          <a:cs typeface="+mn-cs"/>
                          <a:hlinkClick r:id="rId3"/>
                        </a:rPr>
                        <a:t>https://pixabay.com/photos/cow-cow-grazing-grass-cow-breton-4601552/</a:t>
                      </a:r>
                      <a:endParaRPr lang="en-IN" sz="1100" b="0" dirty="0"/>
                    </a:p>
                  </a:txBody>
                  <a:tcPr/>
                </a:tc>
                <a:extLst>
                  <a:ext uri="{0D108BD9-81ED-4DB2-BD59-A6C34878D82A}">
                    <a16:rowId xmlns:a16="http://schemas.microsoft.com/office/drawing/2014/main" val="10002"/>
                  </a:ext>
                </a:extLst>
              </a:tr>
              <a:tr h="531610">
                <a:tc>
                  <a:txBody>
                    <a:bodyPr/>
                    <a:lstStyle/>
                    <a:p>
                      <a:r>
                        <a:rPr lang="en-IN" sz="900" dirty="0"/>
                        <a:t>4</a:t>
                      </a:r>
                    </a:p>
                  </a:txBody>
                  <a:tcPr/>
                </a:tc>
                <a:tc>
                  <a:txBody>
                    <a:bodyPr/>
                    <a:lstStyle/>
                    <a:p>
                      <a:endParaRPr lang="en-IN" sz="1600" dirty="0"/>
                    </a:p>
                  </a:txBody>
                  <a:tcPr/>
                </a:tc>
                <a:tc>
                  <a:txBody>
                    <a:bodyPr/>
                    <a:lstStyle/>
                    <a:p>
                      <a:r>
                        <a:rPr lang="en-US" sz="1100" b="0" i="0" u="none" strike="noStrike" kern="1200" dirty="0">
                          <a:solidFill>
                            <a:schemeClr val="tx1"/>
                          </a:solidFill>
                          <a:latin typeface="+mn-lt"/>
                          <a:ea typeface="+mn-ea"/>
                          <a:cs typeface="+mn-cs"/>
                        </a:rPr>
                        <a:t>Butterfly: </a:t>
                      </a:r>
                      <a:r>
                        <a:rPr lang="en-US" sz="1100" b="0" i="0" u="sng" strike="noStrike" kern="1200" dirty="0">
                          <a:solidFill>
                            <a:schemeClr val="tx1"/>
                          </a:solidFill>
                          <a:latin typeface="+mn-lt"/>
                          <a:ea typeface="+mn-ea"/>
                          <a:cs typeface="+mn-cs"/>
                          <a:hlinkClick r:id="rId4"/>
                        </a:rPr>
                        <a:t>https://pixabay.com/photos/vanessa-cardui-butterfly-edelfalter-1568926/</a:t>
                      </a:r>
                      <a:endParaRPr lang="en-IN" sz="1100" b="0" dirty="0"/>
                    </a:p>
                  </a:txBody>
                  <a:tcPr/>
                </a:tc>
                <a:extLst>
                  <a:ext uri="{0D108BD9-81ED-4DB2-BD59-A6C34878D82A}">
                    <a16:rowId xmlns:a16="http://schemas.microsoft.com/office/drawing/2014/main" val="10003"/>
                  </a:ext>
                </a:extLst>
              </a:tr>
              <a:tr h="536225">
                <a:tc>
                  <a:txBody>
                    <a:bodyPr/>
                    <a:lstStyle/>
                    <a:p>
                      <a:r>
                        <a:rPr lang="en-IN" sz="900" dirty="0"/>
                        <a:t>5</a:t>
                      </a:r>
                    </a:p>
                  </a:txBody>
                  <a:tcPr/>
                </a:tc>
                <a:tc>
                  <a:txBody>
                    <a:bodyPr/>
                    <a:lstStyle/>
                    <a:p>
                      <a:endParaRPr lang="en-IN"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kern="1200" dirty="0">
                          <a:solidFill>
                            <a:schemeClr val="dk1"/>
                          </a:solidFill>
                          <a:latin typeface="+mn-lt"/>
                          <a:ea typeface="+mn-ea"/>
                          <a:cs typeface="+mn-cs"/>
                        </a:rPr>
                        <a:t>School Bag: </a:t>
                      </a:r>
                      <a:r>
                        <a:rPr lang="en-US" sz="1100" b="0" i="0" u="none" strike="noStrike" kern="1200" dirty="0">
                          <a:solidFill>
                            <a:schemeClr val="dk1"/>
                          </a:solidFill>
                          <a:latin typeface="+mn-lt"/>
                          <a:ea typeface="+mn-ea"/>
                          <a:cs typeface="+mn-cs"/>
                          <a:hlinkClick r:id="rId5"/>
                        </a:rPr>
                        <a:t>https://pixabay.com/vectors/backpack-grab-bag-rucksack-hike-311368/</a:t>
                      </a:r>
                      <a:endParaRPr lang="en-US" sz="1100" b="0" i="0" u="none" strike="noStrike" kern="120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N" sz="1100" b="0" i="0" dirty="0"/>
                    </a:p>
                  </a:txBody>
                  <a:tcPr/>
                </a:tc>
                <a:extLst>
                  <a:ext uri="{0D108BD9-81ED-4DB2-BD59-A6C34878D82A}">
                    <a16:rowId xmlns:a16="http://schemas.microsoft.com/office/drawing/2014/main" val="10004"/>
                  </a:ext>
                </a:extLst>
              </a:tr>
              <a:tr h="571504">
                <a:tc>
                  <a:txBody>
                    <a:bodyPr/>
                    <a:lstStyle/>
                    <a:p>
                      <a:r>
                        <a:rPr lang="en-IN" sz="900" dirty="0"/>
                        <a:t>6</a:t>
                      </a:r>
                    </a:p>
                  </a:txBody>
                  <a:tcPr/>
                </a:tc>
                <a:tc>
                  <a:txBody>
                    <a:bodyPr/>
                    <a:lstStyle/>
                    <a:p>
                      <a:endParaRPr lang="en-IN" sz="1600" dirty="0"/>
                    </a:p>
                  </a:txBody>
                  <a:tcPr/>
                </a:tc>
                <a:tc>
                  <a:txBody>
                    <a:bodyPr/>
                    <a:lstStyle/>
                    <a:p>
                      <a:r>
                        <a:rPr lang="en-US" sz="1100" b="0" i="0" u="none" strike="noStrike" kern="1200" dirty="0">
                          <a:solidFill>
                            <a:schemeClr val="tx1"/>
                          </a:solidFill>
                          <a:latin typeface="+mn-lt"/>
                          <a:ea typeface="+mn-ea"/>
                          <a:cs typeface="+mn-cs"/>
                        </a:rPr>
                        <a:t>Mango:</a:t>
                      </a:r>
                      <a:r>
                        <a:rPr lang="en-US" sz="1100" b="0" i="0" u="none" strike="noStrike" kern="1200" baseline="0" dirty="0">
                          <a:solidFill>
                            <a:schemeClr val="tx1"/>
                          </a:solidFill>
                          <a:latin typeface="+mn-lt"/>
                          <a:ea typeface="+mn-ea"/>
                          <a:cs typeface="+mn-cs"/>
                        </a:rPr>
                        <a:t> </a:t>
                      </a:r>
                      <a:r>
                        <a:rPr lang="en-US" sz="1100" b="0" i="0" u="sng" strike="noStrike" kern="1200" dirty="0">
                          <a:solidFill>
                            <a:schemeClr val="tx1"/>
                          </a:solidFill>
                          <a:latin typeface="+mn-lt"/>
                          <a:ea typeface="+mn-ea"/>
                          <a:cs typeface="+mn-cs"/>
                          <a:hlinkClick r:id="rId6"/>
                        </a:rPr>
                        <a:t>https://pixabay.com/photos/mango-fruit-tropical-tree-branches-5550474/</a:t>
                      </a:r>
                      <a:r>
                        <a:rPr lang="en-US" sz="1100" b="0" i="1" u="none" strike="noStrike" kern="1200" dirty="0">
                          <a:solidFill>
                            <a:schemeClr val="tx1"/>
                          </a:solidFill>
                          <a:latin typeface="+mn-lt"/>
                          <a:ea typeface="+mn-ea"/>
                          <a:cs typeface="+mn-cs"/>
                        </a:rPr>
                        <a:t>&gt;</a:t>
                      </a:r>
                      <a:endParaRPr lang="en-IN" sz="1100" b="0" dirty="0"/>
                    </a:p>
                  </a:txBody>
                  <a:tcPr/>
                </a:tc>
                <a:extLst>
                  <a:ext uri="{0D108BD9-81ED-4DB2-BD59-A6C34878D82A}">
                    <a16:rowId xmlns:a16="http://schemas.microsoft.com/office/drawing/2014/main" val="10005"/>
                  </a:ext>
                </a:extLst>
              </a:tr>
              <a:tr h="362137">
                <a:tc>
                  <a:txBody>
                    <a:bodyPr/>
                    <a:lstStyle/>
                    <a:p>
                      <a:r>
                        <a:rPr lang="en-IN" sz="900" dirty="0"/>
                        <a:t>7</a:t>
                      </a:r>
                    </a:p>
                  </a:txBody>
                  <a:tcPr/>
                </a:tc>
                <a:tc>
                  <a:txBody>
                    <a:bodyPr/>
                    <a:lstStyle/>
                    <a:p>
                      <a:endParaRPr lang="en-IN" sz="1600" dirty="0"/>
                    </a:p>
                  </a:txBody>
                  <a:tcPr/>
                </a:tc>
                <a:tc>
                  <a:txBody>
                    <a:bodyPr/>
                    <a:lstStyle/>
                    <a:p>
                      <a:r>
                        <a:rPr lang="en-US" sz="1100" b="0" i="0" u="none" strike="noStrike" kern="1200" dirty="0">
                          <a:solidFill>
                            <a:schemeClr val="dk1"/>
                          </a:solidFill>
                          <a:latin typeface="+mn-lt"/>
                          <a:ea typeface="+mn-ea"/>
                          <a:cs typeface="+mn-cs"/>
                        </a:rPr>
                        <a:t>School Bus: </a:t>
                      </a:r>
                      <a:r>
                        <a:rPr lang="en-US" sz="1100" b="0" i="0" u="none" strike="noStrike" kern="1200" dirty="0">
                          <a:solidFill>
                            <a:schemeClr val="dk1"/>
                          </a:solidFill>
                          <a:latin typeface="+mn-lt"/>
                          <a:ea typeface="+mn-ea"/>
                          <a:cs typeface="+mn-cs"/>
                          <a:hlinkClick r:id="rId7"/>
                        </a:rPr>
                        <a:t>https://pixabay.com/illustrations/school-bus-schoolbus-bus-yellow-163599/</a:t>
                      </a:r>
                      <a:endParaRPr lang="en-IN" sz="1100" b="0" dirty="0"/>
                    </a:p>
                  </a:txBody>
                  <a:tcPr/>
                </a:tc>
                <a:extLst>
                  <a:ext uri="{0D108BD9-81ED-4DB2-BD59-A6C34878D82A}">
                    <a16:rowId xmlns:a16="http://schemas.microsoft.com/office/drawing/2014/main" val="10006"/>
                  </a:ext>
                </a:extLst>
              </a:tr>
            </a:tbl>
          </a:graphicData>
        </a:graphic>
      </p:graphicFrame>
      <p:pic>
        <p:nvPicPr>
          <p:cNvPr id="6" name="Picture 2" descr="https://lh3.googleusercontent.com/ULLxEgwxfX0YQeepzF3gGiOTrAycd4WoT6neOyiFmxMDRVplnK1hoxv79K2H1KntPCmLZU9ltKHxQRybKcebi34JABLMwrntrf5dhQmzc7PtXjxTort0usbN2hdf4ruTgtTdE_Ot"/>
          <p:cNvPicPr>
            <a:picLocks noChangeAspect="1" noChangeArrowheads="1"/>
          </p:cNvPicPr>
          <p:nvPr/>
        </p:nvPicPr>
        <p:blipFill>
          <a:blip r:embed="rId8" cstate="print"/>
          <a:srcRect/>
          <a:stretch>
            <a:fillRect/>
          </a:stretch>
        </p:blipFill>
        <p:spPr bwMode="auto">
          <a:xfrm>
            <a:off x="2268000" y="1785926"/>
            <a:ext cx="623999" cy="432000"/>
          </a:xfrm>
          <a:prstGeom prst="rect">
            <a:avLst/>
          </a:prstGeom>
          <a:noFill/>
        </p:spPr>
      </p:pic>
      <p:pic>
        <p:nvPicPr>
          <p:cNvPr id="7" name="Picture 2" descr="https://lh3.googleusercontent.com/ULLxEgwxfX0YQeepzF3gGiOTrAycd4WoT6neOyiFmxMDRVplnK1hoxv79K2H1KntPCmLZU9ltKHxQRybKcebi34JABLMwrntrf5dhQmzc7PtXjxTort0usbN2hdf4ruTgtTdE_Ot"/>
          <p:cNvPicPr>
            <a:picLocks noChangeAspect="1" noChangeArrowheads="1"/>
          </p:cNvPicPr>
          <p:nvPr/>
        </p:nvPicPr>
        <p:blipFill>
          <a:blip r:embed="rId9"/>
          <a:stretch>
            <a:fillRect/>
          </a:stretch>
        </p:blipFill>
        <p:spPr bwMode="auto">
          <a:xfrm>
            <a:off x="2268000" y="2357430"/>
            <a:ext cx="773730" cy="432000"/>
          </a:xfrm>
          <a:prstGeom prst="rect">
            <a:avLst/>
          </a:prstGeom>
          <a:noFill/>
        </p:spPr>
      </p:pic>
      <p:pic>
        <p:nvPicPr>
          <p:cNvPr id="8" name="Picture 2" descr="https://lh3.googleusercontent.com/ULLxEgwxfX0YQeepzF3gGiOTrAycd4WoT6neOyiFmxMDRVplnK1hoxv79K2H1KntPCmLZU9ltKHxQRybKcebi34JABLMwrntrf5dhQmzc7PtXjxTort0usbN2hdf4ruTgtTdE_Ot"/>
          <p:cNvPicPr>
            <a:picLocks noChangeAspect="1" noChangeArrowheads="1"/>
          </p:cNvPicPr>
          <p:nvPr/>
        </p:nvPicPr>
        <p:blipFill>
          <a:blip r:embed="rId10" cstate="print"/>
          <a:stretch>
            <a:fillRect/>
          </a:stretch>
        </p:blipFill>
        <p:spPr bwMode="auto">
          <a:xfrm>
            <a:off x="2459402" y="2857496"/>
            <a:ext cx="350450" cy="432000"/>
          </a:xfrm>
          <a:prstGeom prst="rect">
            <a:avLst/>
          </a:prstGeom>
          <a:noFill/>
        </p:spPr>
      </p:pic>
      <p:pic>
        <p:nvPicPr>
          <p:cNvPr id="9" name="Picture 2" descr="https://lh3.googleusercontent.com/ULLxEgwxfX0YQeepzF3gGiOTrAycd4WoT6neOyiFmxMDRVplnK1hoxv79K2H1KntPCmLZU9ltKHxQRybKcebi34JABLMwrntrf5dhQmzc7PtXjxTort0usbN2hdf4ruTgtTdE_Ot"/>
          <p:cNvPicPr>
            <a:picLocks noChangeAspect="1" noChangeArrowheads="1"/>
          </p:cNvPicPr>
          <p:nvPr/>
        </p:nvPicPr>
        <p:blipFill>
          <a:blip r:embed="rId11"/>
          <a:stretch>
            <a:fillRect/>
          </a:stretch>
        </p:blipFill>
        <p:spPr bwMode="auto">
          <a:xfrm>
            <a:off x="2397491" y="3466488"/>
            <a:ext cx="502477" cy="357025"/>
          </a:xfrm>
          <a:prstGeom prst="rect">
            <a:avLst/>
          </a:prstGeom>
          <a:noFill/>
        </p:spPr>
      </p:pic>
      <p:pic>
        <p:nvPicPr>
          <p:cNvPr id="10" name="Picture 2" descr="https://lh3.googleusercontent.com/ULLxEgwxfX0YQeepzF3gGiOTrAycd4WoT6neOyiFmxMDRVplnK1hoxv79K2H1KntPCmLZU9ltKHxQRybKcebi34JABLMwrntrf5dhQmzc7PtXjxTort0usbN2hdf4ruTgtTdE_Ot"/>
          <p:cNvPicPr>
            <a:picLocks noChangeAspect="1" noChangeArrowheads="1"/>
          </p:cNvPicPr>
          <p:nvPr/>
        </p:nvPicPr>
        <p:blipFill>
          <a:blip r:embed="rId12">
            <a:clrChange>
              <a:clrFrom>
                <a:srgbClr val="FEFEFE"/>
              </a:clrFrom>
              <a:clrTo>
                <a:srgbClr val="FEFEFE">
                  <a:alpha val="0"/>
                </a:srgbClr>
              </a:clrTo>
            </a:clrChange>
          </a:blip>
          <a:stretch>
            <a:fillRect/>
          </a:stretch>
        </p:blipFill>
        <p:spPr bwMode="auto">
          <a:xfrm>
            <a:off x="2411544" y="3965461"/>
            <a:ext cx="618594" cy="295062"/>
          </a:xfrm>
          <a:prstGeom prst="rect">
            <a:avLst/>
          </a:prstGeom>
          <a:noFill/>
        </p:spPr>
      </p:pic>
      <p:pic>
        <p:nvPicPr>
          <p:cNvPr id="11" name="Picture 10">
            <a:extLst>
              <a:ext uri="{FF2B5EF4-FFF2-40B4-BE49-F238E27FC236}">
                <a16:creationId xmlns:a16="http://schemas.microsoft.com/office/drawing/2014/main" id="{3B6CB39A-B695-45C0-926F-70EE9CA008B7}"/>
              </a:ext>
            </a:extLst>
          </p:cNvPr>
          <p:cNvPicPr>
            <a:picLocks noChangeAspect="1"/>
          </p:cNvPicPr>
          <p:nvPr/>
        </p:nvPicPr>
        <p:blipFill>
          <a:blip r:embed="rId13" cstate="print">
            <a:extLst>
              <a:ext uri="{28A0092B-C50C-407E-A947-70E740481C1C}">
                <a14:useLocalDpi xmlns:a14="http://schemas.microsoft.com/office/drawing/2010/main" val="0"/>
              </a:ext>
            </a:extLst>
          </a:blip>
          <a:srcRect/>
          <a:stretch/>
        </p:blipFill>
        <p:spPr>
          <a:xfrm>
            <a:off x="2427491" y="1275370"/>
            <a:ext cx="552786" cy="376365"/>
          </a:xfrm>
          <a:prstGeom prst="rect">
            <a:avLst/>
          </a:prstGeom>
          <a:noFill/>
          <a:ln>
            <a:noFill/>
          </a:ln>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0</TotalTime>
  <Words>1877</Words>
  <Application>Microsoft Office PowerPoint</Application>
  <PresentationFormat>Widescreen</PresentationFormat>
  <Paragraphs>207</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Wingdings</vt:lpstr>
      <vt:lpstr>DD</vt:lpstr>
      <vt:lpstr>Joy Of Composition Writing</vt:lpstr>
      <vt:lpstr>Picture Composition</vt:lpstr>
      <vt:lpstr>Picture Composition</vt:lpstr>
      <vt:lpstr>Picture Composition</vt:lpstr>
      <vt:lpstr>Picture Composition</vt:lpstr>
      <vt:lpstr>Picture Composition</vt:lpstr>
      <vt:lpstr>Picture Composition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72</cp:revision>
  <dcterms:created xsi:type="dcterms:W3CDTF">2020-08-28T09:38:22Z</dcterms:created>
  <dcterms:modified xsi:type="dcterms:W3CDTF">2022-03-19T13:08:31Z</dcterms:modified>
</cp:coreProperties>
</file>