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9" r:id="rId3"/>
    <p:sldId id="260" r:id="rId4"/>
    <p:sldId id="258"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1470" autoAdjust="0"/>
  </p:normalViewPr>
  <p:slideViewPr>
    <p:cSldViewPr>
      <p:cViewPr>
        <p:scale>
          <a:sx n="82" d="100"/>
          <a:sy n="82" d="100"/>
        </p:scale>
        <p:origin x="4" y="40"/>
      </p:cViewPr>
      <p:guideLst>
        <p:guide orient="horz" pos="2160"/>
        <p:guide pos="3840"/>
      </p:guideLst>
    </p:cSldViewPr>
  </p:slideViewPr>
  <p:notesTextViewPr>
    <p:cViewPr>
      <p:scale>
        <a:sx n="100" d="100"/>
        <a:sy n="100" d="100"/>
      </p:scale>
      <p:origin x="0" y="0"/>
    </p:cViewPr>
  </p:notesTextViewPr>
  <p:gridSpacing cx="90012" cy="90012"/>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DF657F-02CC-4965-8C08-F347D6717137}" type="datetimeFigureOut">
              <a:rPr lang="en-US" smtClean="0"/>
              <a:pPr/>
              <a:t>1/28/2022</a:t>
            </a:fld>
            <a:endParaRPr lang="en-IN"/>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E69404-76F5-4205-AB8A-DE608B1B0BD3}"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a:t>
            </a:r>
          </a:p>
          <a:p>
            <a:pPr rtl="0"/>
            <a:r>
              <a:rPr lang="en-IN" sz="1200" b="0" i="0" u="none" strike="noStrike" kern="1200" dirty="0">
                <a:solidFill>
                  <a:schemeClr val="tx1"/>
                </a:solidFill>
                <a:latin typeface="+mn-lt"/>
                <a:ea typeface="+mn-ea"/>
                <a:cs typeface="+mn-cs"/>
              </a:rPr>
              <a:t>1. https://www.flickr.com/photos/35026043@N03/3292581996 (Attribution: </a:t>
            </a:r>
            <a:r>
              <a:rPr lang="en-IN" sz="1200" b="0" i="0" u="none" strike="noStrike" kern="1200" dirty="0" err="1">
                <a:solidFill>
                  <a:schemeClr val="tx1"/>
                </a:solidFill>
                <a:latin typeface="+mn-lt"/>
                <a:ea typeface="+mn-ea"/>
                <a:cs typeface="+mn-cs"/>
              </a:rPr>
              <a:t>Pratham</a:t>
            </a:r>
            <a:r>
              <a:rPr lang="en-IN" sz="1200" b="0" i="0" u="none" strike="noStrike" kern="1200" dirty="0">
                <a:solidFill>
                  <a:schemeClr val="tx1"/>
                </a:solidFill>
                <a:latin typeface="+mn-lt"/>
                <a:ea typeface="+mn-ea"/>
                <a:cs typeface="+mn-cs"/>
              </a:rPr>
              <a:t> Books)</a:t>
            </a:r>
          </a:p>
        </p:txBody>
      </p:sp>
      <p:sp>
        <p:nvSpPr>
          <p:cNvPr id="4" name="Slide Number Placeholder 3"/>
          <p:cNvSpPr>
            <a:spLocks noGrp="1"/>
          </p:cNvSpPr>
          <p:nvPr>
            <p:ph type="sldNum" sz="quarter" idx="10"/>
          </p:nvPr>
        </p:nvSpPr>
        <p:spPr/>
        <p:txBody>
          <a:bodyPr/>
          <a:lstStyle/>
          <a:p>
            <a:fld id="{21E69404-76F5-4205-AB8A-DE608B1B0BD3}" type="slidenum">
              <a:rPr lang="en-IN" smtClean="0"/>
              <a:pPr/>
              <a:t>1</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21E69404-76F5-4205-AB8A-DE608B1B0BD3}" type="slidenum">
              <a:rPr lang="en-IN" smtClean="0"/>
              <a:pPr/>
              <a:t>2</a:t>
            </a:fld>
            <a:endParaRPr lang="en-I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a:t>
            </a:r>
            <a:r>
              <a:rPr lang="en-US" sz="1800" b="0" i="0" u="none" strike="noStrike" dirty="0">
                <a:solidFill>
                  <a:srgbClr val="000000"/>
                </a:solidFill>
                <a:effectLst/>
                <a:latin typeface="Calibri" panose="020F0502020204030204" pitchFamily="34" charset="0"/>
              </a:rPr>
              <a:t>The teacher can draw the parrot on the blackboard for the students to copy and </a:t>
            </a:r>
            <a:r>
              <a:rPr lang="en-US" sz="1800" b="0" i="0" u="none" strike="noStrike" dirty="0" err="1">
                <a:solidFill>
                  <a:srgbClr val="000000"/>
                </a:solidFill>
                <a:effectLst/>
                <a:latin typeface="Calibri" panose="020F0502020204030204" pitchFamily="34" charset="0"/>
              </a:rPr>
              <a:t>colour</a:t>
            </a:r>
            <a:r>
              <a:rPr lang="en-US" sz="1800" b="0" i="0" u="none" strike="noStrike" dirty="0">
                <a:solidFill>
                  <a:srgbClr val="000000"/>
                </a:solidFill>
                <a:effectLst/>
                <a:latin typeface="Calibri" panose="020F0502020204030204" pitchFamily="34" charset="0"/>
              </a:rPr>
              <a:t>.</a:t>
            </a:r>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21E69404-76F5-4205-AB8A-DE608B1B0BD3}" type="slidenum">
              <a:rPr lang="en-IN" smtClean="0"/>
              <a:pPr/>
              <a:t>3</a:t>
            </a:fld>
            <a:endParaRPr lang="en-I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21E69404-76F5-4205-AB8A-DE608B1B0BD3}" type="slidenum">
              <a:rPr lang="en-IN" smtClean="0"/>
              <a:pPr/>
              <a:t>4</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60701" y="899649"/>
            <a:ext cx="10363200" cy="1752600"/>
          </a:xfrm>
          <a:prstGeom prst="rect">
            <a:avLst/>
          </a:prstGeom>
        </p:spPr>
        <p:txBody>
          <a:bodyPr anchor="ctr">
            <a:noAutofit/>
          </a:bodyPr>
          <a:lstStyle>
            <a:lvl1pPr>
              <a:defRPr sz="5400"/>
            </a:lvl1pPr>
          </a:lstStyle>
          <a:p>
            <a:r>
              <a:rPr lang="en-US" dirty="0"/>
              <a:t>Click to add Asset Title </a:t>
            </a:r>
            <a:br>
              <a:rPr lang="en-US" dirty="0"/>
            </a:br>
            <a:r>
              <a:rPr lang="en-US" dirty="0"/>
              <a:t>(Size 54)</a:t>
            </a:r>
            <a:endParaRPr lang="en-IN" dirty="0"/>
          </a:p>
        </p:txBody>
      </p:sp>
      <p:sp>
        <p:nvSpPr>
          <p:cNvPr id="3" name="Subtitle 2"/>
          <p:cNvSpPr>
            <a:spLocks noGrp="1"/>
          </p:cNvSpPr>
          <p:nvPr>
            <p:ph type="subTitle" idx="1" hasCustomPrompt="1"/>
          </p:nvPr>
        </p:nvSpPr>
        <p:spPr>
          <a:xfrm>
            <a:off x="1828800" y="3009900"/>
            <a:ext cx="8534400" cy="1752600"/>
          </a:xfrm>
          <a:prstGeom prst="rect">
            <a:avLst/>
          </a:prstGeom>
        </p:spPr>
        <p:txBody>
          <a:bodyPr anchor="ctr"/>
          <a:lstStyle>
            <a:lvl1pPr marL="0" indent="0" algn="ctr">
              <a:buNone/>
              <a:defRPr lang="en-US" smtClean="0"/>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 (Size 32)</a:t>
            </a:r>
            <a:endParaRPr lang="en-IN" dirty="0"/>
          </a:p>
        </p:txBody>
      </p:sp>
      <p:sp>
        <p:nvSpPr>
          <p:cNvPr id="8" name="Google Shape;11;p4">
            <a:hlinkClick r:id="rId2"/>
          </p:cNvPr>
          <p:cNvSpPr/>
          <p:nvPr userDrawn="1"/>
        </p:nvSpPr>
        <p:spPr>
          <a:xfrm>
            <a:off x="-406400" y="6488116"/>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8" name="Google Shape;23;p5"/>
          <p:cNvSpPr/>
          <p:nvPr userDrawn="1"/>
        </p:nvSpPr>
        <p:spPr>
          <a:xfrm>
            <a:off x="7635688" y="6509319"/>
            <a:ext cx="4467257" cy="41260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b="1" i="0" u="none" strike="noStrike" cap="none">
                <a:solidFill>
                  <a:srgbClr val="08482B"/>
                </a:solidFill>
                <a:latin typeface="Calibri"/>
                <a:ea typeface="Calibri"/>
                <a:cs typeface="Calibri"/>
                <a:sym typeface="Calibri"/>
              </a:rPr>
              <a:t>Integral Education</a:t>
            </a:r>
            <a:r>
              <a:rPr lang="en-US" sz="1400" b="0" i="0" u="none" strike="noStrike" cap="none">
                <a:solidFill>
                  <a:srgbClr val="08482B"/>
                </a:solidFill>
                <a:latin typeface="Calibri"/>
                <a:ea typeface="Calibri"/>
                <a:cs typeface="Calibri"/>
                <a:sym typeface="Calibri"/>
              </a:rPr>
              <a:t> </a:t>
            </a:r>
            <a:r>
              <a:rPr lang="en-US" sz="1400" b="1" i="0" u="none" strike="noStrike" cap="none">
                <a:solidFill>
                  <a:srgbClr val="002060"/>
                </a:solidFill>
                <a:latin typeface="Calibri"/>
                <a:ea typeface="Calibri"/>
                <a:cs typeface="Calibri"/>
                <a:sym typeface="Calibri"/>
              </a:rPr>
              <a:t>FOR  </a:t>
            </a:r>
            <a:r>
              <a:rPr lang="en-US" sz="1400" b="1" i="0" u="none" strike="noStrike" cap="none">
                <a:solidFill>
                  <a:srgbClr val="C00000"/>
                </a:solidFill>
                <a:latin typeface="Calibri"/>
                <a:ea typeface="Calibri"/>
                <a:cs typeface="Calibri"/>
                <a:sym typeface="Calibri"/>
              </a:rPr>
              <a:t>ALL, </a:t>
            </a:r>
            <a:r>
              <a:rPr lang="en-US" sz="1400" b="1" i="0" u="none" strike="noStrike" cap="none">
                <a:solidFill>
                  <a:srgbClr val="002060"/>
                </a:solidFill>
                <a:latin typeface="Calibri"/>
                <a:ea typeface="Calibri"/>
                <a:cs typeface="Calibri"/>
                <a:sym typeface="Calibri"/>
              </a:rPr>
              <a:t>BY</a:t>
            </a:r>
            <a:r>
              <a:rPr lang="en-US" sz="1400" b="1" i="0" u="none" strike="noStrike" cap="none">
                <a:solidFill>
                  <a:srgbClr val="C00000"/>
                </a:solidFill>
                <a:latin typeface="Calibri"/>
                <a:ea typeface="Calibri"/>
                <a:cs typeface="Calibri"/>
                <a:sym typeface="Calibri"/>
              </a:rPr>
              <a:t> ALL</a:t>
            </a:r>
            <a:endParaRPr sz="1800"/>
          </a:p>
        </p:txBody>
      </p:sp>
      <p:pic>
        <p:nvPicPr>
          <p:cNvPr id="5" name="Picture 4" descr="A picture containing text, clock&#10;&#10;Description automatically generated">
            <a:extLst>
              <a:ext uri="{FF2B5EF4-FFF2-40B4-BE49-F238E27FC236}">
                <a16:creationId xmlns:a16="http://schemas.microsoft.com/office/drawing/2014/main" id="{32B2550C-E334-410C-A8D5-BDCC3B12752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9055" y="57149"/>
            <a:ext cx="902286" cy="957155"/>
          </a:xfrm>
          <a:prstGeom prst="rect">
            <a:avLst/>
          </a:prstGeom>
        </p:spPr>
      </p:pic>
      <p:pic>
        <p:nvPicPr>
          <p:cNvPr id="19" name="Picture 18" descr="Graphical user interface, application&#10;&#10;Description automatically generated">
            <a:extLst>
              <a:ext uri="{FF2B5EF4-FFF2-40B4-BE49-F238E27FC236}">
                <a16:creationId xmlns:a16="http://schemas.microsoft.com/office/drawing/2014/main" id="{B692E92C-8302-4BEF-A74B-2A7EADDBDD3B}"/>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9694" y="5884332"/>
            <a:ext cx="914479" cy="914479"/>
          </a:xfrm>
          <a:prstGeom prst="rect">
            <a:avLst/>
          </a:prstGeom>
        </p:spPr>
      </p:pic>
      <p:pic>
        <p:nvPicPr>
          <p:cNvPr id="21" name="Picture 20" descr="Calendar&#10;&#10;Description automatically generated with low confidence">
            <a:extLst>
              <a:ext uri="{FF2B5EF4-FFF2-40B4-BE49-F238E27FC236}">
                <a16:creationId xmlns:a16="http://schemas.microsoft.com/office/drawing/2014/main" id="{51B7FA20-1129-4EFF-895B-7ACDF3A101E0}"/>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1139694" y="87392"/>
            <a:ext cx="963251" cy="938865"/>
          </a:xfrm>
          <a:prstGeom prst="rect">
            <a:avLst/>
          </a:prstGeom>
        </p:spPr>
      </p:pic>
      <p:sp>
        <p:nvSpPr>
          <p:cNvPr id="9" name="TextBox 8">
            <a:extLst>
              <a:ext uri="{FF2B5EF4-FFF2-40B4-BE49-F238E27FC236}">
                <a16:creationId xmlns:a16="http://schemas.microsoft.com/office/drawing/2014/main" id="{53C1298D-35CF-4F13-B213-DB27DF936D37}"/>
              </a:ext>
            </a:extLst>
          </p:cNvPr>
          <p:cNvSpPr txBox="1"/>
          <p:nvPr userDrawn="1"/>
        </p:nvSpPr>
        <p:spPr>
          <a:xfrm>
            <a:off x="1550132" y="5293602"/>
            <a:ext cx="9091736" cy="1215717"/>
          </a:xfrm>
          <a:prstGeom prst="rect">
            <a:avLst/>
          </a:prstGeom>
          <a:noFill/>
          <a:ln>
            <a:solidFill>
              <a:schemeClr val="tx1"/>
            </a:solidFill>
          </a:ln>
        </p:spPr>
        <p:txBody>
          <a:bodyPr wrap="square">
            <a:spAutoFit/>
          </a:bodyPr>
          <a:lstStyle/>
          <a:p>
            <a:pPr algn="ctr">
              <a:spcAft>
                <a:spcPts val="600"/>
              </a:spcAft>
            </a:pPr>
            <a:r>
              <a:rPr lang="en-US" sz="800" u="sng" dirty="0">
                <a:solidFill>
                  <a:schemeClr val="tx1"/>
                </a:solidFill>
              </a:rPr>
              <a:t>COPYRIGHT NOTICE</a:t>
            </a:r>
            <a:endParaRPr lang="en-US" sz="800" dirty="0">
              <a:solidFill>
                <a:schemeClr val="tx1"/>
              </a:solidFill>
            </a:endParaRPr>
          </a:p>
          <a:p>
            <a:pPr algn="ctr">
              <a:spcAft>
                <a:spcPts val="600"/>
              </a:spcAft>
              <a:buFont typeface="Wingdings" pitchFamily="2" charset="2"/>
              <a:buChar char="ü"/>
            </a:pPr>
            <a:r>
              <a:rPr lang="en-US" sz="800" dirty="0">
                <a:solidFill>
                  <a:schemeClr val="tx1"/>
                </a:solidFill>
              </a:rPr>
              <a:t>Strictly not for Commercial use. </a:t>
            </a:r>
          </a:p>
          <a:p>
            <a:pPr algn="ctr">
              <a:spcAft>
                <a:spcPts val="600"/>
              </a:spcAft>
              <a:buFont typeface="Wingdings" pitchFamily="2" charset="2"/>
              <a:buChar char="ü"/>
            </a:pPr>
            <a:r>
              <a:rPr lang="en-US" sz="800" dirty="0">
                <a:solidFill>
                  <a:schemeClr val="tx1"/>
                </a:solidFill>
              </a:rPr>
              <a:t>Provided on ‘as is’ basis with no warranties of any kind. </a:t>
            </a:r>
          </a:p>
          <a:p>
            <a:pPr algn="ctr">
              <a:spcAft>
                <a:spcPts val="600"/>
              </a:spcAft>
              <a:buFont typeface="Wingdings" pitchFamily="2" charset="2"/>
              <a:buChar char="ü"/>
            </a:pPr>
            <a:r>
              <a:rPr lang="en-US" sz="800" dirty="0">
                <a:solidFill>
                  <a:schemeClr val="tx1"/>
                </a:solidFill>
              </a:rPr>
              <a:t>Content that falls in Public Domain or common Knowledge facts can be used freely. </a:t>
            </a:r>
          </a:p>
          <a:p>
            <a:pPr algn="ctr">
              <a:spcAft>
                <a:spcPts val="600"/>
              </a:spcAft>
              <a:buFont typeface="Wingdings" pitchFamily="2" charset="2"/>
              <a:buChar char="ü"/>
            </a:pPr>
            <a:r>
              <a:rPr lang="en-US" sz="800" dirty="0">
                <a:solidFill>
                  <a:schemeClr val="tx1"/>
                </a:solidFill>
              </a:rPr>
              <a:t>Some of the contents are owned by the Third parties and are used in compliance with their licensing conditions. Any one infringing the Copyright of such Third parties will be doing so at their own risks and costs. </a:t>
            </a:r>
          </a:p>
          <a:p>
            <a:pPr algn="ctr">
              <a:spcAft>
                <a:spcPts val="600"/>
              </a:spcAft>
              <a:buFont typeface="Wingdings" pitchFamily="2" charset="2"/>
              <a:buChar char="ü"/>
            </a:pPr>
            <a:r>
              <a:rPr lang="en-US" sz="800" dirty="0">
                <a:solidFill>
                  <a:schemeClr val="tx1"/>
                </a:solidFill>
              </a:rPr>
              <a:t>Content can be downloaded and used for Personal, educational and informational purposes only.  Any attempt to remove, alter, circumvent or  distort  the data that is accessed Is Illegal and strictly prohibited.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66857" y="71414"/>
            <a:ext cx="9296427" cy="654032"/>
          </a:xfrm>
          <a:prstGeom prst="rect">
            <a:avLst/>
          </a:prstGeom>
        </p:spPr>
        <p:txBody>
          <a:bodyPr>
            <a:normAutofit/>
          </a:bodyPr>
          <a:lstStyle>
            <a:lvl1pPr>
              <a:defRPr sz="3600" baseline="0"/>
            </a:lvl1pPr>
          </a:lstStyle>
          <a:p>
            <a:r>
              <a:rPr lang="en-US" dirty="0"/>
              <a:t>Click to add slide title (Size 36)</a:t>
            </a:r>
            <a:endParaRPr lang="en-IN" dirty="0"/>
          </a:p>
        </p:txBody>
      </p:sp>
      <p:sp>
        <p:nvSpPr>
          <p:cNvPr id="9" name="Google Shape;11;p4">
            <a:hlinkClick r:id="rId2"/>
          </p:cNvPr>
          <p:cNvSpPr/>
          <p:nvPr userDrawn="1"/>
        </p:nvSpPr>
        <p:spPr>
          <a:xfrm>
            <a:off x="-406400" y="6488116"/>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1" name="Text Placeholder 10"/>
          <p:cNvSpPr>
            <a:spLocks noGrp="1"/>
          </p:cNvSpPr>
          <p:nvPr>
            <p:ph type="body" sz="quarter" idx="10" hasCustomPrompt="1"/>
          </p:nvPr>
        </p:nvSpPr>
        <p:spPr>
          <a:xfrm>
            <a:off x="857251" y="1214438"/>
            <a:ext cx="10668000" cy="4786312"/>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baseline="0"/>
            </a:lvl1pPr>
            <a:lvl2pPr>
              <a:defRPr/>
            </a:lvl2pPr>
            <a:lvl3pPr>
              <a:defRPr/>
            </a:lvl3pPr>
            <a:lvl4pPr>
              <a:defRPr sz="1800"/>
            </a:lvl4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a:t>Text font </a:t>
            </a:r>
            <a:r>
              <a:rPr lang="en-US" dirty="0" err="1"/>
              <a:t>calibri</a:t>
            </a:r>
            <a:r>
              <a:rPr lang="en-US" dirty="0"/>
              <a:t> , Size range 32 to 20.  Table / GO size &gt;= 18</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IN" dirty="0"/>
          </a:p>
        </p:txBody>
      </p:sp>
      <p:pic>
        <p:nvPicPr>
          <p:cNvPr id="7" name="Picture 6" descr="Graphical user interface, application&#10;&#10;Description automatically generated">
            <a:extLst>
              <a:ext uri="{FF2B5EF4-FFF2-40B4-BE49-F238E27FC236}">
                <a16:creationId xmlns:a16="http://schemas.microsoft.com/office/drawing/2014/main" id="{9D81579E-00DA-4798-BDD1-D15D5C767B5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139694" y="5884332"/>
            <a:ext cx="914479" cy="914479"/>
          </a:xfrm>
          <a:prstGeom prst="rect">
            <a:avLst/>
          </a:prstGeom>
        </p:spPr>
      </p:pic>
      <p:pic>
        <p:nvPicPr>
          <p:cNvPr id="10" name="Picture 9" descr="Calendar&#10;&#10;Description automatically generated with low confidence">
            <a:extLst>
              <a:ext uri="{FF2B5EF4-FFF2-40B4-BE49-F238E27FC236}">
                <a16:creationId xmlns:a16="http://schemas.microsoft.com/office/drawing/2014/main" id="{57A42AAF-D943-43DC-BC30-BFB93833B1B0}"/>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9694" y="87392"/>
            <a:ext cx="963251" cy="938865"/>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88328" y="85779"/>
            <a:ext cx="3415344" cy="500042"/>
          </a:xfrm>
          <a:prstGeom prst="rect">
            <a:avLst/>
          </a:prstGeom>
        </p:spPr>
        <p:txBody>
          <a:bodyPr anchor="t">
            <a:normAutofit/>
          </a:bodyPr>
          <a:lstStyle>
            <a:lvl1pPr algn="ctr">
              <a:defRPr sz="3600" b="1" cap="all"/>
            </a:lvl1pPr>
          </a:lstStyle>
          <a:p>
            <a:r>
              <a:rPr lang="en-US" dirty="0"/>
              <a:t>MM Index</a:t>
            </a:r>
            <a:endParaRPr lang="en-IN" dirty="0"/>
          </a:p>
        </p:txBody>
      </p:sp>
      <p:sp>
        <p:nvSpPr>
          <p:cNvPr id="10" name="Google Shape;11;p4">
            <a:hlinkClick r:id="rId2"/>
          </p:cNvPr>
          <p:cNvSpPr/>
          <p:nvPr userDrawn="1"/>
        </p:nvSpPr>
        <p:spPr>
          <a:xfrm>
            <a:off x="-406400" y="6488116"/>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pic>
        <p:nvPicPr>
          <p:cNvPr id="6" name="Picture 5" descr="Graphical user interface, application&#10;&#10;Description automatically generated">
            <a:extLst>
              <a:ext uri="{FF2B5EF4-FFF2-40B4-BE49-F238E27FC236}">
                <a16:creationId xmlns:a16="http://schemas.microsoft.com/office/drawing/2014/main" id="{4EB87868-EA43-4610-9B75-91ECD0733A4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139694" y="5884332"/>
            <a:ext cx="914479" cy="914479"/>
          </a:xfrm>
          <a:prstGeom prst="rect">
            <a:avLst/>
          </a:prstGeom>
        </p:spPr>
      </p:pic>
      <p:pic>
        <p:nvPicPr>
          <p:cNvPr id="7" name="Picture 6" descr="Calendar&#10;&#10;Description automatically generated with low confidence">
            <a:extLst>
              <a:ext uri="{FF2B5EF4-FFF2-40B4-BE49-F238E27FC236}">
                <a16:creationId xmlns:a16="http://schemas.microsoft.com/office/drawing/2014/main" id="{91823326-A623-4232-9434-FB98ECDCE1E6}"/>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9694" y="87392"/>
            <a:ext cx="963251" cy="938865"/>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flickr.com/photos/35026043@N03/3292581996"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image" Target="../media/image6.pn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64652" y="80944"/>
            <a:ext cx="6062696" cy="1752600"/>
          </a:xfrm>
          <a:gradFill flip="none" rotWithShape="1">
            <a:gsLst>
              <a:gs pos="0">
                <a:schemeClr val="tx2">
                  <a:tint val="66000"/>
                  <a:satMod val="160000"/>
                </a:schemeClr>
              </a:gs>
              <a:gs pos="50000">
                <a:schemeClr val="tx2">
                  <a:tint val="44500"/>
                  <a:satMod val="160000"/>
                </a:schemeClr>
              </a:gs>
              <a:gs pos="100000">
                <a:schemeClr val="tx2">
                  <a:tint val="23500"/>
                  <a:satMod val="160000"/>
                </a:schemeClr>
              </a:gs>
            </a:gsLst>
            <a:path path="circle">
              <a:fillToRect r="100000" b="100000"/>
            </a:path>
            <a:tileRect l="-100000" t="-100000"/>
          </a:gradFill>
          <a:scene3d>
            <a:camera prst="orthographicFront"/>
            <a:lightRig rig="threePt" dir="t"/>
          </a:scene3d>
          <a:sp3d>
            <a:bevelT/>
          </a:sp3d>
        </p:spPr>
        <p:txBody>
          <a:bodyPr/>
          <a:lstStyle/>
          <a:p>
            <a:r>
              <a:rPr lang="en-IN" dirty="0"/>
              <a:t>Passage Writing</a:t>
            </a:r>
          </a:p>
        </p:txBody>
      </p:sp>
      <p:pic>
        <p:nvPicPr>
          <p:cNvPr id="8194" name="Picture 2" descr="Vision :'A Book in Every Child's Hand'"/>
          <p:cNvPicPr>
            <a:picLocks noChangeAspect="1" noChangeArrowheads="1"/>
          </p:cNvPicPr>
          <p:nvPr/>
        </p:nvPicPr>
        <p:blipFill>
          <a:blip r:embed="rId3"/>
          <a:srcRect/>
          <a:stretch>
            <a:fillRect/>
          </a:stretch>
        </p:blipFill>
        <p:spPr bwMode="auto">
          <a:xfrm>
            <a:off x="3879044" y="1913326"/>
            <a:ext cx="4433912" cy="3325434"/>
          </a:xfrm>
          <a:prstGeom prst="rect">
            <a:avLst/>
          </a:prstGeom>
          <a:ln>
            <a:noFill/>
          </a:ln>
          <a:effectLst>
            <a:outerShdw blurRad="190500" algn="tl" rotWithShape="0">
              <a:srgbClr val="000000">
                <a:alpha val="70000"/>
              </a:srgbClr>
            </a:outerShdw>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4195752" y="2524120"/>
            <a:ext cx="6786600" cy="2271720"/>
          </a:xfrm>
          <a:prstGeom prst="rect">
            <a:avLst/>
          </a:prstGeom>
          <a:solidFill>
            <a:schemeClr val="bg2">
              <a:lumMod val="9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tx1"/>
              </a:solidFill>
            </a:endParaRPr>
          </a:p>
        </p:txBody>
      </p:sp>
      <p:sp>
        <p:nvSpPr>
          <p:cNvPr id="2" name="Title 1"/>
          <p:cNvSpPr>
            <a:spLocks noGrp="1"/>
          </p:cNvSpPr>
          <p:nvPr>
            <p:ph type="title"/>
          </p:nvPr>
        </p:nvSpPr>
        <p:spPr>
          <a:xfrm>
            <a:off x="3781429" y="71414"/>
            <a:ext cx="4629143" cy="654032"/>
          </a:xfrm>
          <a:gradFill flip="none" rotWithShape="1">
            <a:gsLst>
              <a:gs pos="0">
                <a:schemeClr val="accent6">
                  <a:lumMod val="50000"/>
                  <a:tint val="66000"/>
                  <a:satMod val="160000"/>
                </a:schemeClr>
              </a:gs>
              <a:gs pos="50000">
                <a:schemeClr val="accent6">
                  <a:lumMod val="50000"/>
                  <a:tint val="44500"/>
                  <a:satMod val="160000"/>
                </a:schemeClr>
              </a:gs>
              <a:gs pos="100000">
                <a:schemeClr val="accent6">
                  <a:lumMod val="50000"/>
                  <a:tint val="23500"/>
                  <a:satMod val="160000"/>
                </a:schemeClr>
              </a:gs>
            </a:gsLst>
            <a:lin ang="0" scaled="1"/>
            <a:tileRect/>
          </a:gradFill>
          <a:effectLst>
            <a:outerShdw blurRad="63500" sx="102000" sy="102000" algn="ctr" rotWithShape="0">
              <a:prstClr val="black">
                <a:alpha val="40000"/>
              </a:prstClr>
            </a:outerShdw>
          </a:effectLst>
          <a:scene3d>
            <a:camera prst="orthographicFront"/>
            <a:lightRig rig="threePt" dir="t"/>
          </a:scene3d>
          <a:sp3d>
            <a:bevelT/>
          </a:sp3d>
        </p:spPr>
        <p:txBody>
          <a:bodyPr/>
          <a:lstStyle/>
          <a:p>
            <a:r>
              <a:rPr lang="en-IN" dirty="0"/>
              <a:t>Composition</a:t>
            </a:r>
          </a:p>
        </p:txBody>
      </p:sp>
      <p:grpSp>
        <p:nvGrpSpPr>
          <p:cNvPr id="6" name="Group 5">
            <a:extLst>
              <a:ext uri="{FF2B5EF4-FFF2-40B4-BE49-F238E27FC236}">
                <a16:creationId xmlns:a16="http://schemas.microsoft.com/office/drawing/2014/main" id="{0C773165-514F-490F-936B-40A70B01CF16}"/>
              </a:ext>
            </a:extLst>
          </p:cNvPr>
          <p:cNvGrpSpPr/>
          <p:nvPr/>
        </p:nvGrpSpPr>
        <p:grpSpPr>
          <a:xfrm>
            <a:off x="1119160" y="1709728"/>
            <a:ext cx="3137115" cy="3890984"/>
            <a:chOff x="1662740" y="1502574"/>
            <a:chExt cx="3137115" cy="4469362"/>
          </a:xfrm>
        </p:grpSpPr>
        <p:grpSp>
          <p:nvGrpSpPr>
            <p:cNvPr id="7" name="Group 9">
              <a:extLst>
                <a:ext uri="{FF2B5EF4-FFF2-40B4-BE49-F238E27FC236}">
                  <a16:creationId xmlns:a16="http://schemas.microsoft.com/office/drawing/2014/main" id="{55AE62A4-1E13-4335-B682-6B71CD74A551}"/>
                </a:ext>
              </a:extLst>
            </p:cNvPr>
            <p:cNvGrpSpPr/>
            <p:nvPr/>
          </p:nvGrpSpPr>
          <p:grpSpPr>
            <a:xfrm>
              <a:off x="1662740" y="1502574"/>
              <a:ext cx="3137115" cy="4469362"/>
              <a:chOff x="597159" y="1119675"/>
              <a:chExt cx="2817846" cy="4469362"/>
            </a:xfrm>
          </p:grpSpPr>
          <p:sp>
            <p:nvSpPr>
              <p:cNvPr id="9" name="Hexagon 8">
                <a:extLst>
                  <a:ext uri="{FF2B5EF4-FFF2-40B4-BE49-F238E27FC236}">
                    <a16:creationId xmlns:a16="http://schemas.microsoft.com/office/drawing/2014/main" id="{72355808-99CE-442B-AEAF-D6A586D04073}"/>
                  </a:ext>
                </a:extLst>
              </p:cNvPr>
              <p:cNvSpPr/>
              <p:nvPr/>
            </p:nvSpPr>
            <p:spPr>
              <a:xfrm rot="5400000">
                <a:off x="-228599" y="1945433"/>
                <a:ext cx="4469362" cy="2817846"/>
              </a:xfrm>
              <a:prstGeom prst="hexagon">
                <a:avLst/>
              </a:prstGeom>
              <a:gradFill flip="none" rotWithShape="1">
                <a:gsLst>
                  <a:gs pos="0">
                    <a:schemeClr val="accent6">
                      <a:lumMod val="50000"/>
                    </a:schemeClr>
                  </a:gs>
                  <a:gs pos="48000">
                    <a:schemeClr val="accent6">
                      <a:lumMod val="75000"/>
                    </a:schemeClr>
                  </a:gs>
                  <a:gs pos="100000">
                    <a:schemeClr val="accent6"/>
                  </a:gs>
                </a:gsLst>
                <a:lin ang="5400000" scaled="1"/>
                <a:tileRect/>
              </a:gradFill>
              <a:ln/>
              <a:scene3d>
                <a:camera prst="orthographicFront"/>
                <a:lightRig rig="brightRoom" dir="t">
                  <a:rot lat="0" lon="0" rev="6000000"/>
                </a:lightRig>
              </a:scene3d>
              <a:sp3d prstMaterial="metal">
                <a:bevelT prst="angle"/>
              </a:sp3d>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10" name="Hexagon 9">
                <a:extLst>
                  <a:ext uri="{FF2B5EF4-FFF2-40B4-BE49-F238E27FC236}">
                    <a16:creationId xmlns:a16="http://schemas.microsoft.com/office/drawing/2014/main" id="{3F6A7479-8C9D-49FB-BDBB-AD9D6D430B48}"/>
                  </a:ext>
                </a:extLst>
              </p:cNvPr>
              <p:cNvSpPr/>
              <p:nvPr/>
            </p:nvSpPr>
            <p:spPr>
              <a:xfrm rot="5400000">
                <a:off x="-9333" y="2080727"/>
                <a:ext cx="4030827" cy="2556589"/>
              </a:xfrm>
              <a:prstGeom prst="hexagon">
                <a:avLst/>
              </a:prstGeom>
              <a:gradFill flip="none" rotWithShape="1">
                <a:gsLst>
                  <a:gs pos="0">
                    <a:schemeClr val="bg1">
                      <a:lumMod val="85000"/>
                    </a:schemeClr>
                  </a:gs>
                  <a:gs pos="48000">
                    <a:schemeClr val="bg1">
                      <a:lumMod val="95000"/>
                    </a:schemeClr>
                  </a:gs>
                  <a:gs pos="100000">
                    <a:schemeClr val="bg1"/>
                  </a:gs>
                </a:gsLst>
                <a:lin ang="5400000" scaled="1"/>
                <a:tileRect/>
              </a:gradFill>
              <a:ln/>
              <a:scene3d>
                <a:camera prst="orthographicFront"/>
                <a:lightRig rig="brightRoom" dir="t">
                  <a:rot lat="0" lon="0" rev="6000000"/>
                </a:lightRig>
              </a:scene3d>
              <a:sp3d prstMaterial="metal">
                <a:bevelT prst="angle"/>
              </a:sp3d>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grpSp>
        <p:sp>
          <p:nvSpPr>
            <p:cNvPr id="8" name="TextBox 7">
              <a:extLst>
                <a:ext uri="{FF2B5EF4-FFF2-40B4-BE49-F238E27FC236}">
                  <a16:creationId xmlns:a16="http://schemas.microsoft.com/office/drawing/2014/main" id="{45CC2116-197F-4ABA-9AF2-7D34208523F6}"/>
                </a:ext>
              </a:extLst>
            </p:cNvPr>
            <p:cNvSpPr txBox="1"/>
            <p:nvPr/>
          </p:nvSpPr>
          <p:spPr>
            <a:xfrm>
              <a:off x="1749336" y="2334083"/>
              <a:ext cx="2905088" cy="3376912"/>
            </a:xfrm>
            <a:prstGeom prst="rect">
              <a:avLst/>
            </a:prstGeom>
            <a:noFill/>
          </p:spPr>
          <p:txBody>
            <a:bodyPr wrap="square">
              <a:spAutoFit/>
            </a:bodyPr>
            <a:lstStyle/>
            <a:p>
              <a:pPr marL="0" marR="0" algn="ctr">
                <a:lnSpc>
                  <a:spcPct val="107000"/>
                </a:lnSpc>
                <a:spcBef>
                  <a:spcPts val="0"/>
                </a:spcBef>
                <a:spcAft>
                  <a:spcPts val="0"/>
                </a:spcAft>
              </a:pPr>
              <a:r>
                <a:rPr lang="en-IN" sz="2500" dirty="0">
                  <a:solidFill>
                    <a:srgbClr val="000000"/>
                  </a:solidFill>
                  <a:effectLst/>
                  <a:ea typeface="Calibri" panose="020F0502020204030204" pitchFamily="34" charset="0"/>
                  <a:cs typeface="Calibri" panose="020F0502020204030204" pitchFamily="34" charset="0"/>
                </a:rPr>
                <a:t>Write a paragraph</a:t>
              </a:r>
            </a:p>
            <a:p>
              <a:pPr marL="0" marR="0" algn="ctr">
                <a:lnSpc>
                  <a:spcPct val="107000"/>
                </a:lnSpc>
                <a:spcBef>
                  <a:spcPts val="0"/>
                </a:spcBef>
                <a:spcAft>
                  <a:spcPts val="0"/>
                </a:spcAft>
              </a:pPr>
              <a:r>
                <a:rPr lang="en-IN" sz="2500" dirty="0">
                  <a:solidFill>
                    <a:srgbClr val="000000"/>
                  </a:solidFill>
                  <a:effectLst/>
                  <a:ea typeface="Calibri" panose="020F0502020204030204" pitchFamily="34" charset="0"/>
                  <a:cs typeface="Calibri" panose="020F0502020204030204" pitchFamily="34" charset="0"/>
                </a:rPr>
                <a:t> of 4 to 5 sentences on ‘A Parrot’ with the help of the words in the word bank</a:t>
              </a:r>
            </a:p>
            <a:p>
              <a:pPr marL="0" marR="0" algn="ctr">
                <a:lnSpc>
                  <a:spcPct val="107000"/>
                </a:lnSpc>
                <a:spcBef>
                  <a:spcPts val="0"/>
                </a:spcBef>
                <a:spcAft>
                  <a:spcPts val="0"/>
                </a:spcAft>
              </a:pPr>
              <a:endParaRPr lang="en-US" sz="2400" dirty="0"/>
            </a:p>
          </p:txBody>
        </p:sp>
      </p:grpSp>
      <p:sp>
        <p:nvSpPr>
          <p:cNvPr id="12" name="TextBox 11"/>
          <p:cNvSpPr txBox="1"/>
          <p:nvPr/>
        </p:nvSpPr>
        <p:spPr>
          <a:xfrm>
            <a:off x="4557704" y="3329287"/>
            <a:ext cx="1494320" cy="523220"/>
          </a:xfrm>
          <a:prstGeom prst="rect">
            <a:avLst/>
          </a:prstGeom>
          <a:noFill/>
        </p:spPr>
        <p:txBody>
          <a:bodyPr wrap="none" rtlCol="0">
            <a:spAutoFit/>
          </a:bodyPr>
          <a:lstStyle/>
          <a:p>
            <a:r>
              <a:rPr lang="en-IN" sz="2800" dirty="0"/>
              <a:t>beautiful</a:t>
            </a:r>
            <a:endParaRPr lang="en-US" sz="2800" dirty="0"/>
          </a:p>
        </p:txBody>
      </p:sp>
      <p:sp>
        <p:nvSpPr>
          <p:cNvPr id="13" name="TextBox 12"/>
          <p:cNvSpPr txBox="1"/>
          <p:nvPr/>
        </p:nvSpPr>
        <p:spPr>
          <a:xfrm>
            <a:off x="6673814" y="2614608"/>
            <a:ext cx="1831784" cy="523220"/>
          </a:xfrm>
          <a:prstGeom prst="rect">
            <a:avLst/>
          </a:prstGeom>
          <a:solidFill>
            <a:schemeClr val="accent6">
              <a:lumMod val="40000"/>
              <a:lumOff val="60000"/>
            </a:schemeClr>
          </a:solidFill>
        </p:spPr>
        <p:txBody>
          <a:bodyPr wrap="none" rtlCol="0">
            <a:spAutoFit/>
          </a:bodyPr>
          <a:lstStyle/>
          <a:p>
            <a:r>
              <a:rPr lang="en-IN" sz="2800" b="1" dirty="0"/>
              <a:t>Word Bank</a:t>
            </a:r>
            <a:endParaRPr lang="en-US" sz="2800" b="1" dirty="0"/>
          </a:p>
        </p:txBody>
      </p:sp>
      <p:sp>
        <p:nvSpPr>
          <p:cNvPr id="14" name="TextBox 13"/>
          <p:cNvSpPr txBox="1"/>
          <p:nvPr/>
        </p:nvSpPr>
        <p:spPr>
          <a:xfrm>
            <a:off x="5966885" y="4062416"/>
            <a:ext cx="672043" cy="523220"/>
          </a:xfrm>
          <a:prstGeom prst="rect">
            <a:avLst/>
          </a:prstGeom>
          <a:noFill/>
        </p:spPr>
        <p:txBody>
          <a:bodyPr wrap="none" rtlCol="0">
            <a:spAutoFit/>
          </a:bodyPr>
          <a:lstStyle/>
          <a:p>
            <a:r>
              <a:rPr lang="en-IN" sz="2800" dirty="0"/>
              <a:t>red</a:t>
            </a:r>
            <a:endParaRPr lang="en-US" sz="2800" dirty="0"/>
          </a:p>
        </p:txBody>
      </p:sp>
      <p:sp>
        <p:nvSpPr>
          <p:cNvPr id="15" name="TextBox 14"/>
          <p:cNvSpPr txBox="1"/>
          <p:nvPr/>
        </p:nvSpPr>
        <p:spPr>
          <a:xfrm>
            <a:off x="7570561" y="4062416"/>
            <a:ext cx="824265" cy="523220"/>
          </a:xfrm>
          <a:prstGeom prst="rect">
            <a:avLst/>
          </a:prstGeom>
          <a:noFill/>
        </p:spPr>
        <p:txBody>
          <a:bodyPr wrap="none" rtlCol="0">
            <a:spAutoFit/>
          </a:bodyPr>
          <a:lstStyle/>
          <a:p>
            <a:r>
              <a:rPr lang="en-IN" sz="2800" dirty="0"/>
              <a:t>nuts</a:t>
            </a:r>
            <a:endParaRPr lang="en-US" sz="2800" dirty="0"/>
          </a:p>
        </p:txBody>
      </p:sp>
      <p:sp>
        <p:nvSpPr>
          <p:cNvPr id="16" name="TextBox 15"/>
          <p:cNvSpPr txBox="1"/>
          <p:nvPr/>
        </p:nvSpPr>
        <p:spPr>
          <a:xfrm>
            <a:off x="6627547" y="3329287"/>
            <a:ext cx="1054135" cy="523220"/>
          </a:xfrm>
          <a:prstGeom prst="rect">
            <a:avLst/>
          </a:prstGeom>
          <a:noFill/>
        </p:spPr>
        <p:txBody>
          <a:bodyPr wrap="none" rtlCol="0">
            <a:spAutoFit/>
          </a:bodyPr>
          <a:lstStyle/>
          <a:p>
            <a:r>
              <a:rPr lang="en-IN" sz="2800" dirty="0"/>
              <a:t>grains</a:t>
            </a:r>
            <a:endParaRPr lang="en-US" sz="2800" dirty="0"/>
          </a:p>
        </p:txBody>
      </p:sp>
      <p:sp>
        <p:nvSpPr>
          <p:cNvPr id="17" name="TextBox 16"/>
          <p:cNvSpPr txBox="1"/>
          <p:nvPr/>
        </p:nvSpPr>
        <p:spPr>
          <a:xfrm>
            <a:off x="8317607" y="3329287"/>
            <a:ext cx="1018292" cy="523220"/>
          </a:xfrm>
          <a:prstGeom prst="rect">
            <a:avLst/>
          </a:prstGeom>
          <a:noFill/>
        </p:spPr>
        <p:txBody>
          <a:bodyPr wrap="none" rtlCol="0">
            <a:spAutoFit/>
          </a:bodyPr>
          <a:lstStyle/>
          <a:p>
            <a:r>
              <a:rPr lang="en-IN" sz="2800" dirty="0"/>
              <a:t>green</a:t>
            </a:r>
            <a:endParaRPr lang="en-US" sz="2800" dirty="0"/>
          </a:p>
        </p:txBody>
      </p:sp>
      <p:sp>
        <p:nvSpPr>
          <p:cNvPr id="18" name="TextBox 17"/>
          <p:cNvSpPr txBox="1"/>
          <p:nvPr/>
        </p:nvSpPr>
        <p:spPr>
          <a:xfrm>
            <a:off x="9979455" y="3329287"/>
            <a:ext cx="717312" cy="523220"/>
          </a:xfrm>
          <a:prstGeom prst="rect">
            <a:avLst/>
          </a:prstGeom>
          <a:noFill/>
        </p:spPr>
        <p:txBody>
          <a:bodyPr wrap="none" rtlCol="0">
            <a:spAutoFit/>
          </a:bodyPr>
          <a:lstStyle/>
          <a:p>
            <a:r>
              <a:rPr lang="en-IN" sz="2800" dirty="0"/>
              <a:t>talk</a:t>
            </a:r>
            <a:endParaRPr lang="en-US" sz="2800" dirty="0"/>
          </a:p>
        </p:txBody>
      </p:sp>
      <p:sp>
        <p:nvSpPr>
          <p:cNvPr id="20" name="TextBox 19"/>
          <p:cNvSpPr txBox="1"/>
          <p:nvPr/>
        </p:nvSpPr>
        <p:spPr>
          <a:xfrm>
            <a:off x="9353568" y="4062416"/>
            <a:ext cx="950901" cy="523220"/>
          </a:xfrm>
          <a:prstGeom prst="rect">
            <a:avLst/>
          </a:prstGeom>
          <a:noFill/>
        </p:spPr>
        <p:txBody>
          <a:bodyPr wrap="none" rtlCol="0">
            <a:spAutoFit/>
          </a:bodyPr>
          <a:lstStyle/>
          <a:p>
            <a:r>
              <a:rPr lang="en-IN" sz="2800" dirty="0"/>
              <a:t>fruits</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slide(fromLeft)">
                                      <p:cBhvr>
                                        <p:cTn id="12" dur="1000"/>
                                        <p:tgtEl>
                                          <p:spTgt spid="11"/>
                                        </p:tgtEl>
                                      </p:cBhvr>
                                    </p:animEffect>
                                  </p:childTnLst>
                                </p:cTn>
                              </p:par>
                            </p:childTnLst>
                          </p:cTn>
                        </p:par>
                        <p:par>
                          <p:cTn id="13" fill="hold">
                            <p:stCondLst>
                              <p:cond delay="1000"/>
                            </p:stCondLst>
                            <p:childTnLst>
                              <p:par>
                                <p:cTn id="14" presetID="12" presetClass="entr" presetSubtype="8" fill="hold" grpId="0" nodeType="afterEffect">
                                  <p:stCondLst>
                                    <p:cond delay="1000"/>
                                  </p:stCondLst>
                                  <p:childTnLst>
                                    <p:set>
                                      <p:cBhvr>
                                        <p:cTn id="15" dur="1" fill="hold">
                                          <p:stCondLst>
                                            <p:cond delay="0"/>
                                          </p:stCondLst>
                                        </p:cTn>
                                        <p:tgtEl>
                                          <p:spTgt spid="13"/>
                                        </p:tgtEl>
                                        <p:attrNameLst>
                                          <p:attrName>style.visibility</p:attrName>
                                        </p:attrNameLst>
                                      </p:cBhvr>
                                      <p:to>
                                        <p:strVal val="visible"/>
                                      </p:to>
                                    </p:set>
                                    <p:animEffect transition="in" filter="slide(fromLeft)">
                                      <p:cBhvr>
                                        <p:cTn id="16" dur="1000"/>
                                        <p:tgtEl>
                                          <p:spTgt spid="13"/>
                                        </p:tgtEl>
                                      </p:cBhvr>
                                    </p:animEffect>
                                  </p:childTnLst>
                                </p:cTn>
                              </p:par>
                            </p:childTnLst>
                          </p:cTn>
                        </p:par>
                        <p:par>
                          <p:cTn id="17" fill="hold">
                            <p:stCondLst>
                              <p:cond delay="3000"/>
                            </p:stCondLst>
                            <p:childTnLst>
                              <p:par>
                                <p:cTn id="18" presetID="12" presetClass="entr" presetSubtype="8" fill="hold" grpId="0" nodeType="after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slide(fromLeft)">
                                      <p:cBhvr>
                                        <p:cTn id="20" dur="1000"/>
                                        <p:tgtEl>
                                          <p:spTgt spid="12"/>
                                        </p:tgtEl>
                                      </p:cBhvr>
                                    </p:animEffect>
                                  </p:childTnLst>
                                </p:cTn>
                              </p:par>
                            </p:childTnLst>
                          </p:cTn>
                        </p:par>
                        <p:par>
                          <p:cTn id="21" fill="hold">
                            <p:stCondLst>
                              <p:cond delay="4000"/>
                            </p:stCondLst>
                            <p:childTnLst>
                              <p:par>
                                <p:cTn id="22" presetID="12" presetClass="entr" presetSubtype="8" fill="hold" grpId="0" nodeType="after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slide(fromLeft)">
                                      <p:cBhvr>
                                        <p:cTn id="24" dur="1000"/>
                                        <p:tgtEl>
                                          <p:spTgt spid="16"/>
                                        </p:tgtEl>
                                      </p:cBhvr>
                                    </p:animEffect>
                                  </p:childTnLst>
                                </p:cTn>
                              </p:par>
                            </p:childTnLst>
                          </p:cTn>
                        </p:par>
                        <p:par>
                          <p:cTn id="25" fill="hold">
                            <p:stCondLst>
                              <p:cond delay="5000"/>
                            </p:stCondLst>
                            <p:childTnLst>
                              <p:par>
                                <p:cTn id="26" presetID="12" presetClass="entr" presetSubtype="8" fill="hold" grpId="0" nodeType="after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slide(fromLeft)">
                                      <p:cBhvr>
                                        <p:cTn id="28" dur="1000"/>
                                        <p:tgtEl>
                                          <p:spTgt spid="17"/>
                                        </p:tgtEl>
                                      </p:cBhvr>
                                    </p:animEffect>
                                  </p:childTnLst>
                                </p:cTn>
                              </p:par>
                            </p:childTnLst>
                          </p:cTn>
                        </p:par>
                        <p:par>
                          <p:cTn id="29" fill="hold">
                            <p:stCondLst>
                              <p:cond delay="6000"/>
                            </p:stCondLst>
                            <p:childTnLst>
                              <p:par>
                                <p:cTn id="30" presetID="12" presetClass="entr" presetSubtype="8" fill="hold" grpId="0" nodeType="after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slide(fromLeft)">
                                      <p:cBhvr>
                                        <p:cTn id="32" dur="1000"/>
                                        <p:tgtEl>
                                          <p:spTgt spid="18"/>
                                        </p:tgtEl>
                                      </p:cBhvr>
                                    </p:animEffect>
                                  </p:childTnLst>
                                </p:cTn>
                              </p:par>
                            </p:childTnLst>
                          </p:cTn>
                        </p:par>
                        <p:par>
                          <p:cTn id="33" fill="hold">
                            <p:stCondLst>
                              <p:cond delay="7000"/>
                            </p:stCondLst>
                            <p:childTnLst>
                              <p:par>
                                <p:cTn id="34" presetID="12" presetClass="entr" presetSubtype="8" fill="hold" grpId="0" nodeType="after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slide(fromLeft)">
                                      <p:cBhvr>
                                        <p:cTn id="36" dur="1000"/>
                                        <p:tgtEl>
                                          <p:spTgt spid="14"/>
                                        </p:tgtEl>
                                      </p:cBhvr>
                                    </p:animEffect>
                                  </p:childTnLst>
                                </p:cTn>
                              </p:par>
                            </p:childTnLst>
                          </p:cTn>
                        </p:par>
                        <p:par>
                          <p:cTn id="37" fill="hold">
                            <p:stCondLst>
                              <p:cond delay="8000"/>
                            </p:stCondLst>
                            <p:childTnLst>
                              <p:par>
                                <p:cTn id="38" presetID="12" presetClass="entr" presetSubtype="8" fill="hold" grpId="0" nodeType="after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slide(fromLeft)">
                                      <p:cBhvr>
                                        <p:cTn id="40" dur="1000"/>
                                        <p:tgtEl>
                                          <p:spTgt spid="15"/>
                                        </p:tgtEl>
                                      </p:cBhvr>
                                    </p:animEffect>
                                  </p:childTnLst>
                                </p:cTn>
                              </p:par>
                            </p:childTnLst>
                          </p:cTn>
                        </p:par>
                        <p:par>
                          <p:cTn id="41" fill="hold">
                            <p:stCondLst>
                              <p:cond delay="9000"/>
                            </p:stCondLst>
                            <p:childTnLst>
                              <p:par>
                                <p:cTn id="42" presetID="12" presetClass="entr" presetSubtype="8" fill="hold" grpId="0" nodeType="afterEffect">
                                  <p:stCondLst>
                                    <p:cond delay="0"/>
                                  </p:stCondLst>
                                  <p:childTnLst>
                                    <p:set>
                                      <p:cBhvr>
                                        <p:cTn id="43" dur="1" fill="hold">
                                          <p:stCondLst>
                                            <p:cond delay="0"/>
                                          </p:stCondLst>
                                        </p:cTn>
                                        <p:tgtEl>
                                          <p:spTgt spid="20"/>
                                        </p:tgtEl>
                                        <p:attrNameLst>
                                          <p:attrName>style.visibility</p:attrName>
                                        </p:attrNameLst>
                                      </p:cBhvr>
                                      <p:to>
                                        <p:strVal val="visible"/>
                                      </p:to>
                                    </p:set>
                                    <p:animEffect transition="in" filter="slide(fromLeft)">
                                      <p:cBhvr>
                                        <p:cTn id="44" dur="1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p:bldP spid="13" grpId="0" animBg="1"/>
      <p:bldP spid="14" grpId="0"/>
      <p:bldP spid="15" grpId="0"/>
      <p:bldP spid="16" grpId="0"/>
      <p:bldP spid="17" grpId="0"/>
      <p:bldP spid="18" grpId="0"/>
      <p:bldP spid="2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path path="circle">
              <a:fillToRect l="100000" t="100000"/>
            </a:path>
            <a:tileRect r="-100000" b="-100000"/>
          </a:gradFill>
        </p:spPr>
        <p:txBody>
          <a:bodyPr/>
          <a:lstStyle/>
          <a:p>
            <a:r>
              <a:rPr lang="en-IN" b="1" dirty="0">
                <a:solidFill>
                  <a:schemeClr val="bg1"/>
                </a:solidFill>
              </a:rPr>
              <a:t>Draw and Colour</a:t>
            </a:r>
          </a:p>
        </p:txBody>
      </p:sp>
      <p:pic>
        <p:nvPicPr>
          <p:cNvPr id="3" name="Picture 2" descr="Parrot, Bird, Era, Feathers, Plumage"/>
          <p:cNvPicPr>
            <a:picLocks noChangeAspect="1" noChangeArrowheads="1"/>
          </p:cNvPicPr>
          <p:nvPr/>
        </p:nvPicPr>
        <p:blipFill>
          <a:blip r:embed="rId3">
            <a:clrChange>
              <a:clrFrom>
                <a:srgbClr val="000000"/>
              </a:clrFrom>
              <a:clrTo>
                <a:srgbClr val="000000">
                  <a:alpha val="0"/>
                </a:srgbClr>
              </a:clrTo>
            </a:clrChange>
          </a:blip>
          <a:srcRect/>
          <a:stretch>
            <a:fillRect/>
          </a:stretch>
        </p:blipFill>
        <p:spPr bwMode="auto">
          <a:xfrm>
            <a:off x="4376728" y="1438264"/>
            <a:ext cx="6754175" cy="4795864"/>
          </a:xfrm>
          <a:prstGeom prst="rect">
            <a:avLst/>
          </a:prstGeom>
          <a:noFill/>
        </p:spPr>
      </p:pic>
      <p:sp>
        <p:nvSpPr>
          <p:cNvPr id="5" name="Vertical Scroll 4"/>
          <p:cNvSpPr/>
          <p:nvPr/>
        </p:nvSpPr>
        <p:spPr>
          <a:xfrm>
            <a:off x="757208" y="2071680"/>
            <a:ext cx="2805128" cy="3348056"/>
          </a:xfrm>
          <a:prstGeom prst="verticalScroll">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800" dirty="0">
                <a:solidFill>
                  <a:schemeClr val="tx1"/>
                </a:solidFill>
              </a:rPr>
              <a:t>Draw the picture of the parrot and colour it</a:t>
            </a:r>
            <a:endParaRPr lang="en-US" sz="28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Right)">
                                      <p:cBhvr>
                                        <p:cTn id="7" dur="1000"/>
                                        <p:tgtEl>
                                          <p:spTgt spid="5"/>
                                        </p:tgtEl>
                                      </p:cBhvr>
                                    </p:animEffect>
                                  </p:childTnLst>
                                </p:cTn>
                              </p:par>
                            </p:childTnLst>
                          </p:cTn>
                        </p:par>
                        <p:par>
                          <p:cTn id="8" fill="hold">
                            <p:stCondLst>
                              <p:cond delay="1000"/>
                            </p:stCondLst>
                            <p:childTnLst>
                              <p:par>
                                <p:cTn id="9" presetID="22" presetClass="entr" presetSubtype="8" fill="hold" nodeType="afterEffect">
                                  <p:stCondLst>
                                    <p:cond delay="1000"/>
                                  </p:stCondLst>
                                  <p:childTnLst>
                                    <p:set>
                                      <p:cBhvr>
                                        <p:cTn id="10" dur="1" fill="hold">
                                          <p:stCondLst>
                                            <p:cond delay="0"/>
                                          </p:stCondLst>
                                        </p:cTn>
                                        <p:tgtEl>
                                          <p:spTgt spid="3"/>
                                        </p:tgtEl>
                                        <p:attrNameLst>
                                          <p:attrName>style.visibility</p:attrName>
                                        </p:attrNameLst>
                                      </p:cBhvr>
                                      <p:to>
                                        <p:strVal val="visible"/>
                                      </p:to>
                                    </p:set>
                                    <p:animEffect transition="in" filter="wipe(left)">
                                      <p:cBhvr>
                                        <p:cTn id="11"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a:t>MM INDEX</a:t>
            </a:r>
            <a:endParaRPr lang="en-IN" dirty="0"/>
          </a:p>
        </p:txBody>
      </p:sp>
      <p:graphicFrame>
        <p:nvGraphicFramePr>
          <p:cNvPr id="5" name="Table 4">
            <a:extLst>
              <a:ext uri="{FF2B5EF4-FFF2-40B4-BE49-F238E27FC236}">
                <a16:creationId xmlns:a16="http://schemas.microsoft.com/office/drawing/2014/main" id="{7C292E11-7A95-4830-A9C6-AC9B8E3974B2}"/>
              </a:ext>
            </a:extLst>
          </p:cNvPr>
          <p:cNvGraphicFramePr>
            <a:graphicFrameLocks noGrp="1"/>
          </p:cNvGraphicFramePr>
          <p:nvPr>
            <p:extLst>
              <p:ext uri="{D42A27DB-BD31-4B8C-83A1-F6EECF244321}">
                <p14:modId xmlns:p14="http://schemas.microsoft.com/office/powerpoint/2010/main" val="2129782330"/>
              </p:ext>
            </p:extLst>
          </p:nvPr>
        </p:nvGraphicFramePr>
        <p:xfrm>
          <a:off x="1127448" y="700345"/>
          <a:ext cx="9937104" cy="3875118"/>
        </p:xfrm>
        <a:graphic>
          <a:graphicData uri="http://schemas.openxmlformats.org/drawingml/2006/table">
            <a:tbl>
              <a:tblPr firstRow="1" bandRow="1">
                <a:tableStyleId>{5C22544A-7EE6-4342-B048-85BDC9FD1C3A}</a:tableStyleId>
              </a:tblPr>
              <a:tblGrid>
                <a:gridCol w="928702">
                  <a:extLst>
                    <a:ext uri="{9D8B030D-6E8A-4147-A177-3AD203B41FA5}">
                      <a16:colId xmlns:a16="http://schemas.microsoft.com/office/drawing/2014/main" val="20000"/>
                    </a:ext>
                  </a:extLst>
                </a:gridCol>
                <a:gridCol w="1485922">
                  <a:extLst>
                    <a:ext uri="{9D8B030D-6E8A-4147-A177-3AD203B41FA5}">
                      <a16:colId xmlns:a16="http://schemas.microsoft.com/office/drawing/2014/main" val="20001"/>
                    </a:ext>
                  </a:extLst>
                </a:gridCol>
                <a:gridCol w="7522480">
                  <a:extLst>
                    <a:ext uri="{9D8B030D-6E8A-4147-A177-3AD203B41FA5}">
                      <a16:colId xmlns:a16="http://schemas.microsoft.com/office/drawing/2014/main" val="20002"/>
                    </a:ext>
                  </a:extLst>
                </a:gridCol>
              </a:tblGrid>
              <a:tr h="389313">
                <a:tc>
                  <a:txBody>
                    <a:bodyPr/>
                    <a:lstStyle/>
                    <a:p>
                      <a:pPr algn="ctr"/>
                      <a:r>
                        <a:rPr lang="en-IN" sz="2000" dirty="0"/>
                        <a:t>Slide</a:t>
                      </a:r>
                      <a:r>
                        <a:rPr lang="en-IN" sz="2000" baseline="0" dirty="0"/>
                        <a:t> #</a:t>
                      </a:r>
                      <a:endParaRPr lang="en-IN" sz="2000" dirty="0"/>
                    </a:p>
                  </a:txBody>
                  <a:tcPr/>
                </a:tc>
                <a:tc>
                  <a:txBody>
                    <a:bodyPr/>
                    <a:lstStyle/>
                    <a:p>
                      <a:pPr algn="ctr"/>
                      <a:r>
                        <a:rPr lang="en-IN" sz="2000" dirty="0"/>
                        <a:t>Thumbnail</a:t>
                      </a:r>
                    </a:p>
                  </a:txBody>
                  <a:tcPr/>
                </a:tc>
                <a:tc>
                  <a:txBody>
                    <a:bodyPr/>
                    <a:lstStyle/>
                    <a:p>
                      <a:pPr algn="ctr"/>
                      <a:r>
                        <a:rPr lang="en-IN" sz="2000" dirty="0"/>
                        <a:t>Source link and Attribution</a:t>
                      </a:r>
                    </a:p>
                  </a:txBody>
                  <a:tcPr/>
                </a:tc>
                <a:extLst>
                  <a:ext uri="{0D108BD9-81ED-4DB2-BD59-A6C34878D82A}">
                    <a16:rowId xmlns:a16="http://schemas.microsoft.com/office/drawing/2014/main" val="10000"/>
                  </a:ext>
                </a:extLst>
              </a:tr>
              <a:tr h="389313">
                <a:tc>
                  <a:txBody>
                    <a:bodyPr/>
                    <a:lstStyle/>
                    <a:p>
                      <a:r>
                        <a:rPr lang="en-IN" sz="900" dirty="0"/>
                        <a:t>1</a:t>
                      </a:r>
                    </a:p>
                  </a:txBody>
                  <a:tcPr/>
                </a:tc>
                <a:tc>
                  <a:txBody>
                    <a:bodyPr/>
                    <a:lstStyle/>
                    <a:p>
                      <a:endParaRPr lang="en-IN" sz="900" dirty="0"/>
                    </a:p>
                  </a:txBody>
                  <a:tcPr/>
                </a:tc>
                <a:tc>
                  <a:txBody>
                    <a:bodyPr/>
                    <a:lstStyle/>
                    <a:p>
                      <a:endParaRPr lang="en-IN" sz="900" dirty="0"/>
                    </a:p>
                    <a:p>
                      <a:r>
                        <a:rPr lang="en-IN" sz="900" dirty="0"/>
                        <a:t>1. </a:t>
                      </a:r>
                      <a:r>
                        <a:rPr lang="en-IN" sz="900" dirty="0">
                          <a:hlinkClick r:id="rId3"/>
                        </a:rPr>
                        <a:t>https://www.flickr.com/photos/35026043@N03/3292581996</a:t>
                      </a:r>
                      <a:r>
                        <a:rPr lang="en-IN" sz="900" dirty="0"/>
                        <a:t> </a:t>
                      </a:r>
                      <a:r>
                        <a:rPr lang="en-IN" sz="900" b="0" i="0" u="none" strike="noStrike" kern="1200" dirty="0">
                          <a:solidFill>
                            <a:schemeClr val="tx1"/>
                          </a:solidFill>
                          <a:latin typeface="+mn-lt"/>
                          <a:ea typeface="+mn-ea"/>
                          <a:cs typeface="+mn-cs"/>
                        </a:rPr>
                        <a:t>(Attribution: </a:t>
                      </a:r>
                      <a:r>
                        <a:rPr lang="en-IN" sz="900" b="0" i="0" u="none" strike="noStrike" kern="1200" dirty="0" err="1">
                          <a:solidFill>
                            <a:schemeClr val="tx1"/>
                          </a:solidFill>
                          <a:latin typeface="+mn-lt"/>
                          <a:ea typeface="+mn-ea"/>
                          <a:cs typeface="+mn-cs"/>
                        </a:rPr>
                        <a:t>Pratham</a:t>
                      </a:r>
                      <a:r>
                        <a:rPr lang="en-IN" sz="900" b="0" i="0" u="none" strike="noStrike" kern="1200" dirty="0">
                          <a:solidFill>
                            <a:schemeClr val="tx1"/>
                          </a:solidFill>
                          <a:latin typeface="+mn-lt"/>
                          <a:ea typeface="+mn-ea"/>
                          <a:cs typeface="+mn-cs"/>
                        </a:rPr>
                        <a:t> Books)</a:t>
                      </a:r>
                      <a:endParaRPr lang="en-IN" sz="900" dirty="0"/>
                    </a:p>
                    <a:p>
                      <a:endParaRPr lang="en-IN" sz="900" dirty="0"/>
                    </a:p>
                  </a:txBody>
                  <a:tcPr/>
                </a:tc>
                <a:extLst>
                  <a:ext uri="{0D108BD9-81ED-4DB2-BD59-A6C34878D82A}">
                    <a16:rowId xmlns:a16="http://schemas.microsoft.com/office/drawing/2014/main" val="10001"/>
                  </a:ext>
                </a:extLst>
              </a:tr>
              <a:tr h="389313">
                <a:tc>
                  <a:txBody>
                    <a:bodyPr/>
                    <a:lstStyle/>
                    <a:p>
                      <a:r>
                        <a:rPr lang="en-IN" sz="900" dirty="0"/>
                        <a:t>3</a:t>
                      </a:r>
                    </a:p>
                  </a:txBody>
                  <a:tcPr/>
                </a:tc>
                <a:tc>
                  <a:txBody>
                    <a:bodyPr/>
                    <a:lstStyle/>
                    <a:p>
                      <a:endParaRPr lang="en-IN" sz="900" dirty="0"/>
                    </a:p>
                  </a:txBody>
                  <a:tcPr/>
                </a:tc>
                <a:tc>
                  <a:txBody>
                    <a:bodyPr/>
                    <a:lstStyle/>
                    <a:p>
                      <a:endParaRPr lang="en-IN" sz="900" dirty="0"/>
                    </a:p>
                    <a:p>
                      <a:r>
                        <a:rPr lang="en-IN" sz="900" dirty="0"/>
                        <a:t>1. https://pixabay.com/vectors/parrot-bird-era-feathers-plumage-1394537/</a:t>
                      </a:r>
                    </a:p>
                    <a:p>
                      <a:endParaRPr lang="en-IN" sz="900" dirty="0"/>
                    </a:p>
                    <a:p>
                      <a:endParaRPr lang="en-IN" sz="900" dirty="0"/>
                    </a:p>
                  </a:txBody>
                  <a:tcPr/>
                </a:tc>
                <a:extLst>
                  <a:ext uri="{0D108BD9-81ED-4DB2-BD59-A6C34878D82A}">
                    <a16:rowId xmlns:a16="http://schemas.microsoft.com/office/drawing/2014/main" val="10002"/>
                  </a:ext>
                </a:extLst>
              </a:tr>
              <a:tr h="389313">
                <a:tc>
                  <a:txBody>
                    <a:bodyPr/>
                    <a:lstStyle/>
                    <a:p>
                      <a:endParaRPr lang="en-IN" sz="900" dirty="0"/>
                    </a:p>
                  </a:txBody>
                  <a:tcPr/>
                </a:tc>
                <a:tc>
                  <a:txBody>
                    <a:bodyPr/>
                    <a:lstStyle/>
                    <a:p>
                      <a:endParaRPr lang="en-IN" sz="900" dirty="0"/>
                    </a:p>
                  </a:txBody>
                  <a:tcPr/>
                </a:tc>
                <a:tc>
                  <a:txBody>
                    <a:bodyPr/>
                    <a:lstStyle/>
                    <a:p>
                      <a:endParaRPr lang="en-IN" sz="900" dirty="0"/>
                    </a:p>
                    <a:p>
                      <a:endParaRPr lang="en-IN" sz="900" dirty="0"/>
                    </a:p>
                  </a:txBody>
                  <a:tcPr/>
                </a:tc>
                <a:extLst>
                  <a:ext uri="{0D108BD9-81ED-4DB2-BD59-A6C34878D82A}">
                    <a16:rowId xmlns:a16="http://schemas.microsoft.com/office/drawing/2014/main" val="10003"/>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4"/>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5"/>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6"/>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7"/>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8"/>
                  </a:ext>
                </a:extLst>
              </a:tr>
            </a:tbl>
          </a:graphicData>
        </a:graphic>
      </p:graphicFrame>
      <p:pic>
        <p:nvPicPr>
          <p:cNvPr id="4" name="Picture 2" descr="Vision :'A Book in Every Child's Hand'"/>
          <p:cNvPicPr>
            <a:picLocks noChangeAspect="1" noChangeArrowheads="1"/>
          </p:cNvPicPr>
          <p:nvPr/>
        </p:nvPicPr>
        <p:blipFill>
          <a:blip r:embed="rId4"/>
          <a:srcRect/>
          <a:stretch>
            <a:fillRect/>
          </a:stretch>
        </p:blipFill>
        <p:spPr bwMode="auto">
          <a:xfrm>
            <a:off x="2657456" y="1257288"/>
            <a:ext cx="216000" cy="162000"/>
          </a:xfrm>
          <a:prstGeom prst="rect">
            <a:avLst/>
          </a:prstGeom>
          <a:ln>
            <a:noFill/>
          </a:ln>
          <a:effectLst>
            <a:outerShdw blurRad="190500" algn="tl" rotWithShape="0">
              <a:srgbClr val="000000">
                <a:alpha val="70000"/>
              </a:srgbClr>
            </a:outerShdw>
          </a:effectLst>
        </p:spPr>
      </p:pic>
      <p:pic>
        <p:nvPicPr>
          <p:cNvPr id="6" name="Picture 5" descr="Parrot, Bird, Era, Feathers, Plumage"/>
          <p:cNvPicPr>
            <a:picLocks noChangeAspect="1" noChangeArrowheads="1"/>
          </p:cNvPicPr>
          <p:nvPr/>
        </p:nvPicPr>
        <p:blipFill>
          <a:blip r:embed="rId5" cstate="print"/>
          <a:stretch>
            <a:fillRect/>
          </a:stretch>
        </p:blipFill>
        <p:spPr bwMode="auto">
          <a:xfrm>
            <a:off x="2476480" y="1709728"/>
            <a:ext cx="637186" cy="452440"/>
          </a:xfrm>
          <a:prstGeom prst="rect">
            <a:avLst/>
          </a:prstGeom>
          <a:noFill/>
          <a:ln>
            <a:noFill/>
          </a:ln>
        </p:spPr>
      </p:pic>
    </p:spTree>
  </p:cSld>
  <p:clrMapOvr>
    <a:masterClrMapping/>
  </p:clrMapOvr>
</p:sld>
</file>

<file path=ppt/theme/theme1.xml><?xml version="1.0" encoding="utf-8"?>
<a:theme xmlns:a="http://schemas.openxmlformats.org/drawingml/2006/main" name="D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DD</Template>
  <TotalTime>0</TotalTime>
  <Words>335</Words>
  <Application>Microsoft Office PowerPoint</Application>
  <PresentationFormat>Widescreen</PresentationFormat>
  <Paragraphs>41</Paragraphs>
  <Slides>4</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Wingdings</vt:lpstr>
      <vt:lpstr>DD</vt:lpstr>
      <vt:lpstr>Passage Writing</vt:lpstr>
      <vt:lpstr>Composition</vt:lpstr>
      <vt:lpstr>Draw and Colour</vt:lpstr>
      <vt:lpstr>MM INDEX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sssvv</dc:creator>
  <cp:lastModifiedBy>Mahesh Mahadevan</cp:lastModifiedBy>
  <cp:revision>21</cp:revision>
  <dcterms:created xsi:type="dcterms:W3CDTF">2020-08-28T09:38:22Z</dcterms:created>
  <dcterms:modified xsi:type="dcterms:W3CDTF">2022-01-29T03:03:44Z</dcterms:modified>
</cp:coreProperties>
</file>