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0"/>
  </p:notesMasterIdLst>
  <p:sldIdLst>
    <p:sldId id="256" r:id="rId2"/>
    <p:sldId id="272" r:id="rId3"/>
    <p:sldId id="291" r:id="rId4"/>
    <p:sldId id="295" r:id="rId5"/>
    <p:sldId id="300" r:id="rId6"/>
    <p:sldId id="297" r:id="rId7"/>
    <p:sldId id="298"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6CA4"/>
    <a:srgbClr val="714BF7"/>
    <a:srgbClr val="FD9803"/>
    <a:srgbClr val="D99694"/>
    <a:srgbClr val="1A4652"/>
    <a:srgbClr val="31859C"/>
    <a:srgbClr val="50AEC8"/>
    <a:srgbClr val="8A6CF8"/>
    <a:srgbClr val="E6E0EC"/>
    <a:srgbClr val="9FD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p:cViewPr varScale="1">
        <p:scale>
          <a:sx n="57" d="100"/>
          <a:sy n="57" d="100"/>
        </p:scale>
        <p:origin x="44" y="13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87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9B6A4B-C300-49F1-9446-12998A7C746B}" type="doc">
      <dgm:prSet loTypeId="urn:microsoft.com/office/officeart/2005/8/layout/chevron2" loCatId="list" qsTypeId="urn:microsoft.com/office/officeart/2005/8/quickstyle/simple1" qsCatId="simple" csTypeId="urn:microsoft.com/office/officeart/2005/8/colors/colorful1#1" csCatId="colorful" phldr="1"/>
      <dgm:spPr>
        <a:scene3d>
          <a:camera prst="orthographicFront">
            <a:rot lat="0" lon="0" rev="0"/>
          </a:camera>
          <a:lightRig rig="contrasting" dir="t">
            <a:rot lat="0" lon="0" rev="1500000"/>
          </a:lightRig>
        </a:scene3d>
      </dgm:spPr>
      <dgm:t>
        <a:bodyPr/>
        <a:lstStyle/>
        <a:p>
          <a:endParaRPr lang="en-IN"/>
        </a:p>
      </dgm:t>
    </dgm:pt>
    <dgm:pt modelId="{619F4689-8DD7-4C9E-90A9-3CDEFD727DC7}">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IN" sz="2000" dirty="0"/>
        </a:p>
      </dgm:t>
    </dgm:pt>
    <dgm:pt modelId="{4A7CCCF0-6AA1-40E3-BF9D-5162C3502C81}" type="parTrans" cxnId="{02E81223-24FD-4155-B3F9-C2CA0CCB4199}">
      <dgm:prSet/>
      <dgm:spPr/>
      <dgm:t>
        <a:bodyPr/>
        <a:lstStyle/>
        <a:p>
          <a:endParaRPr lang="en-IN" sz="2000"/>
        </a:p>
      </dgm:t>
    </dgm:pt>
    <dgm:pt modelId="{90F85B66-3EAE-4325-B586-9D454BDCA954}" type="sibTrans" cxnId="{02E81223-24FD-4155-B3F9-C2CA0CCB4199}">
      <dgm:prSet/>
      <dgm:spPr/>
      <dgm:t>
        <a:bodyPr/>
        <a:lstStyle/>
        <a:p>
          <a:endParaRPr lang="en-IN" sz="2000"/>
        </a:p>
      </dgm:t>
    </dgm:pt>
    <dgm:pt modelId="{01435EDB-48F2-41F4-8039-5BBE27B34DCC}">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IN" sz="2000" dirty="0"/>
        </a:p>
      </dgm:t>
    </dgm:pt>
    <dgm:pt modelId="{36FDFBCF-17B1-4764-A430-9D65D323B75B}" type="parTrans" cxnId="{EF941A70-B764-4786-A039-355020962922}">
      <dgm:prSet/>
      <dgm:spPr/>
      <dgm:t>
        <a:bodyPr/>
        <a:lstStyle/>
        <a:p>
          <a:endParaRPr lang="en-IN" sz="2000"/>
        </a:p>
      </dgm:t>
    </dgm:pt>
    <dgm:pt modelId="{1E13BC8E-9726-4729-90D9-0C8D18E70163}" type="sibTrans" cxnId="{EF941A70-B764-4786-A039-355020962922}">
      <dgm:prSet/>
      <dgm:spPr/>
      <dgm:t>
        <a:bodyPr/>
        <a:lstStyle/>
        <a:p>
          <a:endParaRPr lang="en-IN" sz="2000"/>
        </a:p>
      </dgm:t>
    </dgm:pt>
    <dgm:pt modelId="{0F7272AC-DB28-4C05-8A4E-C6C7C41825A2}">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IN" sz="2000" dirty="0"/>
        </a:p>
      </dgm:t>
    </dgm:pt>
    <dgm:pt modelId="{72308380-F634-4F7F-B8C5-1C5FF8FF140E}" type="parTrans" cxnId="{1504A978-B35A-4B27-8248-A0C61E8FDA62}">
      <dgm:prSet/>
      <dgm:spPr/>
      <dgm:t>
        <a:bodyPr/>
        <a:lstStyle/>
        <a:p>
          <a:endParaRPr lang="en-IN" sz="2000"/>
        </a:p>
      </dgm:t>
    </dgm:pt>
    <dgm:pt modelId="{577300AB-B318-4D00-9CC0-F1ACF839059B}" type="sibTrans" cxnId="{1504A978-B35A-4B27-8248-A0C61E8FDA62}">
      <dgm:prSet/>
      <dgm:spPr/>
      <dgm:t>
        <a:bodyPr/>
        <a:lstStyle/>
        <a:p>
          <a:endParaRPr lang="en-IN" sz="2000"/>
        </a:p>
      </dgm:t>
    </dgm:pt>
    <dgm:pt modelId="{C041AD20-9FC0-48EA-8FC1-31673996E25D}">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IN" sz="2000"/>
        </a:p>
      </dgm:t>
    </dgm:pt>
    <dgm:pt modelId="{9062587D-11CB-4C2D-8912-EBA108415F5E}" type="parTrans" cxnId="{39A37112-BD2B-4AE5-994A-B42FF5876934}">
      <dgm:prSet/>
      <dgm:spPr/>
      <dgm:t>
        <a:bodyPr/>
        <a:lstStyle/>
        <a:p>
          <a:endParaRPr lang="en-IN" sz="2000"/>
        </a:p>
      </dgm:t>
    </dgm:pt>
    <dgm:pt modelId="{C2066641-F6A3-40D8-83AD-A50E420CEB88}" type="sibTrans" cxnId="{39A37112-BD2B-4AE5-994A-B42FF5876934}">
      <dgm:prSet/>
      <dgm:spPr/>
      <dgm:t>
        <a:bodyPr/>
        <a:lstStyle/>
        <a:p>
          <a:endParaRPr lang="en-IN" sz="2000"/>
        </a:p>
      </dgm:t>
    </dgm:pt>
    <dgm:pt modelId="{8B60075E-910C-40EB-8C82-02BC340286E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IN" sz="2000"/>
        </a:p>
      </dgm:t>
    </dgm:pt>
    <dgm:pt modelId="{EAFB8AFF-D762-459E-8C6B-8D23DAC5B877}" type="parTrans" cxnId="{D5A9E844-DE64-4AB0-BAAD-BBF2DE4F3709}">
      <dgm:prSet/>
      <dgm:spPr/>
      <dgm:t>
        <a:bodyPr/>
        <a:lstStyle/>
        <a:p>
          <a:endParaRPr lang="en-IN" sz="2000"/>
        </a:p>
      </dgm:t>
    </dgm:pt>
    <dgm:pt modelId="{DEAF6795-F79A-4393-9B78-6C9D1967FBC0}" type="sibTrans" cxnId="{D5A9E844-DE64-4AB0-BAAD-BBF2DE4F3709}">
      <dgm:prSet/>
      <dgm:spPr/>
      <dgm:t>
        <a:bodyPr/>
        <a:lstStyle/>
        <a:p>
          <a:endParaRPr lang="en-IN" sz="2000"/>
        </a:p>
      </dgm:t>
    </dgm:pt>
    <dgm:pt modelId="{362C1B4C-C5DC-4386-A670-3E4835C38EBE}">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IN" sz="2000"/>
        </a:p>
      </dgm:t>
    </dgm:pt>
    <dgm:pt modelId="{EA154511-EF71-45E4-AC05-23C13FD6A9EA}" type="parTrans" cxnId="{7D995CC8-0BB2-4419-937D-22EBDE6A1D5C}">
      <dgm:prSet/>
      <dgm:spPr/>
      <dgm:t>
        <a:bodyPr/>
        <a:lstStyle/>
        <a:p>
          <a:endParaRPr lang="en-IN" sz="2000"/>
        </a:p>
      </dgm:t>
    </dgm:pt>
    <dgm:pt modelId="{7442D358-7E6E-4832-BDFE-E24592FD53BB}" type="sibTrans" cxnId="{7D995CC8-0BB2-4419-937D-22EBDE6A1D5C}">
      <dgm:prSet/>
      <dgm:spPr/>
      <dgm:t>
        <a:bodyPr/>
        <a:lstStyle/>
        <a:p>
          <a:endParaRPr lang="en-IN" sz="2000"/>
        </a:p>
      </dgm:t>
    </dgm:pt>
    <dgm:pt modelId="{6071BA23-792F-4C81-8C64-2782D52393A9}">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IN" sz="2000"/>
        </a:p>
      </dgm:t>
    </dgm:pt>
    <dgm:pt modelId="{90888D89-91B7-4D34-B80E-80B07F9F4B2B}" type="parTrans" cxnId="{92DFBC04-1B9A-4B95-916B-5FF301063368}">
      <dgm:prSet/>
      <dgm:spPr/>
      <dgm:t>
        <a:bodyPr/>
        <a:lstStyle/>
        <a:p>
          <a:endParaRPr lang="en-IN" sz="2000"/>
        </a:p>
      </dgm:t>
    </dgm:pt>
    <dgm:pt modelId="{1ABFEE28-2B8A-4D61-A74C-907AA017F8ED}" type="sibTrans" cxnId="{92DFBC04-1B9A-4B95-916B-5FF301063368}">
      <dgm:prSet/>
      <dgm:spPr/>
      <dgm:t>
        <a:bodyPr/>
        <a:lstStyle/>
        <a:p>
          <a:endParaRPr lang="en-IN" sz="2000"/>
        </a:p>
      </dgm:t>
    </dgm:pt>
    <dgm:pt modelId="{EDF49DD7-6568-49D6-A192-39B27B73EE15}">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IN" sz="2000"/>
        </a:p>
      </dgm:t>
    </dgm:pt>
    <dgm:pt modelId="{7B79B63E-C52A-435A-8845-7860E2681C1E}" type="parTrans" cxnId="{7956BA72-E6DE-463C-95B3-4072FF14DA7B}">
      <dgm:prSet/>
      <dgm:spPr/>
      <dgm:t>
        <a:bodyPr/>
        <a:lstStyle/>
        <a:p>
          <a:endParaRPr lang="en-IN" sz="2000"/>
        </a:p>
      </dgm:t>
    </dgm:pt>
    <dgm:pt modelId="{20CE9B69-EDAE-4A88-A29D-FE97048A7B01}" type="sibTrans" cxnId="{7956BA72-E6DE-463C-95B3-4072FF14DA7B}">
      <dgm:prSet/>
      <dgm:spPr/>
      <dgm:t>
        <a:bodyPr/>
        <a:lstStyle/>
        <a:p>
          <a:endParaRPr lang="en-IN" sz="2000"/>
        </a:p>
      </dgm:t>
    </dgm:pt>
    <dgm:pt modelId="{07CAB136-20C6-47BC-80EE-C3E7325EDCF6}">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112713" indent="0">
            <a:buNone/>
          </a:pPr>
          <a:r>
            <a:rPr lang="en-IN" sz="2400" dirty="0"/>
            <a:t>The colour and shape of a noun,</a:t>
          </a:r>
        </a:p>
      </dgm:t>
    </dgm:pt>
    <dgm:pt modelId="{5095723B-7C34-4B39-96C0-E189CB916714}" type="parTrans" cxnId="{207B78DB-CB10-4E00-A361-9A9C5D9ECC08}">
      <dgm:prSet/>
      <dgm:spPr/>
      <dgm:t>
        <a:bodyPr/>
        <a:lstStyle/>
        <a:p>
          <a:endParaRPr lang="en-IN" sz="2000"/>
        </a:p>
      </dgm:t>
    </dgm:pt>
    <dgm:pt modelId="{A15BFAD6-47E7-4122-9BA9-438CA045127E}" type="sibTrans" cxnId="{207B78DB-CB10-4E00-A361-9A9C5D9ECC08}">
      <dgm:prSet/>
      <dgm:spPr/>
      <dgm:t>
        <a:bodyPr/>
        <a:lstStyle/>
        <a:p>
          <a:endParaRPr lang="en-IN" sz="2000"/>
        </a:p>
      </dgm:t>
    </dgm:pt>
    <dgm:pt modelId="{EBD83BEE-033E-4710-A096-9BA61D56439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112713" indent="0">
            <a:buNone/>
          </a:pPr>
          <a:r>
            <a:rPr lang="en-IN" sz="2400" dirty="0"/>
            <a:t>I have an apple</a:t>
          </a:r>
          <a:r>
            <a:rPr lang="en-IN" sz="2400" dirty="0">
              <a:solidFill>
                <a:schemeClr val="tx1"/>
              </a:solidFill>
            </a:rPr>
            <a:t>,</a:t>
          </a:r>
          <a:r>
            <a:rPr lang="en-IN" sz="2400" dirty="0">
              <a:solidFill>
                <a:srgbClr val="714BF7"/>
              </a:solidFill>
            </a:rPr>
            <a:t> JUICY </a:t>
          </a:r>
          <a:r>
            <a:rPr lang="en-IN" sz="2400" dirty="0"/>
            <a:t>and </a:t>
          </a:r>
          <a:r>
            <a:rPr lang="en-IN" sz="2400" dirty="0">
              <a:solidFill>
                <a:srgbClr val="714BF7"/>
              </a:solidFill>
            </a:rPr>
            <a:t>ROUND</a:t>
          </a:r>
        </a:p>
      </dgm:t>
    </dgm:pt>
    <dgm:pt modelId="{36AB0D55-3F07-46BF-BA5A-84708EB6BE5B}" type="parTrans" cxnId="{262C8E2D-84AA-4849-94F6-59E6B118E7A1}">
      <dgm:prSet/>
      <dgm:spPr/>
      <dgm:t>
        <a:bodyPr/>
        <a:lstStyle/>
        <a:p>
          <a:endParaRPr lang="en-IN" sz="2000"/>
        </a:p>
      </dgm:t>
    </dgm:pt>
    <dgm:pt modelId="{D2EF3CFA-F5A8-4F95-8ACB-4EA5094E1CD4}" type="sibTrans" cxnId="{262C8E2D-84AA-4849-94F6-59E6B118E7A1}">
      <dgm:prSet/>
      <dgm:spPr/>
      <dgm:t>
        <a:bodyPr/>
        <a:lstStyle/>
        <a:p>
          <a:endParaRPr lang="en-IN" sz="2000"/>
        </a:p>
      </dgm:t>
    </dgm:pt>
    <dgm:pt modelId="{9DA50C48-4D53-472D-8672-AB4D8A54E8D2}">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112713" indent="0">
            <a:buNone/>
          </a:pPr>
          <a:r>
            <a:rPr lang="en-IN" sz="2400" dirty="0"/>
            <a:t>On a big tree they are found</a:t>
          </a:r>
        </a:p>
      </dgm:t>
    </dgm:pt>
    <dgm:pt modelId="{DAC84602-80AF-4EAA-8508-40111D82C3AC}" type="parTrans" cxnId="{517B5757-5EE5-4112-A6EA-2251ABA7F6D9}">
      <dgm:prSet/>
      <dgm:spPr/>
      <dgm:t>
        <a:bodyPr/>
        <a:lstStyle/>
        <a:p>
          <a:endParaRPr lang="en-IN" sz="2000"/>
        </a:p>
      </dgm:t>
    </dgm:pt>
    <dgm:pt modelId="{3BC3D7D5-A8E3-4213-9799-4501BEB9236B}" type="sibTrans" cxnId="{517B5757-5EE5-4112-A6EA-2251ABA7F6D9}">
      <dgm:prSet/>
      <dgm:spPr/>
      <dgm:t>
        <a:bodyPr/>
        <a:lstStyle/>
        <a:p>
          <a:endParaRPr lang="en-IN" sz="2000"/>
        </a:p>
      </dgm:t>
    </dgm:pt>
    <dgm:pt modelId="{F16ABB35-C373-4EE3-A128-F97BD2F8D1FF}">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112713" indent="0">
            <a:buNone/>
          </a:pPr>
          <a:r>
            <a:rPr lang="en-IN" sz="2400" dirty="0"/>
            <a:t>An adjective can tell us</a:t>
          </a:r>
        </a:p>
      </dgm:t>
    </dgm:pt>
    <dgm:pt modelId="{9FB1CB94-FFB2-422F-9C8F-69DD77ABD7A2}" type="parTrans" cxnId="{9C38E9B2-8798-48A7-B49D-5EDD873B88F1}">
      <dgm:prSet/>
      <dgm:spPr/>
      <dgm:t>
        <a:bodyPr/>
        <a:lstStyle/>
        <a:p>
          <a:endParaRPr lang="en-IN" sz="2000"/>
        </a:p>
      </dgm:t>
    </dgm:pt>
    <dgm:pt modelId="{7D712B3B-BAA9-4C8B-8E1D-29F9E6376B9E}" type="sibTrans" cxnId="{9C38E9B2-8798-48A7-B49D-5EDD873B88F1}">
      <dgm:prSet/>
      <dgm:spPr/>
      <dgm:t>
        <a:bodyPr/>
        <a:lstStyle/>
        <a:p>
          <a:endParaRPr lang="en-IN" sz="2000"/>
        </a:p>
      </dgm:t>
    </dgm:pt>
    <dgm:pt modelId="{ED162766-ECEE-4255-84DA-4D029A6D03A5}">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112713" indent="0">
            <a:buNone/>
          </a:pPr>
          <a:r>
            <a:rPr lang="en-IN" sz="2400" dirty="0"/>
            <a:t>The number and size of a noun,</a:t>
          </a:r>
        </a:p>
      </dgm:t>
    </dgm:pt>
    <dgm:pt modelId="{B62B5C3A-CCAE-45B2-B43F-E909FA396226}" type="parTrans" cxnId="{A4F0174E-E84C-4BEC-B934-EC5060438DF8}">
      <dgm:prSet/>
      <dgm:spPr/>
      <dgm:t>
        <a:bodyPr/>
        <a:lstStyle/>
        <a:p>
          <a:endParaRPr lang="en-IN" sz="2000"/>
        </a:p>
      </dgm:t>
    </dgm:pt>
    <dgm:pt modelId="{03CD715A-1CAB-4D36-8A04-D5247D25F470}" type="sibTrans" cxnId="{A4F0174E-E84C-4BEC-B934-EC5060438DF8}">
      <dgm:prSet/>
      <dgm:spPr/>
      <dgm:t>
        <a:bodyPr/>
        <a:lstStyle/>
        <a:p>
          <a:endParaRPr lang="en-IN" sz="2000"/>
        </a:p>
      </dgm:t>
    </dgm:pt>
    <dgm:pt modelId="{FCB62F40-FF63-449E-B0DB-E8027A4338D6}">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112713" indent="0">
            <a:buNone/>
          </a:pPr>
          <a:r>
            <a:rPr lang="en-IN" sz="2400" dirty="0">
              <a:solidFill>
                <a:srgbClr val="714BF7"/>
              </a:solidFill>
            </a:rPr>
            <a:t>TEN </a:t>
          </a:r>
          <a:r>
            <a:rPr lang="en-IN" sz="2400" dirty="0"/>
            <a:t>Apples </a:t>
          </a:r>
          <a:r>
            <a:rPr lang="en-IN" sz="2400" dirty="0">
              <a:solidFill>
                <a:srgbClr val="714BF7"/>
              </a:solidFill>
            </a:rPr>
            <a:t>GREEN</a:t>
          </a:r>
          <a:r>
            <a:rPr lang="en-IN" sz="2400" dirty="0"/>
            <a:t>, </a:t>
          </a:r>
          <a:r>
            <a:rPr lang="en-IN" sz="2400" dirty="0">
              <a:solidFill>
                <a:srgbClr val="714BF7"/>
              </a:solidFill>
            </a:rPr>
            <a:t>FIVE </a:t>
          </a:r>
          <a:r>
            <a:rPr lang="en-IN" sz="2400" dirty="0"/>
            <a:t>Apples </a:t>
          </a:r>
          <a:r>
            <a:rPr lang="en-IN" sz="2400" dirty="0">
              <a:solidFill>
                <a:srgbClr val="714BF7"/>
              </a:solidFill>
            </a:rPr>
            <a:t>RED</a:t>
          </a:r>
        </a:p>
      </dgm:t>
    </dgm:pt>
    <dgm:pt modelId="{3588C5F9-61AA-44D1-B045-92E9E484A2A4}" type="parTrans" cxnId="{71587BAE-1B51-471C-90F1-9A2A3A77DAFA}">
      <dgm:prSet/>
      <dgm:spPr/>
      <dgm:t>
        <a:bodyPr/>
        <a:lstStyle/>
        <a:p>
          <a:endParaRPr lang="en-IN" sz="2000"/>
        </a:p>
      </dgm:t>
    </dgm:pt>
    <dgm:pt modelId="{170AD168-D4CB-45E3-BE47-E9E447527BE3}" type="sibTrans" cxnId="{71587BAE-1B51-471C-90F1-9A2A3A77DAFA}">
      <dgm:prSet/>
      <dgm:spPr/>
      <dgm:t>
        <a:bodyPr/>
        <a:lstStyle/>
        <a:p>
          <a:endParaRPr lang="en-IN" sz="2000"/>
        </a:p>
      </dgm:t>
    </dgm:pt>
    <dgm:pt modelId="{7EB6D8D7-4BE3-4B63-8993-69677E1FF6BD}">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112713" indent="0">
            <a:buNone/>
          </a:pPr>
          <a:r>
            <a:rPr lang="en-IN" sz="2400" dirty="0">
              <a:solidFill>
                <a:srgbClr val="714BF7"/>
              </a:solidFill>
            </a:rPr>
            <a:t>BIG</a:t>
          </a:r>
          <a:r>
            <a:rPr lang="en-IN" sz="2400" dirty="0"/>
            <a:t> or </a:t>
          </a:r>
          <a:r>
            <a:rPr lang="en-IN" sz="2400" dirty="0">
              <a:solidFill>
                <a:srgbClr val="714BF7"/>
              </a:solidFill>
            </a:rPr>
            <a:t>SMALL</a:t>
          </a:r>
          <a:r>
            <a:rPr lang="en-IN" sz="2400" dirty="0"/>
            <a:t> I like them all</a:t>
          </a:r>
        </a:p>
      </dgm:t>
    </dgm:pt>
    <dgm:pt modelId="{5AC136B4-A51A-4AA8-83BC-FA71DDAA1AE3}" type="parTrans" cxnId="{4F4746B0-9CAA-4A90-A380-54D3A316EF67}">
      <dgm:prSet/>
      <dgm:spPr/>
      <dgm:t>
        <a:bodyPr/>
        <a:lstStyle/>
        <a:p>
          <a:endParaRPr lang="en-IN" sz="2000"/>
        </a:p>
      </dgm:t>
    </dgm:pt>
    <dgm:pt modelId="{BF3F6F70-72FB-4689-A498-F30B90C3D6C7}" type="sibTrans" cxnId="{4F4746B0-9CAA-4A90-A380-54D3A316EF67}">
      <dgm:prSet/>
      <dgm:spPr/>
      <dgm:t>
        <a:bodyPr/>
        <a:lstStyle/>
        <a:p>
          <a:endParaRPr lang="en-IN" sz="2000"/>
        </a:p>
      </dgm:t>
    </dgm:pt>
    <dgm:pt modelId="{FBAEC2C9-44C6-4A20-B5D0-70A75766B51D}">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228600" indent="0"/>
          <a:endParaRPr lang="en-IN" sz="2400" dirty="0"/>
        </a:p>
      </dgm:t>
    </dgm:pt>
    <dgm:pt modelId="{E4D05822-E19D-433B-BA82-DF002AF34A9B}" type="parTrans" cxnId="{FAB92C94-B600-4809-82FC-8F6ED07E83CF}">
      <dgm:prSet/>
      <dgm:spPr/>
      <dgm:t>
        <a:bodyPr/>
        <a:lstStyle/>
        <a:p>
          <a:endParaRPr lang="en-IN" sz="2000"/>
        </a:p>
      </dgm:t>
    </dgm:pt>
    <dgm:pt modelId="{C9250CAA-61B2-45BF-8AFA-1CA5C237E96A}" type="sibTrans" cxnId="{FAB92C94-B600-4809-82FC-8F6ED07E83CF}">
      <dgm:prSet/>
      <dgm:spPr/>
      <dgm:t>
        <a:bodyPr/>
        <a:lstStyle/>
        <a:p>
          <a:endParaRPr lang="en-IN" sz="2000"/>
        </a:p>
      </dgm:t>
    </dgm:pt>
    <dgm:pt modelId="{282D80E2-F5BA-47F1-8CEE-9DE7D349611B}">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112713" indent="0">
            <a:buNone/>
          </a:pPr>
          <a:r>
            <a:rPr lang="en-IN" sz="2400" dirty="0"/>
            <a:t>On a big tree they are found</a:t>
          </a:r>
        </a:p>
      </dgm:t>
    </dgm:pt>
    <dgm:pt modelId="{111D8C9A-202D-4FAC-8AF9-DBFCBCEF1CF8}" type="parTrans" cxnId="{F04008A0-EA3B-43F2-A273-F178AF20531C}">
      <dgm:prSet/>
      <dgm:spPr/>
      <dgm:t>
        <a:bodyPr/>
        <a:lstStyle/>
        <a:p>
          <a:endParaRPr lang="en-IN"/>
        </a:p>
      </dgm:t>
    </dgm:pt>
    <dgm:pt modelId="{61D45BA0-622C-45ED-A05E-F9045042C627}" type="sibTrans" cxnId="{F04008A0-EA3B-43F2-A273-F178AF20531C}">
      <dgm:prSet/>
      <dgm:spPr/>
      <dgm:t>
        <a:bodyPr/>
        <a:lstStyle/>
        <a:p>
          <a:endParaRPr lang="en-IN"/>
        </a:p>
      </dgm:t>
    </dgm:pt>
    <dgm:pt modelId="{4A0E0D33-ABE1-4F97-BF95-70A04881B5AA}">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IN"/>
        </a:p>
      </dgm:t>
    </dgm:pt>
    <dgm:pt modelId="{71C2EDE5-A78E-4DA3-B0B8-81B3F6C9056D}" type="parTrans" cxnId="{097D4190-A229-42BA-ABED-D71D6DB6B5E6}">
      <dgm:prSet/>
      <dgm:spPr/>
      <dgm:t>
        <a:bodyPr/>
        <a:lstStyle/>
        <a:p>
          <a:endParaRPr lang="en-IN"/>
        </a:p>
      </dgm:t>
    </dgm:pt>
    <dgm:pt modelId="{9AB0367E-A053-4CBA-BCD2-EC357A66DB5A}" type="sibTrans" cxnId="{097D4190-A229-42BA-ABED-D71D6DB6B5E6}">
      <dgm:prSet/>
      <dgm:spPr/>
      <dgm:t>
        <a:bodyPr/>
        <a:lstStyle/>
        <a:p>
          <a:endParaRPr lang="en-IN"/>
        </a:p>
      </dgm:t>
    </dgm:pt>
    <dgm:pt modelId="{3E16F514-3495-4CDC-80B3-0870925215D6}">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IN"/>
        </a:p>
      </dgm:t>
    </dgm:pt>
    <dgm:pt modelId="{ED92F994-FE16-4220-9966-98DE267C6F0B}" type="parTrans" cxnId="{1043003A-C4E3-4119-BDB8-63B52774ADDD}">
      <dgm:prSet/>
      <dgm:spPr/>
      <dgm:t>
        <a:bodyPr/>
        <a:lstStyle/>
        <a:p>
          <a:endParaRPr lang="en-IN"/>
        </a:p>
      </dgm:t>
    </dgm:pt>
    <dgm:pt modelId="{2EDBB417-E215-4E27-8838-3C9006694369}" type="sibTrans" cxnId="{1043003A-C4E3-4119-BDB8-63B52774ADDD}">
      <dgm:prSet/>
      <dgm:spPr/>
      <dgm:t>
        <a:bodyPr/>
        <a:lstStyle/>
        <a:p>
          <a:endParaRPr lang="en-IN"/>
        </a:p>
      </dgm:t>
    </dgm:pt>
    <dgm:pt modelId="{D1A3C12E-F496-4968-9F91-43CA8FF2AF89}">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112713" indent="0">
            <a:buNone/>
          </a:pPr>
          <a:r>
            <a:rPr lang="en-IN" sz="2400" dirty="0"/>
            <a:t>Adjectives, adjectives,</a:t>
          </a:r>
        </a:p>
      </dgm:t>
    </dgm:pt>
    <dgm:pt modelId="{55EC975C-D077-4E7B-B985-BEF5967B4807}" type="parTrans" cxnId="{C90F3AAA-BE0E-4538-AAB4-EAE4EB342A3E}">
      <dgm:prSet/>
      <dgm:spPr/>
      <dgm:t>
        <a:bodyPr/>
        <a:lstStyle/>
        <a:p>
          <a:endParaRPr lang="en-IN"/>
        </a:p>
      </dgm:t>
    </dgm:pt>
    <dgm:pt modelId="{A3BA9264-B3EE-491B-A359-EBF6C58D88EA}" type="sibTrans" cxnId="{C90F3AAA-BE0E-4538-AAB4-EAE4EB342A3E}">
      <dgm:prSet/>
      <dgm:spPr/>
      <dgm:t>
        <a:bodyPr/>
        <a:lstStyle/>
        <a:p>
          <a:endParaRPr lang="en-IN"/>
        </a:p>
      </dgm:t>
    </dgm:pt>
    <dgm:pt modelId="{94909BB9-70E1-4EFB-8C9B-8588C660E417}">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112713" indent="0">
            <a:buNone/>
          </a:pPr>
          <a:r>
            <a:rPr lang="en-IN" sz="2400" dirty="0"/>
            <a:t>Let’s see what we can learn now</a:t>
          </a:r>
        </a:p>
      </dgm:t>
    </dgm:pt>
    <dgm:pt modelId="{BACA44C5-9FAE-4AF2-9888-C0CBEA2EF401}" type="parTrans" cxnId="{820945ED-208B-49C2-B574-0DA4B43FC53D}">
      <dgm:prSet/>
      <dgm:spPr/>
      <dgm:t>
        <a:bodyPr/>
        <a:lstStyle/>
        <a:p>
          <a:endParaRPr lang="en-IN"/>
        </a:p>
      </dgm:t>
    </dgm:pt>
    <dgm:pt modelId="{236EAFF0-1F8B-4C6A-ADAA-0F77D52ADA19}" type="sibTrans" cxnId="{820945ED-208B-49C2-B574-0DA4B43FC53D}">
      <dgm:prSet/>
      <dgm:spPr/>
      <dgm:t>
        <a:bodyPr/>
        <a:lstStyle/>
        <a:p>
          <a:endParaRPr lang="en-IN"/>
        </a:p>
      </dgm:t>
    </dgm:pt>
    <dgm:pt modelId="{E8CE6678-0142-4809-B360-EC68BE582754}">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228600" indent="0"/>
          <a:endParaRPr lang="en-IN" sz="2400"/>
        </a:p>
      </dgm:t>
    </dgm:pt>
    <dgm:pt modelId="{ACC66014-66C4-49A1-ADCF-8A1F07AA83E7}" type="parTrans" cxnId="{F8E7830D-EB21-47D2-8750-E9D26A178403}">
      <dgm:prSet/>
      <dgm:spPr/>
      <dgm:t>
        <a:bodyPr/>
        <a:lstStyle/>
        <a:p>
          <a:endParaRPr lang="en-US"/>
        </a:p>
      </dgm:t>
    </dgm:pt>
    <dgm:pt modelId="{F02BFCAE-135D-41E9-A4DE-CFB0AC3227A5}" type="sibTrans" cxnId="{F8E7830D-EB21-47D2-8750-E9D26A178403}">
      <dgm:prSet/>
      <dgm:spPr/>
      <dgm:t>
        <a:bodyPr/>
        <a:lstStyle/>
        <a:p>
          <a:endParaRPr lang="en-US"/>
        </a:p>
      </dgm:t>
    </dgm:pt>
    <dgm:pt modelId="{CF9608DD-58F3-4591-9B9D-744AE783B3A8}" type="pres">
      <dgm:prSet presAssocID="{849B6A4B-C300-49F1-9446-12998A7C746B}" presName="linearFlow" presStyleCnt="0">
        <dgm:presLayoutVars>
          <dgm:dir/>
          <dgm:animLvl val="lvl"/>
          <dgm:resizeHandles val="exact"/>
        </dgm:presLayoutVars>
      </dgm:prSet>
      <dgm:spPr/>
    </dgm:pt>
    <dgm:pt modelId="{E5134778-5A87-4204-8A1F-03CB1F5456B8}" type="pres">
      <dgm:prSet presAssocID="{3E16F514-3495-4CDC-80B3-0870925215D6}"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DC5CA02-67B4-4A4D-9991-7EFEAC367331}" type="pres">
      <dgm:prSet presAssocID="{3E16F514-3495-4CDC-80B3-0870925215D6}" presName="parentText" presStyleLbl="alignNode1" presStyleIdx="0" presStyleCnt="10">
        <dgm:presLayoutVars>
          <dgm:chMax val="1"/>
          <dgm:bulletEnabled val="1"/>
        </dgm:presLayoutVars>
      </dgm:prSet>
      <dgm:spPr/>
    </dgm:pt>
    <dgm:pt modelId="{F263C0D9-6AA6-42A8-BC8F-FDE61A65C84A}" type="pres">
      <dgm:prSet presAssocID="{3E16F514-3495-4CDC-80B3-0870925215D6}" presName="descendantText" presStyleLbl="alignAcc1" presStyleIdx="0" presStyleCnt="10" custLinFactNeighborX="47" custLinFactNeighborY="3917">
        <dgm:presLayoutVars>
          <dgm:bulletEnabled val="1"/>
        </dgm:presLayoutVars>
      </dgm:prSet>
      <dgm:spPr/>
    </dgm:pt>
    <dgm:pt modelId="{90ACB84E-D0F4-4C63-B5DB-6CCBB5CABBF0}" type="pres">
      <dgm:prSet presAssocID="{2EDBB417-E215-4E27-8838-3C9006694369}"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4512075-9C64-447E-BC80-DA29F5093561}" type="pres">
      <dgm:prSet presAssocID="{4A0E0D33-ABE1-4F97-BF95-70A04881B5AA}"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BE264DB-A256-42FB-86A2-BA284DE8BEAA}" type="pres">
      <dgm:prSet presAssocID="{4A0E0D33-ABE1-4F97-BF95-70A04881B5AA}" presName="parentText" presStyleLbl="alignNode1" presStyleIdx="1" presStyleCnt="10">
        <dgm:presLayoutVars>
          <dgm:chMax val="1"/>
          <dgm:bulletEnabled val="1"/>
        </dgm:presLayoutVars>
      </dgm:prSet>
      <dgm:spPr/>
    </dgm:pt>
    <dgm:pt modelId="{F4268EA7-8003-4C17-8102-94FF1D8F94C5}" type="pres">
      <dgm:prSet presAssocID="{4A0E0D33-ABE1-4F97-BF95-70A04881B5AA}" presName="descendantText" presStyleLbl="alignAcc1" presStyleIdx="1" presStyleCnt="10">
        <dgm:presLayoutVars>
          <dgm:bulletEnabled val="1"/>
        </dgm:presLayoutVars>
      </dgm:prSet>
      <dgm:spPr/>
    </dgm:pt>
    <dgm:pt modelId="{59936A17-F0CA-4E05-AE5D-94E95A51DA0F}" type="pres">
      <dgm:prSet presAssocID="{9AB0367E-A053-4CBA-BCD2-EC357A66DB5A}"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7295BF8-E7B6-42C4-BE35-5A4067D9DEBB}" type="pres">
      <dgm:prSet presAssocID="{619F4689-8DD7-4C9E-90A9-3CDEFD727DC7}"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06A2D750-41D3-49ED-8A45-2A9F5AD42AA0}" type="pres">
      <dgm:prSet presAssocID="{619F4689-8DD7-4C9E-90A9-3CDEFD727DC7}" presName="parentText" presStyleLbl="alignNode1" presStyleIdx="2" presStyleCnt="10">
        <dgm:presLayoutVars>
          <dgm:chMax val="1"/>
          <dgm:bulletEnabled val="1"/>
        </dgm:presLayoutVars>
      </dgm:prSet>
      <dgm:spPr/>
    </dgm:pt>
    <dgm:pt modelId="{59D5FC6B-FC19-4AFC-B910-26D83C42ABE4}" type="pres">
      <dgm:prSet presAssocID="{619F4689-8DD7-4C9E-90A9-3CDEFD727DC7}" presName="descendantText" presStyleLbl="alignAcc1" presStyleIdx="2" presStyleCnt="10">
        <dgm:presLayoutVars>
          <dgm:bulletEnabled val="1"/>
        </dgm:presLayoutVars>
      </dgm:prSet>
      <dgm:spPr/>
    </dgm:pt>
    <dgm:pt modelId="{28DEF020-3166-4956-811B-3D2A449AD91A}" type="pres">
      <dgm:prSet presAssocID="{90F85B66-3EAE-4325-B586-9D454BDCA954}"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407760C-6927-4233-AD43-594FA46B1EE2}" type="pres">
      <dgm:prSet presAssocID="{01435EDB-48F2-41F4-8039-5BBE27B34DCC}"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AE7F011-AF02-4D37-950F-9433A95C87F8}" type="pres">
      <dgm:prSet presAssocID="{01435EDB-48F2-41F4-8039-5BBE27B34DCC}" presName="parentText" presStyleLbl="alignNode1" presStyleIdx="3" presStyleCnt="10">
        <dgm:presLayoutVars>
          <dgm:chMax val="1"/>
          <dgm:bulletEnabled val="1"/>
        </dgm:presLayoutVars>
      </dgm:prSet>
      <dgm:spPr/>
    </dgm:pt>
    <dgm:pt modelId="{7877D88A-6D4D-46CF-A850-AFBE4461CDAC}" type="pres">
      <dgm:prSet presAssocID="{01435EDB-48F2-41F4-8039-5BBE27B34DCC}" presName="descendantText" presStyleLbl="alignAcc1" presStyleIdx="3" presStyleCnt="10">
        <dgm:presLayoutVars>
          <dgm:bulletEnabled val="1"/>
        </dgm:presLayoutVars>
      </dgm:prSet>
      <dgm:spPr/>
    </dgm:pt>
    <dgm:pt modelId="{B61D6841-082C-4DFB-A744-A1701CA04FEF}" type="pres">
      <dgm:prSet presAssocID="{1E13BC8E-9726-4729-90D9-0C8D18E70163}"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9EFBF37-059F-42EE-9C2A-0FE22A69F421}" type="pres">
      <dgm:prSet presAssocID="{0F7272AC-DB28-4C05-8A4E-C6C7C41825A2}"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A390616-44F0-450C-A32A-31715213E46D}" type="pres">
      <dgm:prSet presAssocID="{0F7272AC-DB28-4C05-8A4E-C6C7C41825A2}" presName="parentText" presStyleLbl="alignNode1" presStyleIdx="4" presStyleCnt="10">
        <dgm:presLayoutVars>
          <dgm:chMax val="1"/>
          <dgm:bulletEnabled val="1"/>
        </dgm:presLayoutVars>
      </dgm:prSet>
      <dgm:spPr/>
    </dgm:pt>
    <dgm:pt modelId="{58F9833B-EADA-4949-AEA1-3BDB45B74F0C}" type="pres">
      <dgm:prSet presAssocID="{0F7272AC-DB28-4C05-8A4E-C6C7C41825A2}" presName="descendantText" presStyleLbl="alignAcc1" presStyleIdx="4" presStyleCnt="10">
        <dgm:presLayoutVars>
          <dgm:bulletEnabled val="1"/>
        </dgm:presLayoutVars>
      </dgm:prSet>
      <dgm:spPr/>
    </dgm:pt>
    <dgm:pt modelId="{D35C3EF7-B8F3-4C2A-A7CF-DBBCD0343D46}" type="pres">
      <dgm:prSet presAssocID="{577300AB-B318-4D00-9CC0-F1ACF839059B}"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C05B4DF-9FEF-4688-AACB-49FF2395415A}" type="pres">
      <dgm:prSet presAssocID="{C041AD20-9FC0-48EA-8FC1-31673996E25D}"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FBD4C2B-D5BA-4609-9771-BC8949C6187B}" type="pres">
      <dgm:prSet presAssocID="{C041AD20-9FC0-48EA-8FC1-31673996E25D}" presName="parentText" presStyleLbl="alignNode1" presStyleIdx="5" presStyleCnt="10">
        <dgm:presLayoutVars>
          <dgm:chMax val="1"/>
          <dgm:bulletEnabled val="1"/>
        </dgm:presLayoutVars>
      </dgm:prSet>
      <dgm:spPr/>
    </dgm:pt>
    <dgm:pt modelId="{DACBCDB0-BB5E-4668-9068-938918C62DC9}" type="pres">
      <dgm:prSet presAssocID="{C041AD20-9FC0-48EA-8FC1-31673996E25D}" presName="descendantText" presStyleLbl="alignAcc1" presStyleIdx="5" presStyleCnt="10">
        <dgm:presLayoutVars>
          <dgm:bulletEnabled val="1"/>
        </dgm:presLayoutVars>
      </dgm:prSet>
      <dgm:spPr/>
    </dgm:pt>
    <dgm:pt modelId="{4E574D6F-C265-4958-ADD6-0B8C3FF1E857}" type="pres">
      <dgm:prSet presAssocID="{C2066641-F6A3-40D8-83AD-A50E420CEB88}"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F9C695D-68FF-40A6-9C7C-A612ED702013}" type="pres">
      <dgm:prSet presAssocID="{8B60075E-910C-40EB-8C82-02BC340286E3}"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2F7F412-2465-40E1-87BB-000A75D97D40}" type="pres">
      <dgm:prSet presAssocID="{8B60075E-910C-40EB-8C82-02BC340286E3}" presName="parentText" presStyleLbl="alignNode1" presStyleIdx="6" presStyleCnt="10">
        <dgm:presLayoutVars>
          <dgm:chMax val="1"/>
          <dgm:bulletEnabled val="1"/>
        </dgm:presLayoutVars>
      </dgm:prSet>
      <dgm:spPr/>
    </dgm:pt>
    <dgm:pt modelId="{68E9B120-E82F-4076-96A3-613E6F2D404E}" type="pres">
      <dgm:prSet presAssocID="{8B60075E-910C-40EB-8C82-02BC340286E3}" presName="descendantText" presStyleLbl="alignAcc1" presStyleIdx="6" presStyleCnt="10">
        <dgm:presLayoutVars>
          <dgm:bulletEnabled val="1"/>
        </dgm:presLayoutVars>
      </dgm:prSet>
      <dgm:spPr/>
    </dgm:pt>
    <dgm:pt modelId="{6D5E2506-D325-487E-880C-838555425582}" type="pres">
      <dgm:prSet presAssocID="{DEAF6795-F79A-4393-9B78-6C9D1967FBC0}"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0C2D537-9965-4A6D-8D5B-C0FD42193E65}" type="pres">
      <dgm:prSet presAssocID="{362C1B4C-C5DC-4386-A670-3E4835C38EBE}"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03219737-200C-4E91-A9AE-B74C2E6DE57D}" type="pres">
      <dgm:prSet presAssocID="{362C1B4C-C5DC-4386-A670-3E4835C38EBE}" presName="parentText" presStyleLbl="alignNode1" presStyleIdx="7" presStyleCnt="10">
        <dgm:presLayoutVars>
          <dgm:chMax val="1"/>
          <dgm:bulletEnabled val="1"/>
        </dgm:presLayoutVars>
      </dgm:prSet>
      <dgm:spPr/>
    </dgm:pt>
    <dgm:pt modelId="{BCE08010-95EC-4ADB-928A-AE9D318A9BD0}" type="pres">
      <dgm:prSet presAssocID="{362C1B4C-C5DC-4386-A670-3E4835C38EBE}" presName="descendantText" presStyleLbl="alignAcc1" presStyleIdx="7" presStyleCnt="10">
        <dgm:presLayoutVars>
          <dgm:bulletEnabled val="1"/>
        </dgm:presLayoutVars>
      </dgm:prSet>
      <dgm:spPr/>
    </dgm:pt>
    <dgm:pt modelId="{83C1AE4C-FC43-4D08-BECB-39A6261AA5D2}" type="pres">
      <dgm:prSet presAssocID="{7442D358-7E6E-4832-BDFE-E24592FD53BB}"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01E9965-C687-42EF-AED0-B8BB05A2C9F9}" type="pres">
      <dgm:prSet presAssocID="{6071BA23-792F-4C81-8C64-2782D52393A9}"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8AF3BF5-D1D0-4942-AB76-84FAFC66B296}" type="pres">
      <dgm:prSet presAssocID="{6071BA23-792F-4C81-8C64-2782D52393A9}" presName="parentText" presStyleLbl="alignNode1" presStyleIdx="8" presStyleCnt="10">
        <dgm:presLayoutVars>
          <dgm:chMax val="1"/>
          <dgm:bulletEnabled val="1"/>
        </dgm:presLayoutVars>
      </dgm:prSet>
      <dgm:spPr/>
    </dgm:pt>
    <dgm:pt modelId="{7A8CF4F3-FF09-4E04-92BB-CBF2FC744A42}" type="pres">
      <dgm:prSet presAssocID="{6071BA23-792F-4C81-8C64-2782D52393A9}" presName="descendantText" presStyleLbl="alignAcc1" presStyleIdx="8" presStyleCnt="10">
        <dgm:presLayoutVars>
          <dgm:bulletEnabled val="1"/>
        </dgm:presLayoutVars>
      </dgm:prSet>
      <dgm:spPr/>
    </dgm:pt>
    <dgm:pt modelId="{C92F7C80-B930-4665-84AD-3FA619900043}" type="pres">
      <dgm:prSet presAssocID="{1ABFEE28-2B8A-4D61-A74C-907AA017F8ED}"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BE77A8A-FC8E-4C46-A0EA-CFAA4F0A5A7A}" type="pres">
      <dgm:prSet presAssocID="{EDF49DD7-6568-49D6-A192-39B27B73EE15}"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0676404-D08A-4201-97C7-B8F3E03FFFC5}" type="pres">
      <dgm:prSet presAssocID="{EDF49DD7-6568-49D6-A192-39B27B73EE15}" presName="parentText" presStyleLbl="alignNode1" presStyleIdx="9" presStyleCnt="10">
        <dgm:presLayoutVars>
          <dgm:chMax val="1"/>
          <dgm:bulletEnabled val="1"/>
        </dgm:presLayoutVars>
      </dgm:prSet>
      <dgm:spPr/>
    </dgm:pt>
    <dgm:pt modelId="{6CC2A152-7512-4B95-8782-3CF328EA579E}" type="pres">
      <dgm:prSet presAssocID="{EDF49DD7-6568-49D6-A192-39B27B73EE15}" presName="descendantText" presStyleLbl="alignAcc1" presStyleIdx="9" presStyleCnt="10" custLinFactNeighborX="194" custLinFactNeighborY="6237">
        <dgm:presLayoutVars>
          <dgm:bulletEnabled val="1"/>
        </dgm:presLayoutVars>
      </dgm:prSet>
      <dgm:spPr/>
    </dgm:pt>
  </dgm:ptLst>
  <dgm:cxnLst>
    <dgm:cxn modelId="{92DFBC04-1B9A-4B95-916B-5FF301063368}" srcId="{849B6A4B-C300-49F1-9446-12998A7C746B}" destId="{6071BA23-792F-4C81-8C64-2782D52393A9}" srcOrd="8" destOrd="0" parTransId="{90888D89-91B7-4D34-B80E-80B07F9F4B2B}" sibTransId="{1ABFEE28-2B8A-4D61-A74C-907AA017F8ED}"/>
    <dgm:cxn modelId="{F8E7830D-EB21-47D2-8750-E9D26A178403}" srcId="{EDF49DD7-6568-49D6-A192-39B27B73EE15}" destId="{E8CE6678-0142-4809-B360-EC68BE582754}" srcOrd="0" destOrd="0" parTransId="{ACC66014-66C4-49A1-ADCF-8A1F07AA83E7}" sibTransId="{F02BFCAE-135D-41E9-A4DE-CFB0AC3227A5}"/>
    <dgm:cxn modelId="{39A37112-BD2B-4AE5-994A-B42FF5876934}" srcId="{849B6A4B-C300-49F1-9446-12998A7C746B}" destId="{C041AD20-9FC0-48EA-8FC1-31673996E25D}" srcOrd="5" destOrd="0" parTransId="{9062587D-11CB-4C2D-8912-EBA108415F5E}" sibTransId="{C2066641-F6A3-40D8-83AD-A50E420CEB88}"/>
    <dgm:cxn modelId="{7D049014-E365-4EE4-800A-BA2AB513ED7C}" type="presOf" srcId="{6071BA23-792F-4C81-8C64-2782D52393A9}" destId="{68AF3BF5-D1D0-4942-AB76-84FAFC66B296}" srcOrd="0" destOrd="0" presId="urn:microsoft.com/office/officeart/2005/8/layout/chevron2"/>
    <dgm:cxn modelId="{02E81223-24FD-4155-B3F9-C2CA0CCB4199}" srcId="{849B6A4B-C300-49F1-9446-12998A7C746B}" destId="{619F4689-8DD7-4C9E-90A9-3CDEFD727DC7}" srcOrd="2" destOrd="0" parTransId="{4A7CCCF0-6AA1-40E3-BF9D-5162C3502C81}" sibTransId="{90F85B66-3EAE-4325-B586-9D454BDCA954}"/>
    <dgm:cxn modelId="{14C39D2C-F0D2-4668-B79C-041A87DC280A}" type="presOf" srcId="{8B60075E-910C-40EB-8C82-02BC340286E3}" destId="{32F7F412-2465-40E1-87BB-000A75D97D40}" srcOrd="0" destOrd="0" presId="urn:microsoft.com/office/officeart/2005/8/layout/chevron2"/>
    <dgm:cxn modelId="{262C8E2D-84AA-4849-94F6-59E6B118E7A1}" srcId="{01435EDB-48F2-41F4-8039-5BBE27B34DCC}" destId="{EBD83BEE-033E-4710-A096-9BA61D564393}" srcOrd="0" destOrd="0" parTransId="{36AB0D55-3F07-46BF-BA5A-84708EB6BE5B}" sibTransId="{D2EF3CFA-F5A8-4F95-8ACB-4EA5094E1CD4}"/>
    <dgm:cxn modelId="{C68CAD2F-E142-424B-B50C-B4688B393F13}" type="presOf" srcId="{F16ABB35-C373-4EE3-A128-F97BD2F8D1FF}" destId="{DACBCDB0-BB5E-4668-9068-938918C62DC9}" srcOrd="0" destOrd="0" presId="urn:microsoft.com/office/officeart/2005/8/layout/chevron2"/>
    <dgm:cxn modelId="{1043003A-C4E3-4119-BDB8-63B52774ADDD}" srcId="{849B6A4B-C300-49F1-9446-12998A7C746B}" destId="{3E16F514-3495-4CDC-80B3-0870925215D6}" srcOrd="0" destOrd="0" parTransId="{ED92F994-FE16-4220-9966-98DE267C6F0B}" sibTransId="{2EDBB417-E215-4E27-8838-3C9006694369}"/>
    <dgm:cxn modelId="{D08A3F5B-64F4-48D5-845C-60748A84DF21}" type="presOf" srcId="{C041AD20-9FC0-48EA-8FC1-31673996E25D}" destId="{8FBD4C2B-D5BA-4609-9771-BC8949C6187B}" srcOrd="0" destOrd="0" presId="urn:microsoft.com/office/officeart/2005/8/layout/chevron2"/>
    <dgm:cxn modelId="{411C105F-05E7-47A6-88B8-3AD436269DB4}" type="presOf" srcId="{ED162766-ECEE-4255-84DA-4D029A6D03A5}" destId="{68E9B120-E82F-4076-96A3-613E6F2D404E}" srcOrd="0" destOrd="0" presId="urn:microsoft.com/office/officeart/2005/8/layout/chevron2"/>
    <dgm:cxn modelId="{9E883741-3A19-4882-9045-A233242F0CEB}" type="presOf" srcId="{7EB6D8D7-4BE3-4B63-8993-69677E1FF6BD}" destId="{7A8CF4F3-FF09-4E04-92BB-CBF2FC744A42}" srcOrd="0" destOrd="0" presId="urn:microsoft.com/office/officeart/2005/8/layout/chevron2"/>
    <dgm:cxn modelId="{420F8441-C7A3-4916-A6BF-98BF31931428}" type="presOf" srcId="{FBAEC2C9-44C6-4A20-B5D0-70A75766B51D}" destId="{6CC2A152-7512-4B95-8782-3CF328EA579E}" srcOrd="0" destOrd="2" presId="urn:microsoft.com/office/officeart/2005/8/layout/chevron2"/>
    <dgm:cxn modelId="{6A9BBE43-6A43-4C99-A38D-DB60787CAAA1}" type="presOf" srcId="{4A0E0D33-ABE1-4F97-BF95-70A04881B5AA}" destId="{ABE264DB-A256-42FB-86A2-BA284DE8BEAA}" srcOrd="0" destOrd="0" presId="urn:microsoft.com/office/officeart/2005/8/layout/chevron2"/>
    <dgm:cxn modelId="{D5A9E844-DE64-4AB0-BAAD-BBF2DE4F3709}" srcId="{849B6A4B-C300-49F1-9446-12998A7C746B}" destId="{8B60075E-910C-40EB-8C82-02BC340286E3}" srcOrd="6" destOrd="0" parTransId="{EAFB8AFF-D762-459E-8C6B-8D23DAC5B877}" sibTransId="{DEAF6795-F79A-4393-9B78-6C9D1967FBC0}"/>
    <dgm:cxn modelId="{B514A665-D2EB-4476-A3B3-9BB7AC91FF61}" type="presOf" srcId="{EBD83BEE-033E-4710-A096-9BA61D564393}" destId="{7877D88A-6D4D-46CF-A850-AFBE4461CDAC}" srcOrd="0" destOrd="0" presId="urn:microsoft.com/office/officeart/2005/8/layout/chevron2"/>
    <dgm:cxn modelId="{0E34D966-DC3A-47E1-B9A3-FEDC1D32A508}" type="presOf" srcId="{0F7272AC-DB28-4C05-8A4E-C6C7C41825A2}" destId="{FA390616-44F0-450C-A32A-31715213E46D}" srcOrd="0" destOrd="0" presId="urn:microsoft.com/office/officeart/2005/8/layout/chevron2"/>
    <dgm:cxn modelId="{A4F0174E-E84C-4BEC-B934-EC5060438DF8}" srcId="{8B60075E-910C-40EB-8C82-02BC340286E3}" destId="{ED162766-ECEE-4255-84DA-4D029A6D03A5}" srcOrd="0" destOrd="0" parTransId="{B62B5C3A-CCAE-45B2-B43F-E909FA396226}" sibTransId="{03CD715A-1CAB-4D36-8A04-D5247D25F470}"/>
    <dgm:cxn modelId="{EF941A70-B764-4786-A039-355020962922}" srcId="{849B6A4B-C300-49F1-9446-12998A7C746B}" destId="{01435EDB-48F2-41F4-8039-5BBE27B34DCC}" srcOrd="3" destOrd="0" parTransId="{36FDFBCF-17B1-4764-A430-9D65D323B75B}" sibTransId="{1E13BC8E-9726-4729-90D9-0C8D18E70163}"/>
    <dgm:cxn modelId="{7956BA72-E6DE-463C-95B3-4072FF14DA7B}" srcId="{849B6A4B-C300-49F1-9446-12998A7C746B}" destId="{EDF49DD7-6568-49D6-A192-39B27B73EE15}" srcOrd="9" destOrd="0" parTransId="{7B79B63E-C52A-435A-8845-7860E2681C1E}" sibTransId="{20CE9B69-EDAE-4A88-A29D-FE97048A7B01}"/>
    <dgm:cxn modelId="{14122A74-8C0C-43B8-A051-2529D26C5340}" type="presOf" srcId="{E8CE6678-0142-4809-B360-EC68BE582754}" destId="{6CC2A152-7512-4B95-8782-3CF328EA579E}" srcOrd="0" destOrd="0" presId="urn:microsoft.com/office/officeart/2005/8/layout/chevron2"/>
    <dgm:cxn modelId="{517B5757-5EE5-4112-A6EA-2251ABA7F6D9}" srcId="{0F7272AC-DB28-4C05-8A4E-C6C7C41825A2}" destId="{9DA50C48-4D53-472D-8672-AB4D8A54E8D2}" srcOrd="0" destOrd="0" parTransId="{DAC84602-80AF-4EAA-8508-40111D82C3AC}" sibTransId="{3BC3D7D5-A8E3-4213-9799-4501BEB9236B}"/>
    <dgm:cxn modelId="{1504A978-B35A-4B27-8248-A0C61E8FDA62}" srcId="{849B6A4B-C300-49F1-9446-12998A7C746B}" destId="{0F7272AC-DB28-4C05-8A4E-C6C7C41825A2}" srcOrd="4" destOrd="0" parTransId="{72308380-F634-4F7F-B8C5-1C5FF8FF140E}" sibTransId="{577300AB-B318-4D00-9CC0-F1ACF839059B}"/>
    <dgm:cxn modelId="{F195767A-62A3-42A8-B5DF-1C59E8943CE3}" type="presOf" srcId="{9DA50C48-4D53-472D-8672-AB4D8A54E8D2}" destId="{58F9833B-EADA-4949-AEA1-3BDB45B74F0C}" srcOrd="0" destOrd="0" presId="urn:microsoft.com/office/officeart/2005/8/layout/chevron2"/>
    <dgm:cxn modelId="{3CC2BA7D-8286-4403-91E0-AA694C79DA3D}" type="presOf" srcId="{01435EDB-48F2-41F4-8039-5BBE27B34DCC}" destId="{CAE7F011-AF02-4D37-950F-9433A95C87F8}" srcOrd="0" destOrd="0" presId="urn:microsoft.com/office/officeart/2005/8/layout/chevron2"/>
    <dgm:cxn modelId="{8602B68E-7D22-45DE-8958-FFA878FC2AEB}" type="presOf" srcId="{FCB62F40-FF63-449E-B0DB-E8027A4338D6}" destId="{BCE08010-95EC-4ADB-928A-AE9D318A9BD0}" srcOrd="0" destOrd="0" presId="urn:microsoft.com/office/officeart/2005/8/layout/chevron2"/>
    <dgm:cxn modelId="{097D4190-A229-42BA-ABED-D71D6DB6B5E6}" srcId="{849B6A4B-C300-49F1-9446-12998A7C746B}" destId="{4A0E0D33-ABE1-4F97-BF95-70A04881B5AA}" srcOrd="1" destOrd="0" parTransId="{71C2EDE5-A78E-4DA3-B0B8-81B3F6C9056D}" sibTransId="{9AB0367E-A053-4CBA-BCD2-EC357A66DB5A}"/>
    <dgm:cxn modelId="{72647F92-B196-414F-AF5B-99C88FDAC73D}" type="presOf" srcId="{07CAB136-20C6-47BC-80EE-C3E7325EDCF6}" destId="{59D5FC6B-FC19-4AFC-B910-26D83C42ABE4}" srcOrd="0" destOrd="0" presId="urn:microsoft.com/office/officeart/2005/8/layout/chevron2"/>
    <dgm:cxn modelId="{FAB92C94-B600-4809-82FC-8F6ED07E83CF}" srcId="{EDF49DD7-6568-49D6-A192-39B27B73EE15}" destId="{FBAEC2C9-44C6-4A20-B5D0-70A75766B51D}" srcOrd="2" destOrd="0" parTransId="{E4D05822-E19D-433B-BA82-DF002AF34A9B}" sibTransId="{C9250CAA-61B2-45BF-8AFA-1CA5C237E96A}"/>
    <dgm:cxn modelId="{E01C7A94-DB20-44F0-B6EE-6BB5512C3BED}" type="presOf" srcId="{849B6A4B-C300-49F1-9446-12998A7C746B}" destId="{CF9608DD-58F3-4591-9B9D-744AE783B3A8}" srcOrd="0" destOrd="0" presId="urn:microsoft.com/office/officeart/2005/8/layout/chevron2"/>
    <dgm:cxn modelId="{F04008A0-EA3B-43F2-A273-F178AF20531C}" srcId="{EDF49DD7-6568-49D6-A192-39B27B73EE15}" destId="{282D80E2-F5BA-47F1-8CEE-9DE7D349611B}" srcOrd="1" destOrd="0" parTransId="{111D8C9A-202D-4FAC-8AF9-DBFCBCEF1CF8}" sibTransId="{61D45BA0-622C-45ED-A05E-F9045042C627}"/>
    <dgm:cxn modelId="{CEA89CA3-F1F2-4B50-8F99-952FC19EE396}" type="presOf" srcId="{D1A3C12E-F496-4968-9F91-43CA8FF2AF89}" destId="{F263C0D9-6AA6-42A8-BC8F-FDE61A65C84A}" srcOrd="0" destOrd="0" presId="urn:microsoft.com/office/officeart/2005/8/layout/chevron2"/>
    <dgm:cxn modelId="{C90F3AAA-BE0E-4538-AAB4-EAE4EB342A3E}" srcId="{3E16F514-3495-4CDC-80B3-0870925215D6}" destId="{D1A3C12E-F496-4968-9F91-43CA8FF2AF89}" srcOrd="0" destOrd="0" parTransId="{55EC975C-D077-4E7B-B985-BEF5967B4807}" sibTransId="{A3BA9264-B3EE-491B-A359-EBF6C58D88EA}"/>
    <dgm:cxn modelId="{71587BAE-1B51-471C-90F1-9A2A3A77DAFA}" srcId="{362C1B4C-C5DC-4386-A670-3E4835C38EBE}" destId="{FCB62F40-FF63-449E-B0DB-E8027A4338D6}" srcOrd="0" destOrd="0" parTransId="{3588C5F9-61AA-44D1-B045-92E9E484A2A4}" sibTransId="{170AD168-D4CB-45E3-BE47-E9E447527BE3}"/>
    <dgm:cxn modelId="{07E241B0-C487-4378-A74D-0D48AF5D850C}" type="presOf" srcId="{282D80E2-F5BA-47F1-8CEE-9DE7D349611B}" destId="{6CC2A152-7512-4B95-8782-3CF328EA579E}" srcOrd="0" destOrd="1" presId="urn:microsoft.com/office/officeart/2005/8/layout/chevron2"/>
    <dgm:cxn modelId="{4F4746B0-9CAA-4A90-A380-54D3A316EF67}" srcId="{6071BA23-792F-4C81-8C64-2782D52393A9}" destId="{7EB6D8D7-4BE3-4B63-8993-69677E1FF6BD}" srcOrd="0" destOrd="0" parTransId="{5AC136B4-A51A-4AA8-83BC-FA71DDAA1AE3}" sibTransId="{BF3F6F70-72FB-4689-A498-F30B90C3D6C7}"/>
    <dgm:cxn modelId="{9C38E9B2-8798-48A7-B49D-5EDD873B88F1}" srcId="{C041AD20-9FC0-48EA-8FC1-31673996E25D}" destId="{F16ABB35-C373-4EE3-A128-F97BD2F8D1FF}" srcOrd="0" destOrd="0" parTransId="{9FB1CB94-FFB2-422F-9C8F-69DD77ABD7A2}" sibTransId="{7D712B3B-BAA9-4C8B-8E1D-29F9E6376B9E}"/>
    <dgm:cxn modelId="{D17108BC-9B43-4087-96F8-3CB2DFCFB8E4}" type="presOf" srcId="{362C1B4C-C5DC-4386-A670-3E4835C38EBE}" destId="{03219737-200C-4E91-A9AE-B74C2E6DE57D}" srcOrd="0" destOrd="0" presId="urn:microsoft.com/office/officeart/2005/8/layout/chevron2"/>
    <dgm:cxn modelId="{FAE0BAC4-ABB6-437D-A2A8-D2D8DDDCF1F4}" type="presOf" srcId="{3E16F514-3495-4CDC-80B3-0870925215D6}" destId="{1DC5CA02-67B4-4A4D-9991-7EFEAC367331}" srcOrd="0" destOrd="0" presId="urn:microsoft.com/office/officeart/2005/8/layout/chevron2"/>
    <dgm:cxn modelId="{7D995CC8-0BB2-4419-937D-22EBDE6A1D5C}" srcId="{849B6A4B-C300-49F1-9446-12998A7C746B}" destId="{362C1B4C-C5DC-4386-A670-3E4835C38EBE}" srcOrd="7" destOrd="0" parTransId="{EA154511-EF71-45E4-AC05-23C13FD6A9EA}" sibTransId="{7442D358-7E6E-4832-BDFE-E24592FD53BB}"/>
    <dgm:cxn modelId="{405259CC-5E4E-4425-A926-56047C053722}" type="presOf" srcId="{94909BB9-70E1-4EFB-8C9B-8588C660E417}" destId="{F4268EA7-8003-4C17-8102-94FF1D8F94C5}" srcOrd="0" destOrd="0" presId="urn:microsoft.com/office/officeart/2005/8/layout/chevron2"/>
    <dgm:cxn modelId="{EAAB6CD4-64FD-4C2E-9229-243DCA1BC6F2}" type="presOf" srcId="{619F4689-8DD7-4C9E-90A9-3CDEFD727DC7}" destId="{06A2D750-41D3-49ED-8A45-2A9F5AD42AA0}" srcOrd="0" destOrd="0" presId="urn:microsoft.com/office/officeart/2005/8/layout/chevron2"/>
    <dgm:cxn modelId="{207B78DB-CB10-4E00-A361-9A9C5D9ECC08}" srcId="{619F4689-8DD7-4C9E-90A9-3CDEFD727DC7}" destId="{07CAB136-20C6-47BC-80EE-C3E7325EDCF6}" srcOrd="0" destOrd="0" parTransId="{5095723B-7C34-4B39-96C0-E189CB916714}" sibTransId="{A15BFAD6-47E7-4122-9BA9-438CA045127E}"/>
    <dgm:cxn modelId="{820945ED-208B-49C2-B574-0DA4B43FC53D}" srcId="{4A0E0D33-ABE1-4F97-BF95-70A04881B5AA}" destId="{94909BB9-70E1-4EFB-8C9B-8588C660E417}" srcOrd="0" destOrd="0" parTransId="{BACA44C5-9FAE-4AF2-9888-C0CBEA2EF401}" sibTransId="{236EAFF0-1F8B-4C6A-ADAA-0F77D52ADA19}"/>
    <dgm:cxn modelId="{F7196FFE-244E-4CDA-B1C5-2255408D4CA9}" type="presOf" srcId="{EDF49DD7-6568-49D6-A192-39B27B73EE15}" destId="{80676404-D08A-4201-97C7-B8F3E03FFFC5}" srcOrd="0" destOrd="0" presId="urn:microsoft.com/office/officeart/2005/8/layout/chevron2"/>
    <dgm:cxn modelId="{18906D8A-E977-4CB2-994D-ABDD6B58435B}" type="presParOf" srcId="{CF9608DD-58F3-4591-9B9D-744AE783B3A8}" destId="{E5134778-5A87-4204-8A1F-03CB1F5456B8}" srcOrd="0" destOrd="0" presId="urn:microsoft.com/office/officeart/2005/8/layout/chevron2"/>
    <dgm:cxn modelId="{4079A5C0-59F7-4AA5-87BD-072A2A82E38E}" type="presParOf" srcId="{E5134778-5A87-4204-8A1F-03CB1F5456B8}" destId="{1DC5CA02-67B4-4A4D-9991-7EFEAC367331}" srcOrd="0" destOrd="0" presId="urn:microsoft.com/office/officeart/2005/8/layout/chevron2"/>
    <dgm:cxn modelId="{F2B3949F-0988-4601-9C7B-CBBD6DE84EE4}" type="presParOf" srcId="{E5134778-5A87-4204-8A1F-03CB1F5456B8}" destId="{F263C0D9-6AA6-42A8-BC8F-FDE61A65C84A}" srcOrd="1" destOrd="0" presId="urn:microsoft.com/office/officeart/2005/8/layout/chevron2"/>
    <dgm:cxn modelId="{EC971D28-835E-4F59-A79C-799C2922CD6E}" type="presParOf" srcId="{CF9608DD-58F3-4591-9B9D-744AE783B3A8}" destId="{90ACB84E-D0F4-4C63-B5DB-6CCBB5CABBF0}" srcOrd="1" destOrd="0" presId="urn:microsoft.com/office/officeart/2005/8/layout/chevron2"/>
    <dgm:cxn modelId="{494FB89F-E517-4042-BB0C-1A116909C33D}" type="presParOf" srcId="{CF9608DD-58F3-4591-9B9D-744AE783B3A8}" destId="{14512075-9C64-447E-BC80-DA29F5093561}" srcOrd="2" destOrd="0" presId="urn:microsoft.com/office/officeart/2005/8/layout/chevron2"/>
    <dgm:cxn modelId="{96F815B9-D044-4D4B-8142-1C08394379AE}" type="presParOf" srcId="{14512075-9C64-447E-BC80-DA29F5093561}" destId="{ABE264DB-A256-42FB-86A2-BA284DE8BEAA}" srcOrd="0" destOrd="0" presId="urn:microsoft.com/office/officeart/2005/8/layout/chevron2"/>
    <dgm:cxn modelId="{E06E4298-D534-43AC-8005-A206C1095D27}" type="presParOf" srcId="{14512075-9C64-447E-BC80-DA29F5093561}" destId="{F4268EA7-8003-4C17-8102-94FF1D8F94C5}" srcOrd="1" destOrd="0" presId="urn:microsoft.com/office/officeart/2005/8/layout/chevron2"/>
    <dgm:cxn modelId="{3237B330-8140-499C-92BC-C3EDB28990FB}" type="presParOf" srcId="{CF9608DD-58F3-4591-9B9D-744AE783B3A8}" destId="{59936A17-F0CA-4E05-AE5D-94E95A51DA0F}" srcOrd="3" destOrd="0" presId="urn:microsoft.com/office/officeart/2005/8/layout/chevron2"/>
    <dgm:cxn modelId="{2542EAA2-89DB-45F5-85FA-B47EF622C33E}" type="presParOf" srcId="{CF9608DD-58F3-4591-9B9D-744AE783B3A8}" destId="{27295BF8-E7B6-42C4-BE35-5A4067D9DEBB}" srcOrd="4" destOrd="0" presId="urn:microsoft.com/office/officeart/2005/8/layout/chevron2"/>
    <dgm:cxn modelId="{B1235F35-85DD-4F4C-BA2B-31573B5870BE}" type="presParOf" srcId="{27295BF8-E7B6-42C4-BE35-5A4067D9DEBB}" destId="{06A2D750-41D3-49ED-8A45-2A9F5AD42AA0}" srcOrd="0" destOrd="0" presId="urn:microsoft.com/office/officeart/2005/8/layout/chevron2"/>
    <dgm:cxn modelId="{AD0231BB-DC27-4EE2-88ED-96F04691AAFB}" type="presParOf" srcId="{27295BF8-E7B6-42C4-BE35-5A4067D9DEBB}" destId="{59D5FC6B-FC19-4AFC-B910-26D83C42ABE4}" srcOrd="1" destOrd="0" presId="urn:microsoft.com/office/officeart/2005/8/layout/chevron2"/>
    <dgm:cxn modelId="{DBB9E9D8-1C07-4650-AE7F-0AF9710961D2}" type="presParOf" srcId="{CF9608DD-58F3-4591-9B9D-744AE783B3A8}" destId="{28DEF020-3166-4956-811B-3D2A449AD91A}" srcOrd="5" destOrd="0" presId="urn:microsoft.com/office/officeart/2005/8/layout/chevron2"/>
    <dgm:cxn modelId="{F8698195-16CB-44DA-B071-B67E4B64328F}" type="presParOf" srcId="{CF9608DD-58F3-4591-9B9D-744AE783B3A8}" destId="{6407760C-6927-4233-AD43-594FA46B1EE2}" srcOrd="6" destOrd="0" presId="urn:microsoft.com/office/officeart/2005/8/layout/chevron2"/>
    <dgm:cxn modelId="{542982A8-BFCA-45BD-9D27-7A00009FC6FD}" type="presParOf" srcId="{6407760C-6927-4233-AD43-594FA46B1EE2}" destId="{CAE7F011-AF02-4D37-950F-9433A95C87F8}" srcOrd="0" destOrd="0" presId="urn:microsoft.com/office/officeart/2005/8/layout/chevron2"/>
    <dgm:cxn modelId="{E62C91EA-5380-4A0C-9F56-37FD5E57B2CF}" type="presParOf" srcId="{6407760C-6927-4233-AD43-594FA46B1EE2}" destId="{7877D88A-6D4D-46CF-A850-AFBE4461CDAC}" srcOrd="1" destOrd="0" presId="urn:microsoft.com/office/officeart/2005/8/layout/chevron2"/>
    <dgm:cxn modelId="{83AD411E-AF19-45C8-B552-A3BA32F64D26}" type="presParOf" srcId="{CF9608DD-58F3-4591-9B9D-744AE783B3A8}" destId="{B61D6841-082C-4DFB-A744-A1701CA04FEF}" srcOrd="7" destOrd="0" presId="urn:microsoft.com/office/officeart/2005/8/layout/chevron2"/>
    <dgm:cxn modelId="{F455682A-C29C-4CFD-A79C-78C07AB37777}" type="presParOf" srcId="{CF9608DD-58F3-4591-9B9D-744AE783B3A8}" destId="{39EFBF37-059F-42EE-9C2A-0FE22A69F421}" srcOrd="8" destOrd="0" presId="urn:microsoft.com/office/officeart/2005/8/layout/chevron2"/>
    <dgm:cxn modelId="{D32A61CD-8973-478A-9599-26FF4E31203A}" type="presParOf" srcId="{39EFBF37-059F-42EE-9C2A-0FE22A69F421}" destId="{FA390616-44F0-450C-A32A-31715213E46D}" srcOrd="0" destOrd="0" presId="urn:microsoft.com/office/officeart/2005/8/layout/chevron2"/>
    <dgm:cxn modelId="{0A9ECA2D-429E-4191-B92A-63DAA750F641}" type="presParOf" srcId="{39EFBF37-059F-42EE-9C2A-0FE22A69F421}" destId="{58F9833B-EADA-4949-AEA1-3BDB45B74F0C}" srcOrd="1" destOrd="0" presId="urn:microsoft.com/office/officeart/2005/8/layout/chevron2"/>
    <dgm:cxn modelId="{74C5E167-2210-4C45-9FDB-22D478F632F9}" type="presParOf" srcId="{CF9608DD-58F3-4591-9B9D-744AE783B3A8}" destId="{D35C3EF7-B8F3-4C2A-A7CF-DBBCD0343D46}" srcOrd="9" destOrd="0" presId="urn:microsoft.com/office/officeart/2005/8/layout/chevron2"/>
    <dgm:cxn modelId="{FFA8289C-E1BB-4B65-B344-B3EBB4A35620}" type="presParOf" srcId="{CF9608DD-58F3-4591-9B9D-744AE783B3A8}" destId="{2C05B4DF-9FEF-4688-AACB-49FF2395415A}" srcOrd="10" destOrd="0" presId="urn:microsoft.com/office/officeart/2005/8/layout/chevron2"/>
    <dgm:cxn modelId="{15516FB6-3190-41BB-BF18-FB24E2CCBCB8}" type="presParOf" srcId="{2C05B4DF-9FEF-4688-AACB-49FF2395415A}" destId="{8FBD4C2B-D5BA-4609-9771-BC8949C6187B}" srcOrd="0" destOrd="0" presId="urn:microsoft.com/office/officeart/2005/8/layout/chevron2"/>
    <dgm:cxn modelId="{B82BAF31-C26E-4EE9-82C7-E7F97EFBC5A1}" type="presParOf" srcId="{2C05B4DF-9FEF-4688-AACB-49FF2395415A}" destId="{DACBCDB0-BB5E-4668-9068-938918C62DC9}" srcOrd="1" destOrd="0" presId="urn:microsoft.com/office/officeart/2005/8/layout/chevron2"/>
    <dgm:cxn modelId="{4E7390D9-3F48-4B66-9FE9-6520BADC6F4C}" type="presParOf" srcId="{CF9608DD-58F3-4591-9B9D-744AE783B3A8}" destId="{4E574D6F-C265-4958-ADD6-0B8C3FF1E857}" srcOrd="11" destOrd="0" presId="urn:microsoft.com/office/officeart/2005/8/layout/chevron2"/>
    <dgm:cxn modelId="{7C50FDA1-FAE5-405C-82BA-C502CA395DB5}" type="presParOf" srcId="{CF9608DD-58F3-4591-9B9D-744AE783B3A8}" destId="{8F9C695D-68FF-40A6-9C7C-A612ED702013}" srcOrd="12" destOrd="0" presId="urn:microsoft.com/office/officeart/2005/8/layout/chevron2"/>
    <dgm:cxn modelId="{D751C127-AD1C-4C77-87D7-691E8601A39A}" type="presParOf" srcId="{8F9C695D-68FF-40A6-9C7C-A612ED702013}" destId="{32F7F412-2465-40E1-87BB-000A75D97D40}" srcOrd="0" destOrd="0" presId="urn:microsoft.com/office/officeart/2005/8/layout/chevron2"/>
    <dgm:cxn modelId="{72F12ED3-686F-4CEB-83B4-E81B03450935}" type="presParOf" srcId="{8F9C695D-68FF-40A6-9C7C-A612ED702013}" destId="{68E9B120-E82F-4076-96A3-613E6F2D404E}" srcOrd="1" destOrd="0" presId="urn:microsoft.com/office/officeart/2005/8/layout/chevron2"/>
    <dgm:cxn modelId="{91DDCF3E-2999-46DC-8500-5754AC19F7E6}" type="presParOf" srcId="{CF9608DD-58F3-4591-9B9D-744AE783B3A8}" destId="{6D5E2506-D325-487E-880C-838555425582}" srcOrd="13" destOrd="0" presId="urn:microsoft.com/office/officeart/2005/8/layout/chevron2"/>
    <dgm:cxn modelId="{2BFBD6D1-AE30-4033-9888-6B8ACCD34FD0}" type="presParOf" srcId="{CF9608DD-58F3-4591-9B9D-744AE783B3A8}" destId="{E0C2D537-9965-4A6D-8D5B-C0FD42193E65}" srcOrd="14" destOrd="0" presId="urn:microsoft.com/office/officeart/2005/8/layout/chevron2"/>
    <dgm:cxn modelId="{BA2801C5-2283-4292-A263-4C7E14C991D2}" type="presParOf" srcId="{E0C2D537-9965-4A6D-8D5B-C0FD42193E65}" destId="{03219737-200C-4E91-A9AE-B74C2E6DE57D}" srcOrd="0" destOrd="0" presId="urn:microsoft.com/office/officeart/2005/8/layout/chevron2"/>
    <dgm:cxn modelId="{5E60DDBA-76D7-4659-8340-1FBC67ABC3A0}" type="presParOf" srcId="{E0C2D537-9965-4A6D-8D5B-C0FD42193E65}" destId="{BCE08010-95EC-4ADB-928A-AE9D318A9BD0}" srcOrd="1" destOrd="0" presId="urn:microsoft.com/office/officeart/2005/8/layout/chevron2"/>
    <dgm:cxn modelId="{FE0714AE-F30C-46D8-87BA-CEACA66E054E}" type="presParOf" srcId="{CF9608DD-58F3-4591-9B9D-744AE783B3A8}" destId="{83C1AE4C-FC43-4D08-BECB-39A6261AA5D2}" srcOrd="15" destOrd="0" presId="urn:microsoft.com/office/officeart/2005/8/layout/chevron2"/>
    <dgm:cxn modelId="{25F47DEF-1755-407D-84DB-85F9168D491A}" type="presParOf" srcId="{CF9608DD-58F3-4591-9B9D-744AE783B3A8}" destId="{A01E9965-C687-42EF-AED0-B8BB05A2C9F9}" srcOrd="16" destOrd="0" presId="urn:microsoft.com/office/officeart/2005/8/layout/chevron2"/>
    <dgm:cxn modelId="{32F5E87D-52FA-492F-B202-9D7325F6268F}" type="presParOf" srcId="{A01E9965-C687-42EF-AED0-B8BB05A2C9F9}" destId="{68AF3BF5-D1D0-4942-AB76-84FAFC66B296}" srcOrd="0" destOrd="0" presId="urn:microsoft.com/office/officeart/2005/8/layout/chevron2"/>
    <dgm:cxn modelId="{03992719-16F5-4A73-AD9E-3F25AA88A15F}" type="presParOf" srcId="{A01E9965-C687-42EF-AED0-B8BB05A2C9F9}" destId="{7A8CF4F3-FF09-4E04-92BB-CBF2FC744A42}" srcOrd="1" destOrd="0" presId="urn:microsoft.com/office/officeart/2005/8/layout/chevron2"/>
    <dgm:cxn modelId="{C348498D-FA05-4A12-95F8-529527D3650B}" type="presParOf" srcId="{CF9608DD-58F3-4591-9B9D-744AE783B3A8}" destId="{C92F7C80-B930-4665-84AD-3FA619900043}" srcOrd="17" destOrd="0" presId="urn:microsoft.com/office/officeart/2005/8/layout/chevron2"/>
    <dgm:cxn modelId="{24B2E0C5-69E0-4FED-BE96-9F4819262123}" type="presParOf" srcId="{CF9608DD-58F3-4591-9B9D-744AE783B3A8}" destId="{ABE77A8A-FC8E-4C46-A0EA-CFAA4F0A5A7A}" srcOrd="18" destOrd="0" presId="urn:microsoft.com/office/officeart/2005/8/layout/chevron2"/>
    <dgm:cxn modelId="{93019C1C-F358-4F9F-A611-45E6C12A2886}" type="presParOf" srcId="{ABE77A8A-FC8E-4C46-A0EA-CFAA4F0A5A7A}" destId="{80676404-D08A-4201-97C7-B8F3E03FFFC5}" srcOrd="0" destOrd="0" presId="urn:microsoft.com/office/officeart/2005/8/layout/chevron2"/>
    <dgm:cxn modelId="{B87F529D-6214-4A3E-B867-BA97A621CB1C}" type="presParOf" srcId="{ABE77A8A-FC8E-4C46-A0EA-CFAA4F0A5A7A}" destId="{6CC2A152-7512-4B95-8782-3CF328EA579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5CA02-67B4-4A4D-9991-7EFEAC367331}">
      <dsp:nvSpPr>
        <dsp:cNvPr id="0" name=""/>
        <dsp:cNvSpPr/>
      </dsp:nvSpPr>
      <dsp:spPr>
        <a:xfrm rot="5400000">
          <a:off x="-88607" y="93342"/>
          <a:ext cx="590716" cy="413501"/>
        </a:xfrm>
        <a:prstGeom prst="chevron">
          <a:avLst/>
        </a:prstGeom>
        <a:solidFill>
          <a:schemeClr val="accent2">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IN" sz="1100" kern="1200"/>
        </a:p>
      </dsp:txBody>
      <dsp:txXfrm rot="-5400000">
        <a:off x="1" y="211486"/>
        <a:ext cx="413501" cy="177215"/>
      </dsp:txXfrm>
    </dsp:sp>
    <dsp:sp modelId="{F263C0D9-6AA6-42A8-BC8F-FDE61A65C84A}">
      <dsp:nvSpPr>
        <dsp:cNvPr id="0" name=""/>
        <dsp:cNvSpPr/>
      </dsp:nvSpPr>
      <dsp:spPr>
        <a:xfrm rot="5400000">
          <a:off x="2803129" y="-2369853"/>
          <a:ext cx="383965" cy="5163222"/>
        </a:xfrm>
        <a:prstGeom prst="round2Same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112713" lvl="1" indent="0" algn="l" defTabSz="1066800">
            <a:lnSpc>
              <a:spcPct val="90000"/>
            </a:lnSpc>
            <a:spcBef>
              <a:spcPct val="0"/>
            </a:spcBef>
            <a:spcAft>
              <a:spcPct val="15000"/>
            </a:spcAft>
            <a:buNone/>
          </a:pPr>
          <a:r>
            <a:rPr lang="en-IN" sz="2400" kern="1200" dirty="0"/>
            <a:t>Adjectives, adjectives,</a:t>
          </a:r>
        </a:p>
      </dsp:txBody>
      <dsp:txXfrm rot="-5400000">
        <a:off x="413501" y="38519"/>
        <a:ext cx="5144478" cy="346477"/>
      </dsp:txXfrm>
    </dsp:sp>
    <dsp:sp modelId="{ABE264DB-A256-42FB-86A2-BA284DE8BEAA}">
      <dsp:nvSpPr>
        <dsp:cNvPr id="0" name=""/>
        <dsp:cNvSpPr/>
      </dsp:nvSpPr>
      <dsp:spPr>
        <a:xfrm rot="5400000">
          <a:off x="-88607" y="625330"/>
          <a:ext cx="590716" cy="413501"/>
        </a:xfrm>
        <a:prstGeom prst="chevron">
          <a:avLst/>
        </a:prstGeom>
        <a:solidFill>
          <a:schemeClr val="accent3">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IN" sz="1100" kern="1200"/>
        </a:p>
      </dsp:txBody>
      <dsp:txXfrm rot="-5400000">
        <a:off x="1" y="743474"/>
        <a:ext cx="413501" cy="177215"/>
      </dsp:txXfrm>
    </dsp:sp>
    <dsp:sp modelId="{F4268EA7-8003-4C17-8102-94FF1D8F94C5}">
      <dsp:nvSpPr>
        <dsp:cNvPr id="0" name=""/>
        <dsp:cNvSpPr/>
      </dsp:nvSpPr>
      <dsp:spPr>
        <a:xfrm rot="5400000">
          <a:off x="2803129" y="-1852905"/>
          <a:ext cx="383965" cy="5163222"/>
        </a:xfrm>
        <a:prstGeom prst="round2Same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112713" lvl="1" indent="0" algn="l" defTabSz="1066800">
            <a:lnSpc>
              <a:spcPct val="90000"/>
            </a:lnSpc>
            <a:spcBef>
              <a:spcPct val="0"/>
            </a:spcBef>
            <a:spcAft>
              <a:spcPct val="15000"/>
            </a:spcAft>
            <a:buNone/>
          </a:pPr>
          <a:r>
            <a:rPr lang="en-IN" sz="2400" kern="1200" dirty="0"/>
            <a:t>Let’s see what we can learn now</a:t>
          </a:r>
        </a:p>
      </dsp:txBody>
      <dsp:txXfrm rot="-5400000">
        <a:off x="413501" y="555467"/>
        <a:ext cx="5144478" cy="346477"/>
      </dsp:txXfrm>
    </dsp:sp>
    <dsp:sp modelId="{06A2D750-41D3-49ED-8A45-2A9F5AD42AA0}">
      <dsp:nvSpPr>
        <dsp:cNvPr id="0" name=""/>
        <dsp:cNvSpPr/>
      </dsp:nvSpPr>
      <dsp:spPr>
        <a:xfrm rot="5400000">
          <a:off x="-88607" y="1157318"/>
          <a:ext cx="590716" cy="413501"/>
        </a:xfrm>
        <a:prstGeom prst="chevron">
          <a:avLst/>
        </a:prstGeom>
        <a:solidFill>
          <a:schemeClr val="accent4">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IN" sz="2000" kern="1200" dirty="0"/>
        </a:p>
      </dsp:txBody>
      <dsp:txXfrm rot="-5400000">
        <a:off x="1" y="1275462"/>
        <a:ext cx="413501" cy="177215"/>
      </dsp:txXfrm>
    </dsp:sp>
    <dsp:sp modelId="{59D5FC6B-FC19-4AFC-B910-26D83C42ABE4}">
      <dsp:nvSpPr>
        <dsp:cNvPr id="0" name=""/>
        <dsp:cNvSpPr/>
      </dsp:nvSpPr>
      <dsp:spPr>
        <a:xfrm rot="5400000">
          <a:off x="2803129" y="-1320917"/>
          <a:ext cx="383965" cy="5163222"/>
        </a:xfrm>
        <a:prstGeom prst="round2Same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112713" lvl="1" indent="0" algn="l" defTabSz="1066800">
            <a:lnSpc>
              <a:spcPct val="90000"/>
            </a:lnSpc>
            <a:spcBef>
              <a:spcPct val="0"/>
            </a:spcBef>
            <a:spcAft>
              <a:spcPct val="15000"/>
            </a:spcAft>
            <a:buNone/>
          </a:pPr>
          <a:r>
            <a:rPr lang="en-IN" sz="2400" kern="1200" dirty="0"/>
            <a:t>The colour and shape of a noun,</a:t>
          </a:r>
        </a:p>
      </dsp:txBody>
      <dsp:txXfrm rot="-5400000">
        <a:off x="413501" y="1087455"/>
        <a:ext cx="5144478" cy="346477"/>
      </dsp:txXfrm>
    </dsp:sp>
    <dsp:sp modelId="{CAE7F011-AF02-4D37-950F-9433A95C87F8}">
      <dsp:nvSpPr>
        <dsp:cNvPr id="0" name=""/>
        <dsp:cNvSpPr/>
      </dsp:nvSpPr>
      <dsp:spPr>
        <a:xfrm rot="5400000">
          <a:off x="-88607" y="1689306"/>
          <a:ext cx="590716" cy="413501"/>
        </a:xfrm>
        <a:prstGeom prst="chevron">
          <a:avLst/>
        </a:prstGeom>
        <a:solidFill>
          <a:schemeClr val="accent5">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IN" sz="2000" kern="1200" dirty="0"/>
        </a:p>
      </dsp:txBody>
      <dsp:txXfrm rot="-5400000">
        <a:off x="1" y="1807450"/>
        <a:ext cx="413501" cy="177215"/>
      </dsp:txXfrm>
    </dsp:sp>
    <dsp:sp modelId="{7877D88A-6D4D-46CF-A850-AFBE4461CDAC}">
      <dsp:nvSpPr>
        <dsp:cNvPr id="0" name=""/>
        <dsp:cNvSpPr/>
      </dsp:nvSpPr>
      <dsp:spPr>
        <a:xfrm rot="5400000">
          <a:off x="2803129" y="-788929"/>
          <a:ext cx="383965" cy="5163222"/>
        </a:xfrm>
        <a:prstGeom prst="round2Same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112713" lvl="1" indent="0" algn="l" defTabSz="1066800">
            <a:lnSpc>
              <a:spcPct val="90000"/>
            </a:lnSpc>
            <a:spcBef>
              <a:spcPct val="0"/>
            </a:spcBef>
            <a:spcAft>
              <a:spcPct val="15000"/>
            </a:spcAft>
            <a:buNone/>
          </a:pPr>
          <a:r>
            <a:rPr lang="en-IN" sz="2400" kern="1200" dirty="0"/>
            <a:t>I have an apple</a:t>
          </a:r>
          <a:r>
            <a:rPr lang="en-IN" sz="2400" kern="1200" dirty="0">
              <a:solidFill>
                <a:schemeClr val="tx1"/>
              </a:solidFill>
            </a:rPr>
            <a:t>,</a:t>
          </a:r>
          <a:r>
            <a:rPr lang="en-IN" sz="2400" kern="1200" dirty="0">
              <a:solidFill>
                <a:srgbClr val="714BF7"/>
              </a:solidFill>
            </a:rPr>
            <a:t> JUICY </a:t>
          </a:r>
          <a:r>
            <a:rPr lang="en-IN" sz="2400" kern="1200" dirty="0"/>
            <a:t>and </a:t>
          </a:r>
          <a:r>
            <a:rPr lang="en-IN" sz="2400" kern="1200" dirty="0">
              <a:solidFill>
                <a:srgbClr val="714BF7"/>
              </a:solidFill>
            </a:rPr>
            <a:t>ROUND</a:t>
          </a:r>
        </a:p>
      </dsp:txBody>
      <dsp:txXfrm rot="-5400000">
        <a:off x="413501" y="1619443"/>
        <a:ext cx="5144478" cy="346477"/>
      </dsp:txXfrm>
    </dsp:sp>
    <dsp:sp modelId="{FA390616-44F0-450C-A32A-31715213E46D}">
      <dsp:nvSpPr>
        <dsp:cNvPr id="0" name=""/>
        <dsp:cNvSpPr/>
      </dsp:nvSpPr>
      <dsp:spPr>
        <a:xfrm rot="5400000">
          <a:off x="-88607" y="2221294"/>
          <a:ext cx="590716" cy="413501"/>
        </a:xfrm>
        <a:prstGeom prst="chevron">
          <a:avLst/>
        </a:prstGeom>
        <a:solidFill>
          <a:schemeClr val="accent6">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IN" sz="2000" kern="1200" dirty="0"/>
        </a:p>
      </dsp:txBody>
      <dsp:txXfrm rot="-5400000">
        <a:off x="1" y="2339438"/>
        <a:ext cx="413501" cy="177215"/>
      </dsp:txXfrm>
    </dsp:sp>
    <dsp:sp modelId="{58F9833B-EADA-4949-AEA1-3BDB45B74F0C}">
      <dsp:nvSpPr>
        <dsp:cNvPr id="0" name=""/>
        <dsp:cNvSpPr/>
      </dsp:nvSpPr>
      <dsp:spPr>
        <a:xfrm rot="5400000">
          <a:off x="2803129" y="-256941"/>
          <a:ext cx="383965" cy="5163222"/>
        </a:xfrm>
        <a:prstGeom prst="round2Same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112713" lvl="1" indent="0" algn="l" defTabSz="1066800">
            <a:lnSpc>
              <a:spcPct val="90000"/>
            </a:lnSpc>
            <a:spcBef>
              <a:spcPct val="0"/>
            </a:spcBef>
            <a:spcAft>
              <a:spcPct val="15000"/>
            </a:spcAft>
            <a:buNone/>
          </a:pPr>
          <a:r>
            <a:rPr lang="en-IN" sz="2400" kern="1200" dirty="0"/>
            <a:t>On a big tree they are found</a:t>
          </a:r>
        </a:p>
      </dsp:txBody>
      <dsp:txXfrm rot="-5400000">
        <a:off x="413501" y="2151431"/>
        <a:ext cx="5144478" cy="346477"/>
      </dsp:txXfrm>
    </dsp:sp>
    <dsp:sp modelId="{8FBD4C2B-D5BA-4609-9771-BC8949C6187B}">
      <dsp:nvSpPr>
        <dsp:cNvPr id="0" name=""/>
        <dsp:cNvSpPr/>
      </dsp:nvSpPr>
      <dsp:spPr>
        <a:xfrm rot="5400000">
          <a:off x="-88607" y="2753282"/>
          <a:ext cx="590716" cy="413501"/>
        </a:xfrm>
        <a:prstGeom prst="chevron">
          <a:avLst/>
        </a:prstGeom>
        <a:solidFill>
          <a:schemeClr val="accent2">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IN" sz="2000" kern="1200"/>
        </a:p>
      </dsp:txBody>
      <dsp:txXfrm rot="-5400000">
        <a:off x="1" y="2871426"/>
        <a:ext cx="413501" cy="177215"/>
      </dsp:txXfrm>
    </dsp:sp>
    <dsp:sp modelId="{DACBCDB0-BB5E-4668-9068-938918C62DC9}">
      <dsp:nvSpPr>
        <dsp:cNvPr id="0" name=""/>
        <dsp:cNvSpPr/>
      </dsp:nvSpPr>
      <dsp:spPr>
        <a:xfrm rot="5400000">
          <a:off x="2803129" y="275047"/>
          <a:ext cx="383965" cy="5163222"/>
        </a:xfrm>
        <a:prstGeom prst="round2Same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112713" lvl="1" indent="0" algn="l" defTabSz="1066800">
            <a:lnSpc>
              <a:spcPct val="90000"/>
            </a:lnSpc>
            <a:spcBef>
              <a:spcPct val="0"/>
            </a:spcBef>
            <a:spcAft>
              <a:spcPct val="15000"/>
            </a:spcAft>
            <a:buNone/>
          </a:pPr>
          <a:r>
            <a:rPr lang="en-IN" sz="2400" kern="1200" dirty="0"/>
            <a:t>An adjective can tell us</a:t>
          </a:r>
        </a:p>
      </dsp:txBody>
      <dsp:txXfrm rot="-5400000">
        <a:off x="413501" y="2683419"/>
        <a:ext cx="5144478" cy="346477"/>
      </dsp:txXfrm>
    </dsp:sp>
    <dsp:sp modelId="{32F7F412-2465-40E1-87BB-000A75D97D40}">
      <dsp:nvSpPr>
        <dsp:cNvPr id="0" name=""/>
        <dsp:cNvSpPr/>
      </dsp:nvSpPr>
      <dsp:spPr>
        <a:xfrm rot="5400000">
          <a:off x="-88607" y="3285270"/>
          <a:ext cx="590716" cy="413501"/>
        </a:xfrm>
        <a:prstGeom prst="chevron">
          <a:avLst/>
        </a:prstGeom>
        <a:solidFill>
          <a:schemeClr val="accent3">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IN" sz="2000" kern="1200"/>
        </a:p>
      </dsp:txBody>
      <dsp:txXfrm rot="-5400000">
        <a:off x="1" y="3403414"/>
        <a:ext cx="413501" cy="177215"/>
      </dsp:txXfrm>
    </dsp:sp>
    <dsp:sp modelId="{68E9B120-E82F-4076-96A3-613E6F2D404E}">
      <dsp:nvSpPr>
        <dsp:cNvPr id="0" name=""/>
        <dsp:cNvSpPr/>
      </dsp:nvSpPr>
      <dsp:spPr>
        <a:xfrm rot="5400000">
          <a:off x="2803129" y="807035"/>
          <a:ext cx="383965" cy="5163222"/>
        </a:xfrm>
        <a:prstGeom prst="round2Same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112713" lvl="1" indent="0" algn="l" defTabSz="1066800">
            <a:lnSpc>
              <a:spcPct val="90000"/>
            </a:lnSpc>
            <a:spcBef>
              <a:spcPct val="0"/>
            </a:spcBef>
            <a:spcAft>
              <a:spcPct val="15000"/>
            </a:spcAft>
            <a:buNone/>
          </a:pPr>
          <a:r>
            <a:rPr lang="en-IN" sz="2400" kern="1200" dirty="0"/>
            <a:t>The number and size of a noun,</a:t>
          </a:r>
        </a:p>
      </dsp:txBody>
      <dsp:txXfrm rot="-5400000">
        <a:off x="413501" y="3215407"/>
        <a:ext cx="5144478" cy="346477"/>
      </dsp:txXfrm>
    </dsp:sp>
    <dsp:sp modelId="{03219737-200C-4E91-A9AE-B74C2E6DE57D}">
      <dsp:nvSpPr>
        <dsp:cNvPr id="0" name=""/>
        <dsp:cNvSpPr/>
      </dsp:nvSpPr>
      <dsp:spPr>
        <a:xfrm rot="5400000">
          <a:off x="-88607" y="3817258"/>
          <a:ext cx="590716" cy="413501"/>
        </a:xfrm>
        <a:prstGeom prst="chevron">
          <a:avLst/>
        </a:prstGeom>
        <a:solidFill>
          <a:schemeClr val="accent4">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IN" sz="2000" kern="1200"/>
        </a:p>
      </dsp:txBody>
      <dsp:txXfrm rot="-5400000">
        <a:off x="1" y="3935402"/>
        <a:ext cx="413501" cy="177215"/>
      </dsp:txXfrm>
    </dsp:sp>
    <dsp:sp modelId="{BCE08010-95EC-4ADB-928A-AE9D318A9BD0}">
      <dsp:nvSpPr>
        <dsp:cNvPr id="0" name=""/>
        <dsp:cNvSpPr/>
      </dsp:nvSpPr>
      <dsp:spPr>
        <a:xfrm rot="5400000">
          <a:off x="2803129" y="1339023"/>
          <a:ext cx="383965" cy="5163222"/>
        </a:xfrm>
        <a:prstGeom prst="round2Same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112713" lvl="1" indent="0" algn="l" defTabSz="1066800">
            <a:lnSpc>
              <a:spcPct val="90000"/>
            </a:lnSpc>
            <a:spcBef>
              <a:spcPct val="0"/>
            </a:spcBef>
            <a:spcAft>
              <a:spcPct val="15000"/>
            </a:spcAft>
            <a:buNone/>
          </a:pPr>
          <a:r>
            <a:rPr lang="en-IN" sz="2400" kern="1200" dirty="0">
              <a:solidFill>
                <a:srgbClr val="714BF7"/>
              </a:solidFill>
            </a:rPr>
            <a:t>TEN </a:t>
          </a:r>
          <a:r>
            <a:rPr lang="en-IN" sz="2400" kern="1200" dirty="0"/>
            <a:t>Apples </a:t>
          </a:r>
          <a:r>
            <a:rPr lang="en-IN" sz="2400" kern="1200" dirty="0">
              <a:solidFill>
                <a:srgbClr val="714BF7"/>
              </a:solidFill>
            </a:rPr>
            <a:t>GREEN</a:t>
          </a:r>
          <a:r>
            <a:rPr lang="en-IN" sz="2400" kern="1200" dirty="0"/>
            <a:t>, </a:t>
          </a:r>
          <a:r>
            <a:rPr lang="en-IN" sz="2400" kern="1200" dirty="0">
              <a:solidFill>
                <a:srgbClr val="714BF7"/>
              </a:solidFill>
            </a:rPr>
            <a:t>FIVE </a:t>
          </a:r>
          <a:r>
            <a:rPr lang="en-IN" sz="2400" kern="1200" dirty="0"/>
            <a:t>Apples </a:t>
          </a:r>
          <a:r>
            <a:rPr lang="en-IN" sz="2400" kern="1200" dirty="0">
              <a:solidFill>
                <a:srgbClr val="714BF7"/>
              </a:solidFill>
            </a:rPr>
            <a:t>RED</a:t>
          </a:r>
        </a:p>
      </dsp:txBody>
      <dsp:txXfrm rot="-5400000">
        <a:off x="413501" y="3747395"/>
        <a:ext cx="5144478" cy="346477"/>
      </dsp:txXfrm>
    </dsp:sp>
    <dsp:sp modelId="{68AF3BF5-D1D0-4942-AB76-84FAFC66B296}">
      <dsp:nvSpPr>
        <dsp:cNvPr id="0" name=""/>
        <dsp:cNvSpPr/>
      </dsp:nvSpPr>
      <dsp:spPr>
        <a:xfrm rot="5400000">
          <a:off x="-88607" y="4349246"/>
          <a:ext cx="590716" cy="413501"/>
        </a:xfrm>
        <a:prstGeom prst="chevron">
          <a:avLst/>
        </a:prstGeom>
        <a:solidFill>
          <a:schemeClr val="accent5">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IN" sz="2000" kern="1200"/>
        </a:p>
      </dsp:txBody>
      <dsp:txXfrm rot="-5400000">
        <a:off x="1" y="4467390"/>
        <a:ext cx="413501" cy="177215"/>
      </dsp:txXfrm>
    </dsp:sp>
    <dsp:sp modelId="{7A8CF4F3-FF09-4E04-92BB-CBF2FC744A42}">
      <dsp:nvSpPr>
        <dsp:cNvPr id="0" name=""/>
        <dsp:cNvSpPr/>
      </dsp:nvSpPr>
      <dsp:spPr>
        <a:xfrm rot="5400000">
          <a:off x="2803129" y="1871011"/>
          <a:ext cx="383965" cy="5163222"/>
        </a:xfrm>
        <a:prstGeom prst="round2Same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112713" lvl="1" indent="0" algn="l" defTabSz="1066800">
            <a:lnSpc>
              <a:spcPct val="90000"/>
            </a:lnSpc>
            <a:spcBef>
              <a:spcPct val="0"/>
            </a:spcBef>
            <a:spcAft>
              <a:spcPct val="15000"/>
            </a:spcAft>
            <a:buNone/>
          </a:pPr>
          <a:r>
            <a:rPr lang="en-IN" sz="2400" kern="1200" dirty="0">
              <a:solidFill>
                <a:srgbClr val="714BF7"/>
              </a:solidFill>
            </a:rPr>
            <a:t>BIG</a:t>
          </a:r>
          <a:r>
            <a:rPr lang="en-IN" sz="2400" kern="1200" dirty="0"/>
            <a:t> or </a:t>
          </a:r>
          <a:r>
            <a:rPr lang="en-IN" sz="2400" kern="1200" dirty="0">
              <a:solidFill>
                <a:srgbClr val="714BF7"/>
              </a:solidFill>
            </a:rPr>
            <a:t>SMALL</a:t>
          </a:r>
          <a:r>
            <a:rPr lang="en-IN" sz="2400" kern="1200" dirty="0"/>
            <a:t> I like them all</a:t>
          </a:r>
        </a:p>
      </dsp:txBody>
      <dsp:txXfrm rot="-5400000">
        <a:off x="413501" y="4279383"/>
        <a:ext cx="5144478" cy="346477"/>
      </dsp:txXfrm>
    </dsp:sp>
    <dsp:sp modelId="{80676404-D08A-4201-97C7-B8F3E03FFFC5}">
      <dsp:nvSpPr>
        <dsp:cNvPr id="0" name=""/>
        <dsp:cNvSpPr/>
      </dsp:nvSpPr>
      <dsp:spPr>
        <a:xfrm rot="5400000">
          <a:off x="-88607" y="4881235"/>
          <a:ext cx="590716" cy="413501"/>
        </a:xfrm>
        <a:prstGeom prst="chevron">
          <a:avLst/>
        </a:prstGeom>
        <a:solidFill>
          <a:schemeClr val="accent6">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IN" sz="2000" kern="1200"/>
        </a:p>
      </dsp:txBody>
      <dsp:txXfrm rot="-5400000">
        <a:off x="1" y="4999379"/>
        <a:ext cx="413501" cy="177215"/>
      </dsp:txXfrm>
    </dsp:sp>
    <dsp:sp modelId="{6CC2A152-7512-4B95-8782-3CF328EA579E}">
      <dsp:nvSpPr>
        <dsp:cNvPr id="0" name=""/>
        <dsp:cNvSpPr/>
      </dsp:nvSpPr>
      <dsp:spPr>
        <a:xfrm rot="5400000">
          <a:off x="2803129" y="2426947"/>
          <a:ext cx="383965" cy="5163222"/>
        </a:xfrm>
        <a:prstGeom prst="round2SameRect">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0" algn="l" defTabSz="1066800">
            <a:lnSpc>
              <a:spcPct val="90000"/>
            </a:lnSpc>
            <a:spcBef>
              <a:spcPct val="0"/>
            </a:spcBef>
            <a:spcAft>
              <a:spcPct val="15000"/>
            </a:spcAft>
            <a:buChar char="•"/>
          </a:pPr>
          <a:endParaRPr lang="en-IN" sz="2400" kern="1200"/>
        </a:p>
        <a:p>
          <a:pPr marL="112713" lvl="1" indent="0" algn="l" defTabSz="1066800">
            <a:lnSpc>
              <a:spcPct val="90000"/>
            </a:lnSpc>
            <a:spcBef>
              <a:spcPct val="0"/>
            </a:spcBef>
            <a:spcAft>
              <a:spcPct val="15000"/>
            </a:spcAft>
            <a:buNone/>
          </a:pPr>
          <a:r>
            <a:rPr lang="en-IN" sz="2400" kern="1200" dirty="0"/>
            <a:t>On a big tree they are found</a:t>
          </a:r>
        </a:p>
        <a:p>
          <a:pPr marL="228600" lvl="1" indent="0" algn="l" defTabSz="1066800">
            <a:lnSpc>
              <a:spcPct val="90000"/>
            </a:lnSpc>
            <a:spcBef>
              <a:spcPct val="0"/>
            </a:spcBef>
            <a:spcAft>
              <a:spcPct val="15000"/>
            </a:spcAft>
            <a:buChar char="•"/>
          </a:pPr>
          <a:endParaRPr lang="en-IN" sz="2400" kern="1200" dirty="0"/>
        </a:p>
      </dsp:txBody>
      <dsp:txXfrm rot="-5400000">
        <a:off x="413501" y="4835319"/>
        <a:ext cx="5144478" cy="34647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87EEE-33CA-4F89-87C8-0601196FB639}" type="datetimeFigureOut">
              <a:rPr lang="en-US" smtClean="0"/>
              <a:pPr/>
              <a:t>2/27/2022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39D27-0626-4BC0-A8BA-864E2E770FDA}" type="slidenum">
              <a:rPr lang="en-IN" smtClean="0"/>
              <a:pPr/>
              <a:t>‹#›</a:t>
            </a:fld>
            <a:endParaRPr lang="en-IN"/>
          </a:p>
        </p:txBody>
      </p:sp>
    </p:spTree>
    <p:extLst>
      <p:ext uri="{BB962C8B-B14F-4D97-AF65-F5344CB8AC3E}">
        <p14:creationId xmlns:p14="http://schemas.microsoft.com/office/powerpoint/2010/main" val="183357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N/A</a:t>
            </a:r>
            <a:r>
              <a:rPr lang="en-IN" sz="1200" b="1" i="0" u="none" strike="noStrike"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11E39D27-0626-4BC0-A8BA-864E2E770FDA}"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N/A</a:t>
            </a:r>
            <a:endParaRPr lang="en-IN" sz="1200" b="1" i="0" u="none" strike="noStrike" kern="1200" dirty="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indent="-228600" rtl="0">
              <a:buFont typeface="+mj-lt"/>
              <a:buAutoNum type="arabicPeriod"/>
            </a:pPr>
            <a:r>
              <a:rPr lang="en-IN" sz="1200" b="0" i="0" u="none" strike="noStrike" kern="1200" dirty="0">
                <a:solidFill>
                  <a:schemeClr val="tx1"/>
                </a:solidFill>
                <a:latin typeface="+mn-lt"/>
                <a:ea typeface="+mn-ea"/>
                <a:cs typeface="+mn-cs"/>
              </a:rPr>
              <a:t>Reading: https://www.maxpixel.net/Girl-Kids-Boy-Happy-Asian-Uzbek-Read-Book-6487815</a:t>
            </a:r>
          </a:p>
        </p:txBody>
      </p:sp>
      <p:sp>
        <p:nvSpPr>
          <p:cNvPr id="4" name="Slide Number Placeholder 3"/>
          <p:cNvSpPr>
            <a:spLocks noGrp="1"/>
          </p:cNvSpPr>
          <p:nvPr>
            <p:ph type="sldNum" sz="quarter" idx="10"/>
          </p:nvPr>
        </p:nvSpPr>
        <p:spPr/>
        <p:txBody>
          <a:bodyPr/>
          <a:lstStyle/>
          <a:p>
            <a:fld id="{11E39D27-0626-4BC0-A8BA-864E2E770FDA}"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indent="-228600">
              <a:buFont typeface="+mj-lt"/>
              <a:buAutoNum type="arabicPeriod"/>
            </a:pPr>
            <a:r>
              <a:rPr lang="en-IN" dirty="0"/>
              <a:t>Chillies: https://pixabay.com/photos/appetite-banana-calories-catering-1238240/</a:t>
            </a:r>
          </a:p>
          <a:p>
            <a:pPr marL="228600" indent="-228600">
              <a:buFont typeface="+mj-lt"/>
              <a:buAutoNum type="arabicPeriod"/>
            </a:pPr>
            <a:r>
              <a:rPr lang="en-IN" dirty="0"/>
              <a:t>Cake: https://pixabay.com/photos/tart-cakes-small-four-to-bake-66107/</a:t>
            </a:r>
          </a:p>
          <a:p>
            <a:pPr marL="228600" indent="-228600">
              <a:buFont typeface="+mj-lt"/>
              <a:buAutoNum type="arabicPeriod"/>
            </a:pPr>
            <a:r>
              <a:rPr lang="en-IN" dirty="0"/>
              <a:t>Tamarind:</a:t>
            </a:r>
            <a:r>
              <a:rPr lang="en-IN" baseline="0" dirty="0"/>
              <a:t> </a:t>
            </a:r>
            <a:r>
              <a:rPr lang="en-IN" dirty="0"/>
              <a:t>https://pixabay.com/photos/tamarind-fruits-food-fresh-natural-636962/</a:t>
            </a:r>
          </a:p>
          <a:p>
            <a:pPr marL="228600" indent="-228600">
              <a:buFont typeface="+mj-lt"/>
              <a:buAutoNum type="arabicPeriod"/>
            </a:pPr>
            <a:r>
              <a:rPr lang="en-IN" dirty="0"/>
              <a:t>Animals: https://pixabay.com/vectors/africa-animal-animals-books-del-sur-1300602/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dirty="0"/>
              <a:t>Boys: https://pixabay.com/vectors/ball-colour-five-young-boys-1300645/</a:t>
            </a:r>
          </a:p>
          <a:p>
            <a:pPr marL="228600" indent="-228600">
              <a:buFont typeface="+mj-lt"/>
              <a:buAutoNum type="arabicPeriod"/>
            </a:pPr>
            <a:endParaRPr lang="en-IN" dirty="0"/>
          </a:p>
          <a:p>
            <a:pPr marL="228600" indent="-228600">
              <a:buFont typeface="+mj-lt"/>
              <a:buAutoNum type="arabicPeriod"/>
            </a:pPr>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4</a:t>
            </a:fld>
            <a:endParaRPr lang="en-IN"/>
          </a:p>
        </p:txBody>
      </p:sp>
    </p:spTree>
    <p:extLst>
      <p:ext uri="{BB962C8B-B14F-4D97-AF65-F5344CB8AC3E}">
        <p14:creationId xmlns:p14="http://schemas.microsoft.com/office/powerpoint/2010/main" val="3378899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dirty="0"/>
              <a:t>Rose: https://pixabay.com/illustrations/red-rose-flower-bloom-plant-flora-1649142/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dirty="0"/>
              <a:t>Marbles: https://pixabay.com/photos/blue-glass-marbles-kids-games-199261/</a:t>
            </a:r>
          </a:p>
          <a:p>
            <a:pPr marL="228600" indent="-228600">
              <a:buFont typeface="+mj-lt"/>
              <a:buAutoNum type="arabicPeriod"/>
            </a:pPr>
            <a:r>
              <a:rPr lang="en-IN" dirty="0"/>
              <a:t>Road: https://pixabay.com/photos/road-sandstone-sunset-pavement-1303617/</a:t>
            </a:r>
          </a:p>
          <a:p>
            <a:pPr marL="228600" indent="-228600">
              <a:buFont typeface="+mj-lt"/>
              <a:buAutoNum type="arabicPeriod"/>
            </a:pPr>
            <a:r>
              <a:rPr lang="en-IN" dirty="0"/>
              <a:t>Coarse: https://pxhere.com/en/photo/714980</a:t>
            </a:r>
          </a:p>
          <a:p>
            <a:pPr marL="228600" indent="-228600">
              <a:buFont typeface="+mj-lt"/>
              <a:buAutoNum type="arabicPeriod"/>
            </a:pPr>
            <a:r>
              <a:rPr lang="en-IN" dirty="0"/>
              <a:t>Drums: https://pixabay.com/photos/drums-tools-percussion-music-1696802/</a:t>
            </a:r>
          </a:p>
          <a:p>
            <a:pPr marL="228600" indent="-228600">
              <a:buFont typeface="+mj-lt"/>
              <a:buAutoNum type="arabicPeriod"/>
            </a:pPr>
            <a:r>
              <a:rPr lang="en-IN" sz="1200" kern="1200" dirty="0">
                <a:solidFill>
                  <a:schemeClr val="tx1"/>
                </a:solidFill>
                <a:effectLst/>
                <a:latin typeface="+mn-lt"/>
                <a:ea typeface="+mn-ea"/>
                <a:cs typeface="+mn-cs"/>
              </a:rPr>
              <a:t>Violin: https://pixabay.com/vectors/violin-classic-music-opera-156558/</a:t>
            </a:r>
          </a:p>
          <a:p>
            <a:pPr marL="228600" indent="-228600">
              <a:buFont typeface="+mj-lt"/>
              <a:buAutoNum type="arabicPeriod"/>
            </a:pPr>
            <a:r>
              <a:rPr lang="en-IN" sz="1200" kern="1200" dirty="0">
                <a:solidFill>
                  <a:schemeClr val="tx1"/>
                </a:solidFill>
                <a:effectLst/>
                <a:latin typeface="+mn-lt"/>
                <a:ea typeface="+mn-ea"/>
                <a:cs typeface="+mn-cs"/>
              </a:rPr>
              <a:t>Music: https://pixabay.com/vectors/silhouette-musical-note-clef-bass-3275055/</a:t>
            </a:r>
          </a:p>
          <a:p>
            <a:pPr marL="228600" indent="-228600">
              <a:buFont typeface="+mj-lt"/>
              <a:buAutoNum type="arabicPeriod"/>
            </a:pPr>
            <a:endParaRPr lang="en-IN" dirty="0"/>
          </a:p>
          <a:p>
            <a:pPr marL="228600" indent="-228600">
              <a:buFont typeface="+mj-lt"/>
              <a:buAutoNum type="arabicPeriod"/>
            </a:pPr>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5</a:t>
            </a:fld>
            <a:endParaRPr lang="en-IN"/>
          </a:p>
        </p:txBody>
      </p:sp>
    </p:spTree>
    <p:extLst>
      <p:ext uri="{BB962C8B-B14F-4D97-AF65-F5344CB8AC3E}">
        <p14:creationId xmlns:p14="http://schemas.microsoft.com/office/powerpoint/2010/main" val="3378899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pPr rtl="0" eaLnBrk="1" fontAlgn="base" latinLnBrk="0" hangingPunct="1"/>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N" sz="1200" kern="1200" dirty="0">
                <a:solidFill>
                  <a:schemeClr val="tx1"/>
                </a:solidFill>
                <a:latin typeface="+mn-lt"/>
                <a:ea typeface="+mn-ea"/>
                <a:cs typeface="+mn-cs"/>
              </a:rPr>
              <a:t>Emphasize on BOLD letters of the poem which are Adjectives</a:t>
            </a:r>
            <a:endParaRPr lang="en-IN" dirty="0"/>
          </a:p>
          <a:p>
            <a:pPr rtl="0" eaLnBrk="1" fontAlgn="base" latinLnBrk="0" hangingPunct="1"/>
            <a:r>
              <a:rPr lang="en-IN" sz="1200" kern="1200" dirty="0">
                <a:solidFill>
                  <a:schemeClr val="tx1"/>
                </a:solidFill>
                <a:latin typeface="+mn-lt"/>
                <a:ea typeface="+mn-ea"/>
                <a:cs typeface="+mn-cs"/>
              </a:rPr>
              <a:t>BOLD letters can be repeated</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indent="-228600">
              <a:buFont typeface="+mj-lt"/>
              <a:buAutoNum type="arabicPeriod"/>
            </a:pPr>
            <a:r>
              <a:rPr lang="en-IN" dirty="0"/>
              <a:t>Apple Juice:</a:t>
            </a:r>
            <a:r>
              <a:rPr lang="en-IN" baseline="0" dirty="0"/>
              <a:t> </a:t>
            </a:r>
            <a:r>
              <a:rPr lang="en-IN" dirty="0"/>
              <a:t>https://pixabay.com/photos/juice-apple-glass-drink-1584209/</a:t>
            </a:r>
          </a:p>
          <a:p>
            <a:pPr marL="228600" indent="-228600">
              <a:buFont typeface="+mj-lt"/>
              <a:buAutoNum type="arabicPeriod"/>
            </a:pPr>
            <a:r>
              <a:rPr lang="en-IN" dirty="0"/>
              <a:t>Apple Tree: https://pixabay.com/vectors/tree-apple-apple-tree-nature-fruit-923776/</a:t>
            </a:r>
          </a:p>
          <a:p>
            <a:pPr marL="228600" indent="-228600">
              <a:buFont typeface="+mj-lt"/>
              <a:buAutoNum type="arabicPeriod"/>
            </a:pPr>
            <a:r>
              <a:rPr lang="en-IN" dirty="0"/>
              <a:t>Green Apple: https://pixabay.com/photos/apple-fruit-green-healthy-fresh-662003/</a:t>
            </a:r>
          </a:p>
          <a:p>
            <a:pPr marL="228600" indent="-228600">
              <a:buFont typeface="+mj-lt"/>
              <a:buAutoNum type="arabicPeriod"/>
            </a:pPr>
            <a:r>
              <a:rPr lang="en-IN" dirty="0"/>
              <a:t>Red Apple: https://pixabay.com/photos/apples-fruits-food-red-apples-5977243/</a:t>
            </a:r>
          </a:p>
        </p:txBody>
      </p:sp>
      <p:sp>
        <p:nvSpPr>
          <p:cNvPr id="4" name="Slide Number Placeholder 3"/>
          <p:cNvSpPr>
            <a:spLocks noGrp="1"/>
          </p:cNvSpPr>
          <p:nvPr>
            <p:ph type="sldNum" sz="quarter" idx="10"/>
          </p:nvPr>
        </p:nvSpPr>
        <p:spPr/>
        <p:txBody>
          <a:bodyPr/>
          <a:lstStyle/>
          <a:p>
            <a:fld id="{11E39D27-0626-4BC0-A8BA-864E2E770FDA}" type="slidenum">
              <a:rPr lang="en-IN" smtClean="0"/>
              <a:pPr/>
              <a:t>6</a:t>
            </a:fld>
            <a:endParaRPr lang="en-IN"/>
          </a:p>
        </p:txBody>
      </p:sp>
    </p:spTree>
    <p:extLst>
      <p:ext uri="{BB962C8B-B14F-4D97-AF65-F5344CB8AC3E}">
        <p14:creationId xmlns:p14="http://schemas.microsoft.com/office/powerpoint/2010/main" val="578281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pPr lvl="0" fontAlgn="base"/>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N" sz="1200" u="none" strike="noStrike" kern="1200" dirty="0">
                <a:solidFill>
                  <a:schemeClr val="tx1"/>
                </a:solidFill>
                <a:latin typeface="+mn-lt"/>
                <a:ea typeface="+mn-ea"/>
                <a:cs typeface="+mn-cs"/>
              </a:rPr>
              <a:t>Emphasize on BOLD letters of the poem which are Adjectives</a:t>
            </a:r>
          </a:p>
          <a:p>
            <a:pPr lvl="0" fontAlgn="base"/>
            <a:r>
              <a:rPr lang="en-IN" sz="1200" u="none" strike="noStrike" kern="1200" dirty="0">
                <a:solidFill>
                  <a:schemeClr val="tx1"/>
                </a:solidFill>
                <a:latin typeface="+mn-lt"/>
                <a:ea typeface="+mn-ea"/>
                <a:cs typeface="+mn-cs"/>
              </a:rPr>
              <a:t>BOLD letters can be repeated</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indent="-228600">
              <a:buFont typeface="+mj-lt"/>
              <a:buAutoNum type="arabicPeriod"/>
            </a:pPr>
            <a:r>
              <a:rPr lang="en-IN" dirty="0"/>
              <a:t>Toy: https://pixabay.com/fr/photos/artisanat-poup%c3%a9e-inde-rajasthan-3614568/</a:t>
            </a:r>
          </a:p>
          <a:p>
            <a:pPr marL="228600" indent="-228600">
              <a:buFont typeface="+mj-lt"/>
              <a:buAutoNum type="arabicPeriod"/>
            </a:pPr>
            <a:r>
              <a:rPr lang="en-IN" dirty="0"/>
              <a:t>Teddy Bear: https://pixabay.com/photos/injured-teddy-toy-plastic-figure-330607/</a:t>
            </a:r>
          </a:p>
          <a:p>
            <a:pPr marL="228600" indent="-228600">
              <a:buFont typeface="+mj-lt"/>
              <a:buAutoNum type="arabicPeriod"/>
            </a:pPr>
            <a:r>
              <a:rPr lang="en-IN" dirty="0"/>
              <a:t>Train:</a:t>
            </a:r>
            <a:r>
              <a:rPr lang="en-IN" baseline="0" dirty="0"/>
              <a:t> </a:t>
            </a:r>
            <a:r>
              <a:rPr lang="en-IN" dirty="0"/>
              <a:t>https://pixabay.com/vectors/train-toy-colorful-locomotive-308471/</a:t>
            </a:r>
          </a:p>
          <a:p>
            <a:pPr marL="228600" indent="-228600">
              <a:buFont typeface="+mj-lt"/>
              <a:buAutoNum type="arabicPeriod"/>
            </a:pPr>
            <a:r>
              <a:rPr lang="en-IN" dirty="0"/>
              <a:t>Toys: https://pixabay.com/vectors/toy-toys-doll-teddy-bear-5262311/</a:t>
            </a:r>
          </a:p>
        </p:txBody>
      </p:sp>
      <p:sp>
        <p:nvSpPr>
          <p:cNvPr id="4" name="Slide Number Placeholder 3"/>
          <p:cNvSpPr>
            <a:spLocks noGrp="1"/>
          </p:cNvSpPr>
          <p:nvPr>
            <p:ph type="sldNum" sz="quarter" idx="10"/>
          </p:nvPr>
        </p:nvSpPr>
        <p:spPr/>
        <p:txBody>
          <a:bodyPr/>
          <a:lstStyle/>
          <a:p>
            <a:fld id="{11E39D27-0626-4BC0-A8BA-864E2E770FDA}" type="slidenum">
              <a:rPr lang="en-IN" smtClean="0"/>
              <a:pPr/>
              <a:t>7</a:t>
            </a:fld>
            <a:endParaRPr lang="en-IN"/>
          </a:p>
        </p:txBody>
      </p:sp>
    </p:spTree>
    <p:extLst>
      <p:ext uri="{BB962C8B-B14F-4D97-AF65-F5344CB8AC3E}">
        <p14:creationId xmlns:p14="http://schemas.microsoft.com/office/powerpoint/2010/main" val="188361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about:blank"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85575"/>
            <a:ext cx="10363200" cy="1607322"/>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61250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B9524BE4-40BB-40E2-8CA1-2FA380B8B2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057" y="114396"/>
            <a:ext cx="902286" cy="957155"/>
          </a:xfrm>
          <a:prstGeom prst="rect">
            <a:avLst/>
          </a:prstGeom>
        </p:spPr>
      </p:pic>
      <p:pic>
        <p:nvPicPr>
          <p:cNvPr id="19" name="Picture 18" descr="A picture containing text, lamp&#10;&#10;Description automatically generated">
            <a:extLst>
              <a:ext uri="{FF2B5EF4-FFF2-40B4-BE49-F238E27FC236}">
                <a16:creationId xmlns:a16="http://schemas.microsoft.com/office/drawing/2014/main" id="{A10B5661-281E-48D4-9BFC-022F62151F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64077" y="5837009"/>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66EE8871-2B60-4057-9D9F-A68171EC60D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EE2DDC61-84C4-4F48-9B0F-E84BF925E18B}"/>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54779" y="1243798"/>
            <a:ext cx="10282441" cy="444681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lvl="3"/>
            <a:endParaRPr lang="en-IN" dirty="0"/>
          </a:p>
        </p:txBody>
      </p:sp>
      <p:pic>
        <p:nvPicPr>
          <p:cNvPr id="7" name="Picture 6" descr="A picture containing text, lamp&#10;&#10;Description automatically generated">
            <a:extLst>
              <a:ext uri="{FF2B5EF4-FFF2-40B4-BE49-F238E27FC236}">
                <a16:creationId xmlns:a16="http://schemas.microsoft.com/office/drawing/2014/main" id="{E60E7820-D003-4F7B-B35D-5C4FD4A6B6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64077" y="5837009"/>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9B3379AE-C316-4773-A8B1-0C6AE989EED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4352" y="102076"/>
            <a:ext cx="2983296"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amp&#10;&#10;Description automatically generated">
            <a:extLst>
              <a:ext uri="{FF2B5EF4-FFF2-40B4-BE49-F238E27FC236}">
                <a16:creationId xmlns:a16="http://schemas.microsoft.com/office/drawing/2014/main" id="{7DA4730C-83E2-42B0-AF59-890CBFDAA9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64077" y="5837009"/>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B886E12-FE39-4369-81FC-4CD15B06C5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1.jpeg"/><Relationship Id="rId5" Type="http://schemas.openxmlformats.org/officeDocument/2006/relationships/diagramQuickStyle" Target="../diagrams/quickStyle1.xml"/><Relationship Id="rId10" Type="http://schemas.openxmlformats.org/officeDocument/2006/relationships/image" Target="../media/image20.jpeg"/><Relationship Id="rId4" Type="http://schemas.openxmlformats.org/officeDocument/2006/relationships/diagramLayout" Target="../diagrams/layout1.xml"/><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18" Type="http://schemas.openxmlformats.org/officeDocument/2006/relationships/image" Target="../media/image40.png"/><Relationship Id="rId3" Type="http://schemas.openxmlformats.org/officeDocument/2006/relationships/hyperlink" Target="https://pixabay.com/fr/photos/artisanat-poup%c3%a9e-inde-rajasthan-3614568/" TargetMode="External"/><Relationship Id="rId21" Type="http://schemas.openxmlformats.org/officeDocument/2006/relationships/image" Target="../media/image43.jpeg"/><Relationship Id="rId7" Type="http://schemas.openxmlformats.org/officeDocument/2006/relationships/image" Target="../media/image29.jpeg"/><Relationship Id="rId12" Type="http://schemas.openxmlformats.org/officeDocument/2006/relationships/image" Target="../media/image34.jpeg"/><Relationship Id="rId17" Type="http://schemas.openxmlformats.org/officeDocument/2006/relationships/image" Target="../media/image39.png"/><Relationship Id="rId2" Type="http://schemas.openxmlformats.org/officeDocument/2006/relationships/notesSlide" Target="../notesSlides/notesSlide8.xml"/><Relationship Id="rId16" Type="http://schemas.openxmlformats.org/officeDocument/2006/relationships/image" Target="../media/image38.png"/><Relationship Id="rId20" Type="http://schemas.openxmlformats.org/officeDocument/2006/relationships/image" Target="../media/image42.jpeg"/><Relationship Id="rId1" Type="http://schemas.openxmlformats.org/officeDocument/2006/relationships/slideLayout" Target="../slideLayouts/slideLayout3.xml"/><Relationship Id="rId6" Type="http://schemas.openxmlformats.org/officeDocument/2006/relationships/image" Target="../media/image28.jpeg"/><Relationship Id="rId11" Type="http://schemas.openxmlformats.org/officeDocument/2006/relationships/image" Target="../media/image33.jpeg"/><Relationship Id="rId24" Type="http://schemas.openxmlformats.org/officeDocument/2006/relationships/image" Target="../media/image46.jpeg"/><Relationship Id="rId5" Type="http://schemas.openxmlformats.org/officeDocument/2006/relationships/image" Target="../media/image27.jpeg"/><Relationship Id="rId15" Type="http://schemas.openxmlformats.org/officeDocument/2006/relationships/image" Target="../media/image37.png"/><Relationship Id="rId23"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jpeg"/><Relationship Id="rId22"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765" y="2034718"/>
            <a:ext cx="12192001" cy="2286016"/>
          </a:xfrm>
          <a:prstGeom prst="rect">
            <a:avLst/>
          </a:prstGeom>
          <a:blipFill>
            <a:blip r:embed="rId3"/>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IN" sz="5400" b="1" dirty="0">
                <a:solidFill>
                  <a:schemeClr val="tx1"/>
                </a:solidFill>
              </a:rPr>
              <a:t>Describing Words</a:t>
            </a:r>
            <a:endParaRPr lang="en-IN" sz="5400" b="1"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883678AE-0A6D-4E4D-B0E8-30063D13FE06}"/>
              </a:ext>
            </a:extLst>
          </p:cNvPr>
          <p:cNvGrpSpPr/>
          <p:nvPr/>
        </p:nvGrpSpPr>
        <p:grpSpPr>
          <a:xfrm>
            <a:off x="839416" y="2649452"/>
            <a:ext cx="2908099" cy="1571636"/>
            <a:chOff x="423999" y="3062654"/>
            <a:chExt cx="2163721" cy="1118975"/>
          </a:xfrm>
        </p:grpSpPr>
        <p:sp>
          <p:nvSpPr>
            <p:cNvPr id="5" name="Rounded Rectangle 3">
              <a:extLst>
                <a:ext uri="{FF2B5EF4-FFF2-40B4-BE49-F238E27FC236}">
                  <a16:creationId xmlns:a16="http://schemas.microsoft.com/office/drawing/2014/main" id="{F962CED1-7F6D-4BDE-8A45-F708103B1906}"/>
                </a:ext>
              </a:extLst>
            </p:cNvPr>
            <p:cNvSpPr/>
            <p:nvPr/>
          </p:nvSpPr>
          <p:spPr>
            <a:xfrm>
              <a:off x="1046306" y="3062654"/>
              <a:ext cx="1541414" cy="1118975"/>
            </a:xfrm>
            <a:prstGeom prst="rightArrow">
              <a:avLst>
                <a:gd name="adj1" fmla="val 50000"/>
                <a:gd name="adj2" fmla="val 50000"/>
              </a:avLst>
            </a:prstGeom>
            <a:solidFill>
              <a:schemeClr val="bg1"/>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Oval 5">
              <a:extLst>
                <a:ext uri="{FF2B5EF4-FFF2-40B4-BE49-F238E27FC236}">
                  <a16:creationId xmlns:a16="http://schemas.microsoft.com/office/drawing/2014/main" id="{03277B6C-D10B-4661-A97B-AFF2C962214C}"/>
                </a:ext>
              </a:extLst>
            </p:cNvPr>
            <p:cNvSpPr>
              <a:spLocks/>
            </p:cNvSpPr>
            <p:nvPr/>
          </p:nvSpPr>
          <p:spPr>
            <a:xfrm rot="2100000">
              <a:off x="423999" y="3381754"/>
              <a:ext cx="564685" cy="540000"/>
            </a:xfrm>
            <a:prstGeom prst="ellipse">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Oval 6">
              <a:extLst>
                <a:ext uri="{FF2B5EF4-FFF2-40B4-BE49-F238E27FC236}">
                  <a16:creationId xmlns:a16="http://schemas.microsoft.com/office/drawing/2014/main" id="{8195B18A-FCA0-4EBD-A991-71A671A8F929}"/>
                </a:ext>
              </a:extLst>
            </p:cNvPr>
            <p:cNvSpPr/>
            <p:nvPr/>
          </p:nvSpPr>
          <p:spPr>
            <a:xfrm rot="18900000">
              <a:off x="445687" y="3407397"/>
              <a:ext cx="510258" cy="48871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2B0DFD28-7A52-423C-B678-69517CFA0248}"/>
                </a:ext>
              </a:extLst>
            </p:cNvPr>
            <p:cNvSpPr txBox="1"/>
            <p:nvPr/>
          </p:nvSpPr>
          <p:spPr>
            <a:xfrm>
              <a:off x="1099459" y="3469554"/>
              <a:ext cx="1169350" cy="328697"/>
            </a:xfrm>
            <a:prstGeom prst="rect">
              <a:avLst/>
            </a:prstGeom>
            <a:noFill/>
            <a:ln>
              <a:noFill/>
            </a:ln>
          </p:spPr>
          <p:txBody>
            <a:bodyPr wrap="square" rtlCol="0">
              <a:spAutoFit/>
            </a:bodyPr>
            <a:lstStyle/>
            <a:p>
              <a:pPr algn="ctr"/>
              <a:r>
                <a:rPr lang="en-US" altLang="ko-KR" sz="2400" b="1" dirty="0">
                  <a:solidFill>
                    <a:srgbClr val="002060"/>
                  </a:solidFill>
                  <a:latin typeface="Calibri" panose="020F0502020204030204" pitchFamily="34" charset="0"/>
                  <a:cs typeface="Calibri" panose="020F0502020204030204" pitchFamily="34" charset="0"/>
                </a:rPr>
                <a:t>Aim</a:t>
              </a:r>
            </a:p>
          </p:txBody>
        </p:sp>
      </p:grpSp>
      <p:sp>
        <p:nvSpPr>
          <p:cNvPr id="9" name="Rectangle 2"/>
          <p:cNvSpPr>
            <a:spLocks noChangeArrowheads="1"/>
          </p:cNvSpPr>
          <p:nvPr/>
        </p:nvSpPr>
        <p:spPr bwMode="auto">
          <a:xfrm>
            <a:off x="10025090" y="5143512"/>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TextBox 9">
            <a:extLst>
              <a:ext uri="{FF2B5EF4-FFF2-40B4-BE49-F238E27FC236}">
                <a16:creationId xmlns:a16="http://schemas.microsoft.com/office/drawing/2014/main" id="{F426550A-5926-4A7E-8196-95282AD7DEC3}"/>
              </a:ext>
            </a:extLst>
          </p:cNvPr>
          <p:cNvSpPr txBox="1"/>
          <p:nvPr/>
        </p:nvSpPr>
        <p:spPr>
          <a:xfrm>
            <a:off x="6746352" y="3441088"/>
            <a:ext cx="2641308" cy="863501"/>
          </a:xfrm>
          <a:prstGeom prst="star12">
            <a:avLst/>
          </a:prstGeom>
          <a:noFill/>
        </p:spPr>
        <p:txBody>
          <a:bodyPr wrap="square" rtlCol="0">
            <a:spAutoFit/>
          </a:bodyPr>
          <a:lstStyle/>
          <a:p>
            <a:endParaRPr lang="en-IN" sz="2400" dirty="0"/>
          </a:p>
        </p:txBody>
      </p:sp>
      <p:grpSp>
        <p:nvGrpSpPr>
          <p:cNvPr id="14" name="Group 13"/>
          <p:cNvGrpSpPr/>
          <p:nvPr/>
        </p:nvGrpSpPr>
        <p:grpSpPr>
          <a:xfrm>
            <a:off x="4051067" y="3158490"/>
            <a:ext cx="7589549" cy="592155"/>
            <a:chOff x="4081141" y="2091302"/>
            <a:chExt cx="7916855" cy="592155"/>
          </a:xfrm>
        </p:grpSpPr>
        <p:sp>
          <p:nvSpPr>
            <p:cNvPr id="22" name="TextBox 21">
              <a:extLst>
                <a:ext uri="{FF2B5EF4-FFF2-40B4-BE49-F238E27FC236}">
                  <a16:creationId xmlns:a16="http://schemas.microsoft.com/office/drawing/2014/main" id="{D3F62B5E-F810-4A6F-9562-7360CEDEA772}"/>
                </a:ext>
              </a:extLst>
            </p:cNvPr>
            <p:cNvSpPr txBox="1"/>
            <p:nvPr/>
          </p:nvSpPr>
          <p:spPr>
            <a:xfrm>
              <a:off x="4934933" y="2160237"/>
              <a:ext cx="7063063" cy="523220"/>
            </a:xfrm>
            <a:prstGeom prst="rect">
              <a:avLst/>
            </a:prstGeom>
            <a:noFill/>
            <a:ln>
              <a:noFill/>
              <a:prstDash val="dash"/>
            </a:ln>
          </p:spPr>
          <p:txBody>
            <a:bodyPr wrap="square" rtlCol="0">
              <a:spAutoFit/>
            </a:bodyPr>
            <a:lstStyle/>
            <a:p>
              <a:r>
                <a:rPr lang="en-IN" sz="2800" dirty="0"/>
                <a:t>To learn about Adjectives through Rhymes </a:t>
              </a:r>
            </a:p>
          </p:txBody>
        </p:sp>
        <p:sp>
          <p:nvSpPr>
            <p:cNvPr id="33" name="Rectangle: Rounded Corners 15">
              <a:extLst>
                <a:ext uri="{FF2B5EF4-FFF2-40B4-BE49-F238E27FC236}">
                  <a16:creationId xmlns:a16="http://schemas.microsoft.com/office/drawing/2014/main" id="{AF326914-34A9-4596-AE87-0F1CA6205D94}"/>
                </a:ext>
              </a:extLst>
            </p:cNvPr>
            <p:cNvSpPr/>
            <p:nvPr/>
          </p:nvSpPr>
          <p:spPr>
            <a:xfrm>
              <a:off x="4081141" y="2091302"/>
              <a:ext cx="682615" cy="587782"/>
            </a:xfrm>
            <a:prstGeom prst="star5">
              <a:avLst/>
            </a:prstGeom>
            <a:solidFill>
              <a:schemeClr val="accent6">
                <a:lumMod val="50000"/>
              </a:schemeClr>
            </a:solidFill>
            <a:ln>
              <a:noFill/>
              <a:prstDash val="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grpSp>
      <p:grpSp>
        <p:nvGrpSpPr>
          <p:cNvPr id="39" name="Group 38"/>
          <p:cNvGrpSpPr/>
          <p:nvPr/>
        </p:nvGrpSpPr>
        <p:grpSpPr>
          <a:xfrm>
            <a:off x="2711624" y="188640"/>
            <a:ext cx="6264696" cy="664036"/>
            <a:chOff x="2711624" y="188640"/>
            <a:chExt cx="6264696" cy="664036"/>
          </a:xfrm>
        </p:grpSpPr>
        <p:cxnSp>
          <p:nvCxnSpPr>
            <p:cNvPr id="25" name="Straight Connector 24">
              <a:extLst>
                <a:ext uri="{FF2B5EF4-FFF2-40B4-BE49-F238E27FC236}">
                  <a16:creationId xmlns:a16="http://schemas.microsoft.com/office/drawing/2014/main" id="{32D908EE-79FF-4174-9857-68A391DD4B1F}"/>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1" name="Trapezoid 10">
              <a:extLst>
                <a:ext uri="{FF2B5EF4-FFF2-40B4-BE49-F238E27FC236}">
                  <a16:creationId xmlns:a16="http://schemas.microsoft.com/office/drawing/2014/main" id="{9B17E2E0-528D-46FB-99BD-E4189F94F641}"/>
                </a:ext>
              </a:extLst>
            </p:cNvPr>
            <p:cNvSpPr/>
            <p:nvPr/>
          </p:nvSpPr>
          <p:spPr>
            <a:xfrm>
              <a:off x="2711624" y="451950"/>
              <a:ext cx="6264696" cy="140467"/>
            </a:xfrm>
            <a:custGeom>
              <a:avLst/>
              <a:gdLst>
                <a:gd name="connsiteX0" fmla="*/ 0 w 7037281"/>
                <a:gd name="connsiteY0" fmla="*/ 952656 h 952656"/>
                <a:gd name="connsiteX1" fmla="*/ 238164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52656 h 952656"/>
                <a:gd name="connsiteX1" fmla="*/ 495339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81231 h 981231"/>
                <a:gd name="connsiteX1" fmla="*/ 495339 w 7037281"/>
                <a:gd name="connsiteY1" fmla="*/ 28575 h 981231"/>
                <a:gd name="connsiteX2" fmla="*/ 6441929 w 7037281"/>
                <a:gd name="connsiteY2" fmla="*/ 0 h 981231"/>
                <a:gd name="connsiteX3" fmla="*/ 7037281 w 7037281"/>
                <a:gd name="connsiteY3" fmla="*/ 981231 h 981231"/>
                <a:gd name="connsiteX4" fmla="*/ 0 w 7037281"/>
                <a:gd name="connsiteY4" fmla="*/ 981231 h 9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281" h="981231">
                  <a:moveTo>
                    <a:pt x="0" y="981231"/>
                  </a:moveTo>
                  <a:lnTo>
                    <a:pt x="495339" y="28575"/>
                  </a:lnTo>
                  <a:lnTo>
                    <a:pt x="6441929" y="0"/>
                  </a:lnTo>
                  <a:lnTo>
                    <a:pt x="7037281" y="981231"/>
                  </a:lnTo>
                  <a:lnTo>
                    <a:pt x="0" y="981231"/>
                  </a:lnTo>
                  <a:close/>
                </a:path>
              </a:pathLst>
            </a:custGeom>
            <a:solidFill>
              <a:schemeClr val="bg1">
                <a:lumMod val="95000"/>
                <a:alpha val="42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4" name="Group 33">
              <a:extLst>
                <a:ext uri="{FF2B5EF4-FFF2-40B4-BE49-F238E27FC236}">
                  <a16:creationId xmlns:a16="http://schemas.microsoft.com/office/drawing/2014/main" id="{BD260B26-3EFE-45E5-9C45-F3DD6CCA6AA9}"/>
                </a:ext>
              </a:extLst>
            </p:cNvPr>
            <p:cNvGrpSpPr/>
            <p:nvPr/>
          </p:nvGrpSpPr>
          <p:grpSpPr>
            <a:xfrm>
              <a:off x="2863974" y="188640"/>
              <a:ext cx="5832648" cy="664036"/>
              <a:chOff x="2863974" y="188640"/>
              <a:chExt cx="5832648" cy="664036"/>
            </a:xfrm>
          </p:grpSpPr>
          <p:cxnSp>
            <p:nvCxnSpPr>
              <p:cNvPr id="35" name="Straight Connector 34">
                <a:extLst>
                  <a:ext uri="{FF2B5EF4-FFF2-40B4-BE49-F238E27FC236}">
                    <a16:creationId xmlns:a16="http://schemas.microsoft.com/office/drawing/2014/main" id="{F6FBCA00-0154-4E3F-B913-B3020EFFA96C}"/>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6" name="Right Triangle 35">
                <a:extLst>
                  <a:ext uri="{FF2B5EF4-FFF2-40B4-BE49-F238E27FC236}">
                    <a16:creationId xmlns:a16="http://schemas.microsoft.com/office/drawing/2014/main" id="{4281993E-CCC4-431A-BA23-48CA2DCF52C5}"/>
                  </a:ext>
                </a:extLst>
              </p:cNvPr>
              <p:cNvSpPr/>
              <p:nvPr/>
            </p:nvSpPr>
            <p:spPr>
              <a:xfrm rot="3932278" flipH="1">
                <a:off x="3336208" y="122778"/>
                <a:ext cx="362767" cy="79881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ight Triangle 36">
                <a:extLst>
                  <a:ext uri="{FF2B5EF4-FFF2-40B4-BE49-F238E27FC236}">
                    <a16:creationId xmlns:a16="http://schemas.microsoft.com/office/drawing/2014/main" id="{0C760344-CB31-4774-B5F0-6A4FF8B64C28}"/>
                  </a:ext>
                </a:extLst>
              </p:cNvPr>
              <p:cNvSpPr/>
              <p:nvPr/>
            </p:nvSpPr>
            <p:spPr>
              <a:xfrm rot="17685956">
                <a:off x="8004298" y="127632"/>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Top Corners Rounded 57">
                <a:extLst>
                  <a:ext uri="{FF2B5EF4-FFF2-40B4-BE49-F238E27FC236}">
                    <a16:creationId xmlns:a16="http://schemas.microsoft.com/office/drawing/2014/main" id="{C6917BC1-5811-4507-8580-B33ECA72130C}"/>
                  </a:ext>
                </a:extLst>
              </p:cNvPr>
              <p:cNvSpPr/>
              <p:nvPr/>
            </p:nvSpPr>
            <p:spPr>
              <a:xfrm>
                <a:off x="3224014" y="188640"/>
                <a:ext cx="5256584" cy="664036"/>
              </a:xfrm>
              <a:prstGeom prst="round2SameRect">
                <a:avLst/>
              </a:prstGeom>
              <a:solidFill>
                <a:schemeClr val="accent5">
                  <a:lumMod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rPr>
                  <a:t>Describing  Words</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9CC949F5-E0A7-41D0-9D77-D6C2ED3FA5B4}"/>
              </a:ext>
            </a:extLst>
          </p:cNvPr>
          <p:cNvSpPr/>
          <p:nvPr/>
        </p:nvSpPr>
        <p:spPr>
          <a:xfrm>
            <a:off x="3714896" y="1928802"/>
            <a:ext cx="7644384" cy="857256"/>
          </a:xfrm>
          <a:custGeom>
            <a:avLst/>
            <a:gdLst>
              <a:gd name="connsiteX0" fmla="*/ 110817 w 664891"/>
              <a:gd name="connsiteY0" fmla="*/ 0 h 7642209"/>
              <a:gd name="connsiteX1" fmla="*/ 554074 w 664891"/>
              <a:gd name="connsiteY1" fmla="*/ 0 h 7642209"/>
              <a:gd name="connsiteX2" fmla="*/ 664891 w 664891"/>
              <a:gd name="connsiteY2" fmla="*/ 110817 h 7642209"/>
              <a:gd name="connsiteX3" fmla="*/ 664891 w 664891"/>
              <a:gd name="connsiteY3" fmla="*/ 7642209 h 7642209"/>
              <a:gd name="connsiteX4" fmla="*/ 664891 w 664891"/>
              <a:gd name="connsiteY4" fmla="*/ 7642209 h 7642209"/>
              <a:gd name="connsiteX5" fmla="*/ 0 w 664891"/>
              <a:gd name="connsiteY5" fmla="*/ 7642209 h 7642209"/>
              <a:gd name="connsiteX6" fmla="*/ 0 w 664891"/>
              <a:gd name="connsiteY6" fmla="*/ 7642209 h 7642209"/>
              <a:gd name="connsiteX7" fmla="*/ 0 w 664891"/>
              <a:gd name="connsiteY7" fmla="*/ 110817 h 7642209"/>
              <a:gd name="connsiteX8" fmla="*/ 110817 w 664891"/>
              <a:gd name="connsiteY8" fmla="*/ 0 h 764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891" h="7642209">
                <a:moveTo>
                  <a:pt x="664891" y="1273726"/>
                </a:moveTo>
                <a:lnTo>
                  <a:pt x="664891" y="6368483"/>
                </a:lnTo>
                <a:cubicBezTo>
                  <a:pt x="664891" y="7071944"/>
                  <a:pt x="660574" y="7642203"/>
                  <a:pt x="655250" y="7642203"/>
                </a:cubicBezTo>
                <a:lnTo>
                  <a:pt x="0" y="7642203"/>
                </a:lnTo>
                <a:lnTo>
                  <a:pt x="0" y="7642203"/>
                </a:lnTo>
                <a:lnTo>
                  <a:pt x="0" y="6"/>
                </a:lnTo>
                <a:lnTo>
                  <a:pt x="0" y="6"/>
                </a:lnTo>
                <a:lnTo>
                  <a:pt x="655250" y="6"/>
                </a:lnTo>
                <a:cubicBezTo>
                  <a:pt x="660574" y="6"/>
                  <a:pt x="664891" y="570265"/>
                  <a:pt x="664891" y="1273726"/>
                </a:cubicBez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lt1">
              <a:alpha val="9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42241" tIns="45156" rIns="45156" bIns="45158" numCol="1" spcCol="1270" anchor="ctr" anchorCtr="0">
            <a:noAutofit/>
          </a:bodyPr>
          <a:lstStyle/>
          <a:p>
            <a:pPr marL="0" lvl="1" defTabSz="889000">
              <a:lnSpc>
                <a:spcPct val="90000"/>
              </a:lnSpc>
              <a:spcBef>
                <a:spcPct val="0"/>
              </a:spcBef>
              <a:spcAft>
                <a:spcPct val="15000"/>
              </a:spcAft>
            </a:pPr>
            <a:r>
              <a:rPr lang="en-IN" sz="2400" dirty="0"/>
              <a:t>Take a look at the </a:t>
            </a:r>
            <a:r>
              <a:rPr lang="en-IN" sz="2400" b="1" dirty="0">
                <a:solidFill>
                  <a:srgbClr val="0070C0"/>
                </a:solidFill>
              </a:rPr>
              <a:t>DESCRIBING</a:t>
            </a:r>
            <a:r>
              <a:rPr lang="en-IN" sz="2400" dirty="0"/>
              <a:t> words given in the next slides</a:t>
            </a:r>
            <a:endParaRPr lang="en-IN" sz="2400" kern="1200" dirty="0">
              <a:latin typeface="Calibri" pitchFamily="34" charset="0"/>
              <a:cs typeface="Calibri" pitchFamily="34" charset="0"/>
            </a:endParaRPr>
          </a:p>
        </p:txBody>
      </p:sp>
      <p:sp>
        <p:nvSpPr>
          <p:cNvPr id="7" name="Freeform: Shape 6">
            <a:extLst>
              <a:ext uri="{FF2B5EF4-FFF2-40B4-BE49-F238E27FC236}">
                <a16:creationId xmlns:a16="http://schemas.microsoft.com/office/drawing/2014/main" id="{A9A08882-B6BF-40DD-AA82-656731647A81}"/>
              </a:ext>
            </a:extLst>
          </p:cNvPr>
          <p:cNvSpPr/>
          <p:nvPr/>
        </p:nvSpPr>
        <p:spPr>
          <a:xfrm>
            <a:off x="3694576" y="3845680"/>
            <a:ext cx="7644384" cy="761594"/>
          </a:xfrm>
          <a:custGeom>
            <a:avLst/>
            <a:gdLst>
              <a:gd name="connsiteX0" fmla="*/ 110817 w 664891"/>
              <a:gd name="connsiteY0" fmla="*/ 0 h 7642209"/>
              <a:gd name="connsiteX1" fmla="*/ 554074 w 664891"/>
              <a:gd name="connsiteY1" fmla="*/ 0 h 7642209"/>
              <a:gd name="connsiteX2" fmla="*/ 664891 w 664891"/>
              <a:gd name="connsiteY2" fmla="*/ 110817 h 7642209"/>
              <a:gd name="connsiteX3" fmla="*/ 664891 w 664891"/>
              <a:gd name="connsiteY3" fmla="*/ 7642209 h 7642209"/>
              <a:gd name="connsiteX4" fmla="*/ 664891 w 664891"/>
              <a:gd name="connsiteY4" fmla="*/ 7642209 h 7642209"/>
              <a:gd name="connsiteX5" fmla="*/ 0 w 664891"/>
              <a:gd name="connsiteY5" fmla="*/ 7642209 h 7642209"/>
              <a:gd name="connsiteX6" fmla="*/ 0 w 664891"/>
              <a:gd name="connsiteY6" fmla="*/ 7642209 h 7642209"/>
              <a:gd name="connsiteX7" fmla="*/ 0 w 664891"/>
              <a:gd name="connsiteY7" fmla="*/ 110817 h 7642209"/>
              <a:gd name="connsiteX8" fmla="*/ 110817 w 664891"/>
              <a:gd name="connsiteY8" fmla="*/ 0 h 764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891" h="7642209">
                <a:moveTo>
                  <a:pt x="664891" y="1273726"/>
                </a:moveTo>
                <a:lnTo>
                  <a:pt x="664891" y="6368483"/>
                </a:lnTo>
                <a:cubicBezTo>
                  <a:pt x="664891" y="7071944"/>
                  <a:pt x="660574" y="7642203"/>
                  <a:pt x="655250" y="7642203"/>
                </a:cubicBezTo>
                <a:lnTo>
                  <a:pt x="0" y="7642203"/>
                </a:lnTo>
                <a:lnTo>
                  <a:pt x="0" y="7642203"/>
                </a:lnTo>
                <a:lnTo>
                  <a:pt x="0" y="6"/>
                </a:lnTo>
                <a:lnTo>
                  <a:pt x="0" y="6"/>
                </a:lnTo>
                <a:lnTo>
                  <a:pt x="655250" y="6"/>
                </a:lnTo>
                <a:cubicBezTo>
                  <a:pt x="660574" y="6"/>
                  <a:pt x="664891" y="570265"/>
                  <a:pt x="664891" y="1273726"/>
                </a:cubicBez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lt1">
              <a:alpha val="9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42241" tIns="45156" rIns="45156" bIns="45158" numCol="1" spcCol="1270" anchor="ctr" anchorCtr="0">
            <a:noAutofit/>
          </a:bodyPr>
          <a:lstStyle/>
          <a:p>
            <a:r>
              <a:rPr lang="en-IN" sz="2400" dirty="0"/>
              <a:t>Read and repeat the poem to recognize the </a:t>
            </a:r>
            <a:r>
              <a:rPr lang="en-IN" sz="2400" b="1" dirty="0">
                <a:solidFill>
                  <a:srgbClr val="0070C0"/>
                </a:solidFill>
              </a:rPr>
              <a:t>DESCRIBING</a:t>
            </a:r>
            <a:r>
              <a:rPr lang="en-IN" sz="2400" dirty="0">
                <a:solidFill>
                  <a:srgbClr val="0070C0"/>
                </a:solidFill>
              </a:rPr>
              <a:t> </a:t>
            </a:r>
            <a:r>
              <a:rPr lang="en-IN" sz="2400" dirty="0">
                <a:solidFill>
                  <a:schemeClr val="tx1"/>
                </a:solidFill>
              </a:rPr>
              <a:t>w</a:t>
            </a:r>
            <a:r>
              <a:rPr lang="en-IN" sz="2400" dirty="0"/>
              <a:t>ords</a:t>
            </a:r>
          </a:p>
        </p:txBody>
      </p:sp>
      <p:sp>
        <p:nvSpPr>
          <p:cNvPr id="3" name="Freeform: Shape 2">
            <a:extLst>
              <a:ext uri="{FF2B5EF4-FFF2-40B4-BE49-F238E27FC236}">
                <a16:creationId xmlns:a16="http://schemas.microsoft.com/office/drawing/2014/main" id="{C7A98EC3-6278-4E0D-99AC-B3B0B0A82140}"/>
              </a:ext>
            </a:extLst>
          </p:cNvPr>
          <p:cNvSpPr/>
          <p:nvPr/>
        </p:nvSpPr>
        <p:spPr>
          <a:xfrm>
            <a:off x="2988447" y="2000240"/>
            <a:ext cx="716037" cy="1022910"/>
          </a:xfrm>
          <a:custGeom>
            <a:avLst/>
            <a:gdLst>
              <a:gd name="connsiteX0" fmla="*/ 0 w 1022909"/>
              <a:gd name="connsiteY0" fmla="*/ 0 h 716036"/>
              <a:gd name="connsiteX1" fmla="*/ 664891 w 1022909"/>
              <a:gd name="connsiteY1" fmla="*/ 0 h 716036"/>
              <a:gd name="connsiteX2" fmla="*/ 1022909 w 1022909"/>
              <a:gd name="connsiteY2" fmla="*/ 358018 h 716036"/>
              <a:gd name="connsiteX3" fmla="*/ 664891 w 1022909"/>
              <a:gd name="connsiteY3" fmla="*/ 716036 h 716036"/>
              <a:gd name="connsiteX4" fmla="*/ 0 w 1022909"/>
              <a:gd name="connsiteY4" fmla="*/ 716036 h 716036"/>
              <a:gd name="connsiteX5" fmla="*/ 358018 w 1022909"/>
              <a:gd name="connsiteY5" fmla="*/ 358018 h 716036"/>
              <a:gd name="connsiteX6" fmla="*/ 0 w 1022909"/>
              <a:gd name="connsiteY6" fmla="*/ 0 h 71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2909" h="716036">
                <a:moveTo>
                  <a:pt x="1022908" y="0"/>
                </a:moveTo>
                <a:lnTo>
                  <a:pt x="1022908" y="465423"/>
                </a:lnTo>
                <a:lnTo>
                  <a:pt x="511455" y="716036"/>
                </a:lnTo>
                <a:lnTo>
                  <a:pt x="1" y="465423"/>
                </a:lnTo>
                <a:lnTo>
                  <a:pt x="1" y="0"/>
                </a:lnTo>
                <a:lnTo>
                  <a:pt x="511455" y="250613"/>
                </a:lnTo>
                <a:lnTo>
                  <a:pt x="1022908"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accent2">
              <a:hueOff val="0"/>
              <a:satOff val="0"/>
              <a:lumOff val="0"/>
              <a:alphaOff val="0"/>
            </a:schemeClr>
          </a:fillRef>
          <a:effectRef idx="0">
            <a:scrgbClr r="0" g="0" b="0"/>
          </a:effectRef>
          <a:fontRef idx="minor">
            <a:schemeClr val="lt1"/>
          </a:fontRef>
        </p:style>
        <p:txBody>
          <a:bodyPr spcFirstLastPara="0" vert="horz" wrap="square" lIns="12701" tIns="370718" rIns="12700" bIns="370719" numCol="1" spcCol="1270" anchor="ctr" anchorCtr="0">
            <a:noAutofit/>
          </a:bodyPr>
          <a:lstStyle/>
          <a:p>
            <a:pPr lvl="0" algn="ctr" defTabSz="889000">
              <a:lnSpc>
                <a:spcPct val="90000"/>
              </a:lnSpc>
              <a:spcBef>
                <a:spcPct val="0"/>
              </a:spcBef>
              <a:spcAft>
                <a:spcPct val="35000"/>
              </a:spcAft>
            </a:pPr>
            <a:r>
              <a:rPr lang="en-IN" sz="2000" kern="1200" dirty="0">
                <a:effectLst>
                  <a:outerShdw blurRad="38100" dist="38100" dir="2700000" algn="tl">
                    <a:srgbClr val="000000">
                      <a:alpha val="43137"/>
                    </a:srgbClr>
                  </a:outerShdw>
                </a:effectLst>
              </a:rPr>
              <a:t>1</a:t>
            </a:r>
          </a:p>
        </p:txBody>
      </p:sp>
      <p:sp>
        <p:nvSpPr>
          <p:cNvPr id="6" name="Freeform: Shape 5">
            <a:extLst>
              <a:ext uri="{FF2B5EF4-FFF2-40B4-BE49-F238E27FC236}">
                <a16:creationId xmlns:a16="http://schemas.microsoft.com/office/drawing/2014/main" id="{6AE92B46-9886-4401-9AAA-8C1A4EC3D78F}"/>
              </a:ext>
            </a:extLst>
          </p:cNvPr>
          <p:cNvSpPr/>
          <p:nvPr/>
        </p:nvSpPr>
        <p:spPr>
          <a:xfrm>
            <a:off x="2968127" y="3774242"/>
            <a:ext cx="716037" cy="1022910"/>
          </a:xfrm>
          <a:custGeom>
            <a:avLst/>
            <a:gdLst>
              <a:gd name="connsiteX0" fmla="*/ 0 w 1022909"/>
              <a:gd name="connsiteY0" fmla="*/ 0 h 716036"/>
              <a:gd name="connsiteX1" fmla="*/ 664891 w 1022909"/>
              <a:gd name="connsiteY1" fmla="*/ 0 h 716036"/>
              <a:gd name="connsiteX2" fmla="*/ 1022909 w 1022909"/>
              <a:gd name="connsiteY2" fmla="*/ 358018 h 716036"/>
              <a:gd name="connsiteX3" fmla="*/ 664891 w 1022909"/>
              <a:gd name="connsiteY3" fmla="*/ 716036 h 716036"/>
              <a:gd name="connsiteX4" fmla="*/ 0 w 1022909"/>
              <a:gd name="connsiteY4" fmla="*/ 716036 h 716036"/>
              <a:gd name="connsiteX5" fmla="*/ 358018 w 1022909"/>
              <a:gd name="connsiteY5" fmla="*/ 358018 h 716036"/>
              <a:gd name="connsiteX6" fmla="*/ 0 w 1022909"/>
              <a:gd name="connsiteY6" fmla="*/ 0 h 71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2909" h="716036">
                <a:moveTo>
                  <a:pt x="1022908" y="0"/>
                </a:moveTo>
                <a:lnTo>
                  <a:pt x="1022908" y="465423"/>
                </a:lnTo>
                <a:lnTo>
                  <a:pt x="511455" y="716036"/>
                </a:lnTo>
                <a:lnTo>
                  <a:pt x="1" y="465423"/>
                </a:lnTo>
                <a:lnTo>
                  <a:pt x="1" y="0"/>
                </a:lnTo>
                <a:lnTo>
                  <a:pt x="511455" y="250613"/>
                </a:lnTo>
                <a:lnTo>
                  <a:pt x="1022908"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accent3">
              <a:hueOff val="0"/>
              <a:satOff val="0"/>
              <a:lumOff val="0"/>
              <a:alphaOff val="0"/>
            </a:schemeClr>
          </a:fillRef>
          <a:effectRef idx="0">
            <a:scrgbClr r="0" g="0" b="0"/>
          </a:effectRef>
          <a:fontRef idx="minor">
            <a:schemeClr val="lt1"/>
          </a:fontRef>
        </p:style>
        <p:txBody>
          <a:bodyPr spcFirstLastPara="0" vert="horz" wrap="square" lIns="12701" tIns="370718" rIns="12700" bIns="370719" numCol="1" spcCol="1270" anchor="ctr" anchorCtr="0">
            <a:noAutofit/>
          </a:bodyPr>
          <a:lstStyle/>
          <a:p>
            <a:pPr lvl="0" algn="ctr" defTabSz="889000">
              <a:lnSpc>
                <a:spcPct val="90000"/>
              </a:lnSpc>
              <a:spcBef>
                <a:spcPct val="0"/>
              </a:spcBef>
              <a:spcAft>
                <a:spcPct val="35000"/>
              </a:spcAft>
            </a:pPr>
            <a:r>
              <a:rPr lang="en-IN" sz="2000" kern="1200" dirty="0">
                <a:effectLst>
                  <a:outerShdw blurRad="38100" dist="38100" dir="2700000" algn="tl">
                    <a:srgbClr val="000000">
                      <a:alpha val="43137"/>
                    </a:srgbClr>
                  </a:outerShdw>
                </a:effectLst>
              </a:rPr>
              <a:t>2</a:t>
            </a:r>
          </a:p>
        </p:txBody>
      </p:sp>
      <p:pic>
        <p:nvPicPr>
          <p:cNvPr id="2" name="Picture 2" descr="Kids, Book, Read, Happy, Asian, Uzbek, Girl, Boy"/>
          <p:cNvPicPr>
            <a:picLocks noChangeAspect="1" noChangeArrowheads="1"/>
          </p:cNvPicPr>
          <p:nvPr/>
        </p:nvPicPr>
        <p:blipFill>
          <a:blip r:embed="rId3" cstate="print">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749185" y="2484530"/>
            <a:ext cx="2050140" cy="22263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2977752" y="188640"/>
            <a:ext cx="6264696" cy="664036"/>
            <a:chOff x="2711624" y="188640"/>
            <a:chExt cx="6264696" cy="664036"/>
          </a:xfrm>
        </p:grpSpPr>
        <p:cxnSp>
          <p:nvCxnSpPr>
            <p:cNvPr id="18" name="Straight Connector 17">
              <a:extLst>
                <a:ext uri="{FF2B5EF4-FFF2-40B4-BE49-F238E27FC236}">
                  <a16:creationId xmlns:a16="http://schemas.microsoft.com/office/drawing/2014/main" id="{32D908EE-79FF-4174-9857-68A391DD4B1F}"/>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rapezoid 10">
              <a:extLst>
                <a:ext uri="{FF2B5EF4-FFF2-40B4-BE49-F238E27FC236}">
                  <a16:creationId xmlns:a16="http://schemas.microsoft.com/office/drawing/2014/main" id="{9B17E2E0-528D-46FB-99BD-E4189F94F641}"/>
                </a:ext>
              </a:extLst>
            </p:cNvPr>
            <p:cNvSpPr/>
            <p:nvPr/>
          </p:nvSpPr>
          <p:spPr>
            <a:xfrm>
              <a:off x="2711624" y="451950"/>
              <a:ext cx="6264696" cy="140467"/>
            </a:xfrm>
            <a:custGeom>
              <a:avLst/>
              <a:gdLst>
                <a:gd name="connsiteX0" fmla="*/ 0 w 7037281"/>
                <a:gd name="connsiteY0" fmla="*/ 952656 h 952656"/>
                <a:gd name="connsiteX1" fmla="*/ 238164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52656 h 952656"/>
                <a:gd name="connsiteX1" fmla="*/ 495339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81231 h 981231"/>
                <a:gd name="connsiteX1" fmla="*/ 495339 w 7037281"/>
                <a:gd name="connsiteY1" fmla="*/ 28575 h 981231"/>
                <a:gd name="connsiteX2" fmla="*/ 6441929 w 7037281"/>
                <a:gd name="connsiteY2" fmla="*/ 0 h 981231"/>
                <a:gd name="connsiteX3" fmla="*/ 7037281 w 7037281"/>
                <a:gd name="connsiteY3" fmla="*/ 981231 h 981231"/>
                <a:gd name="connsiteX4" fmla="*/ 0 w 7037281"/>
                <a:gd name="connsiteY4" fmla="*/ 981231 h 9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281" h="981231">
                  <a:moveTo>
                    <a:pt x="0" y="981231"/>
                  </a:moveTo>
                  <a:lnTo>
                    <a:pt x="495339" y="28575"/>
                  </a:lnTo>
                  <a:lnTo>
                    <a:pt x="6441929" y="0"/>
                  </a:lnTo>
                  <a:lnTo>
                    <a:pt x="7037281" y="981231"/>
                  </a:lnTo>
                  <a:lnTo>
                    <a:pt x="0" y="981231"/>
                  </a:lnTo>
                  <a:close/>
                </a:path>
              </a:pathLst>
            </a:custGeom>
            <a:solidFill>
              <a:schemeClr val="bg1">
                <a:lumMod val="95000"/>
                <a:alpha val="42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0" name="Group 33">
              <a:extLst>
                <a:ext uri="{FF2B5EF4-FFF2-40B4-BE49-F238E27FC236}">
                  <a16:creationId xmlns:a16="http://schemas.microsoft.com/office/drawing/2014/main" id="{BD260B26-3EFE-45E5-9C45-F3DD6CCA6AA9}"/>
                </a:ext>
              </a:extLst>
            </p:cNvPr>
            <p:cNvGrpSpPr/>
            <p:nvPr/>
          </p:nvGrpSpPr>
          <p:grpSpPr>
            <a:xfrm>
              <a:off x="2863974" y="188640"/>
              <a:ext cx="5832648" cy="664036"/>
              <a:chOff x="2863974" y="188640"/>
              <a:chExt cx="5832648" cy="664036"/>
            </a:xfrm>
          </p:grpSpPr>
          <p:cxnSp>
            <p:nvCxnSpPr>
              <p:cNvPr id="21" name="Straight Connector 20">
                <a:extLst>
                  <a:ext uri="{FF2B5EF4-FFF2-40B4-BE49-F238E27FC236}">
                    <a16:creationId xmlns:a16="http://schemas.microsoft.com/office/drawing/2014/main" id="{F6FBCA00-0154-4E3F-B913-B3020EFFA96C}"/>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2" name="Right Triangle 21">
                <a:extLst>
                  <a:ext uri="{FF2B5EF4-FFF2-40B4-BE49-F238E27FC236}">
                    <a16:creationId xmlns:a16="http://schemas.microsoft.com/office/drawing/2014/main" id="{4281993E-CCC4-431A-BA23-48CA2DCF52C5}"/>
                  </a:ext>
                </a:extLst>
              </p:cNvPr>
              <p:cNvSpPr/>
              <p:nvPr/>
            </p:nvSpPr>
            <p:spPr>
              <a:xfrm rot="3932278" flipH="1">
                <a:off x="3336208" y="122778"/>
                <a:ext cx="362767" cy="79881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ight Triangle 22">
                <a:extLst>
                  <a:ext uri="{FF2B5EF4-FFF2-40B4-BE49-F238E27FC236}">
                    <a16:creationId xmlns:a16="http://schemas.microsoft.com/office/drawing/2014/main" id="{0C760344-CB31-4774-B5F0-6A4FF8B64C28}"/>
                  </a:ext>
                </a:extLst>
              </p:cNvPr>
              <p:cNvSpPr/>
              <p:nvPr/>
            </p:nvSpPr>
            <p:spPr>
              <a:xfrm rot="17685956">
                <a:off x="8004298" y="127632"/>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Top Corners Rounded 57">
                <a:extLst>
                  <a:ext uri="{FF2B5EF4-FFF2-40B4-BE49-F238E27FC236}">
                    <a16:creationId xmlns:a16="http://schemas.microsoft.com/office/drawing/2014/main" id="{C6917BC1-5811-4507-8580-B33ECA72130C}"/>
                  </a:ext>
                </a:extLst>
              </p:cNvPr>
              <p:cNvSpPr/>
              <p:nvPr/>
            </p:nvSpPr>
            <p:spPr>
              <a:xfrm>
                <a:off x="3224014" y="188640"/>
                <a:ext cx="5256584" cy="664036"/>
              </a:xfrm>
              <a:prstGeom prst="round2SameRect">
                <a:avLst/>
              </a:prstGeom>
              <a:solidFill>
                <a:schemeClr val="accent5">
                  <a:lumMod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rPr>
                  <a:t>Procedure</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046155" y="1362997"/>
            <a:ext cx="5515543" cy="930116"/>
            <a:chOff x="671303" y="1412776"/>
            <a:chExt cx="5515543" cy="930116"/>
          </a:xfrm>
        </p:grpSpPr>
        <p:grpSp>
          <p:nvGrpSpPr>
            <p:cNvPr id="4" name="Group 3"/>
            <p:cNvGrpSpPr/>
            <p:nvPr/>
          </p:nvGrpSpPr>
          <p:grpSpPr>
            <a:xfrm>
              <a:off x="671303" y="1412776"/>
              <a:ext cx="5515543" cy="930116"/>
              <a:chOff x="3921361" y="1120794"/>
              <a:chExt cx="5515543" cy="1142946"/>
            </a:xfrm>
          </p:grpSpPr>
          <p:sp>
            <p:nvSpPr>
              <p:cNvPr id="5" name="Rectangle 4"/>
              <p:cNvSpPr/>
              <p:nvPr/>
            </p:nvSpPr>
            <p:spPr>
              <a:xfrm>
                <a:off x="4266998" y="1120795"/>
                <a:ext cx="1468959" cy="1142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578045" y="1120794"/>
                <a:ext cx="4858859" cy="1142945"/>
              </a:xfrm>
              <a:prstGeom prst="round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a:spLocks noChangeAspect="1"/>
              </p:cNvSpPr>
              <p:nvPr/>
            </p:nvSpPr>
            <p:spPr>
              <a:xfrm>
                <a:off x="3921361" y="1120794"/>
                <a:ext cx="1296140" cy="1142945"/>
              </a:xfrm>
              <a:custGeom>
                <a:avLst/>
                <a:gdLst>
                  <a:gd name="connsiteX0" fmla="*/ 360040 w 1296144"/>
                  <a:gd name="connsiteY0" fmla="*/ 0 h 1142946"/>
                  <a:gd name="connsiteX1" fmla="*/ 1296144 w 1296144"/>
                  <a:gd name="connsiteY1" fmla="*/ 571473 h 1142946"/>
                  <a:gd name="connsiteX2" fmla="*/ 360040 w 1296144"/>
                  <a:gd name="connsiteY2" fmla="*/ 1142946 h 1142946"/>
                  <a:gd name="connsiteX3" fmla="*/ 285729 w 1296144"/>
                  <a:gd name="connsiteY3" fmla="*/ 1103049 h 1142946"/>
                  <a:gd name="connsiteX4" fmla="*/ 0 w 1296144"/>
                  <a:gd name="connsiteY4" fmla="*/ 571473 h 1142946"/>
                  <a:gd name="connsiteX5" fmla="*/ 285729 w 1296144"/>
                  <a:gd name="connsiteY5" fmla="*/ 39899 h 11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144" h="1142946">
                    <a:moveTo>
                      <a:pt x="360040" y="0"/>
                    </a:moveTo>
                    <a:lnTo>
                      <a:pt x="1296144" y="571473"/>
                    </a:lnTo>
                    <a:lnTo>
                      <a:pt x="360040" y="1142946"/>
                    </a:lnTo>
                    <a:lnTo>
                      <a:pt x="285729" y="1103049"/>
                    </a:lnTo>
                    <a:cubicBezTo>
                      <a:pt x="113341" y="987845"/>
                      <a:pt x="0" y="792752"/>
                      <a:pt x="0" y="571473"/>
                    </a:cubicBezTo>
                    <a:cubicBezTo>
                      <a:pt x="0" y="350194"/>
                      <a:pt x="113341" y="155101"/>
                      <a:pt x="285729" y="39899"/>
                    </a:cubicBez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69302" y="1458319"/>
                <a:ext cx="453222" cy="461665"/>
              </a:xfrm>
              <a:prstGeom prst="rect">
                <a:avLst/>
              </a:prstGeom>
              <a:noFill/>
            </p:spPr>
            <p:txBody>
              <a:bodyPr wrap="square" rtlCol="0" anchor="ctr">
                <a:spAutoFit/>
              </a:bodyPr>
              <a:lstStyle/>
              <a:p>
                <a:pPr algn="ctr"/>
                <a:r>
                  <a:rPr lang="en-US" sz="2400" dirty="0">
                    <a:solidFill>
                      <a:schemeClr val="bg1"/>
                    </a:solidFill>
                  </a:rPr>
                  <a:t>1</a:t>
                </a:r>
              </a:p>
            </p:txBody>
          </p:sp>
        </p:grpSp>
        <p:sp>
          <p:nvSpPr>
            <p:cNvPr id="9" name="Rectangle 8"/>
            <p:cNvSpPr/>
            <p:nvPr/>
          </p:nvSpPr>
          <p:spPr>
            <a:xfrm>
              <a:off x="1967443" y="1462335"/>
              <a:ext cx="3840525" cy="830997"/>
            </a:xfrm>
            <a:prstGeom prst="rect">
              <a:avLst/>
            </a:prstGeom>
          </p:spPr>
          <p:txBody>
            <a:bodyPr wrap="square">
              <a:spAutoFit/>
            </a:bodyPr>
            <a:lstStyle/>
            <a:p>
              <a:r>
                <a:rPr lang="en-IN" sz="2400" dirty="0">
                  <a:latin typeface="Calibri" panose="020F0502020204030204" pitchFamily="34" charset="0"/>
                  <a:cs typeface="Calibri" panose="020F0502020204030204" pitchFamily="34" charset="0"/>
                </a:rPr>
                <a:t>How things taste </a:t>
              </a:r>
            </a:p>
            <a:p>
              <a:r>
                <a:rPr lang="en-IN" sz="2400" dirty="0">
                  <a:latin typeface="Calibri" panose="020F0502020204030204" pitchFamily="34" charset="0"/>
                  <a:cs typeface="Calibri" panose="020F0502020204030204" pitchFamily="34" charset="0"/>
                </a:rPr>
                <a:t>(hot, sweet, sour)</a:t>
              </a:r>
            </a:p>
          </p:txBody>
        </p:sp>
      </p:grpSp>
      <p:grpSp>
        <p:nvGrpSpPr>
          <p:cNvPr id="15" name="Group 14"/>
          <p:cNvGrpSpPr/>
          <p:nvPr/>
        </p:nvGrpSpPr>
        <p:grpSpPr>
          <a:xfrm>
            <a:off x="7167570" y="1000108"/>
            <a:ext cx="2787703" cy="1844080"/>
            <a:chOff x="5999292" y="1143467"/>
            <a:chExt cx="3564698" cy="2549223"/>
          </a:xfrm>
        </p:grpSpPr>
        <p:pic>
          <p:nvPicPr>
            <p:cNvPr id="10" name="Picture 2" descr="Appetite, Banana, Calories, Catering, Cellulite, Chill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9292" y="1143467"/>
              <a:ext cx="1937726" cy="12918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Tart, Cakes, Small, Four, To Bake, Pastries"/>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595" t="6853" r="8060" b="26373"/>
            <a:stretch/>
          </p:blipFill>
          <p:spPr bwMode="auto">
            <a:xfrm>
              <a:off x="8100327" y="1143467"/>
              <a:ext cx="1463663" cy="14636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amarind, Fruits, Food, Fresh, Natural, Tropic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2784" y="2624786"/>
              <a:ext cx="1596867" cy="10679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p:cNvGrpSpPr/>
          <p:nvPr/>
        </p:nvGrpSpPr>
        <p:grpSpPr>
          <a:xfrm>
            <a:off x="5453956" y="3191942"/>
            <a:ext cx="5549635" cy="939577"/>
            <a:chOff x="5854757" y="2872516"/>
            <a:chExt cx="5549635" cy="939577"/>
          </a:xfrm>
        </p:grpSpPr>
        <p:grpSp>
          <p:nvGrpSpPr>
            <p:cNvPr id="16" name="Group 15"/>
            <p:cNvGrpSpPr/>
            <p:nvPr/>
          </p:nvGrpSpPr>
          <p:grpSpPr>
            <a:xfrm>
              <a:off x="5854757" y="2872516"/>
              <a:ext cx="5515543" cy="930116"/>
              <a:chOff x="3921361" y="1120794"/>
              <a:chExt cx="5515543" cy="1142946"/>
            </a:xfrm>
          </p:grpSpPr>
          <p:sp>
            <p:nvSpPr>
              <p:cNvPr id="17" name="Rectangle 16"/>
              <p:cNvSpPr/>
              <p:nvPr/>
            </p:nvSpPr>
            <p:spPr>
              <a:xfrm>
                <a:off x="4266998" y="1120795"/>
                <a:ext cx="1468959" cy="114294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578045" y="1120794"/>
                <a:ext cx="4858859" cy="1142945"/>
              </a:xfrm>
              <a:prstGeom prst="round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a:spLocks noChangeAspect="1"/>
              </p:cNvSpPr>
              <p:nvPr/>
            </p:nvSpPr>
            <p:spPr>
              <a:xfrm>
                <a:off x="3921361" y="1120794"/>
                <a:ext cx="1296140" cy="1142945"/>
              </a:xfrm>
              <a:custGeom>
                <a:avLst/>
                <a:gdLst>
                  <a:gd name="connsiteX0" fmla="*/ 360040 w 1296144"/>
                  <a:gd name="connsiteY0" fmla="*/ 0 h 1142946"/>
                  <a:gd name="connsiteX1" fmla="*/ 1296144 w 1296144"/>
                  <a:gd name="connsiteY1" fmla="*/ 571473 h 1142946"/>
                  <a:gd name="connsiteX2" fmla="*/ 360040 w 1296144"/>
                  <a:gd name="connsiteY2" fmla="*/ 1142946 h 1142946"/>
                  <a:gd name="connsiteX3" fmla="*/ 285729 w 1296144"/>
                  <a:gd name="connsiteY3" fmla="*/ 1103049 h 1142946"/>
                  <a:gd name="connsiteX4" fmla="*/ 0 w 1296144"/>
                  <a:gd name="connsiteY4" fmla="*/ 571473 h 1142946"/>
                  <a:gd name="connsiteX5" fmla="*/ 285729 w 1296144"/>
                  <a:gd name="connsiteY5" fmla="*/ 39899 h 11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144" h="1142946">
                    <a:moveTo>
                      <a:pt x="360040" y="0"/>
                    </a:moveTo>
                    <a:lnTo>
                      <a:pt x="1296144" y="571473"/>
                    </a:lnTo>
                    <a:lnTo>
                      <a:pt x="360040" y="1142946"/>
                    </a:lnTo>
                    <a:lnTo>
                      <a:pt x="285729" y="1103049"/>
                    </a:lnTo>
                    <a:cubicBezTo>
                      <a:pt x="113341" y="987845"/>
                      <a:pt x="0" y="792752"/>
                      <a:pt x="0" y="571473"/>
                    </a:cubicBezTo>
                    <a:cubicBezTo>
                      <a:pt x="0" y="350194"/>
                      <a:pt x="113341" y="155101"/>
                      <a:pt x="285729" y="39899"/>
                    </a:cubicBezTo>
                    <a:close/>
                  </a:path>
                </a:pathLst>
              </a:custGeom>
              <a:solidFill>
                <a:schemeClr val="accent6">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169302" y="1405501"/>
                <a:ext cx="453222" cy="567304"/>
              </a:xfrm>
              <a:prstGeom prst="rect">
                <a:avLst/>
              </a:prstGeom>
              <a:noFill/>
            </p:spPr>
            <p:txBody>
              <a:bodyPr wrap="square" rtlCol="0" anchor="ctr">
                <a:spAutoFit/>
              </a:bodyPr>
              <a:lstStyle/>
              <a:p>
                <a:pPr algn="ctr"/>
                <a:r>
                  <a:rPr lang="en-US" sz="2400" dirty="0">
                    <a:solidFill>
                      <a:schemeClr val="bg1"/>
                    </a:solidFill>
                  </a:rPr>
                  <a:t>2</a:t>
                </a:r>
              </a:p>
            </p:txBody>
          </p:sp>
        </p:grpSp>
        <p:sp>
          <p:nvSpPr>
            <p:cNvPr id="14" name="Rectangle 13"/>
            <p:cNvSpPr/>
            <p:nvPr/>
          </p:nvSpPr>
          <p:spPr>
            <a:xfrm>
              <a:off x="7202705" y="2981096"/>
              <a:ext cx="4201687" cy="830997"/>
            </a:xfrm>
            <a:prstGeom prst="rect">
              <a:avLst/>
            </a:prstGeom>
          </p:spPr>
          <p:txBody>
            <a:bodyPr wrap="square">
              <a:spAutoFit/>
            </a:bodyPr>
            <a:lstStyle/>
            <a:p>
              <a:r>
                <a:rPr lang="en-IN" sz="2400" dirty="0">
                  <a:latin typeface="Calibri" panose="020F0502020204030204" pitchFamily="34" charset="0"/>
                  <a:cs typeface="Calibri" panose="020F0502020204030204" pitchFamily="34" charset="0"/>
                </a:rPr>
                <a:t>How things look </a:t>
              </a:r>
            </a:p>
            <a:p>
              <a:r>
                <a:rPr lang="en-IN" sz="2400" dirty="0">
                  <a:latin typeface="Calibri" panose="020F0502020204030204" pitchFamily="34" charset="0"/>
                  <a:cs typeface="Calibri" panose="020F0502020204030204" pitchFamily="34" charset="0"/>
                </a:rPr>
                <a:t>(big, small, short, tall, long)</a:t>
              </a:r>
            </a:p>
          </p:txBody>
        </p:sp>
      </p:grpSp>
      <p:pic>
        <p:nvPicPr>
          <p:cNvPr id="3078" name="Picture 6" descr="Africa, Animal, Animals, Books Del Sur, Crocodi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7535" y="2745412"/>
            <a:ext cx="1957392" cy="1941215"/>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p:cNvGrpSpPr/>
          <p:nvPr/>
        </p:nvGrpSpPr>
        <p:grpSpPr>
          <a:xfrm>
            <a:off x="1094212" y="5445224"/>
            <a:ext cx="5155503" cy="930116"/>
            <a:chOff x="940497" y="1556792"/>
            <a:chExt cx="5155503" cy="930116"/>
          </a:xfrm>
        </p:grpSpPr>
        <p:grpSp>
          <p:nvGrpSpPr>
            <p:cNvPr id="59" name="Group 58"/>
            <p:cNvGrpSpPr/>
            <p:nvPr/>
          </p:nvGrpSpPr>
          <p:grpSpPr>
            <a:xfrm>
              <a:off x="940497" y="1556792"/>
              <a:ext cx="5155503" cy="930116"/>
              <a:chOff x="3921361" y="1120794"/>
              <a:chExt cx="5515543" cy="1142946"/>
            </a:xfrm>
          </p:grpSpPr>
          <p:sp>
            <p:nvSpPr>
              <p:cNvPr id="61" name="Rectangle 60"/>
              <p:cNvSpPr/>
              <p:nvPr/>
            </p:nvSpPr>
            <p:spPr>
              <a:xfrm>
                <a:off x="4266998" y="1120795"/>
                <a:ext cx="1468959" cy="114294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4578045" y="1120794"/>
                <a:ext cx="4858859" cy="1142945"/>
              </a:xfrm>
              <a:prstGeom prst="round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a:spLocks noChangeAspect="1"/>
              </p:cNvSpPr>
              <p:nvPr/>
            </p:nvSpPr>
            <p:spPr>
              <a:xfrm>
                <a:off x="3921361" y="1120794"/>
                <a:ext cx="1296140" cy="1142945"/>
              </a:xfrm>
              <a:custGeom>
                <a:avLst/>
                <a:gdLst>
                  <a:gd name="connsiteX0" fmla="*/ 360040 w 1296144"/>
                  <a:gd name="connsiteY0" fmla="*/ 0 h 1142946"/>
                  <a:gd name="connsiteX1" fmla="*/ 1296144 w 1296144"/>
                  <a:gd name="connsiteY1" fmla="*/ 571473 h 1142946"/>
                  <a:gd name="connsiteX2" fmla="*/ 360040 w 1296144"/>
                  <a:gd name="connsiteY2" fmla="*/ 1142946 h 1142946"/>
                  <a:gd name="connsiteX3" fmla="*/ 285729 w 1296144"/>
                  <a:gd name="connsiteY3" fmla="*/ 1103049 h 1142946"/>
                  <a:gd name="connsiteX4" fmla="*/ 0 w 1296144"/>
                  <a:gd name="connsiteY4" fmla="*/ 571473 h 1142946"/>
                  <a:gd name="connsiteX5" fmla="*/ 285729 w 1296144"/>
                  <a:gd name="connsiteY5" fmla="*/ 39899 h 11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144" h="1142946">
                    <a:moveTo>
                      <a:pt x="360040" y="0"/>
                    </a:moveTo>
                    <a:lnTo>
                      <a:pt x="1296144" y="571473"/>
                    </a:lnTo>
                    <a:lnTo>
                      <a:pt x="360040" y="1142946"/>
                    </a:lnTo>
                    <a:lnTo>
                      <a:pt x="285729" y="1103049"/>
                    </a:lnTo>
                    <a:cubicBezTo>
                      <a:pt x="113341" y="987845"/>
                      <a:pt x="0" y="792752"/>
                      <a:pt x="0" y="571473"/>
                    </a:cubicBezTo>
                    <a:cubicBezTo>
                      <a:pt x="0" y="350194"/>
                      <a:pt x="113341" y="155101"/>
                      <a:pt x="285729" y="39899"/>
                    </a:cubicBezTo>
                    <a:close/>
                  </a:path>
                </a:pathLst>
              </a:custGeom>
              <a:solidFill>
                <a:schemeClr val="accent5">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4169302" y="1405501"/>
                <a:ext cx="453222" cy="567304"/>
              </a:xfrm>
              <a:prstGeom prst="rect">
                <a:avLst/>
              </a:prstGeom>
              <a:noFill/>
            </p:spPr>
            <p:txBody>
              <a:bodyPr wrap="square" rtlCol="0" anchor="ctr">
                <a:spAutoFit/>
              </a:bodyPr>
              <a:lstStyle/>
              <a:p>
                <a:pPr algn="ctr"/>
                <a:r>
                  <a:rPr lang="en-US" sz="2400" dirty="0">
                    <a:solidFill>
                      <a:schemeClr val="bg1"/>
                    </a:solidFill>
                  </a:rPr>
                  <a:t>3</a:t>
                </a:r>
              </a:p>
            </p:txBody>
          </p:sp>
        </p:grpSp>
        <p:sp>
          <p:nvSpPr>
            <p:cNvPr id="60" name="Rectangle 59"/>
            <p:cNvSpPr/>
            <p:nvPr/>
          </p:nvSpPr>
          <p:spPr>
            <a:xfrm>
              <a:off x="2389307" y="1606351"/>
              <a:ext cx="3706693" cy="830997"/>
            </a:xfrm>
            <a:prstGeom prst="rect">
              <a:avLst/>
            </a:prstGeom>
          </p:spPr>
          <p:txBody>
            <a:bodyPr wrap="square">
              <a:spAutoFit/>
            </a:bodyPr>
            <a:lstStyle/>
            <a:p>
              <a:r>
                <a:rPr lang="en-IN" sz="2400" dirty="0">
                  <a:latin typeface="Calibri" panose="020F0502020204030204" pitchFamily="34" charset="0"/>
                  <a:cs typeface="Calibri" panose="020F0502020204030204" pitchFamily="34" charset="0"/>
                </a:rPr>
                <a:t> How many </a:t>
              </a:r>
            </a:p>
            <a:p>
              <a:r>
                <a:rPr lang="en-IN" sz="2400" dirty="0">
                  <a:latin typeface="Calibri" panose="020F0502020204030204" pitchFamily="34" charset="0"/>
                  <a:cs typeface="Calibri" panose="020F0502020204030204" pitchFamily="34" charset="0"/>
                </a:rPr>
                <a:t>(numbers and also colours)</a:t>
              </a:r>
            </a:p>
          </p:txBody>
        </p:sp>
      </p:grpSp>
      <p:pic>
        <p:nvPicPr>
          <p:cNvPr id="65" name="Picture 8" descr="Ball, Colour, Five Young Boys, Four Different Siz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8168" y="4671238"/>
            <a:ext cx="2416922" cy="172457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2974604" y="188640"/>
            <a:ext cx="6264696" cy="664036"/>
            <a:chOff x="2711624" y="188640"/>
            <a:chExt cx="6264696" cy="664036"/>
          </a:xfrm>
        </p:grpSpPr>
        <p:cxnSp>
          <p:nvCxnSpPr>
            <p:cNvPr id="32" name="Straight Connector 31">
              <a:extLst>
                <a:ext uri="{FF2B5EF4-FFF2-40B4-BE49-F238E27FC236}">
                  <a16:creationId xmlns:a16="http://schemas.microsoft.com/office/drawing/2014/main" id="{32D908EE-79FF-4174-9857-68A391DD4B1F}"/>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3" name="Trapezoid 10">
              <a:extLst>
                <a:ext uri="{FF2B5EF4-FFF2-40B4-BE49-F238E27FC236}">
                  <a16:creationId xmlns:a16="http://schemas.microsoft.com/office/drawing/2014/main" id="{9B17E2E0-528D-46FB-99BD-E4189F94F641}"/>
                </a:ext>
              </a:extLst>
            </p:cNvPr>
            <p:cNvSpPr/>
            <p:nvPr/>
          </p:nvSpPr>
          <p:spPr>
            <a:xfrm>
              <a:off x="2711624" y="451950"/>
              <a:ext cx="6264696" cy="140467"/>
            </a:xfrm>
            <a:custGeom>
              <a:avLst/>
              <a:gdLst>
                <a:gd name="connsiteX0" fmla="*/ 0 w 7037281"/>
                <a:gd name="connsiteY0" fmla="*/ 952656 h 952656"/>
                <a:gd name="connsiteX1" fmla="*/ 238164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52656 h 952656"/>
                <a:gd name="connsiteX1" fmla="*/ 495339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81231 h 981231"/>
                <a:gd name="connsiteX1" fmla="*/ 495339 w 7037281"/>
                <a:gd name="connsiteY1" fmla="*/ 28575 h 981231"/>
                <a:gd name="connsiteX2" fmla="*/ 6441929 w 7037281"/>
                <a:gd name="connsiteY2" fmla="*/ 0 h 981231"/>
                <a:gd name="connsiteX3" fmla="*/ 7037281 w 7037281"/>
                <a:gd name="connsiteY3" fmla="*/ 981231 h 981231"/>
                <a:gd name="connsiteX4" fmla="*/ 0 w 7037281"/>
                <a:gd name="connsiteY4" fmla="*/ 981231 h 9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281" h="981231">
                  <a:moveTo>
                    <a:pt x="0" y="981231"/>
                  </a:moveTo>
                  <a:lnTo>
                    <a:pt x="495339" y="28575"/>
                  </a:lnTo>
                  <a:lnTo>
                    <a:pt x="6441929" y="0"/>
                  </a:lnTo>
                  <a:lnTo>
                    <a:pt x="7037281" y="981231"/>
                  </a:lnTo>
                  <a:lnTo>
                    <a:pt x="0" y="981231"/>
                  </a:lnTo>
                  <a:close/>
                </a:path>
              </a:pathLst>
            </a:custGeom>
            <a:solidFill>
              <a:schemeClr val="bg1">
                <a:lumMod val="95000"/>
                <a:alpha val="42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4" name="Group 33">
              <a:extLst>
                <a:ext uri="{FF2B5EF4-FFF2-40B4-BE49-F238E27FC236}">
                  <a16:creationId xmlns:a16="http://schemas.microsoft.com/office/drawing/2014/main" id="{BD260B26-3EFE-45E5-9C45-F3DD6CCA6AA9}"/>
                </a:ext>
              </a:extLst>
            </p:cNvPr>
            <p:cNvGrpSpPr/>
            <p:nvPr/>
          </p:nvGrpSpPr>
          <p:grpSpPr>
            <a:xfrm>
              <a:off x="2863974" y="188640"/>
              <a:ext cx="5832648" cy="664036"/>
              <a:chOff x="2863974" y="188640"/>
              <a:chExt cx="5832648" cy="664036"/>
            </a:xfrm>
          </p:grpSpPr>
          <p:cxnSp>
            <p:nvCxnSpPr>
              <p:cNvPr id="35" name="Straight Connector 34">
                <a:extLst>
                  <a:ext uri="{FF2B5EF4-FFF2-40B4-BE49-F238E27FC236}">
                    <a16:creationId xmlns:a16="http://schemas.microsoft.com/office/drawing/2014/main" id="{F6FBCA00-0154-4E3F-B913-B3020EFFA96C}"/>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6" name="Right Triangle 35">
                <a:extLst>
                  <a:ext uri="{FF2B5EF4-FFF2-40B4-BE49-F238E27FC236}">
                    <a16:creationId xmlns:a16="http://schemas.microsoft.com/office/drawing/2014/main" id="{4281993E-CCC4-431A-BA23-48CA2DCF52C5}"/>
                  </a:ext>
                </a:extLst>
              </p:cNvPr>
              <p:cNvSpPr/>
              <p:nvPr/>
            </p:nvSpPr>
            <p:spPr>
              <a:xfrm rot="3932278" flipH="1">
                <a:off x="3336208" y="122778"/>
                <a:ext cx="362767" cy="79881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ight Triangle 36">
                <a:extLst>
                  <a:ext uri="{FF2B5EF4-FFF2-40B4-BE49-F238E27FC236}">
                    <a16:creationId xmlns:a16="http://schemas.microsoft.com/office/drawing/2014/main" id="{0C760344-CB31-4774-B5F0-6A4FF8B64C28}"/>
                  </a:ext>
                </a:extLst>
              </p:cNvPr>
              <p:cNvSpPr/>
              <p:nvPr/>
            </p:nvSpPr>
            <p:spPr>
              <a:xfrm rot="17685956">
                <a:off x="8004298" y="127632"/>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Top Corners Rounded 57">
                <a:extLst>
                  <a:ext uri="{FF2B5EF4-FFF2-40B4-BE49-F238E27FC236}">
                    <a16:creationId xmlns:a16="http://schemas.microsoft.com/office/drawing/2014/main" id="{C6917BC1-5811-4507-8580-B33ECA72130C}"/>
                  </a:ext>
                </a:extLst>
              </p:cNvPr>
              <p:cNvSpPr/>
              <p:nvPr/>
            </p:nvSpPr>
            <p:spPr>
              <a:xfrm>
                <a:off x="3224014" y="188640"/>
                <a:ext cx="5256584" cy="664036"/>
              </a:xfrm>
              <a:prstGeom prst="round2SameRect">
                <a:avLst/>
              </a:prstGeom>
              <a:solidFill>
                <a:schemeClr val="accent5">
                  <a:lumMod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rPr>
                  <a:t>Describing  Words</a:t>
                </a:r>
              </a:p>
            </p:txBody>
          </p:sp>
        </p:grpSp>
      </p:grpSp>
    </p:spTree>
    <p:extLst>
      <p:ext uri="{BB962C8B-B14F-4D97-AF65-F5344CB8AC3E}">
        <p14:creationId xmlns:p14="http://schemas.microsoft.com/office/powerpoint/2010/main" val="272959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lide(fromLeft)">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right)">
                                      <p:cBhvr>
                                        <p:cTn id="16" dur="1000"/>
                                        <p:tgtEl>
                                          <p:spTgt spid="3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078"/>
                                        </p:tgtEl>
                                        <p:attrNameLst>
                                          <p:attrName>style.visibility</p:attrName>
                                        </p:attrNameLst>
                                      </p:cBhvr>
                                      <p:to>
                                        <p:strVal val="visible"/>
                                      </p:to>
                                    </p:set>
                                    <p:animEffect transition="in" filter="fade">
                                      <p:cBhvr>
                                        <p:cTn id="20" dur="1000"/>
                                        <p:tgtEl>
                                          <p:spTgt spid="307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left)">
                                      <p:cBhvr>
                                        <p:cTn id="25" dur="1000"/>
                                        <p:tgtEl>
                                          <p:spTgt spid="58"/>
                                        </p:tgtEl>
                                      </p:cBhvr>
                                    </p:animEffect>
                                  </p:childTnLst>
                                </p:cTn>
                              </p:par>
                            </p:childTnLst>
                          </p:cTn>
                        </p:par>
                        <p:par>
                          <p:cTn id="26" fill="hold">
                            <p:stCondLst>
                              <p:cond delay="1000"/>
                            </p:stCondLst>
                            <p:childTnLst>
                              <p:par>
                                <p:cTn id="27" presetID="12" presetClass="entr" presetSubtype="8" fill="hold"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slide(fromLeft)">
                                      <p:cBhvr>
                                        <p:cTn id="29"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55193" y="1836022"/>
            <a:ext cx="5373052" cy="930116"/>
            <a:chOff x="6182608" y="4553735"/>
            <a:chExt cx="5373052" cy="930116"/>
          </a:xfrm>
        </p:grpSpPr>
        <p:grpSp>
          <p:nvGrpSpPr>
            <p:cNvPr id="32" name="Group 31"/>
            <p:cNvGrpSpPr/>
            <p:nvPr/>
          </p:nvGrpSpPr>
          <p:grpSpPr>
            <a:xfrm>
              <a:off x="6182608" y="4553735"/>
              <a:ext cx="5025961" cy="930116"/>
              <a:chOff x="3921361" y="1120794"/>
              <a:chExt cx="5025961" cy="1142946"/>
            </a:xfrm>
          </p:grpSpPr>
          <p:sp>
            <p:nvSpPr>
              <p:cNvPr id="33" name="Rectangle 32"/>
              <p:cNvSpPr/>
              <p:nvPr/>
            </p:nvSpPr>
            <p:spPr>
              <a:xfrm>
                <a:off x="4266998" y="1120795"/>
                <a:ext cx="1468959" cy="1142945"/>
              </a:xfrm>
              <a:prstGeom prst="rect">
                <a:avLst/>
              </a:prstGeom>
              <a:solidFill>
                <a:srgbClr val="88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4578046" y="1120794"/>
                <a:ext cx="4369276" cy="1142945"/>
              </a:xfrm>
              <a:prstGeom prst="round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a:spLocks noChangeAspect="1"/>
              </p:cNvSpPr>
              <p:nvPr/>
            </p:nvSpPr>
            <p:spPr>
              <a:xfrm>
                <a:off x="3921361" y="1120794"/>
                <a:ext cx="1296140" cy="1142945"/>
              </a:xfrm>
              <a:custGeom>
                <a:avLst/>
                <a:gdLst>
                  <a:gd name="connsiteX0" fmla="*/ 360040 w 1296144"/>
                  <a:gd name="connsiteY0" fmla="*/ 0 h 1142946"/>
                  <a:gd name="connsiteX1" fmla="*/ 1296144 w 1296144"/>
                  <a:gd name="connsiteY1" fmla="*/ 571473 h 1142946"/>
                  <a:gd name="connsiteX2" fmla="*/ 360040 w 1296144"/>
                  <a:gd name="connsiteY2" fmla="*/ 1142946 h 1142946"/>
                  <a:gd name="connsiteX3" fmla="*/ 285729 w 1296144"/>
                  <a:gd name="connsiteY3" fmla="*/ 1103049 h 1142946"/>
                  <a:gd name="connsiteX4" fmla="*/ 0 w 1296144"/>
                  <a:gd name="connsiteY4" fmla="*/ 571473 h 1142946"/>
                  <a:gd name="connsiteX5" fmla="*/ 285729 w 1296144"/>
                  <a:gd name="connsiteY5" fmla="*/ 39899 h 11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144" h="1142946">
                    <a:moveTo>
                      <a:pt x="360040" y="0"/>
                    </a:moveTo>
                    <a:lnTo>
                      <a:pt x="1296144" y="571473"/>
                    </a:lnTo>
                    <a:lnTo>
                      <a:pt x="360040" y="1142946"/>
                    </a:lnTo>
                    <a:lnTo>
                      <a:pt x="285729" y="1103049"/>
                    </a:lnTo>
                    <a:cubicBezTo>
                      <a:pt x="113341" y="987845"/>
                      <a:pt x="0" y="792752"/>
                      <a:pt x="0" y="571473"/>
                    </a:cubicBezTo>
                    <a:cubicBezTo>
                      <a:pt x="0" y="350194"/>
                      <a:pt x="113341" y="155101"/>
                      <a:pt x="285729" y="39899"/>
                    </a:cubicBezTo>
                    <a:close/>
                  </a:path>
                </a:pathLst>
              </a:custGeom>
              <a:solidFill>
                <a:srgbClr val="886CA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169302" y="1405501"/>
                <a:ext cx="453222" cy="567304"/>
              </a:xfrm>
              <a:prstGeom prst="rect">
                <a:avLst/>
              </a:prstGeom>
              <a:noFill/>
            </p:spPr>
            <p:txBody>
              <a:bodyPr wrap="square" rtlCol="0" anchor="ctr">
                <a:spAutoFit/>
              </a:bodyPr>
              <a:lstStyle/>
              <a:p>
                <a:pPr algn="ctr"/>
                <a:r>
                  <a:rPr lang="en-US" sz="2400" dirty="0">
                    <a:solidFill>
                      <a:schemeClr val="bg1"/>
                    </a:solidFill>
                  </a:rPr>
                  <a:t>4</a:t>
                </a:r>
              </a:p>
            </p:txBody>
          </p:sp>
        </p:grpSp>
        <p:sp>
          <p:nvSpPr>
            <p:cNvPr id="37" name="Rectangle 36"/>
            <p:cNvSpPr/>
            <p:nvPr/>
          </p:nvSpPr>
          <p:spPr>
            <a:xfrm>
              <a:off x="7444401" y="4553736"/>
              <a:ext cx="4111259" cy="830997"/>
            </a:xfrm>
            <a:prstGeom prst="rect">
              <a:avLst/>
            </a:prstGeom>
          </p:spPr>
          <p:txBody>
            <a:bodyPr wrap="square">
              <a:spAutoFit/>
            </a:bodyPr>
            <a:lstStyle/>
            <a:p>
              <a:r>
                <a:rPr lang="en-IN" sz="2400" dirty="0">
                  <a:latin typeface="Calibri" panose="020F0502020204030204" pitchFamily="34" charset="0"/>
                  <a:cs typeface="Calibri" panose="020F0502020204030204" pitchFamily="34" charset="0"/>
                </a:rPr>
                <a:t>How do things feel?</a:t>
              </a:r>
            </a:p>
            <a:p>
              <a:r>
                <a:rPr lang="en-IN" sz="2400" dirty="0">
                  <a:latin typeface="Calibri" panose="020F0502020204030204" pitchFamily="34" charset="0"/>
                  <a:cs typeface="Calibri" panose="020F0502020204030204" pitchFamily="34" charset="0"/>
                </a:rPr>
                <a:t>(soft, hard, rough, coarse)</a:t>
              </a:r>
            </a:p>
          </p:txBody>
        </p:sp>
      </p:grpSp>
      <p:grpSp>
        <p:nvGrpSpPr>
          <p:cNvPr id="39" name="Group 38"/>
          <p:cNvGrpSpPr/>
          <p:nvPr/>
        </p:nvGrpSpPr>
        <p:grpSpPr>
          <a:xfrm>
            <a:off x="5460030" y="4656906"/>
            <a:ext cx="5515543" cy="930116"/>
            <a:chOff x="5541350" y="4365104"/>
            <a:chExt cx="5515543" cy="930116"/>
          </a:xfrm>
        </p:grpSpPr>
        <p:grpSp>
          <p:nvGrpSpPr>
            <p:cNvPr id="43" name="Group 42"/>
            <p:cNvGrpSpPr/>
            <p:nvPr/>
          </p:nvGrpSpPr>
          <p:grpSpPr>
            <a:xfrm>
              <a:off x="5541350" y="4365104"/>
              <a:ext cx="5515543" cy="930116"/>
              <a:chOff x="3921361" y="1120794"/>
              <a:chExt cx="5515543" cy="1142946"/>
            </a:xfrm>
          </p:grpSpPr>
          <p:sp>
            <p:nvSpPr>
              <p:cNvPr id="45" name="Rectangle 44"/>
              <p:cNvSpPr/>
              <p:nvPr/>
            </p:nvSpPr>
            <p:spPr>
              <a:xfrm>
                <a:off x="4266998" y="1120795"/>
                <a:ext cx="1468959" cy="1142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4578045" y="1120794"/>
                <a:ext cx="4858859" cy="1142945"/>
              </a:xfrm>
              <a:prstGeom prst="round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921361" y="1120794"/>
                <a:ext cx="1296140" cy="1142945"/>
              </a:xfrm>
              <a:custGeom>
                <a:avLst/>
                <a:gdLst>
                  <a:gd name="connsiteX0" fmla="*/ 360040 w 1296144"/>
                  <a:gd name="connsiteY0" fmla="*/ 0 h 1142946"/>
                  <a:gd name="connsiteX1" fmla="*/ 1296144 w 1296144"/>
                  <a:gd name="connsiteY1" fmla="*/ 571473 h 1142946"/>
                  <a:gd name="connsiteX2" fmla="*/ 360040 w 1296144"/>
                  <a:gd name="connsiteY2" fmla="*/ 1142946 h 1142946"/>
                  <a:gd name="connsiteX3" fmla="*/ 285729 w 1296144"/>
                  <a:gd name="connsiteY3" fmla="*/ 1103049 h 1142946"/>
                  <a:gd name="connsiteX4" fmla="*/ 0 w 1296144"/>
                  <a:gd name="connsiteY4" fmla="*/ 571473 h 1142946"/>
                  <a:gd name="connsiteX5" fmla="*/ 285729 w 1296144"/>
                  <a:gd name="connsiteY5" fmla="*/ 39899 h 11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144" h="1142946">
                    <a:moveTo>
                      <a:pt x="360040" y="0"/>
                    </a:moveTo>
                    <a:lnTo>
                      <a:pt x="1296144" y="571473"/>
                    </a:lnTo>
                    <a:lnTo>
                      <a:pt x="360040" y="1142946"/>
                    </a:lnTo>
                    <a:lnTo>
                      <a:pt x="285729" y="1103049"/>
                    </a:lnTo>
                    <a:cubicBezTo>
                      <a:pt x="113341" y="987845"/>
                      <a:pt x="0" y="792752"/>
                      <a:pt x="0" y="571473"/>
                    </a:cubicBezTo>
                    <a:cubicBezTo>
                      <a:pt x="0" y="350194"/>
                      <a:pt x="113341" y="155101"/>
                      <a:pt x="285729" y="39899"/>
                    </a:cubicBez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169302" y="1405501"/>
                <a:ext cx="453222" cy="567304"/>
              </a:xfrm>
              <a:prstGeom prst="rect">
                <a:avLst/>
              </a:prstGeom>
              <a:noFill/>
            </p:spPr>
            <p:txBody>
              <a:bodyPr wrap="square" rtlCol="0" anchor="ctr">
                <a:spAutoFit/>
              </a:bodyPr>
              <a:lstStyle/>
              <a:p>
                <a:pPr algn="ctr"/>
                <a:r>
                  <a:rPr lang="en-US" sz="2400" dirty="0">
                    <a:solidFill>
                      <a:schemeClr val="bg1"/>
                    </a:solidFill>
                  </a:rPr>
                  <a:t>5</a:t>
                </a:r>
              </a:p>
            </p:txBody>
          </p:sp>
        </p:grpSp>
        <p:sp>
          <p:nvSpPr>
            <p:cNvPr id="23" name="Rectangle 22"/>
            <p:cNvSpPr/>
            <p:nvPr/>
          </p:nvSpPr>
          <p:spPr>
            <a:xfrm>
              <a:off x="6828363" y="4412128"/>
              <a:ext cx="4180177" cy="830997"/>
            </a:xfrm>
            <a:prstGeom prst="rect">
              <a:avLst/>
            </a:prstGeom>
          </p:spPr>
          <p:txBody>
            <a:bodyPr wrap="square">
              <a:spAutoFit/>
            </a:bodyPr>
            <a:lstStyle/>
            <a:p>
              <a:r>
                <a:rPr lang="en-IN" sz="2400" dirty="0">
                  <a:latin typeface="Calibri" panose="020F0502020204030204" pitchFamily="34" charset="0"/>
                  <a:cs typeface="Calibri" panose="020F0502020204030204" pitchFamily="34" charset="0"/>
                </a:rPr>
                <a:t>How do things sound?</a:t>
              </a:r>
            </a:p>
            <a:p>
              <a:r>
                <a:rPr lang="en-IN" sz="2400" dirty="0">
                  <a:latin typeface="Calibri" panose="020F0502020204030204" pitchFamily="34" charset="0"/>
                  <a:cs typeface="Calibri" panose="020F0502020204030204" pitchFamily="34" charset="0"/>
                </a:rPr>
                <a:t>(sweet, pleasant, rough, loud)</a:t>
              </a:r>
            </a:p>
          </p:txBody>
        </p:sp>
      </p:grpSp>
      <p:grpSp>
        <p:nvGrpSpPr>
          <p:cNvPr id="40" name="Group 39"/>
          <p:cNvGrpSpPr/>
          <p:nvPr/>
        </p:nvGrpSpPr>
        <p:grpSpPr>
          <a:xfrm>
            <a:off x="1784370" y="4291435"/>
            <a:ext cx="2841322" cy="1903379"/>
            <a:chOff x="1155193" y="4007463"/>
            <a:chExt cx="3197895" cy="2495877"/>
          </a:xfrm>
        </p:grpSpPr>
        <p:pic>
          <p:nvPicPr>
            <p:cNvPr id="52" name="Picture 12" descr="Drums, Tools, Percussion, Music, Conce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3375" y="5295219"/>
              <a:ext cx="1295374" cy="120812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4" descr="Violin, Music, Musical Instrument, Stringed Instru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9943" y="4007463"/>
              <a:ext cx="713145" cy="140290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Silhouette, Musical, Note, Clef, Bass, Treble, Mus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5193" y="4185100"/>
              <a:ext cx="2102748" cy="129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p:cNvGrpSpPr/>
          <p:nvPr/>
        </p:nvGrpSpPr>
        <p:grpSpPr>
          <a:xfrm>
            <a:off x="7154367" y="1204678"/>
            <a:ext cx="3902526" cy="2369522"/>
            <a:chOff x="7154367" y="1204678"/>
            <a:chExt cx="3902526" cy="2369522"/>
          </a:xfrm>
        </p:grpSpPr>
        <p:grpSp>
          <p:nvGrpSpPr>
            <p:cNvPr id="13" name="Group 12"/>
            <p:cNvGrpSpPr/>
            <p:nvPr/>
          </p:nvGrpSpPr>
          <p:grpSpPr>
            <a:xfrm>
              <a:off x="7154367" y="1204678"/>
              <a:ext cx="3902526" cy="2369522"/>
              <a:chOff x="1415049" y="3376047"/>
              <a:chExt cx="4569426" cy="2892947"/>
            </a:xfrm>
          </p:grpSpPr>
          <p:pic>
            <p:nvPicPr>
              <p:cNvPr id="3084" name="Picture 12" descr="Blue, Glass, Marbles, Kids, Games, Play, 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70509" y="3376047"/>
                <a:ext cx="2272550" cy="151503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Road, Sandstone, Sunset, Pavement, Dusk, Red Roc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5049" y="5018793"/>
                <a:ext cx="1875299" cy="125020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sand, rock, texture, asphalt, pattern, pebble, soil, material, coarse, stones, rubble, background, gravel, many, angular, flooring, road surfa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6510" y="4949090"/>
                <a:ext cx="2277965" cy="1281355"/>
              </a:xfrm>
              <a:prstGeom prst="rect">
                <a:avLst/>
              </a:prstGeom>
              <a:noFill/>
              <a:extLst>
                <a:ext uri="{909E8E84-426E-40DD-AFC4-6F175D3DCCD1}">
                  <a14:hiddenFill xmlns:a14="http://schemas.microsoft.com/office/drawing/2010/main">
                    <a:solidFill>
                      <a:srgbClr val="FFFFFF"/>
                    </a:solidFill>
                  </a14:hiddenFill>
                </a:ext>
              </a:extLst>
            </p:spPr>
          </p:pic>
        </p:grpSp>
        <p:pic>
          <p:nvPicPr>
            <p:cNvPr id="7172" name="Picture 4" descr="Red, Rose, Flower, Bloom, Plant, Flora, Nature, Romanc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00899" y="1418796"/>
              <a:ext cx="1508538" cy="11314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2968374" y="188640"/>
            <a:ext cx="6264696" cy="664036"/>
            <a:chOff x="2711624" y="188640"/>
            <a:chExt cx="6264696" cy="664036"/>
          </a:xfrm>
        </p:grpSpPr>
        <p:cxnSp>
          <p:nvCxnSpPr>
            <p:cNvPr id="51" name="Straight Connector 50">
              <a:extLst>
                <a:ext uri="{FF2B5EF4-FFF2-40B4-BE49-F238E27FC236}">
                  <a16:creationId xmlns:a16="http://schemas.microsoft.com/office/drawing/2014/main" id="{32D908EE-79FF-4174-9857-68A391DD4B1F}"/>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4" name="Trapezoid 10">
              <a:extLst>
                <a:ext uri="{FF2B5EF4-FFF2-40B4-BE49-F238E27FC236}">
                  <a16:creationId xmlns:a16="http://schemas.microsoft.com/office/drawing/2014/main" id="{9B17E2E0-528D-46FB-99BD-E4189F94F641}"/>
                </a:ext>
              </a:extLst>
            </p:cNvPr>
            <p:cNvSpPr/>
            <p:nvPr/>
          </p:nvSpPr>
          <p:spPr>
            <a:xfrm>
              <a:off x="2711624" y="451950"/>
              <a:ext cx="6264696" cy="140467"/>
            </a:xfrm>
            <a:custGeom>
              <a:avLst/>
              <a:gdLst>
                <a:gd name="connsiteX0" fmla="*/ 0 w 7037281"/>
                <a:gd name="connsiteY0" fmla="*/ 952656 h 952656"/>
                <a:gd name="connsiteX1" fmla="*/ 238164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52656 h 952656"/>
                <a:gd name="connsiteX1" fmla="*/ 495339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81231 h 981231"/>
                <a:gd name="connsiteX1" fmla="*/ 495339 w 7037281"/>
                <a:gd name="connsiteY1" fmla="*/ 28575 h 981231"/>
                <a:gd name="connsiteX2" fmla="*/ 6441929 w 7037281"/>
                <a:gd name="connsiteY2" fmla="*/ 0 h 981231"/>
                <a:gd name="connsiteX3" fmla="*/ 7037281 w 7037281"/>
                <a:gd name="connsiteY3" fmla="*/ 981231 h 981231"/>
                <a:gd name="connsiteX4" fmla="*/ 0 w 7037281"/>
                <a:gd name="connsiteY4" fmla="*/ 981231 h 9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281" h="981231">
                  <a:moveTo>
                    <a:pt x="0" y="981231"/>
                  </a:moveTo>
                  <a:lnTo>
                    <a:pt x="495339" y="28575"/>
                  </a:lnTo>
                  <a:lnTo>
                    <a:pt x="6441929" y="0"/>
                  </a:lnTo>
                  <a:lnTo>
                    <a:pt x="7037281" y="981231"/>
                  </a:lnTo>
                  <a:lnTo>
                    <a:pt x="0" y="981231"/>
                  </a:lnTo>
                  <a:close/>
                </a:path>
              </a:pathLst>
            </a:custGeom>
            <a:solidFill>
              <a:schemeClr val="bg1">
                <a:lumMod val="95000"/>
                <a:alpha val="42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5" name="Group 33">
              <a:extLst>
                <a:ext uri="{FF2B5EF4-FFF2-40B4-BE49-F238E27FC236}">
                  <a16:creationId xmlns:a16="http://schemas.microsoft.com/office/drawing/2014/main" id="{BD260B26-3EFE-45E5-9C45-F3DD6CCA6AA9}"/>
                </a:ext>
              </a:extLst>
            </p:cNvPr>
            <p:cNvGrpSpPr/>
            <p:nvPr/>
          </p:nvGrpSpPr>
          <p:grpSpPr>
            <a:xfrm>
              <a:off x="2863974" y="188640"/>
              <a:ext cx="5832648" cy="664036"/>
              <a:chOff x="2863974" y="188640"/>
              <a:chExt cx="5832648" cy="664036"/>
            </a:xfrm>
          </p:grpSpPr>
          <p:cxnSp>
            <p:nvCxnSpPr>
              <p:cNvPr id="56" name="Straight Connector 55">
                <a:extLst>
                  <a:ext uri="{FF2B5EF4-FFF2-40B4-BE49-F238E27FC236}">
                    <a16:creationId xmlns:a16="http://schemas.microsoft.com/office/drawing/2014/main" id="{F6FBCA00-0154-4E3F-B913-B3020EFFA96C}"/>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7" name="Right Triangle 56">
                <a:extLst>
                  <a:ext uri="{FF2B5EF4-FFF2-40B4-BE49-F238E27FC236}">
                    <a16:creationId xmlns:a16="http://schemas.microsoft.com/office/drawing/2014/main" id="{4281993E-CCC4-431A-BA23-48CA2DCF52C5}"/>
                  </a:ext>
                </a:extLst>
              </p:cNvPr>
              <p:cNvSpPr/>
              <p:nvPr/>
            </p:nvSpPr>
            <p:spPr>
              <a:xfrm rot="3932278" flipH="1">
                <a:off x="3336208" y="122778"/>
                <a:ext cx="362767" cy="79881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Right Triangle 57">
                <a:extLst>
                  <a:ext uri="{FF2B5EF4-FFF2-40B4-BE49-F238E27FC236}">
                    <a16:creationId xmlns:a16="http://schemas.microsoft.com/office/drawing/2014/main" id="{0C760344-CB31-4774-B5F0-6A4FF8B64C28}"/>
                  </a:ext>
                </a:extLst>
              </p:cNvPr>
              <p:cNvSpPr/>
              <p:nvPr/>
            </p:nvSpPr>
            <p:spPr>
              <a:xfrm rot="17685956">
                <a:off x="8004298" y="127632"/>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Rectangle: Top Corners Rounded 57">
                <a:extLst>
                  <a:ext uri="{FF2B5EF4-FFF2-40B4-BE49-F238E27FC236}">
                    <a16:creationId xmlns:a16="http://schemas.microsoft.com/office/drawing/2014/main" id="{C6917BC1-5811-4507-8580-B33ECA72130C}"/>
                  </a:ext>
                </a:extLst>
              </p:cNvPr>
              <p:cNvSpPr/>
              <p:nvPr/>
            </p:nvSpPr>
            <p:spPr>
              <a:xfrm>
                <a:off x="3224014" y="188640"/>
                <a:ext cx="5256584" cy="664036"/>
              </a:xfrm>
              <a:prstGeom prst="round2SameRect">
                <a:avLst/>
              </a:prstGeom>
              <a:solidFill>
                <a:schemeClr val="accent5">
                  <a:lumMod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rPr>
                  <a:t>Describing  Words</a:t>
                </a:r>
              </a:p>
            </p:txBody>
          </p:sp>
        </p:grpSp>
      </p:grpSp>
    </p:spTree>
    <p:extLst>
      <p:ext uri="{BB962C8B-B14F-4D97-AF65-F5344CB8AC3E}">
        <p14:creationId xmlns:p14="http://schemas.microsoft.com/office/powerpoint/2010/main" val="168823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slide(fromLeft)">
                                      <p:cBhvr>
                                        <p:cTn id="11" dur="1000"/>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right)">
                                      <p:cBhvr>
                                        <p:cTn id="16" dur="1000"/>
                                        <p:tgtEl>
                                          <p:spTgt spid="3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65201624"/>
              </p:ext>
            </p:extLst>
          </p:nvPr>
        </p:nvGraphicFramePr>
        <p:xfrm>
          <a:off x="2247468" y="1095856"/>
          <a:ext cx="5576724" cy="5388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Tree, Apple, Apple Tree, Nature, Fruit, Leaf, Foo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77147" y="2636912"/>
            <a:ext cx="1230737" cy="185383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pple, Fruit, Green, Healthy, Fresh, Diet, Nutrition"/>
          <p:cNvPicPr>
            <a:picLocks noChangeAspect="1" noChangeArrowheads="1"/>
          </p:cNvPicPr>
          <p:nvPr/>
        </p:nvPicPr>
        <p:blipFill>
          <a:blip r:embed="rId9" cstate="print">
            <a:clrChange>
              <a:clrFrom>
                <a:srgbClr val="F3F3F3"/>
              </a:clrFrom>
              <a:clrTo>
                <a:srgbClr val="F3F3F3">
                  <a:alpha val="0"/>
                </a:srgbClr>
              </a:clrTo>
            </a:clrChange>
            <a:extLst>
              <a:ext uri="{28A0092B-C50C-407E-A947-70E740481C1C}">
                <a14:useLocalDpi xmlns:a14="http://schemas.microsoft.com/office/drawing/2010/main" val="0"/>
              </a:ext>
            </a:extLst>
          </a:blip>
          <a:srcRect/>
          <a:stretch>
            <a:fillRect/>
          </a:stretch>
        </p:blipFill>
        <p:spPr bwMode="auto">
          <a:xfrm>
            <a:off x="8310578" y="4857760"/>
            <a:ext cx="1283317" cy="85554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pples, Fruits, Food, Red Apples, Healthy, Vitamins"/>
          <p:cNvPicPr>
            <a:picLocks noChangeAspect="1" noChangeArrowheads="1"/>
          </p:cNvPicPr>
          <p:nvPr/>
        </p:nvPicPr>
        <p:blipFill>
          <a:blip r:embed="rId10" cstate="print">
            <a:clrChange>
              <a:clrFrom>
                <a:srgbClr val="E0E5E1"/>
              </a:clrFrom>
              <a:clrTo>
                <a:srgbClr val="E0E5E1">
                  <a:alpha val="0"/>
                </a:srgbClr>
              </a:clrTo>
            </a:clrChange>
            <a:extLst>
              <a:ext uri="{28A0092B-C50C-407E-A947-70E740481C1C}">
                <a14:useLocalDpi xmlns:a14="http://schemas.microsoft.com/office/drawing/2010/main" val="0"/>
              </a:ext>
            </a:extLst>
          </a:blip>
          <a:srcRect t="12676"/>
          <a:stretch>
            <a:fillRect/>
          </a:stretch>
        </p:blipFill>
        <p:spPr bwMode="auto">
          <a:xfrm>
            <a:off x="9739338" y="4714884"/>
            <a:ext cx="1643074" cy="95803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Juice, Apple, Glass, Drink, Refreshment, Refreshing"/>
          <p:cNvPicPr>
            <a:picLocks noChangeAspect="1" noChangeArrowheads="1"/>
          </p:cNvPicPr>
          <p:nvPr/>
        </p:nvPicPr>
        <p:blipFill rotWithShape="1">
          <a:blip r:embed="rId11" cstate="print">
            <a:clrChange>
              <a:clrFrom>
                <a:srgbClr val="F5F5F5"/>
              </a:clrFrom>
              <a:clrTo>
                <a:srgbClr val="F5F5F5">
                  <a:alpha val="0"/>
                </a:srgbClr>
              </a:clrTo>
            </a:clrChange>
            <a:extLst>
              <a:ext uri="{28A0092B-C50C-407E-A947-70E740481C1C}">
                <a14:useLocalDpi xmlns:a14="http://schemas.microsoft.com/office/drawing/2010/main" val="0"/>
              </a:ext>
            </a:extLst>
          </a:blip>
          <a:srcRect l="-116" t="25744" r="116" b="10877"/>
          <a:stretch/>
        </p:blipFill>
        <p:spPr bwMode="auto">
          <a:xfrm>
            <a:off x="8760296" y="1128911"/>
            <a:ext cx="1489486" cy="125868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661435" y="188640"/>
            <a:ext cx="6891166" cy="664036"/>
            <a:chOff x="2711624" y="188640"/>
            <a:chExt cx="6264696" cy="664036"/>
          </a:xfrm>
        </p:grpSpPr>
        <p:cxnSp>
          <p:nvCxnSpPr>
            <p:cNvPr id="10" name="Straight Connector 9">
              <a:extLst>
                <a:ext uri="{FF2B5EF4-FFF2-40B4-BE49-F238E27FC236}">
                  <a16:creationId xmlns:a16="http://schemas.microsoft.com/office/drawing/2014/main" id="{32D908EE-79FF-4174-9857-68A391DD4B1F}"/>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Trapezoid 10">
              <a:extLst>
                <a:ext uri="{FF2B5EF4-FFF2-40B4-BE49-F238E27FC236}">
                  <a16:creationId xmlns:a16="http://schemas.microsoft.com/office/drawing/2014/main" id="{9B17E2E0-528D-46FB-99BD-E4189F94F641}"/>
                </a:ext>
              </a:extLst>
            </p:cNvPr>
            <p:cNvSpPr/>
            <p:nvPr/>
          </p:nvSpPr>
          <p:spPr>
            <a:xfrm>
              <a:off x="2711624" y="451950"/>
              <a:ext cx="6264696" cy="140467"/>
            </a:xfrm>
            <a:custGeom>
              <a:avLst/>
              <a:gdLst>
                <a:gd name="connsiteX0" fmla="*/ 0 w 7037281"/>
                <a:gd name="connsiteY0" fmla="*/ 952656 h 952656"/>
                <a:gd name="connsiteX1" fmla="*/ 238164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52656 h 952656"/>
                <a:gd name="connsiteX1" fmla="*/ 495339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81231 h 981231"/>
                <a:gd name="connsiteX1" fmla="*/ 495339 w 7037281"/>
                <a:gd name="connsiteY1" fmla="*/ 28575 h 981231"/>
                <a:gd name="connsiteX2" fmla="*/ 6441929 w 7037281"/>
                <a:gd name="connsiteY2" fmla="*/ 0 h 981231"/>
                <a:gd name="connsiteX3" fmla="*/ 7037281 w 7037281"/>
                <a:gd name="connsiteY3" fmla="*/ 981231 h 981231"/>
                <a:gd name="connsiteX4" fmla="*/ 0 w 7037281"/>
                <a:gd name="connsiteY4" fmla="*/ 981231 h 9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281" h="981231">
                  <a:moveTo>
                    <a:pt x="0" y="981231"/>
                  </a:moveTo>
                  <a:lnTo>
                    <a:pt x="495339" y="28575"/>
                  </a:lnTo>
                  <a:lnTo>
                    <a:pt x="6441929" y="0"/>
                  </a:lnTo>
                  <a:lnTo>
                    <a:pt x="7037281" y="981231"/>
                  </a:lnTo>
                  <a:lnTo>
                    <a:pt x="0" y="981231"/>
                  </a:lnTo>
                  <a:close/>
                </a:path>
              </a:pathLst>
            </a:custGeom>
            <a:solidFill>
              <a:schemeClr val="bg1">
                <a:lumMod val="95000"/>
                <a:alpha val="42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2" name="Group 33">
              <a:extLst>
                <a:ext uri="{FF2B5EF4-FFF2-40B4-BE49-F238E27FC236}">
                  <a16:creationId xmlns:a16="http://schemas.microsoft.com/office/drawing/2014/main" id="{BD260B26-3EFE-45E5-9C45-F3DD6CCA6AA9}"/>
                </a:ext>
              </a:extLst>
            </p:cNvPr>
            <p:cNvGrpSpPr/>
            <p:nvPr/>
          </p:nvGrpSpPr>
          <p:grpSpPr>
            <a:xfrm>
              <a:off x="2863974" y="188640"/>
              <a:ext cx="5832648" cy="664036"/>
              <a:chOff x="2863974" y="188640"/>
              <a:chExt cx="5832648" cy="664036"/>
            </a:xfrm>
          </p:grpSpPr>
          <p:cxnSp>
            <p:nvCxnSpPr>
              <p:cNvPr id="13" name="Straight Connector 12">
                <a:extLst>
                  <a:ext uri="{FF2B5EF4-FFF2-40B4-BE49-F238E27FC236}">
                    <a16:creationId xmlns:a16="http://schemas.microsoft.com/office/drawing/2014/main" id="{F6FBCA00-0154-4E3F-B913-B3020EFFA96C}"/>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Right Triangle 13">
                <a:extLst>
                  <a:ext uri="{FF2B5EF4-FFF2-40B4-BE49-F238E27FC236}">
                    <a16:creationId xmlns:a16="http://schemas.microsoft.com/office/drawing/2014/main" id="{4281993E-CCC4-431A-BA23-48CA2DCF52C5}"/>
                  </a:ext>
                </a:extLst>
              </p:cNvPr>
              <p:cNvSpPr/>
              <p:nvPr/>
            </p:nvSpPr>
            <p:spPr>
              <a:xfrm rot="3932278" flipH="1">
                <a:off x="3336208" y="122778"/>
                <a:ext cx="362767" cy="79881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ight Triangle 15">
                <a:extLst>
                  <a:ext uri="{FF2B5EF4-FFF2-40B4-BE49-F238E27FC236}">
                    <a16:creationId xmlns:a16="http://schemas.microsoft.com/office/drawing/2014/main" id="{0C760344-CB31-4774-B5F0-6A4FF8B64C28}"/>
                  </a:ext>
                </a:extLst>
              </p:cNvPr>
              <p:cNvSpPr/>
              <p:nvPr/>
            </p:nvSpPr>
            <p:spPr>
              <a:xfrm rot="17685956">
                <a:off x="8004298" y="127632"/>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Top Corners Rounded 57">
                <a:extLst>
                  <a:ext uri="{FF2B5EF4-FFF2-40B4-BE49-F238E27FC236}">
                    <a16:creationId xmlns:a16="http://schemas.microsoft.com/office/drawing/2014/main" id="{C6917BC1-5811-4507-8580-B33ECA72130C}"/>
                  </a:ext>
                </a:extLst>
              </p:cNvPr>
              <p:cNvSpPr/>
              <p:nvPr/>
            </p:nvSpPr>
            <p:spPr>
              <a:xfrm>
                <a:off x="3224014" y="188640"/>
                <a:ext cx="5256584" cy="664036"/>
              </a:xfrm>
              <a:prstGeom prst="round2SameRect">
                <a:avLst/>
              </a:prstGeom>
              <a:solidFill>
                <a:schemeClr val="accent5">
                  <a:lumMod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rPr>
                  <a:t>Lets Read Along</a:t>
                </a:r>
              </a:p>
            </p:txBody>
          </p:sp>
        </p:grpSp>
      </p:grpSp>
    </p:spTree>
    <p:extLst>
      <p:ext uri="{BB962C8B-B14F-4D97-AF65-F5344CB8AC3E}">
        <p14:creationId xmlns:p14="http://schemas.microsoft.com/office/powerpoint/2010/main" val="62086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graphicEl>
                                              <a:dgm id="{1DC5CA02-67B4-4A4D-9991-7EFEAC367331}"/>
                                            </p:graphicEl>
                                          </p:spTgt>
                                        </p:tgtEl>
                                        <p:attrNameLst>
                                          <p:attrName>style.visibility</p:attrName>
                                        </p:attrNameLst>
                                      </p:cBhvr>
                                      <p:to>
                                        <p:strVal val="visible"/>
                                      </p:to>
                                    </p:set>
                                    <p:animEffect transition="in" filter="wipe(left)">
                                      <p:cBhvr>
                                        <p:cTn id="7" dur="1000"/>
                                        <p:tgtEl>
                                          <p:spTgt spid="4">
                                            <p:graphicEl>
                                              <a:dgm id="{1DC5CA02-67B4-4A4D-9991-7EFEAC367331}"/>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graphicEl>
                                              <a:dgm id="{F263C0D9-6AA6-42A8-BC8F-FDE61A65C84A}"/>
                                            </p:graphicEl>
                                          </p:spTgt>
                                        </p:tgtEl>
                                        <p:attrNameLst>
                                          <p:attrName>style.visibility</p:attrName>
                                        </p:attrNameLst>
                                      </p:cBhvr>
                                      <p:to>
                                        <p:strVal val="visible"/>
                                      </p:to>
                                    </p:set>
                                    <p:animEffect transition="in" filter="wipe(left)">
                                      <p:cBhvr>
                                        <p:cTn id="11" dur="1000"/>
                                        <p:tgtEl>
                                          <p:spTgt spid="4">
                                            <p:graphicEl>
                                              <a:dgm id="{F263C0D9-6AA6-42A8-BC8F-FDE61A65C84A}"/>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graphicEl>
                                              <a:dgm id="{ABE264DB-A256-42FB-86A2-BA284DE8BEAA}"/>
                                            </p:graphicEl>
                                          </p:spTgt>
                                        </p:tgtEl>
                                        <p:attrNameLst>
                                          <p:attrName>style.visibility</p:attrName>
                                        </p:attrNameLst>
                                      </p:cBhvr>
                                      <p:to>
                                        <p:strVal val="visible"/>
                                      </p:to>
                                    </p:set>
                                    <p:animEffect transition="in" filter="wipe(left)">
                                      <p:cBhvr>
                                        <p:cTn id="15" dur="1000"/>
                                        <p:tgtEl>
                                          <p:spTgt spid="4">
                                            <p:graphicEl>
                                              <a:dgm id="{ABE264DB-A256-42FB-86A2-BA284DE8BEAA}"/>
                                            </p:graphic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4">
                                            <p:graphicEl>
                                              <a:dgm id="{F4268EA7-8003-4C17-8102-94FF1D8F94C5}"/>
                                            </p:graphicEl>
                                          </p:spTgt>
                                        </p:tgtEl>
                                        <p:attrNameLst>
                                          <p:attrName>style.visibility</p:attrName>
                                        </p:attrNameLst>
                                      </p:cBhvr>
                                      <p:to>
                                        <p:strVal val="visible"/>
                                      </p:to>
                                    </p:set>
                                    <p:animEffect transition="in" filter="wipe(left)">
                                      <p:cBhvr>
                                        <p:cTn id="19" dur="1000"/>
                                        <p:tgtEl>
                                          <p:spTgt spid="4">
                                            <p:graphicEl>
                                              <a:dgm id="{F4268EA7-8003-4C17-8102-94FF1D8F94C5}"/>
                                            </p:graphic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4">
                                            <p:graphicEl>
                                              <a:dgm id="{06A2D750-41D3-49ED-8A45-2A9F5AD42AA0}"/>
                                            </p:graphicEl>
                                          </p:spTgt>
                                        </p:tgtEl>
                                        <p:attrNameLst>
                                          <p:attrName>style.visibility</p:attrName>
                                        </p:attrNameLst>
                                      </p:cBhvr>
                                      <p:to>
                                        <p:strVal val="visible"/>
                                      </p:to>
                                    </p:set>
                                    <p:animEffect transition="in" filter="wipe(left)">
                                      <p:cBhvr>
                                        <p:cTn id="23" dur="1000"/>
                                        <p:tgtEl>
                                          <p:spTgt spid="4">
                                            <p:graphicEl>
                                              <a:dgm id="{06A2D750-41D3-49ED-8A45-2A9F5AD42AA0}"/>
                                            </p:graphic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4">
                                            <p:graphicEl>
                                              <a:dgm id="{59D5FC6B-FC19-4AFC-B910-26D83C42ABE4}"/>
                                            </p:graphicEl>
                                          </p:spTgt>
                                        </p:tgtEl>
                                        <p:attrNameLst>
                                          <p:attrName>style.visibility</p:attrName>
                                        </p:attrNameLst>
                                      </p:cBhvr>
                                      <p:to>
                                        <p:strVal val="visible"/>
                                      </p:to>
                                    </p:set>
                                    <p:animEffect transition="in" filter="wipe(left)">
                                      <p:cBhvr>
                                        <p:cTn id="27" dur="1000"/>
                                        <p:tgtEl>
                                          <p:spTgt spid="4">
                                            <p:graphicEl>
                                              <a:dgm id="{59D5FC6B-FC19-4AFC-B910-26D83C42ABE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graphicEl>
                                              <a:dgm id="{CAE7F011-AF02-4D37-950F-9433A95C87F8}"/>
                                            </p:graphicEl>
                                          </p:spTgt>
                                        </p:tgtEl>
                                        <p:attrNameLst>
                                          <p:attrName>style.visibility</p:attrName>
                                        </p:attrNameLst>
                                      </p:cBhvr>
                                      <p:to>
                                        <p:strVal val="visible"/>
                                      </p:to>
                                    </p:set>
                                    <p:animEffect transition="in" filter="wipe(left)">
                                      <p:cBhvr>
                                        <p:cTn id="32" dur="1000"/>
                                        <p:tgtEl>
                                          <p:spTgt spid="4">
                                            <p:graphicEl>
                                              <a:dgm id="{CAE7F011-AF02-4D37-950F-9433A95C87F8}"/>
                                            </p:graphic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4">
                                            <p:graphicEl>
                                              <a:dgm id="{7877D88A-6D4D-46CF-A850-AFBE4461CDAC}"/>
                                            </p:graphicEl>
                                          </p:spTgt>
                                        </p:tgtEl>
                                        <p:attrNameLst>
                                          <p:attrName>style.visibility</p:attrName>
                                        </p:attrNameLst>
                                      </p:cBhvr>
                                      <p:to>
                                        <p:strVal val="visible"/>
                                      </p:to>
                                    </p:set>
                                    <p:animEffect transition="in" filter="wipe(left)">
                                      <p:cBhvr>
                                        <p:cTn id="36" dur="1000"/>
                                        <p:tgtEl>
                                          <p:spTgt spid="4">
                                            <p:graphicEl>
                                              <a:dgm id="{7877D88A-6D4D-46CF-A850-AFBE4461CDAC}"/>
                                            </p:graphicEl>
                                          </p:spTgt>
                                        </p:tgtEl>
                                      </p:cBhvr>
                                    </p:animEffect>
                                  </p:childTnLst>
                                </p:cTn>
                              </p:par>
                            </p:childTnLst>
                          </p:cTn>
                        </p:par>
                        <p:par>
                          <p:cTn id="37" fill="hold">
                            <p:stCondLst>
                              <p:cond delay="2000"/>
                            </p:stCondLst>
                            <p:childTnLst>
                              <p:par>
                                <p:cTn id="38" presetID="53" presetClass="entr" presetSubtype="0" fill="hold" nodeType="afterEffect">
                                  <p:stCondLst>
                                    <p:cond delay="0"/>
                                  </p:stCondLst>
                                  <p:childTnLst>
                                    <p:set>
                                      <p:cBhvr>
                                        <p:cTn id="39" dur="1" fill="hold">
                                          <p:stCondLst>
                                            <p:cond delay="0"/>
                                          </p:stCondLst>
                                        </p:cTn>
                                        <p:tgtEl>
                                          <p:spTgt spid="5130"/>
                                        </p:tgtEl>
                                        <p:attrNameLst>
                                          <p:attrName>style.visibility</p:attrName>
                                        </p:attrNameLst>
                                      </p:cBhvr>
                                      <p:to>
                                        <p:strVal val="visible"/>
                                      </p:to>
                                    </p:set>
                                    <p:anim calcmode="lin" valueType="num">
                                      <p:cBhvr>
                                        <p:cTn id="40" dur="1000" fill="hold"/>
                                        <p:tgtEl>
                                          <p:spTgt spid="5130"/>
                                        </p:tgtEl>
                                        <p:attrNameLst>
                                          <p:attrName>ppt_w</p:attrName>
                                        </p:attrNameLst>
                                      </p:cBhvr>
                                      <p:tavLst>
                                        <p:tav tm="0">
                                          <p:val>
                                            <p:fltVal val="0"/>
                                          </p:val>
                                        </p:tav>
                                        <p:tav tm="100000">
                                          <p:val>
                                            <p:strVal val="#ppt_w"/>
                                          </p:val>
                                        </p:tav>
                                      </p:tavLst>
                                    </p:anim>
                                    <p:anim calcmode="lin" valueType="num">
                                      <p:cBhvr>
                                        <p:cTn id="41" dur="1000" fill="hold"/>
                                        <p:tgtEl>
                                          <p:spTgt spid="5130"/>
                                        </p:tgtEl>
                                        <p:attrNameLst>
                                          <p:attrName>ppt_h</p:attrName>
                                        </p:attrNameLst>
                                      </p:cBhvr>
                                      <p:tavLst>
                                        <p:tav tm="0">
                                          <p:val>
                                            <p:fltVal val="0"/>
                                          </p:val>
                                        </p:tav>
                                        <p:tav tm="100000">
                                          <p:val>
                                            <p:strVal val="#ppt_h"/>
                                          </p:val>
                                        </p:tav>
                                      </p:tavLst>
                                    </p:anim>
                                    <p:animEffect transition="in" filter="fade">
                                      <p:cBhvr>
                                        <p:cTn id="42" dur="1000"/>
                                        <p:tgtEl>
                                          <p:spTgt spid="5130"/>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4">
                                            <p:graphicEl>
                                              <a:dgm id="{FA390616-44F0-450C-A32A-31715213E46D}"/>
                                            </p:graphicEl>
                                          </p:spTgt>
                                        </p:tgtEl>
                                        <p:attrNameLst>
                                          <p:attrName>style.visibility</p:attrName>
                                        </p:attrNameLst>
                                      </p:cBhvr>
                                      <p:to>
                                        <p:strVal val="visible"/>
                                      </p:to>
                                    </p:set>
                                    <p:animEffect transition="in" filter="wipe(up)">
                                      <p:cBhvr>
                                        <p:cTn id="46" dur="500"/>
                                        <p:tgtEl>
                                          <p:spTgt spid="4">
                                            <p:graphicEl>
                                              <a:dgm id="{FA390616-44F0-450C-A32A-31715213E46D}"/>
                                            </p:graphicEl>
                                          </p:spTgt>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4">
                                            <p:graphicEl>
                                              <a:dgm id="{58F9833B-EADA-4949-AEA1-3BDB45B74F0C}"/>
                                            </p:graphicEl>
                                          </p:spTgt>
                                        </p:tgtEl>
                                        <p:attrNameLst>
                                          <p:attrName>style.visibility</p:attrName>
                                        </p:attrNameLst>
                                      </p:cBhvr>
                                      <p:to>
                                        <p:strVal val="visible"/>
                                      </p:to>
                                    </p:set>
                                    <p:animEffect transition="in" filter="wipe(left)">
                                      <p:cBhvr>
                                        <p:cTn id="50" dur="1000"/>
                                        <p:tgtEl>
                                          <p:spTgt spid="4">
                                            <p:graphicEl>
                                              <a:dgm id="{58F9833B-EADA-4949-AEA1-3BDB45B74F0C}"/>
                                            </p:graphicEl>
                                          </p:spTgt>
                                        </p:tgtEl>
                                      </p:cBhvr>
                                    </p:animEffect>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122"/>
                                        </p:tgtEl>
                                        <p:attrNameLst>
                                          <p:attrName>style.visibility</p:attrName>
                                        </p:attrNameLst>
                                      </p:cBhvr>
                                      <p:to>
                                        <p:strVal val="visible"/>
                                      </p:to>
                                    </p:set>
                                    <p:anim calcmode="lin" valueType="num">
                                      <p:cBhvr>
                                        <p:cTn id="54" dur="1000" fill="hold"/>
                                        <p:tgtEl>
                                          <p:spTgt spid="5122"/>
                                        </p:tgtEl>
                                        <p:attrNameLst>
                                          <p:attrName>ppt_w</p:attrName>
                                        </p:attrNameLst>
                                      </p:cBhvr>
                                      <p:tavLst>
                                        <p:tav tm="0">
                                          <p:val>
                                            <p:fltVal val="0"/>
                                          </p:val>
                                        </p:tav>
                                        <p:tav tm="100000">
                                          <p:val>
                                            <p:strVal val="#ppt_w"/>
                                          </p:val>
                                        </p:tav>
                                      </p:tavLst>
                                    </p:anim>
                                    <p:anim calcmode="lin" valueType="num">
                                      <p:cBhvr>
                                        <p:cTn id="55" dur="1000" fill="hold"/>
                                        <p:tgtEl>
                                          <p:spTgt spid="5122"/>
                                        </p:tgtEl>
                                        <p:attrNameLst>
                                          <p:attrName>ppt_h</p:attrName>
                                        </p:attrNameLst>
                                      </p:cBhvr>
                                      <p:tavLst>
                                        <p:tav tm="0">
                                          <p:val>
                                            <p:fltVal val="0"/>
                                          </p:val>
                                        </p:tav>
                                        <p:tav tm="100000">
                                          <p:val>
                                            <p:strVal val="#ppt_h"/>
                                          </p:val>
                                        </p:tav>
                                      </p:tavLst>
                                    </p:anim>
                                    <p:animEffect transition="in" filter="fade">
                                      <p:cBhvr>
                                        <p:cTn id="56" dur="1000"/>
                                        <p:tgtEl>
                                          <p:spTgt spid="51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4">
                                            <p:graphicEl>
                                              <a:dgm id="{8FBD4C2B-D5BA-4609-9771-BC8949C6187B}"/>
                                            </p:graphicEl>
                                          </p:spTgt>
                                        </p:tgtEl>
                                        <p:attrNameLst>
                                          <p:attrName>style.visibility</p:attrName>
                                        </p:attrNameLst>
                                      </p:cBhvr>
                                      <p:to>
                                        <p:strVal val="visible"/>
                                      </p:to>
                                    </p:set>
                                    <p:animEffect transition="in" filter="wipe(up)">
                                      <p:cBhvr>
                                        <p:cTn id="61" dur="500"/>
                                        <p:tgtEl>
                                          <p:spTgt spid="4">
                                            <p:graphicEl>
                                              <a:dgm id="{8FBD4C2B-D5BA-4609-9771-BC8949C6187B}"/>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4">
                                            <p:graphicEl>
                                              <a:dgm id="{DACBCDB0-BB5E-4668-9068-938918C62DC9}"/>
                                            </p:graphicEl>
                                          </p:spTgt>
                                        </p:tgtEl>
                                        <p:attrNameLst>
                                          <p:attrName>style.visibility</p:attrName>
                                        </p:attrNameLst>
                                      </p:cBhvr>
                                      <p:to>
                                        <p:strVal val="visible"/>
                                      </p:to>
                                    </p:set>
                                    <p:animEffect transition="in" filter="wipe(left)">
                                      <p:cBhvr>
                                        <p:cTn id="65" dur="1000"/>
                                        <p:tgtEl>
                                          <p:spTgt spid="4">
                                            <p:graphicEl>
                                              <a:dgm id="{DACBCDB0-BB5E-4668-9068-938918C62DC9}"/>
                                            </p:graphicEl>
                                          </p:spTgt>
                                        </p:tgtEl>
                                      </p:cBhvr>
                                    </p:animEffect>
                                  </p:childTnLst>
                                </p:cTn>
                              </p:par>
                            </p:childTnLst>
                          </p:cTn>
                        </p:par>
                        <p:par>
                          <p:cTn id="66" fill="hold">
                            <p:stCondLst>
                              <p:cond delay="1500"/>
                            </p:stCondLst>
                            <p:childTnLst>
                              <p:par>
                                <p:cTn id="67" presetID="22" presetClass="entr" presetSubtype="1" fill="hold" grpId="0" nodeType="afterEffect">
                                  <p:stCondLst>
                                    <p:cond delay="0"/>
                                  </p:stCondLst>
                                  <p:childTnLst>
                                    <p:set>
                                      <p:cBhvr>
                                        <p:cTn id="68" dur="1" fill="hold">
                                          <p:stCondLst>
                                            <p:cond delay="0"/>
                                          </p:stCondLst>
                                        </p:cTn>
                                        <p:tgtEl>
                                          <p:spTgt spid="4">
                                            <p:graphicEl>
                                              <a:dgm id="{32F7F412-2465-40E1-87BB-000A75D97D40}"/>
                                            </p:graphicEl>
                                          </p:spTgt>
                                        </p:tgtEl>
                                        <p:attrNameLst>
                                          <p:attrName>style.visibility</p:attrName>
                                        </p:attrNameLst>
                                      </p:cBhvr>
                                      <p:to>
                                        <p:strVal val="visible"/>
                                      </p:to>
                                    </p:set>
                                    <p:animEffect transition="in" filter="wipe(up)">
                                      <p:cBhvr>
                                        <p:cTn id="69" dur="500"/>
                                        <p:tgtEl>
                                          <p:spTgt spid="4">
                                            <p:graphicEl>
                                              <a:dgm id="{32F7F412-2465-40E1-87BB-000A75D97D40}"/>
                                            </p:graphicEl>
                                          </p:spTgt>
                                        </p:tgtEl>
                                      </p:cBhvr>
                                    </p:animEffect>
                                  </p:childTnLst>
                                </p:cTn>
                              </p:par>
                            </p:childTnLst>
                          </p:cTn>
                        </p:par>
                        <p:par>
                          <p:cTn id="70" fill="hold">
                            <p:stCondLst>
                              <p:cond delay="2000"/>
                            </p:stCondLst>
                            <p:childTnLst>
                              <p:par>
                                <p:cTn id="71" presetID="22" presetClass="entr" presetSubtype="8" fill="hold" grpId="0" nodeType="afterEffect">
                                  <p:stCondLst>
                                    <p:cond delay="0"/>
                                  </p:stCondLst>
                                  <p:childTnLst>
                                    <p:set>
                                      <p:cBhvr>
                                        <p:cTn id="72" dur="1" fill="hold">
                                          <p:stCondLst>
                                            <p:cond delay="0"/>
                                          </p:stCondLst>
                                        </p:cTn>
                                        <p:tgtEl>
                                          <p:spTgt spid="4">
                                            <p:graphicEl>
                                              <a:dgm id="{68E9B120-E82F-4076-96A3-613E6F2D404E}"/>
                                            </p:graphicEl>
                                          </p:spTgt>
                                        </p:tgtEl>
                                        <p:attrNameLst>
                                          <p:attrName>style.visibility</p:attrName>
                                        </p:attrNameLst>
                                      </p:cBhvr>
                                      <p:to>
                                        <p:strVal val="visible"/>
                                      </p:to>
                                    </p:set>
                                    <p:animEffect transition="in" filter="wipe(left)">
                                      <p:cBhvr>
                                        <p:cTn id="73" dur="1000"/>
                                        <p:tgtEl>
                                          <p:spTgt spid="4">
                                            <p:graphicEl>
                                              <a:dgm id="{68E9B120-E82F-4076-96A3-613E6F2D404E}"/>
                                            </p:graphicEl>
                                          </p:spTgt>
                                        </p:tgtEl>
                                      </p:cBhvr>
                                    </p:animEffect>
                                  </p:childTnLst>
                                </p:cTn>
                              </p:par>
                            </p:childTnLst>
                          </p:cTn>
                        </p:par>
                        <p:par>
                          <p:cTn id="74" fill="hold">
                            <p:stCondLst>
                              <p:cond delay="3000"/>
                            </p:stCondLst>
                            <p:childTnLst>
                              <p:par>
                                <p:cTn id="75" presetID="22" presetClass="entr" presetSubtype="1" fill="hold" grpId="0" nodeType="afterEffect">
                                  <p:stCondLst>
                                    <p:cond delay="0"/>
                                  </p:stCondLst>
                                  <p:childTnLst>
                                    <p:set>
                                      <p:cBhvr>
                                        <p:cTn id="76" dur="1" fill="hold">
                                          <p:stCondLst>
                                            <p:cond delay="0"/>
                                          </p:stCondLst>
                                        </p:cTn>
                                        <p:tgtEl>
                                          <p:spTgt spid="4">
                                            <p:graphicEl>
                                              <a:dgm id="{03219737-200C-4E91-A9AE-B74C2E6DE57D}"/>
                                            </p:graphicEl>
                                          </p:spTgt>
                                        </p:tgtEl>
                                        <p:attrNameLst>
                                          <p:attrName>style.visibility</p:attrName>
                                        </p:attrNameLst>
                                      </p:cBhvr>
                                      <p:to>
                                        <p:strVal val="visible"/>
                                      </p:to>
                                    </p:set>
                                    <p:animEffect transition="in" filter="wipe(up)">
                                      <p:cBhvr>
                                        <p:cTn id="77" dur="500"/>
                                        <p:tgtEl>
                                          <p:spTgt spid="4">
                                            <p:graphicEl>
                                              <a:dgm id="{03219737-200C-4E91-A9AE-B74C2E6DE57D}"/>
                                            </p:graphicEl>
                                          </p:spTgt>
                                        </p:tgtEl>
                                      </p:cBhvr>
                                    </p:animEffect>
                                  </p:childTnLst>
                                </p:cTn>
                              </p:par>
                            </p:childTnLst>
                          </p:cTn>
                        </p:par>
                        <p:par>
                          <p:cTn id="78" fill="hold">
                            <p:stCondLst>
                              <p:cond delay="3500"/>
                            </p:stCondLst>
                            <p:childTnLst>
                              <p:par>
                                <p:cTn id="79" presetID="22" presetClass="entr" presetSubtype="8" fill="hold" grpId="0" nodeType="afterEffect">
                                  <p:stCondLst>
                                    <p:cond delay="0"/>
                                  </p:stCondLst>
                                  <p:childTnLst>
                                    <p:set>
                                      <p:cBhvr>
                                        <p:cTn id="80" dur="1" fill="hold">
                                          <p:stCondLst>
                                            <p:cond delay="0"/>
                                          </p:stCondLst>
                                        </p:cTn>
                                        <p:tgtEl>
                                          <p:spTgt spid="4">
                                            <p:graphicEl>
                                              <a:dgm id="{BCE08010-95EC-4ADB-928A-AE9D318A9BD0}"/>
                                            </p:graphicEl>
                                          </p:spTgt>
                                        </p:tgtEl>
                                        <p:attrNameLst>
                                          <p:attrName>style.visibility</p:attrName>
                                        </p:attrNameLst>
                                      </p:cBhvr>
                                      <p:to>
                                        <p:strVal val="visible"/>
                                      </p:to>
                                    </p:set>
                                    <p:animEffect transition="in" filter="wipe(left)">
                                      <p:cBhvr>
                                        <p:cTn id="81" dur="1000"/>
                                        <p:tgtEl>
                                          <p:spTgt spid="4">
                                            <p:graphicEl>
                                              <a:dgm id="{BCE08010-95EC-4ADB-928A-AE9D318A9BD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4">
                                            <p:graphicEl>
                                              <a:dgm id="{68AF3BF5-D1D0-4942-AB76-84FAFC66B296}"/>
                                            </p:graphicEl>
                                          </p:spTgt>
                                        </p:tgtEl>
                                        <p:attrNameLst>
                                          <p:attrName>style.visibility</p:attrName>
                                        </p:attrNameLst>
                                      </p:cBhvr>
                                      <p:to>
                                        <p:strVal val="visible"/>
                                      </p:to>
                                    </p:set>
                                    <p:animEffect transition="in" filter="wipe(up)">
                                      <p:cBhvr>
                                        <p:cTn id="86" dur="500"/>
                                        <p:tgtEl>
                                          <p:spTgt spid="4">
                                            <p:graphicEl>
                                              <a:dgm id="{68AF3BF5-D1D0-4942-AB76-84FAFC66B296}"/>
                                            </p:graphicEl>
                                          </p:spTgt>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4">
                                            <p:graphicEl>
                                              <a:dgm id="{7A8CF4F3-FF09-4E04-92BB-CBF2FC744A42}"/>
                                            </p:graphicEl>
                                          </p:spTgt>
                                        </p:tgtEl>
                                        <p:attrNameLst>
                                          <p:attrName>style.visibility</p:attrName>
                                        </p:attrNameLst>
                                      </p:cBhvr>
                                      <p:to>
                                        <p:strVal val="visible"/>
                                      </p:to>
                                    </p:set>
                                    <p:animEffect transition="in" filter="wipe(left)">
                                      <p:cBhvr>
                                        <p:cTn id="90" dur="1000"/>
                                        <p:tgtEl>
                                          <p:spTgt spid="4">
                                            <p:graphicEl>
                                              <a:dgm id="{7A8CF4F3-FF09-4E04-92BB-CBF2FC744A42}"/>
                                            </p:graphicEl>
                                          </p:spTgt>
                                        </p:tgtEl>
                                      </p:cBhvr>
                                    </p:animEffect>
                                  </p:childTnLst>
                                </p:cTn>
                              </p:par>
                            </p:childTnLst>
                          </p:cTn>
                        </p:par>
                        <p:par>
                          <p:cTn id="91" fill="hold">
                            <p:stCondLst>
                              <p:cond delay="1500"/>
                            </p:stCondLst>
                            <p:childTnLst>
                              <p:par>
                                <p:cTn id="92" presetID="53" presetClass="entr" presetSubtype="0" fill="hold" nodeType="afterEffect">
                                  <p:stCondLst>
                                    <p:cond delay="0"/>
                                  </p:stCondLst>
                                  <p:childTnLst>
                                    <p:set>
                                      <p:cBhvr>
                                        <p:cTn id="93" dur="1" fill="hold">
                                          <p:stCondLst>
                                            <p:cond delay="0"/>
                                          </p:stCondLst>
                                        </p:cTn>
                                        <p:tgtEl>
                                          <p:spTgt spid="5126"/>
                                        </p:tgtEl>
                                        <p:attrNameLst>
                                          <p:attrName>style.visibility</p:attrName>
                                        </p:attrNameLst>
                                      </p:cBhvr>
                                      <p:to>
                                        <p:strVal val="visible"/>
                                      </p:to>
                                    </p:set>
                                    <p:anim calcmode="lin" valueType="num">
                                      <p:cBhvr>
                                        <p:cTn id="94" dur="1000" fill="hold"/>
                                        <p:tgtEl>
                                          <p:spTgt spid="5126"/>
                                        </p:tgtEl>
                                        <p:attrNameLst>
                                          <p:attrName>ppt_w</p:attrName>
                                        </p:attrNameLst>
                                      </p:cBhvr>
                                      <p:tavLst>
                                        <p:tav tm="0">
                                          <p:val>
                                            <p:fltVal val="0"/>
                                          </p:val>
                                        </p:tav>
                                        <p:tav tm="100000">
                                          <p:val>
                                            <p:strVal val="#ppt_w"/>
                                          </p:val>
                                        </p:tav>
                                      </p:tavLst>
                                    </p:anim>
                                    <p:anim calcmode="lin" valueType="num">
                                      <p:cBhvr>
                                        <p:cTn id="95" dur="1000" fill="hold"/>
                                        <p:tgtEl>
                                          <p:spTgt spid="5126"/>
                                        </p:tgtEl>
                                        <p:attrNameLst>
                                          <p:attrName>ppt_h</p:attrName>
                                        </p:attrNameLst>
                                      </p:cBhvr>
                                      <p:tavLst>
                                        <p:tav tm="0">
                                          <p:val>
                                            <p:fltVal val="0"/>
                                          </p:val>
                                        </p:tav>
                                        <p:tav tm="100000">
                                          <p:val>
                                            <p:strVal val="#ppt_h"/>
                                          </p:val>
                                        </p:tav>
                                      </p:tavLst>
                                    </p:anim>
                                    <p:animEffect transition="in" filter="fade">
                                      <p:cBhvr>
                                        <p:cTn id="96" dur="1000"/>
                                        <p:tgtEl>
                                          <p:spTgt spid="5126"/>
                                        </p:tgtEl>
                                      </p:cBhvr>
                                    </p:animEffect>
                                  </p:childTnLst>
                                </p:cTn>
                              </p:par>
                            </p:childTnLst>
                          </p:cTn>
                        </p:par>
                        <p:par>
                          <p:cTn id="97" fill="hold">
                            <p:stCondLst>
                              <p:cond delay="2500"/>
                            </p:stCondLst>
                            <p:childTnLst>
                              <p:par>
                                <p:cTn id="98" presetID="53" presetClass="entr" presetSubtype="0" fill="hold" nodeType="afterEffect">
                                  <p:stCondLst>
                                    <p:cond delay="0"/>
                                  </p:stCondLst>
                                  <p:childTnLst>
                                    <p:set>
                                      <p:cBhvr>
                                        <p:cTn id="99" dur="1" fill="hold">
                                          <p:stCondLst>
                                            <p:cond delay="0"/>
                                          </p:stCondLst>
                                        </p:cTn>
                                        <p:tgtEl>
                                          <p:spTgt spid="5128"/>
                                        </p:tgtEl>
                                        <p:attrNameLst>
                                          <p:attrName>style.visibility</p:attrName>
                                        </p:attrNameLst>
                                      </p:cBhvr>
                                      <p:to>
                                        <p:strVal val="visible"/>
                                      </p:to>
                                    </p:set>
                                    <p:anim calcmode="lin" valueType="num">
                                      <p:cBhvr>
                                        <p:cTn id="100" dur="1000" fill="hold"/>
                                        <p:tgtEl>
                                          <p:spTgt spid="5128"/>
                                        </p:tgtEl>
                                        <p:attrNameLst>
                                          <p:attrName>ppt_w</p:attrName>
                                        </p:attrNameLst>
                                      </p:cBhvr>
                                      <p:tavLst>
                                        <p:tav tm="0">
                                          <p:val>
                                            <p:fltVal val="0"/>
                                          </p:val>
                                        </p:tav>
                                        <p:tav tm="100000">
                                          <p:val>
                                            <p:strVal val="#ppt_w"/>
                                          </p:val>
                                        </p:tav>
                                      </p:tavLst>
                                    </p:anim>
                                    <p:anim calcmode="lin" valueType="num">
                                      <p:cBhvr>
                                        <p:cTn id="101" dur="1000" fill="hold"/>
                                        <p:tgtEl>
                                          <p:spTgt spid="5128"/>
                                        </p:tgtEl>
                                        <p:attrNameLst>
                                          <p:attrName>ppt_h</p:attrName>
                                        </p:attrNameLst>
                                      </p:cBhvr>
                                      <p:tavLst>
                                        <p:tav tm="0">
                                          <p:val>
                                            <p:fltVal val="0"/>
                                          </p:val>
                                        </p:tav>
                                        <p:tav tm="100000">
                                          <p:val>
                                            <p:strVal val="#ppt_h"/>
                                          </p:val>
                                        </p:tav>
                                      </p:tavLst>
                                    </p:anim>
                                    <p:animEffect transition="in" filter="fade">
                                      <p:cBhvr>
                                        <p:cTn id="102" dur="1000"/>
                                        <p:tgtEl>
                                          <p:spTgt spid="5128"/>
                                        </p:tgtEl>
                                      </p:cBhvr>
                                    </p:animEffect>
                                  </p:childTnLst>
                                </p:cTn>
                              </p:par>
                            </p:childTnLst>
                          </p:cTn>
                        </p:par>
                        <p:par>
                          <p:cTn id="103" fill="hold">
                            <p:stCondLst>
                              <p:cond delay="3500"/>
                            </p:stCondLst>
                            <p:childTnLst>
                              <p:par>
                                <p:cTn id="104" presetID="22" presetClass="entr" presetSubtype="1" fill="hold" grpId="0" nodeType="afterEffect">
                                  <p:stCondLst>
                                    <p:cond delay="0"/>
                                  </p:stCondLst>
                                  <p:childTnLst>
                                    <p:set>
                                      <p:cBhvr>
                                        <p:cTn id="105" dur="1" fill="hold">
                                          <p:stCondLst>
                                            <p:cond delay="0"/>
                                          </p:stCondLst>
                                        </p:cTn>
                                        <p:tgtEl>
                                          <p:spTgt spid="4">
                                            <p:graphicEl>
                                              <a:dgm id="{80676404-D08A-4201-97C7-B8F3E03FFFC5}"/>
                                            </p:graphicEl>
                                          </p:spTgt>
                                        </p:tgtEl>
                                        <p:attrNameLst>
                                          <p:attrName>style.visibility</p:attrName>
                                        </p:attrNameLst>
                                      </p:cBhvr>
                                      <p:to>
                                        <p:strVal val="visible"/>
                                      </p:to>
                                    </p:set>
                                    <p:animEffect transition="in" filter="wipe(up)">
                                      <p:cBhvr>
                                        <p:cTn id="106" dur="500"/>
                                        <p:tgtEl>
                                          <p:spTgt spid="4">
                                            <p:graphicEl>
                                              <a:dgm id="{80676404-D08A-4201-97C7-B8F3E03FFFC5}"/>
                                            </p:graphicEl>
                                          </p:spTgt>
                                        </p:tgtEl>
                                      </p:cBhvr>
                                    </p:animEffect>
                                  </p:childTnLst>
                                </p:cTn>
                              </p:par>
                            </p:childTnLst>
                          </p:cTn>
                        </p:par>
                        <p:par>
                          <p:cTn id="107" fill="hold">
                            <p:stCondLst>
                              <p:cond delay="4000"/>
                            </p:stCondLst>
                            <p:childTnLst>
                              <p:par>
                                <p:cTn id="108" presetID="22" presetClass="entr" presetSubtype="8" fill="hold" grpId="0" nodeType="afterEffect">
                                  <p:stCondLst>
                                    <p:cond delay="0"/>
                                  </p:stCondLst>
                                  <p:childTnLst>
                                    <p:set>
                                      <p:cBhvr>
                                        <p:cTn id="109" dur="1" fill="hold">
                                          <p:stCondLst>
                                            <p:cond delay="0"/>
                                          </p:stCondLst>
                                        </p:cTn>
                                        <p:tgtEl>
                                          <p:spTgt spid="4">
                                            <p:graphicEl>
                                              <a:dgm id="{6CC2A152-7512-4B95-8782-3CF328EA579E}"/>
                                            </p:graphicEl>
                                          </p:spTgt>
                                        </p:tgtEl>
                                        <p:attrNameLst>
                                          <p:attrName>style.visibility</p:attrName>
                                        </p:attrNameLst>
                                      </p:cBhvr>
                                      <p:to>
                                        <p:strVal val="visible"/>
                                      </p:to>
                                    </p:set>
                                    <p:animEffect transition="in" filter="wipe(left)">
                                      <p:cBhvr>
                                        <p:cTn id="110" dur="1000"/>
                                        <p:tgtEl>
                                          <p:spTgt spid="4">
                                            <p:graphicEl>
                                              <a:dgm id="{6CC2A152-7512-4B95-8782-3CF328EA57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B0B246D4-A867-4314-A876-2A65DD84D522}"/>
              </a:ext>
            </a:extLst>
          </p:cNvPr>
          <p:cNvSpPr/>
          <p:nvPr/>
        </p:nvSpPr>
        <p:spPr>
          <a:xfrm>
            <a:off x="1811087" y="1357490"/>
            <a:ext cx="4937760" cy="488510"/>
          </a:xfrm>
          <a:custGeom>
            <a:avLst/>
            <a:gdLst>
              <a:gd name="connsiteX0" fmla="*/ 0 w 4703120"/>
              <a:gd name="connsiteY0" fmla="*/ 0 h 488508"/>
              <a:gd name="connsiteX1" fmla="*/ 4458866 w 4703120"/>
              <a:gd name="connsiteY1" fmla="*/ 0 h 488508"/>
              <a:gd name="connsiteX2" fmla="*/ 4703120 w 4703120"/>
              <a:gd name="connsiteY2" fmla="*/ 244254 h 488508"/>
              <a:gd name="connsiteX3" fmla="*/ 4458866 w 4703120"/>
              <a:gd name="connsiteY3" fmla="*/ 488508 h 488508"/>
              <a:gd name="connsiteX4" fmla="*/ 0 w 4703120"/>
              <a:gd name="connsiteY4" fmla="*/ 488508 h 488508"/>
              <a:gd name="connsiteX5" fmla="*/ 0 w 4703120"/>
              <a:gd name="connsiteY5" fmla="*/ 0 h 48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3120" h="488508">
                <a:moveTo>
                  <a:pt x="4703120" y="488507"/>
                </a:moveTo>
                <a:lnTo>
                  <a:pt x="244254" y="488507"/>
                </a:lnTo>
                <a:lnTo>
                  <a:pt x="0" y="244254"/>
                </a:lnTo>
                <a:lnTo>
                  <a:pt x="244254" y="1"/>
                </a:lnTo>
                <a:lnTo>
                  <a:pt x="4703120" y="1"/>
                </a:lnTo>
                <a:lnTo>
                  <a:pt x="4703120" y="488507"/>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lt1">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337546" tIns="91441" rIns="170688" bIns="91441" numCol="1" spcCol="1270" anchor="ctr" anchorCtr="0">
            <a:noAutofit/>
          </a:bodyPr>
          <a:lstStyle/>
          <a:p>
            <a:pPr marL="0" lvl="0" indent="0" defTabSz="1066800">
              <a:lnSpc>
                <a:spcPct val="90000"/>
              </a:lnSpc>
              <a:spcBef>
                <a:spcPct val="0"/>
              </a:spcBef>
              <a:spcAft>
                <a:spcPct val="35000"/>
              </a:spcAft>
              <a:buNone/>
            </a:pPr>
            <a:r>
              <a:rPr lang="en-IN" sz="2400" kern="1200" dirty="0"/>
              <a:t>An </a:t>
            </a:r>
            <a:r>
              <a:rPr lang="en-IN" sz="2400" kern="1200" dirty="0">
                <a:solidFill>
                  <a:srgbClr val="0070C0"/>
                </a:solidFill>
              </a:rPr>
              <a:t>ADJECTIVE</a:t>
            </a:r>
            <a:r>
              <a:rPr lang="en-IN" sz="2400" kern="1200" dirty="0"/>
              <a:t> describes a noun</a:t>
            </a:r>
          </a:p>
        </p:txBody>
      </p:sp>
      <p:sp>
        <p:nvSpPr>
          <p:cNvPr id="5" name="Oval 4">
            <a:extLst>
              <a:ext uri="{FF2B5EF4-FFF2-40B4-BE49-F238E27FC236}">
                <a16:creationId xmlns:a16="http://schemas.microsoft.com/office/drawing/2014/main" id="{19A56086-3690-444D-9251-49B27419F20D}"/>
              </a:ext>
            </a:extLst>
          </p:cNvPr>
          <p:cNvSpPr/>
          <p:nvPr/>
        </p:nvSpPr>
        <p:spPr>
          <a:xfrm>
            <a:off x="1360023" y="1357491"/>
            <a:ext cx="488508" cy="488508"/>
          </a:xfrm>
          <a:prstGeom prst="ellipse">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6" name="Freeform: Shape 5">
            <a:extLst>
              <a:ext uri="{FF2B5EF4-FFF2-40B4-BE49-F238E27FC236}">
                <a16:creationId xmlns:a16="http://schemas.microsoft.com/office/drawing/2014/main" id="{D8F87A68-3DA5-411A-BE0C-81CA41300B67}"/>
              </a:ext>
            </a:extLst>
          </p:cNvPr>
          <p:cNvSpPr/>
          <p:nvPr/>
        </p:nvSpPr>
        <p:spPr>
          <a:xfrm>
            <a:off x="1811087" y="1991822"/>
            <a:ext cx="4937760" cy="488510"/>
          </a:xfrm>
          <a:custGeom>
            <a:avLst/>
            <a:gdLst>
              <a:gd name="connsiteX0" fmla="*/ 0 w 4275564"/>
              <a:gd name="connsiteY0" fmla="*/ 0 h 488508"/>
              <a:gd name="connsiteX1" fmla="*/ 4031310 w 4275564"/>
              <a:gd name="connsiteY1" fmla="*/ 0 h 488508"/>
              <a:gd name="connsiteX2" fmla="*/ 4275564 w 4275564"/>
              <a:gd name="connsiteY2" fmla="*/ 244254 h 488508"/>
              <a:gd name="connsiteX3" fmla="*/ 4031310 w 4275564"/>
              <a:gd name="connsiteY3" fmla="*/ 488508 h 488508"/>
              <a:gd name="connsiteX4" fmla="*/ 0 w 4275564"/>
              <a:gd name="connsiteY4" fmla="*/ 488508 h 488508"/>
              <a:gd name="connsiteX5" fmla="*/ 0 w 4275564"/>
              <a:gd name="connsiteY5" fmla="*/ 0 h 48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5564" h="488508">
                <a:moveTo>
                  <a:pt x="4275564" y="488507"/>
                </a:moveTo>
                <a:lnTo>
                  <a:pt x="244254" y="488507"/>
                </a:lnTo>
                <a:lnTo>
                  <a:pt x="0" y="244254"/>
                </a:lnTo>
                <a:lnTo>
                  <a:pt x="244254" y="1"/>
                </a:lnTo>
                <a:lnTo>
                  <a:pt x="4275564" y="1"/>
                </a:lnTo>
                <a:lnTo>
                  <a:pt x="4275564" y="488507"/>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lt1">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337546" tIns="76201" rIns="142240" bIns="76201" numCol="1" spcCol="1270" anchor="ctr" anchorCtr="0">
            <a:noAutofit/>
          </a:bodyPr>
          <a:lstStyle/>
          <a:p>
            <a:pPr marL="0" lvl="0" indent="0" defTabSz="889000">
              <a:lnSpc>
                <a:spcPct val="90000"/>
              </a:lnSpc>
              <a:spcBef>
                <a:spcPct val="0"/>
              </a:spcBef>
              <a:spcAft>
                <a:spcPct val="35000"/>
              </a:spcAft>
              <a:buNone/>
            </a:pPr>
            <a:r>
              <a:rPr lang="en-IN" sz="2400" kern="1200" dirty="0"/>
              <a:t>Let’s describe a TOY now…</a:t>
            </a:r>
          </a:p>
        </p:txBody>
      </p:sp>
      <p:sp>
        <p:nvSpPr>
          <p:cNvPr id="7" name="Oval 6">
            <a:extLst>
              <a:ext uri="{FF2B5EF4-FFF2-40B4-BE49-F238E27FC236}">
                <a16:creationId xmlns:a16="http://schemas.microsoft.com/office/drawing/2014/main" id="{C040321D-372D-4905-B6D1-CEFB9511B284}"/>
              </a:ext>
            </a:extLst>
          </p:cNvPr>
          <p:cNvSpPr/>
          <p:nvPr/>
        </p:nvSpPr>
        <p:spPr>
          <a:xfrm>
            <a:off x="1360023" y="1991823"/>
            <a:ext cx="488508" cy="488508"/>
          </a:xfrm>
          <a:prstGeom prst="ellipse">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8" name="Freeform: Shape 7">
            <a:extLst>
              <a:ext uri="{FF2B5EF4-FFF2-40B4-BE49-F238E27FC236}">
                <a16:creationId xmlns:a16="http://schemas.microsoft.com/office/drawing/2014/main" id="{B5AB7812-461F-4787-BE0C-5FB075E1DD28}"/>
              </a:ext>
            </a:extLst>
          </p:cNvPr>
          <p:cNvSpPr/>
          <p:nvPr/>
        </p:nvSpPr>
        <p:spPr>
          <a:xfrm>
            <a:off x="1811087" y="2626155"/>
            <a:ext cx="4937760" cy="488510"/>
          </a:xfrm>
          <a:custGeom>
            <a:avLst/>
            <a:gdLst>
              <a:gd name="connsiteX0" fmla="*/ 0 w 4275564"/>
              <a:gd name="connsiteY0" fmla="*/ 0 h 488508"/>
              <a:gd name="connsiteX1" fmla="*/ 4031310 w 4275564"/>
              <a:gd name="connsiteY1" fmla="*/ 0 h 488508"/>
              <a:gd name="connsiteX2" fmla="*/ 4275564 w 4275564"/>
              <a:gd name="connsiteY2" fmla="*/ 244254 h 488508"/>
              <a:gd name="connsiteX3" fmla="*/ 4031310 w 4275564"/>
              <a:gd name="connsiteY3" fmla="*/ 488508 h 488508"/>
              <a:gd name="connsiteX4" fmla="*/ 0 w 4275564"/>
              <a:gd name="connsiteY4" fmla="*/ 488508 h 488508"/>
              <a:gd name="connsiteX5" fmla="*/ 0 w 4275564"/>
              <a:gd name="connsiteY5" fmla="*/ 0 h 48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5564" h="488508">
                <a:moveTo>
                  <a:pt x="4275564" y="488507"/>
                </a:moveTo>
                <a:lnTo>
                  <a:pt x="244254" y="488507"/>
                </a:lnTo>
                <a:lnTo>
                  <a:pt x="0" y="244254"/>
                </a:lnTo>
                <a:lnTo>
                  <a:pt x="244254" y="1"/>
                </a:lnTo>
                <a:lnTo>
                  <a:pt x="4275564" y="1"/>
                </a:lnTo>
                <a:lnTo>
                  <a:pt x="4275564" y="488507"/>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lt1">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337546" tIns="76201" rIns="142240" bIns="76201" numCol="1" spcCol="1270" anchor="ctr" anchorCtr="0">
            <a:noAutofit/>
          </a:bodyPr>
          <a:lstStyle/>
          <a:p>
            <a:pPr marL="0" lvl="0" indent="0" defTabSz="889000">
              <a:lnSpc>
                <a:spcPct val="90000"/>
              </a:lnSpc>
              <a:spcBef>
                <a:spcPct val="0"/>
              </a:spcBef>
              <a:spcAft>
                <a:spcPct val="35000"/>
              </a:spcAft>
              <a:buNone/>
            </a:pPr>
            <a:r>
              <a:rPr lang="en-IN" sz="2400" kern="1200" dirty="0"/>
              <a:t>It’s a </a:t>
            </a:r>
            <a:r>
              <a:rPr lang="en-IN" sz="2400" kern="1200" dirty="0">
                <a:solidFill>
                  <a:srgbClr val="0070C0"/>
                </a:solidFill>
              </a:rPr>
              <a:t>PRETTY</a:t>
            </a:r>
            <a:r>
              <a:rPr lang="en-IN" sz="2400" kern="1200" dirty="0"/>
              <a:t> toy</a:t>
            </a:r>
          </a:p>
        </p:txBody>
      </p:sp>
      <p:sp>
        <p:nvSpPr>
          <p:cNvPr id="25" name="Oval 24">
            <a:extLst>
              <a:ext uri="{FF2B5EF4-FFF2-40B4-BE49-F238E27FC236}">
                <a16:creationId xmlns:a16="http://schemas.microsoft.com/office/drawing/2014/main" id="{D2DC9052-B8D0-4D47-8D2A-51FF873A6D56}"/>
              </a:ext>
            </a:extLst>
          </p:cNvPr>
          <p:cNvSpPr/>
          <p:nvPr/>
        </p:nvSpPr>
        <p:spPr>
          <a:xfrm>
            <a:off x="1360023" y="2626156"/>
            <a:ext cx="488508" cy="488508"/>
          </a:xfrm>
          <a:prstGeom prst="ellipse">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26" name="Freeform: Shape 25">
            <a:extLst>
              <a:ext uri="{FF2B5EF4-FFF2-40B4-BE49-F238E27FC236}">
                <a16:creationId xmlns:a16="http://schemas.microsoft.com/office/drawing/2014/main" id="{F90D9965-F5DE-45D8-ACE1-71F512540F5E}"/>
              </a:ext>
            </a:extLst>
          </p:cNvPr>
          <p:cNvSpPr/>
          <p:nvPr/>
        </p:nvSpPr>
        <p:spPr>
          <a:xfrm>
            <a:off x="1811087" y="3260487"/>
            <a:ext cx="4937760" cy="488509"/>
          </a:xfrm>
          <a:custGeom>
            <a:avLst/>
            <a:gdLst>
              <a:gd name="connsiteX0" fmla="*/ 0 w 4275564"/>
              <a:gd name="connsiteY0" fmla="*/ 0 h 488508"/>
              <a:gd name="connsiteX1" fmla="*/ 4031310 w 4275564"/>
              <a:gd name="connsiteY1" fmla="*/ 0 h 488508"/>
              <a:gd name="connsiteX2" fmla="*/ 4275564 w 4275564"/>
              <a:gd name="connsiteY2" fmla="*/ 244254 h 488508"/>
              <a:gd name="connsiteX3" fmla="*/ 4031310 w 4275564"/>
              <a:gd name="connsiteY3" fmla="*/ 488508 h 488508"/>
              <a:gd name="connsiteX4" fmla="*/ 0 w 4275564"/>
              <a:gd name="connsiteY4" fmla="*/ 488508 h 488508"/>
              <a:gd name="connsiteX5" fmla="*/ 0 w 4275564"/>
              <a:gd name="connsiteY5" fmla="*/ 0 h 48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5564" h="488508">
                <a:moveTo>
                  <a:pt x="4275564" y="488507"/>
                </a:moveTo>
                <a:lnTo>
                  <a:pt x="244254" y="488507"/>
                </a:lnTo>
                <a:lnTo>
                  <a:pt x="0" y="244254"/>
                </a:lnTo>
                <a:lnTo>
                  <a:pt x="244254" y="1"/>
                </a:lnTo>
                <a:lnTo>
                  <a:pt x="4275564" y="1"/>
                </a:lnTo>
                <a:lnTo>
                  <a:pt x="4275564" y="488507"/>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lt1">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337546" tIns="76201" rIns="142240" bIns="76200" numCol="1" spcCol="1270" anchor="ctr" anchorCtr="0">
            <a:noAutofit/>
          </a:bodyPr>
          <a:lstStyle/>
          <a:p>
            <a:pPr marL="0" lvl="0" indent="0" defTabSz="889000">
              <a:lnSpc>
                <a:spcPct val="90000"/>
              </a:lnSpc>
              <a:spcBef>
                <a:spcPct val="0"/>
              </a:spcBef>
              <a:spcAft>
                <a:spcPct val="35000"/>
              </a:spcAft>
              <a:buNone/>
            </a:pPr>
            <a:r>
              <a:rPr lang="en-IN" sz="2400" kern="1200" dirty="0">
                <a:solidFill>
                  <a:srgbClr val="0070C0"/>
                </a:solidFill>
              </a:rPr>
              <a:t>BROKEN</a:t>
            </a:r>
            <a:r>
              <a:rPr lang="en-IN" sz="2400" kern="1200" dirty="0"/>
              <a:t> toy, a </a:t>
            </a:r>
            <a:r>
              <a:rPr lang="en-IN" sz="2400" kern="1200" dirty="0">
                <a:solidFill>
                  <a:srgbClr val="0070C0"/>
                </a:solidFill>
              </a:rPr>
              <a:t>LONG</a:t>
            </a:r>
            <a:r>
              <a:rPr lang="en-IN" sz="2400" kern="1200" dirty="0"/>
              <a:t> toy…</a:t>
            </a:r>
          </a:p>
        </p:txBody>
      </p:sp>
      <p:sp>
        <p:nvSpPr>
          <p:cNvPr id="27" name="Oval 26">
            <a:extLst>
              <a:ext uri="{FF2B5EF4-FFF2-40B4-BE49-F238E27FC236}">
                <a16:creationId xmlns:a16="http://schemas.microsoft.com/office/drawing/2014/main" id="{5240F1E7-6571-462F-881E-40328C362B92}"/>
              </a:ext>
            </a:extLst>
          </p:cNvPr>
          <p:cNvSpPr/>
          <p:nvPr/>
        </p:nvSpPr>
        <p:spPr>
          <a:xfrm>
            <a:off x="1360023" y="3260488"/>
            <a:ext cx="488508" cy="488508"/>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28" name="Freeform: Shape 27">
            <a:extLst>
              <a:ext uri="{FF2B5EF4-FFF2-40B4-BE49-F238E27FC236}">
                <a16:creationId xmlns:a16="http://schemas.microsoft.com/office/drawing/2014/main" id="{55A108A5-F4B3-4150-8F0C-01F0B4A0B6BB}"/>
              </a:ext>
            </a:extLst>
          </p:cNvPr>
          <p:cNvSpPr/>
          <p:nvPr/>
        </p:nvSpPr>
        <p:spPr>
          <a:xfrm>
            <a:off x="1811087" y="3894819"/>
            <a:ext cx="4937760" cy="488509"/>
          </a:xfrm>
          <a:custGeom>
            <a:avLst/>
            <a:gdLst>
              <a:gd name="connsiteX0" fmla="*/ 0 w 4275564"/>
              <a:gd name="connsiteY0" fmla="*/ 0 h 488508"/>
              <a:gd name="connsiteX1" fmla="*/ 4031310 w 4275564"/>
              <a:gd name="connsiteY1" fmla="*/ 0 h 488508"/>
              <a:gd name="connsiteX2" fmla="*/ 4275564 w 4275564"/>
              <a:gd name="connsiteY2" fmla="*/ 244254 h 488508"/>
              <a:gd name="connsiteX3" fmla="*/ 4031310 w 4275564"/>
              <a:gd name="connsiteY3" fmla="*/ 488508 h 488508"/>
              <a:gd name="connsiteX4" fmla="*/ 0 w 4275564"/>
              <a:gd name="connsiteY4" fmla="*/ 488508 h 488508"/>
              <a:gd name="connsiteX5" fmla="*/ 0 w 4275564"/>
              <a:gd name="connsiteY5" fmla="*/ 0 h 48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5564" h="488508">
                <a:moveTo>
                  <a:pt x="4275564" y="488507"/>
                </a:moveTo>
                <a:lnTo>
                  <a:pt x="244254" y="488507"/>
                </a:lnTo>
                <a:lnTo>
                  <a:pt x="0" y="244254"/>
                </a:lnTo>
                <a:lnTo>
                  <a:pt x="244254" y="1"/>
                </a:lnTo>
                <a:lnTo>
                  <a:pt x="4275564" y="1"/>
                </a:lnTo>
                <a:lnTo>
                  <a:pt x="4275564" y="488507"/>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lt1">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337546" tIns="76201" rIns="142240" bIns="76200" numCol="1" spcCol="1270" anchor="ctr" anchorCtr="0">
            <a:noAutofit/>
          </a:bodyPr>
          <a:lstStyle/>
          <a:p>
            <a:pPr marL="0" lvl="0" indent="0" defTabSz="889000">
              <a:lnSpc>
                <a:spcPct val="90000"/>
              </a:lnSpc>
              <a:spcBef>
                <a:spcPct val="0"/>
              </a:spcBef>
              <a:spcAft>
                <a:spcPct val="35000"/>
              </a:spcAft>
              <a:buNone/>
            </a:pPr>
            <a:r>
              <a:rPr lang="en-IN" sz="2400" kern="1200" dirty="0">
                <a:solidFill>
                  <a:srgbClr val="0070C0"/>
                </a:solidFill>
              </a:rPr>
              <a:t>TALL</a:t>
            </a:r>
            <a:r>
              <a:rPr lang="en-IN" sz="2400" kern="1200" dirty="0"/>
              <a:t>, </a:t>
            </a:r>
            <a:r>
              <a:rPr lang="en-IN" sz="2400" kern="1200" dirty="0">
                <a:solidFill>
                  <a:srgbClr val="0070C0"/>
                </a:solidFill>
              </a:rPr>
              <a:t>SHORT</a:t>
            </a:r>
            <a:r>
              <a:rPr lang="en-IN" sz="2400" kern="1200" dirty="0"/>
              <a:t>, </a:t>
            </a:r>
            <a:r>
              <a:rPr lang="en-IN" sz="2400" kern="1200" dirty="0">
                <a:solidFill>
                  <a:srgbClr val="0070C0"/>
                </a:solidFill>
              </a:rPr>
              <a:t>BIG</a:t>
            </a:r>
            <a:r>
              <a:rPr lang="en-IN" sz="2400" kern="1200" dirty="0"/>
              <a:t>, </a:t>
            </a:r>
            <a:r>
              <a:rPr lang="en-IN" sz="2400" kern="1200" dirty="0">
                <a:solidFill>
                  <a:srgbClr val="0070C0"/>
                </a:solidFill>
              </a:rPr>
              <a:t>SMALL</a:t>
            </a:r>
            <a:r>
              <a:rPr lang="en-IN" sz="2400" kern="1200" dirty="0"/>
              <a:t> …</a:t>
            </a:r>
          </a:p>
        </p:txBody>
      </p:sp>
      <p:sp>
        <p:nvSpPr>
          <p:cNvPr id="29" name="Oval 28">
            <a:extLst>
              <a:ext uri="{FF2B5EF4-FFF2-40B4-BE49-F238E27FC236}">
                <a16:creationId xmlns:a16="http://schemas.microsoft.com/office/drawing/2014/main" id="{AB6DD70A-75A7-48B9-9CBB-4FBB178B074D}"/>
              </a:ext>
            </a:extLst>
          </p:cNvPr>
          <p:cNvSpPr/>
          <p:nvPr/>
        </p:nvSpPr>
        <p:spPr>
          <a:xfrm>
            <a:off x="1360023" y="3894820"/>
            <a:ext cx="488508" cy="488508"/>
          </a:xfrm>
          <a:prstGeom prst="ellipse">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30" name="Freeform: Shape 29">
            <a:extLst>
              <a:ext uri="{FF2B5EF4-FFF2-40B4-BE49-F238E27FC236}">
                <a16:creationId xmlns:a16="http://schemas.microsoft.com/office/drawing/2014/main" id="{777F1880-F3B6-4FD5-B7CB-65E655274CCC}"/>
              </a:ext>
            </a:extLst>
          </p:cNvPr>
          <p:cNvSpPr/>
          <p:nvPr/>
        </p:nvSpPr>
        <p:spPr>
          <a:xfrm>
            <a:off x="1811087" y="4529152"/>
            <a:ext cx="4937760" cy="488509"/>
          </a:xfrm>
          <a:custGeom>
            <a:avLst/>
            <a:gdLst>
              <a:gd name="connsiteX0" fmla="*/ 0 w 4275564"/>
              <a:gd name="connsiteY0" fmla="*/ 0 h 488508"/>
              <a:gd name="connsiteX1" fmla="*/ 4031310 w 4275564"/>
              <a:gd name="connsiteY1" fmla="*/ 0 h 488508"/>
              <a:gd name="connsiteX2" fmla="*/ 4275564 w 4275564"/>
              <a:gd name="connsiteY2" fmla="*/ 244254 h 488508"/>
              <a:gd name="connsiteX3" fmla="*/ 4031310 w 4275564"/>
              <a:gd name="connsiteY3" fmla="*/ 488508 h 488508"/>
              <a:gd name="connsiteX4" fmla="*/ 0 w 4275564"/>
              <a:gd name="connsiteY4" fmla="*/ 488508 h 488508"/>
              <a:gd name="connsiteX5" fmla="*/ 0 w 4275564"/>
              <a:gd name="connsiteY5" fmla="*/ 0 h 48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5564" h="488508">
                <a:moveTo>
                  <a:pt x="4275564" y="488507"/>
                </a:moveTo>
                <a:lnTo>
                  <a:pt x="244254" y="488507"/>
                </a:lnTo>
                <a:lnTo>
                  <a:pt x="0" y="244254"/>
                </a:lnTo>
                <a:lnTo>
                  <a:pt x="244254" y="1"/>
                </a:lnTo>
                <a:lnTo>
                  <a:pt x="4275564" y="1"/>
                </a:lnTo>
                <a:lnTo>
                  <a:pt x="4275564" y="488507"/>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lt1">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337546" tIns="76201" rIns="142240" bIns="76200" numCol="1" spcCol="1270" anchor="ctr" anchorCtr="0">
            <a:noAutofit/>
          </a:bodyPr>
          <a:lstStyle/>
          <a:p>
            <a:pPr marL="0" lvl="0" indent="0" defTabSz="889000">
              <a:lnSpc>
                <a:spcPct val="90000"/>
              </a:lnSpc>
              <a:spcBef>
                <a:spcPct val="0"/>
              </a:spcBef>
              <a:spcAft>
                <a:spcPct val="35000"/>
              </a:spcAft>
              <a:buNone/>
            </a:pPr>
            <a:r>
              <a:rPr lang="en-IN" sz="2400" kern="1200" dirty="0">
                <a:solidFill>
                  <a:srgbClr val="0070C0"/>
                </a:solidFill>
              </a:rPr>
              <a:t>MANY</a:t>
            </a:r>
            <a:r>
              <a:rPr lang="en-IN" sz="2400" kern="1200" dirty="0"/>
              <a:t> toys, </a:t>
            </a:r>
            <a:r>
              <a:rPr lang="en-IN" sz="2400" kern="1200" dirty="0">
                <a:solidFill>
                  <a:srgbClr val="0070C0"/>
                </a:solidFill>
              </a:rPr>
              <a:t>TWO</a:t>
            </a:r>
            <a:r>
              <a:rPr lang="en-IN" sz="2400" kern="1200" dirty="0"/>
              <a:t> toys, </a:t>
            </a:r>
            <a:r>
              <a:rPr lang="en-IN" sz="2400" kern="1200" dirty="0">
                <a:solidFill>
                  <a:srgbClr val="0070C0"/>
                </a:solidFill>
              </a:rPr>
              <a:t>FOUR</a:t>
            </a:r>
            <a:r>
              <a:rPr lang="en-IN" sz="2400" kern="1200" dirty="0"/>
              <a:t> toys…</a:t>
            </a:r>
          </a:p>
        </p:txBody>
      </p:sp>
      <p:sp>
        <p:nvSpPr>
          <p:cNvPr id="31" name="Oval 30">
            <a:extLst>
              <a:ext uri="{FF2B5EF4-FFF2-40B4-BE49-F238E27FC236}">
                <a16:creationId xmlns:a16="http://schemas.microsoft.com/office/drawing/2014/main" id="{E671E978-9B64-4872-A598-9B0B4E43C309}"/>
              </a:ext>
            </a:extLst>
          </p:cNvPr>
          <p:cNvSpPr/>
          <p:nvPr/>
        </p:nvSpPr>
        <p:spPr>
          <a:xfrm>
            <a:off x="1360023" y="4529153"/>
            <a:ext cx="488508" cy="488508"/>
          </a:xfrm>
          <a:prstGeom prst="ellipse">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32" name="Freeform: Shape 31">
            <a:extLst>
              <a:ext uri="{FF2B5EF4-FFF2-40B4-BE49-F238E27FC236}">
                <a16:creationId xmlns:a16="http://schemas.microsoft.com/office/drawing/2014/main" id="{36170287-0647-4B18-9A39-E3B9AAB32B34}"/>
              </a:ext>
            </a:extLst>
          </p:cNvPr>
          <p:cNvSpPr/>
          <p:nvPr/>
        </p:nvSpPr>
        <p:spPr>
          <a:xfrm>
            <a:off x="1811087" y="5163484"/>
            <a:ext cx="4937760" cy="488509"/>
          </a:xfrm>
          <a:custGeom>
            <a:avLst/>
            <a:gdLst>
              <a:gd name="connsiteX0" fmla="*/ 0 w 4275564"/>
              <a:gd name="connsiteY0" fmla="*/ 0 h 488508"/>
              <a:gd name="connsiteX1" fmla="*/ 4031310 w 4275564"/>
              <a:gd name="connsiteY1" fmla="*/ 0 h 488508"/>
              <a:gd name="connsiteX2" fmla="*/ 4275564 w 4275564"/>
              <a:gd name="connsiteY2" fmla="*/ 244254 h 488508"/>
              <a:gd name="connsiteX3" fmla="*/ 4031310 w 4275564"/>
              <a:gd name="connsiteY3" fmla="*/ 488508 h 488508"/>
              <a:gd name="connsiteX4" fmla="*/ 0 w 4275564"/>
              <a:gd name="connsiteY4" fmla="*/ 488508 h 488508"/>
              <a:gd name="connsiteX5" fmla="*/ 0 w 4275564"/>
              <a:gd name="connsiteY5" fmla="*/ 0 h 48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5564" h="488508">
                <a:moveTo>
                  <a:pt x="4275564" y="488507"/>
                </a:moveTo>
                <a:lnTo>
                  <a:pt x="244254" y="488507"/>
                </a:lnTo>
                <a:lnTo>
                  <a:pt x="0" y="244254"/>
                </a:lnTo>
                <a:lnTo>
                  <a:pt x="244254" y="1"/>
                </a:lnTo>
                <a:lnTo>
                  <a:pt x="4275564" y="1"/>
                </a:lnTo>
                <a:lnTo>
                  <a:pt x="4275564" y="488507"/>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lt1">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337546" tIns="76201" rIns="142240" bIns="76200" numCol="1" spcCol="1270" anchor="ctr" anchorCtr="0">
            <a:noAutofit/>
          </a:bodyPr>
          <a:lstStyle/>
          <a:p>
            <a:pPr marL="0" lvl="0" indent="0" defTabSz="889000">
              <a:lnSpc>
                <a:spcPct val="90000"/>
              </a:lnSpc>
              <a:spcBef>
                <a:spcPct val="0"/>
              </a:spcBef>
              <a:spcAft>
                <a:spcPct val="35000"/>
              </a:spcAft>
              <a:buNone/>
            </a:pPr>
            <a:r>
              <a:rPr lang="en-IN" sz="2400" kern="1200" dirty="0"/>
              <a:t>ANY colour or size I can…..</a:t>
            </a:r>
          </a:p>
        </p:txBody>
      </p:sp>
      <p:sp>
        <p:nvSpPr>
          <p:cNvPr id="33" name="Oval 32">
            <a:extLst>
              <a:ext uri="{FF2B5EF4-FFF2-40B4-BE49-F238E27FC236}">
                <a16:creationId xmlns:a16="http://schemas.microsoft.com/office/drawing/2014/main" id="{4CD992AB-3D5D-4F2D-84CC-B64F638B6B6D}"/>
              </a:ext>
            </a:extLst>
          </p:cNvPr>
          <p:cNvSpPr/>
          <p:nvPr/>
        </p:nvSpPr>
        <p:spPr>
          <a:xfrm>
            <a:off x="1360023" y="5163485"/>
            <a:ext cx="488508" cy="488508"/>
          </a:xfrm>
          <a:prstGeom prst="ellipse">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34" name="Freeform: Shape 33">
            <a:extLst>
              <a:ext uri="{FF2B5EF4-FFF2-40B4-BE49-F238E27FC236}">
                <a16:creationId xmlns:a16="http://schemas.microsoft.com/office/drawing/2014/main" id="{0B65FEC1-E569-46E8-8337-DF4939DDE4C0}"/>
              </a:ext>
            </a:extLst>
          </p:cNvPr>
          <p:cNvSpPr/>
          <p:nvPr/>
        </p:nvSpPr>
        <p:spPr>
          <a:xfrm>
            <a:off x="1811087" y="5797816"/>
            <a:ext cx="4937760" cy="488509"/>
          </a:xfrm>
          <a:custGeom>
            <a:avLst/>
            <a:gdLst>
              <a:gd name="connsiteX0" fmla="*/ 0 w 4275564"/>
              <a:gd name="connsiteY0" fmla="*/ 0 h 488508"/>
              <a:gd name="connsiteX1" fmla="*/ 4031310 w 4275564"/>
              <a:gd name="connsiteY1" fmla="*/ 0 h 488508"/>
              <a:gd name="connsiteX2" fmla="*/ 4275564 w 4275564"/>
              <a:gd name="connsiteY2" fmla="*/ 244254 h 488508"/>
              <a:gd name="connsiteX3" fmla="*/ 4031310 w 4275564"/>
              <a:gd name="connsiteY3" fmla="*/ 488508 h 488508"/>
              <a:gd name="connsiteX4" fmla="*/ 0 w 4275564"/>
              <a:gd name="connsiteY4" fmla="*/ 488508 h 488508"/>
              <a:gd name="connsiteX5" fmla="*/ 0 w 4275564"/>
              <a:gd name="connsiteY5" fmla="*/ 0 h 48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5564" h="488508">
                <a:moveTo>
                  <a:pt x="4275564" y="488507"/>
                </a:moveTo>
                <a:lnTo>
                  <a:pt x="244254" y="488507"/>
                </a:lnTo>
                <a:lnTo>
                  <a:pt x="0" y="244254"/>
                </a:lnTo>
                <a:lnTo>
                  <a:pt x="244254" y="1"/>
                </a:lnTo>
                <a:lnTo>
                  <a:pt x="4275564" y="1"/>
                </a:lnTo>
                <a:lnTo>
                  <a:pt x="4275564" y="488507"/>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lt1">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337546" tIns="76201" rIns="142241" bIns="76200" numCol="1" spcCol="1270" anchor="ctr" anchorCtr="0">
            <a:noAutofit/>
          </a:bodyPr>
          <a:lstStyle/>
          <a:p>
            <a:pPr marL="0" lvl="0" indent="0" defTabSz="889000">
              <a:lnSpc>
                <a:spcPct val="90000"/>
              </a:lnSpc>
              <a:spcBef>
                <a:spcPct val="0"/>
              </a:spcBef>
              <a:spcAft>
                <a:spcPct val="35000"/>
              </a:spcAft>
              <a:buNone/>
            </a:pPr>
            <a:r>
              <a:rPr lang="en-IN" sz="2400" kern="1200" dirty="0"/>
              <a:t>Play with them all</a:t>
            </a:r>
          </a:p>
        </p:txBody>
      </p:sp>
      <p:sp>
        <p:nvSpPr>
          <p:cNvPr id="35" name="Oval 34">
            <a:extLst>
              <a:ext uri="{FF2B5EF4-FFF2-40B4-BE49-F238E27FC236}">
                <a16:creationId xmlns:a16="http://schemas.microsoft.com/office/drawing/2014/main" id="{894D53CA-37FC-4731-A96C-EC8307C90AE2}"/>
              </a:ext>
            </a:extLst>
          </p:cNvPr>
          <p:cNvSpPr/>
          <p:nvPr/>
        </p:nvSpPr>
        <p:spPr>
          <a:xfrm>
            <a:off x="1360023" y="5797817"/>
            <a:ext cx="488508" cy="488508"/>
          </a:xfrm>
          <a:prstGeom prst="ellipse">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hueOff val="0"/>
              <a:satOff val="0"/>
              <a:lumOff val="0"/>
              <a:alphaOff val="0"/>
            </a:schemeClr>
          </a:fontRef>
        </p:style>
      </p:sp>
      <p:pic>
        <p:nvPicPr>
          <p:cNvPr id="6148" name="Picture 4" descr="Injured, Teddy, Toy, Plastic, Figure, Ill, Brok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6597" y="3238688"/>
            <a:ext cx="2121671" cy="141444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rain, Toy, Colorful, Locomotive, Railway, Smoke, Ste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5490" y="3453002"/>
            <a:ext cx="2177134" cy="1088568"/>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Toy Toys, Doll, Teddy Bear, Brick Bricks, Block Bloc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0220" y="4836456"/>
            <a:ext cx="2286016" cy="161688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974670" y="188640"/>
            <a:ext cx="6264696" cy="664036"/>
            <a:chOff x="2711624" y="188640"/>
            <a:chExt cx="6264696" cy="664036"/>
          </a:xfrm>
        </p:grpSpPr>
        <p:cxnSp>
          <p:nvCxnSpPr>
            <p:cNvPr id="10" name="Straight Connector 9">
              <a:extLst>
                <a:ext uri="{FF2B5EF4-FFF2-40B4-BE49-F238E27FC236}">
                  <a16:creationId xmlns:a16="http://schemas.microsoft.com/office/drawing/2014/main" id="{32D908EE-79FF-4174-9857-68A391DD4B1F}"/>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Trapezoid 10">
              <a:extLst>
                <a:ext uri="{FF2B5EF4-FFF2-40B4-BE49-F238E27FC236}">
                  <a16:creationId xmlns:a16="http://schemas.microsoft.com/office/drawing/2014/main" id="{9B17E2E0-528D-46FB-99BD-E4189F94F641}"/>
                </a:ext>
              </a:extLst>
            </p:cNvPr>
            <p:cNvSpPr/>
            <p:nvPr/>
          </p:nvSpPr>
          <p:spPr>
            <a:xfrm>
              <a:off x="2711624" y="451950"/>
              <a:ext cx="6264696" cy="140467"/>
            </a:xfrm>
            <a:custGeom>
              <a:avLst/>
              <a:gdLst>
                <a:gd name="connsiteX0" fmla="*/ 0 w 7037281"/>
                <a:gd name="connsiteY0" fmla="*/ 952656 h 952656"/>
                <a:gd name="connsiteX1" fmla="*/ 238164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52656 h 952656"/>
                <a:gd name="connsiteX1" fmla="*/ 495339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81231 h 981231"/>
                <a:gd name="connsiteX1" fmla="*/ 495339 w 7037281"/>
                <a:gd name="connsiteY1" fmla="*/ 28575 h 981231"/>
                <a:gd name="connsiteX2" fmla="*/ 6441929 w 7037281"/>
                <a:gd name="connsiteY2" fmla="*/ 0 h 981231"/>
                <a:gd name="connsiteX3" fmla="*/ 7037281 w 7037281"/>
                <a:gd name="connsiteY3" fmla="*/ 981231 h 981231"/>
                <a:gd name="connsiteX4" fmla="*/ 0 w 7037281"/>
                <a:gd name="connsiteY4" fmla="*/ 981231 h 9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281" h="981231">
                  <a:moveTo>
                    <a:pt x="0" y="981231"/>
                  </a:moveTo>
                  <a:lnTo>
                    <a:pt x="495339" y="28575"/>
                  </a:lnTo>
                  <a:lnTo>
                    <a:pt x="6441929" y="0"/>
                  </a:lnTo>
                  <a:lnTo>
                    <a:pt x="7037281" y="981231"/>
                  </a:lnTo>
                  <a:lnTo>
                    <a:pt x="0" y="981231"/>
                  </a:lnTo>
                  <a:close/>
                </a:path>
              </a:pathLst>
            </a:custGeom>
            <a:solidFill>
              <a:schemeClr val="bg1">
                <a:lumMod val="95000"/>
                <a:alpha val="42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2" name="Group 33">
              <a:extLst>
                <a:ext uri="{FF2B5EF4-FFF2-40B4-BE49-F238E27FC236}">
                  <a16:creationId xmlns:a16="http://schemas.microsoft.com/office/drawing/2014/main" id="{BD260B26-3EFE-45E5-9C45-F3DD6CCA6AA9}"/>
                </a:ext>
              </a:extLst>
            </p:cNvPr>
            <p:cNvGrpSpPr/>
            <p:nvPr/>
          </p:nvGrpSpPr>
          <p:grpSpPr>
            <a:xfrm>
              <a:off x="2863974" y="188640"/>
              <a:ext cx="5832648" cy="664036"/>
              <a:chOff x="2863974" y="188640"/>
              <a:chExt cx="5832648" cy="664036"/>
            </a:xfrm>
          </p:grpSpPr>
          <p:cxnSp>
            <p:nvCxnSpPr>
              <p:cNvPr id="13" name="Straight Connector 12">
                <a:extLst>
                  <a:ext uri="{FF2B5EF4-FFF2-40B4-BE49-F238E27FC236}">
                    <a16:creationId xmlns:a16="http://schemas.microsoft.com/office/drawing/2014/main" id="{F6FBCA00-0154-4E3F-B913-B3020EFFA96C}"/>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Right Triangle 13">
                <a:extLst>
                  <a:ext uri="{FF2B5EF4-FFF2-40B4-BE49-F238E27FC236}">
                    <a16:creationId xmlns:a16="http://schemas.microsoft.com/office/drawing/2014/main" id="{4281993E-CCC4-431A-BA23-48CA2DCF52C5}"/>
                  </a:ext>
                </a:extLst>
              </p:cNvPr>
              <p:cNvSpPr/>
              <p:nvPr/>
            </p:nvSpPr>
            <p:spPr>
              <a:xfrm rot="3932278" flipH="1">
                <a:off x="3336208" y="122778"/>
                <a:ext cx="362767" cy="79881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ight Triangle 14">
                <a:extLst>
                  <a:ext uri="{FF2B5EF4-FFF2-40B4-BE49-F238E27FC236}">
                    <a16:creationId xmlns:a16="http://schemas.microsoft.com/office/drawing/2014/main" id="{0C760344-CB31-4774-B5F0-6A4FF8B64C28}"/>
                  </a:ext>
                </a:extLst>
              </p:cNvPr>
              <p:cNvSpPr/>
              <p:nvPr/>
            </p:nvSpPr>
            <p:spPr>
              <a:xfrm rot="17685956">
                <a:off x="8004298" y="127632"/>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Top Corners Rounded 57">
                <a:extLst>
                  <a:ext uri="{FF2B5EF4-FFF2-40B4-BE49-F238E27FC236}">
                    <a16:creationId xmlns:a16="http://schemas.microsoft.com/office/drawing/2014/main" id="{C6917BC1-5811-4507-8580-B33ECA72130C}"/>
                  </a:ext>
                </a:extLst>
              </p:cNvPr>
              <p:cNvSpPr/>
              <p:nvPr/>
            </p:nvSpPr>
            <p:spPr>
              <a:xfrm>
                <a:off x="3224014" y="188640"/>
                <a:ext cx="5256584" cy="664036"/>
              </a:xfrm>
              <a:prstGeom prst="round2SameRect">
                <a:avLst/>
              </a:prstGeom>
              <a:solidFill>
                <a:schemeClr val="accent5">
                  <a:lumMod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rPr>
                  <a:t>Describing  Words</a:t>
                </a:r>
              </a:p>
            </p:txBody>
          </p:sp>
        </p:grpSp>
      </p:grpSp>
      <p:grpSp>
        <p:nvGrpSpPr>
          <p:cNvPr id="17" name="Group 16">
            <a:extLst>
              <a:ext uri="{FF2B5EF4-FFF2-40B4-BE49-F238E27FC236}">
                <a16:creationId xmlns:a16="http://schemas.microsoft.com/office/drawing/2014/main" id="{D38B86F5-E9E9-48AC-885D-984742807A42}"/>
              </a:ext>
            </a:extLst>
          </p:cNvPr>
          <p:cNvGrpSpPr/>
          <p:nvPr/>
        </p:nvGrpSpPr>
        <p:grpSpPr>
          <a:xfrm>
            <a:off x="2661435" y="188640"/>
            <a:ext cx="6891166" cy="664036"/>
            <a:chOff x="2711624" y="188640"/>
            <a:chExt cx="6264696" cy="664036"/>
          </a:xfrm>
        </p:grpSpPr>
        <p:cxnSp>
          <p:nvCxnSpPr>
            <p:cNvPr id="18" name="Straight Connector 17">
              <a:extLst>
                <a:ext uri="{FF2B5EF4-FFF2-40B4-BE49-F238E27FC236}">
                  <a16:creationId xmlns:a16="http://schemas.microsoft.com/office/drawing/2014/main" id="{D946DFB9-B57A-49DF-B4B4-C28A9887B60C}"/>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rapezoid 10">
              <a:extLst>
                <a:ext uri="{FF2B5EF4-FFF2-40B4-BE49-F238E27FC236}">
                  <a16:creationId xmlns:a16="http://schemas.microsoft.com/office/drawing/2014/main" id="{68FC57C4-1AE7-49B2-9154-2D4041980D56}"/>
                </a:ext>
              </a:extLst>
            </p:cNvPr>
            <p:cNvSpPr/>
            <p:nvPr/>
          </p:nvSpPr>
          <p:spPr>
            <a:xfrm>
              <a:off x="2711624" y="451950"/>
              <a:ext cx="6264696" cy="140467"/>
            </a:xfrm>
            <a:custGeom>
              <a:avLst/>
              <a:gdLst>
                <a:gd name="connsiteX0" fmla="*/ 0 w 7037281"/>
                <a:gd name="connsiteY0" fmla="*/ 952656 h 952656"/>
                <a:gd name="connsiteX1" fmla="*/ 238164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52656 h 952656"/>
                <a:gd name="connsiteX1" fmla="*/ 495339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81231 h 981231"/>
                <a:gd name="connsiteX1" fmla="*/ 495339 w 7037281"/>
                <a:gd name="connsiteY1" fmla="*/ 28575 h 981231"/>
                <a:gd name="connsiteX2" fmla="*/ 6441929 w 7037281"/>
                <a:gd name="connsiteY2" fmla="*/ 0 h 981231"/>
                <a:gd name="connsiteX3" fmla="*/ 7037281 w 7037281"/>
                <a:gd name="connsiteY3" fmla="*/ 981231 h 981231"/>
                <a:gd name="connsiteX4" fmla="*/ 0 w 7037281"/>
                <a:gd name="connsiteY4" fmla="*/ 981231 h 9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281" h="981231">
                  <a:moveTo>
                    <a:pt x="0" y="981231"/>
                  </a:moveTo>
                  <a:lnTo>
                    <a:pt x="495339" y="28575"/>
                  </a:lnTo>
                  <a:lnTo>
                    <a:pt x="6441929" y="0"/>
                  </a:lnTo>
                  <a:lnTo>
                    <a:pt x="7037281" y="981231"/>
                  </a:lnTo>
                  <a:lnTo>
                    <a:pt x="0" y="981231"/>
                  </a:lnTo>
                  <a:close/>
                </a:path>
              </a:pathLst>
            </a:custGeom>
            <a:solidFill>
              <a:schemeClr val="bg1">
                <a:lumMod val="95000"/>
                <a:alpha val="42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0" name="Group 33">
              <a:extLst>
                <a:ext uri="{FF2B5EF4-FFF2-40B4-BE49-F238E27FC236}">
                  <a16:creationId xmlns:a16="http://schemas.microsoft.com/office/drawing/2014/main" id="{EC298991-34FC-4493-9B36-E0DEF5188BFD}"/>
                </a:ext>
              </a:extLst>
            </p:cNvPr>
            <p:cNvGrpSpPr/>
            <p:nvPr/>
          </p:nvGrpSpPr>
          <p:grpSpPr>
            <a:xfrm>
              <a:off x="2863974" y="188640"/>
              <a:ext cx="5832648" cy="664036"/>
              <a:chOff x="2863974" y="188640"/>
              <a:chExt cx="5832648" cy="664036"/>
            </a:xfrm>
          </p:grpSpPr>
          <p:cxnSp>
            <p:nvCxnSpPr>
              <p:cNvPr id="21" name="Straight Connector 20">
                <a:extLst>
                  <a:ext uri="{FF2B5EF4-FFF2-40B4-BE49-F238E27FC236}">
                    <a16:creationId xmlns:a16="http://schemas.microsoft.com/office/drawing/2014/main" id="{E1571588-801E-4CB2-B41C-5BF7E89141BA}"/>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2" name="Right Triangle 21">
                <a:extLst>
                  <a:ext uri="{FF2B5EF4-FFF2-40B4-BE49-F238E27FC236}">
                    <a16:creationId xmlns:a16="http://schemas.microsoft.com/office/drawing/2014/main" id="{85C653D7-56DC-4790-8E42-ECEDACD04CF2}"/>
                  </a:ext>
                </a:extLst>
              </p:cNvPr>
              <p:cNvSpPr/>
              <p:nvPr/>
            </p:nvSpPr>
            <p:spPr>
              <a:xfrm rot="3932278" flipH="1">
                <a:off x="3336208" y="122778"/>
                <a:ext cx="362767" cy="79881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ight Triangle 22">
                <a:extLst>
                  <a:ext uri="{FF2B5EF4-FFF2-40B4-BE49-F238E27FC236}">
                    <a16:creationId xmlns:a16="http://schemas.microsoft.com/office/drawing/2014/main" id="{45D78678-4149-48F5-A82F-F10F640C8654}"/>
                  </a:ext>
                </a:extLst>
              </p:cNvPr>
              <p:cNvSpPr/>
              <p:nvPr/>
            </p:nvSpPr>
            <p:spPr>
              <a:xfrm rot="17685956">
                <a:off x="8004298" y="127632"/>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Top Corners Rounded 57">
                <a:extLst>
                  <a:ext uri="{FF2B5EF4-FFF2-40B4-BE49-F238E27FC236}">
                    <a16:creationId xmlns:a16="http://schemas.microsoft.com/office/drawing/2014/main" id="{61DB2E8B-59CB-4F41-B8A3-63C27A38E18B}"/>
                  </a:ext>
                </a:extLst>
              </p:cNvPr>
              <p:cNvSpPr/>
              <p:nvPr/>
            </p:nvSpPr>
            <p:spPr>
              <a:xfrm>
                <a:off x="3224014" y="188640"/>
                <a:ext cx="5256584" cy="664036"/>
              </a:xfrm>
              <a:prstGeom prst="round2SameRect">
                <a:avLst/>
              </a:prstGeom>
              <a:solidFill>
                <a:schemeClr val="accent5">
                  <a:lumMod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rPr>
                  <a:t>Lets Read Along</a:t>
                </a:r>
              </a:p>
            </p:txBody>
          </p:sp>
        </p:grpSp>
      </p:grpSp>
      <p:pic>
        <p:nvPicPr>
          <p:cNvPr id="1026" name="Picture 2" descr="Artisanat, Poupée, Inde, Rajasthan, Jaipur">
            <a:extLst>
              <a:ext uri="{FF2B5EF4-FFF2-40B4-BE49-F238E27FC236}">
                <a16:creationId xmlns:a16="http://schemas.microsoft.com/office/drawing/2014/main" id="{AA6407F7-B516-491F-B5FD-E2DF3811EC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49278" y="1493097"/>
            <a:ext cx="2407901" cy="1605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68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ppt_x</p:attrName>
                                        </p:attrNameLst>
                                      </p:cBhvr>
                                      <p:tavLst>
                                        <p:tav tm="0">
                                          <p:val>
                                            <p:strVal val="#ppt_x-#ppt_w*1.125000"/>
                                          </p:val>
                                        </p:tav>
                                        <p:tav tm="100000">
                                          <p:val>
                                            <p:strVal val="#ppt_x"/>
                                          </p:val>
                                        </p:tav>
                                      </p:tavLst>
                                    </p:anim>
                                    <p:animEffect transition="in" filter="wipe(right)">
                                      <p:cBhvr>
                                        <p:cTn id="8" dur="1000"/>
                                        <p:tgtEl>
                                          <p:spTgt spid="5"/>
                                        </p:tgtEl>
                                      </p:cBhvr>
                                    </p:animEffect>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p:tgtEl>
                                          <p:spTgt spid="3"/>
                                        </p:tgtEl>
                                        <p:attrNameLst>
                                          <p:attrName>ppt_x</p:attrName>
                                        </p:attrNameLst>
                                      </p:cBhvr>
                                      <p:tavLst>
                                        <p:tav tm="0">
                                          <p:val>
                                            <p:strVal val="#ppt_x-#ppt_w*1.125000"/>
                                          </p:val>
                                        </p:tav>
                                        <p:tav tm="100000">
                                          <p:val>
                                            <p:strVal val="#ppt_x"/>
                                          </p:val>
                                        </p:tav>
                                      </p:tavLst>
                                    </p:anim>
                                    <p:animEffect transition="in" filter="wipe(right)">
                                      <p:cBhvr>
                                        <p:cTn id="13" dur="1000"/>
                                        <p:tgtEl>
                                          <p:spTgt spid="3"/>
                                        </p:tgtEl>
                                      </p:cBhvr>
                                    </p:animEffect>
                                  </p:childTnLst>
                                </p:cTn>
                              </p:par>
                            </p:childTnLst>
                          </p:cTn>
                        </p:par>
                        <p:par>
                          <p:cTn id="14" fill="hold">
                            <p:stCondLst>
                              <p:cond delay="2000"/>
                            </p:stCondLst>
                            <p:childTnLst>
                              <p:par>
                                <p:cTn id="15" presetID="1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p:tgtEl>
                                          <p:spTgt spid="7"/>
                                        </p:tgtEl>
                                        <p:attrNameLst>
                                          <p:attrName>ppt_x</p:attrName>
                                        </p:attrNameLst>
                                      </p:cBhvr>
                                      <p:tavLst>
                                        <p:tav tm="0">
                                          <p:val>
                                            <p:strVal val="#ppt_x-#ppt_w*1.125000"/>
                                          </p:val>
                                        </p:tav>
                                        <p:tav tm="100000">
                                          <p:val>
                                            <p:strVal val="#ppt_x"/>
                                          </p:val>
                                        </p:tav>
                                      </p:tavLst>
                                    </p:anim>
                                    <p:animEffect transition="in" filter="wipe(right)">
                                      <p:cBhvr>
                                        <p:cTn id="18" dur="1000"/>
                                        <p:tgtEl>
                                          <p:spTgt spid="7"/>
                                        </p:tgtEl>
                                      </p:cBhvr>
                                    </p:animEffect>
                                  </p:childTnLst>
                                </p:cTn>
                              </p:par>
                            </p:childTnLst>
                          </p:cTn>
                        </p:par>
                        <p:par>
                          <p:cTn id="19" fill="hold">
                            <p:stCondLst>
                              <p:cond delay="3000"/>
                            </p:stCondLst>
                            <p:childTnLst>
                              <p:par>
                                <p:cTn id="20" presetID="1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p:tgtEl>
                                          <p:spTgt spid="6"/>
                                        </p:tgtEl>
                                        <p:attrNameLst>
                                          <p:attrName>ppt_x</p:attrName>
                                        </p:attrNameLst>
                                      </p:cBhvr>
                                      <p:tavLst>
                                        <p:tav tm="0">
                                          <p:val>
                                            <p:strVal val="#ppt_x-#ppt_w*1.125000"/>
                                          </p:val>
                                        </p:tav>
                                        <p:tav tm="100000">
                                          <p:val>
                                            <p:strVal val="#ppt_x"/>
                                          </p:val>
                                        </p:tav>
                                      </p:tavLst>
                                    </p:anim>
                                    <p:animEffect transition="in" filter="wipe(right)">
                                      <p:cBhvr>
                                        <p:cTn id="23" dur="1000"/>
                                        <p:tgtEl>
                                          <p:spTgt spid="6"/>
                                        </p:tgtEl>
                                      </p:cBhvr>
                                    </p:animEffect>
                                  </p:childTnLst>
                                </p:cTn>
                              </p:par>
                            </p:childTnLst>
                          </p:cTn>
                        </p:par>
                        <p:par>
                          <p:cTn id="24" fill="hold">
                            <p:stCondLst>
                              <p:cond delay="4000"/>
                            </p:stCondLst>
                            <p:childTnLst>
                              <p:par>
                                <p:cTn id="25" presetID="12" presetClass="entr" presetSubtype="8"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1000"/>
                                        <p:tgtEl>
                                          <p:spTgt spid="1026"/>
                                        </p:tgtEl>
                                        <p:attrNameLst>
                                          <p:attrName>ppt_x</p:attrName>
                                        </p:attrNameLst>
                                      </p:cBhvr>
                                      <p:tavLst>
                                        <p:tav tm="0">
                                          <p:val>
                                            <p:strVal val="#ppt_x-#ppt_w*1.125000"/>
                                          </p:val>
                                        </p:tav>
                                        <p:tav tm="100000">
                                          <p:val>
                                            <p:strVal val="#ppt_x"/>
                                          </p:val>
                                        </p:tav>
                                      </p:tavLst>
                                    </p:anim>
                                    <p:animEffect transition="in" filter="wipe(right)">
                                      <p:cBhvr>
                                        <p:cTn id="28" dur="1000"/>
                                        <p:tgtEl>
                                          <p:spTgt spid="1026"/>
                                        </p:tgtEl>
                                      </p:cBhvr>
                                    </p:animEffect>
                                  </p:childTnLst>
                                </p:cTn>
                              </p:par>
                            </p:childTnLst>
                          </p:cTn>
                        </p:par>
                        <p:par>
                          <p:cTn id="29" fill="hold">
                            <p:stCondLst>
                              <p:cond delay="5000"/>
                            </p:stCondLst>
                            <p:childTnLst>
                              <p:par>
                                <p:cTn id="30" presetID="12" presetClass="entr" presetSubtype="8" fill="hold" nodeType="afterEffect">
                                  <p:stCondLst>
                                    <p:cond delay="0"/>
                                  </p:stCondLst>
                                  <p:childTnLst>
                                    <p:set>
                                      <p:cBhvr>
                                        <p:cTn id="31" dur="1" fill="hold">
                                          <p:stCondLst>
                                            <p:cond delay="0"/>
                                          </p:stCondLst>
                                        </p:cTn>
                                        <p:tgtEl>
                                          <p:spTgt spid="6148"/>
                                        </p:tgtEl>
                                        <p:attrNameLst>
                                          <p:attrName>style.visibility</p:attrName>
                                        </p:attrNameLst>
                                      </p:cBhvr>
                                      <p:to>
                                        <p:strVal val="visible"/>
                                      </p:to>
                                    </p:set>
                                    <p:animEffect transition="in" filter="slide(fromLeft)">
                                      <p:cBhvr>
                                        <p:cTn id="32" dur="1000"/>
                                        <p:tgtEl>
                                          <p:spTgt spid="6148"/>
                                        </p:tgtEl>
                                      </p:cBhvr>
                                    </p:animEffect>
                                  </p:childTnLst>
                                </p:cTn>
                              </p:par>
                            </p:childTnLst>
                          </p:cTn>
                        </p:par>
                        <p:par>
                          <p:cTn id="33" fill="hold">
                            <p:stCondLst>
                              <p:cond delay="6000"/>
                            </p:stCondLst>
                            <p:childTnLst>
                              <p:par>
                                <p:cTn id="34" presetID="12" presetClass="entr" presetSubtype="8" fill="hold" nodeType="afterEffect">
                                  <p:stCondLst>
                                    <p:cond delay="0"/>
                                  </p:stCondLst>
                                  <p:childTnLst>
                                    <p:set>
                                      <p:cBhvr>
                                        <p:cTn id="35" dur="1" fill="hold">
                                          <p:stCondLst>
                                            <p:cond delay="0"/>
                                          </p:stCondLst>
                                        </p:cTn>
                                        <p:tgtEl>
                                          <p:spTgt spid="6156"/>
                                        </p:tgtEl>
                                        <p:attrNameLst>
                                          <p:attrName>style.visibility</p:attrName>
                                        </p:attrNameLst>
                                      </p:cBhvr>
                                      <p:to>
                                        <p:strVal val="visible"/>
                                      </p:to>
                                    </p:set>
                                    <p:animEffect transition="in" filter="slide(fromLeft)">
                                      <p:cBhvr>
                                        <p:cTn id="36" dur="1000"/>
                                        <p:tgtEl>
                                          <p:spTgt spid="6156"/>
                                        </p:tgtEl>
                                      </p:cBhvr>
                                    </p:animEffect>
                                  </p:childTnLst>
                                </p:cTn>
                              </p:par>
                            </p:childTnLst>
                          </p:cTn>
                        </p:par>
                        <p:par>
                          <p:cTn id="37" fill="hold">
                            <p:stCondLst>
                              <p:cond delay="7000"/>
                            </p:stCondLst>
                            <p:childTnLst>
                              <p:par>
                                <p:cTn id="38" presetID="12" presetClass="entr" presetSubtype="8" fill="hold" nodeType="afterEffect">
                                  <p:stCondLst>
                                    <p:cond delay="0"/>
                                  </p:stCondLst>
                                  <p:childTnLst>
                                    <p:set>
                                      <p:cBhvr>
                                        <p:cTn id="39" dur="1" fill="hold">
                                          <p:stCondLst>
                                            <p:cond delay="0"/>
                                          </p:stCondLst>
                                        </p:cTn>
                                        <p:tgtEl>
                                          <p:spTgt spid="6152"/>
                                        </p:tgtEl>
                                        <p:attrNameLst>
                                          <p:attrName>style.visibility</p:attrName>
                                        </p:attrNameLst>
                                      </p:cBhvr>
                                      <p:to>
                                        <p:strVal val="visible"/>
                                      </p:to>
                                    </p:set>
                                    <p:animEffect transition="in" filter="slide(fromLeft)">
                                      <p:cBhvr>
                                        <p:cTn id="40" dur="1000"/>
                                        <p:tgtEl>
                                          <p:spTgt spid="6152"/>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1000"/>
                                        <p:tgtEl>
                                          <p:spTgt spid="25"/>
                                        </p:tgtEl>
                                        <p:attrNameLst>
                                          <p:attrName>ppt_x</p:attrName>
                                        </p:attrNameLst>
                                      </p:cBhvr>
                                      <p:tavLst>
                                        <p:tav tm="0">
                                          <p:val>
                                            <p:strVal val="#ppt_x-#ppt_w*1.125000"/>
                                          </p:val>
                                        </p:tav>
                                        <p:tav tm="100000">
                                          <p:val>
                                            <p:strVal val="#ppt_x"/>
                                          </p:val>
                                        </p:tav>
                                      </p:tavLst>
                                    </p:anim>
                                    <p:animEffect transition="in" filter="wipe(right)">
                                      <p:cBhvr>
                                        <p:cTn id="46" dur="1000"/>
                                        <p:tgtEl>
                                          <p:spTgt spid="25"/>
                                        </p:tgtEl>
                                      </p:cBhvr>
                                    </p:animEffect>
                                  </p:childTnLst>
                                </p:cTn>
                              </p:par>
                            </p:childTnLst>
                          </p:cTn>
                        </p:par>
                        <p:par>
                          <p:cTn id="47" fill="hold">
                            <p:stCondLst>
                              <p:cond delay="1000"/>
                            </p:stCondLst>
                            <p:childTnLst>
                              <p:par>
                                <p:cTn id="48" presetID="12" presetClass="entr" presetSubtype="8"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1000"/>
                                        <p:tgtEl>
                                          <p:spTgt spid="8"/>
                                        </p:tgtEl>
                                        <p:attrNameLst>
                                          <p:attrName>ppt_x</p:attrName>
                                        </p:attrNameLst>
                                      </p:cBhvr>
                                      <p:tavLst>
                                        <p:tav tm="0">
                                          <p:val>
                                            <p:strVal val="#ppt_x-#ppt_w*1.125000"/>
                                          </p:val>
                                        </p:tav>
                                        <p:tav tm="100000">
                                          <p:val>
                                            <p:strVal val="#ppt_x"/>
                                          </p:val>
                                        </p:tav>
                                      </p:tavLst>
                                    </p:anim>
                                    <p:animEffect transition="in" filter="wipe(right)">
                                      <p:cBhvr>
                                        <p:cTn id="51" dur="1000"/>
                                        <p:tgtEl>
                                          <p:spTgt spid="8"/>
                                        </p:tgtEl>
                                      </p:cBhvr>
                                    </p:animEffect>
                                  </p:childTnLst>
                                </p:cTn>
                              </p:par>
                            </p:childTnLst>
                          </p:cTn>
                        </p:par>
                        <p:par>
                          <p:cTn id="52" fill="hold">
                            <p:stCondLst>
                              <p:cond delay="2000"/>
                            </p:stCondLst>
                            <p:childTnLst>
                              <p:par>
                                <p:cTn id="53" presetID="12" presetClass="entr" presetSubtype="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1000"/>
                                        <p:tgtEl>
                                          <p:spTgt spid="27"/>
                                        </p:tgtEl>
                                        <p:attrNameLst>
                                          <p:attrName>ppt_x</p:attrName>
                                        </p:attrNameLst>
                                      </p:cBhvr>
                                      <p:tavLst>
                                        <p:tav tm="0">
                                          <p:val>
                                            <p:strVal val="#ppt_x-#ppt_w*1.125000"/>
                                          </p:val>
                                        </p:tav>
                                        <p:tav tm="100000">
                                          <p:val>
                                            <p:strVal val="#ppt_x"/>
                                          </p:val>
                                        </p:tav>
                                      </p:tavLst>
                                    </p:anim>
                                    <p:animEffect transition="in" filter="wipe(right)">
                                      <p:cBhvr>
                                        <p:cTn id="56" dur="1000"/>
                                        <p:tgtEl>
                                          <p:spTgt spid="27"/>
                                        </p:tgtEl>
                                      </p:cBhvr>
                                    </p:animEffect>
                                  </p:childTnLst>
                                </p:cTn>
                              </p:par>
                            </p:childTnLst>
                          </p:cTn>
                        </p:par>
                        <p:par>
                          <p:cTn id="57" fill="hold">
                            <p:stCondLst>
                              <p:cond delay="3000"/>
                            </p:stCondLst>
                            <p:childTnLst>
                              <p:par>
                                <p:cTn id="58" presetID="1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1000"/>
                                        <p:tgtEl>
                                          <p:spTgt spid="26"/>
                                        </p:tgtEl>
                                        <p:attrNameLst>
                                          <p:attrName>ppt_x</p:attrName>
                                        </p:attrNameLst>
                                      </p:cBhvr>
                                      <p:tavLst>
                                        <p:tav tm="0">
                                          <p:val>
                                            <p:strVal val="#ppt_x-#ppt_w*1.125000"/>
                                          </p:val>
                                        </p:tav>
                                        <p:tav tm="100000">
                                          <p:val>
                                            <p:strVal val="#ppt_x"/>
                                          </p:val>
                                        </p:tav>
                                      </p:tavLst>
                                    </p:anim>
                                    <p:animEffect transition="in" filter="wipe(right)">
                                      <p:cBhvr>
                                        <p:cTn id="61" dur="10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8"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1000"/>
                                        <p:tgtEl>
                                          <p:spTgt spid="29"/>
                                        </p:tgtEl>
                                        <p:attrNameLst>
                                          <p:attrName>ppt_x</p:attrName>
                                        </p:attrNameLst>
                                      </p:cBhvr>
                                      <p:tavLst>
                                        <p:tav tm="0">
                                          <p:val>
                                            <p:strVal val="#ppt_x-#ppt_w*1.125000"/>
                                          </p:val>
                                        </p:tav>
                                        <p:tav tm="100000">
                                          <p:val>
                                            <p:strVal val="#ppt_x"/>
                                          </p:val>
                                        </p:tav>
                                      </p:tavLst>
                                    </p:anim>
                                    <p:animEffect transition="in" filter="wipe(right)">
                                      <p:cBhvr>
                                        <p:cTn id="67" dur="1000"/>
                                        <p:tgtEl>
                                          <p:spTgt spid="29"/>
                                        </p:tgtEl>
                                      </p:cBhvr>
                                    </p:animEffect>
                                  </p:childTnLst>
                                </p:cTn>
                              </p:par>
                            </p:childTnLst>
                          </p:cTn>
                        </p:par>
                        <p:par>
                          <p:cTn id="68" fill="hold">
                            <p:stCondLst>
                              <p:cond delay="1000"/>
                            </p:stCondLst>
                            <p:childTnLst>
                              <p:par>
                                <p:cTn id="69" presetID="1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1000"/>
                                        <p:tgtEl>
                                          <p:spTgt spid="28"/>
                                        </p:tgtEl>
                                        <p:attrNameLst>
                                          <p:attrName>ppt_x</p:attrName>
                                        </p:attrNameLst>
                                      </p:cBhvr>
                                      <p:tavLst>
                                        <p:tav tm="0">
                                          <p:val>
                                            <p:strVal val="#ppt_x-#ppt_w*1.125000"/>
                                          </p:val>
                                        </p:tav>
                                        <p:tav tm="100000">
                                          <p:val>
                                            <p:strVal val="#ppt_x"/>
                                          </p:val>
                                        </p:tav>
                                      </p:tavLst>
                                    </p:anim>
                                    <p:animEffect transition="in" filter="wipe(right)">
                                      <p:cBhvr>
                                        <p:cTn id="72" dur="1000"/>
                                        <p:tgtEl>
                                          <p:spTgt spid="28"/>
                                        </p:tgtEl>
                                      </p:cBhvr>
                                    </p:animEffect>
                                  </p:childTnLst>
                                </p:cTn>
                              </p:par>
                            </p:childTnLst>
                          </p:cTn>
                        </p:par>
                        <p:par>
                          <p:cTn id="73" fill="hold">
                            <p:stCondLst>
                              <p:cond delay="2000"/>
                            </p:stCondLst>
                            <p:childTnLst>
                              <p:par>
                                <p:cTn id="74" presetID="12" presetClass="entr" presetSubtype="8"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1000"/>
                                        <p:tgtEl>
                                          <p:spTgt spid="31"/>
                                        </p:tgtEl>
                                        <p:attrNameLst>
                                          <p:attrName>ppt_x</p:attrName>
                                        </p:attrNameLst>
                                      </p:cBhvr>
                                      <p:tavLst>
                                        <p:tav tm="0">
                                          <p:val>
                                            <p:strVal val="#ppt_x-#ppt_w*1.125000"/>
                                          </p:val>
                                        </p:tav>
                                        <p:tav tm="100000">
                                          <p:val>
                                            <p:strVal val="#ppt_x"/>
                                          </p:val>
                                        </p:tav>
                                      </p:tavLst>
                                    </p:anim>
                                    <p:animEffect transition="in" filter="wipe(right)">
                                      <p:cBhvr>
                                        <p:cTn id="77" dur="1000"/>
                                        <p:tgtEl>
                                          <p:spTgt spid="31"/>
                                        </p:tgtEl>
                                      </p:cBhvr>
                                    </p:animEffect>
                                  </p:childTnLst>
                                </p:cTn>
                              </p:par>
                            </p:childTnLst>
                          </p:cTn>
                        </p:par>
                        <p:par>
                          <p:cTn id="78" fill="hold">
                            <p:stCondLst>
                              <p:cond delay="3000"/>
                            </p:stCondLst>
                            <p:childTnLst>
                              <p:par>
                                <p:cTn id="79" presetID="1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additive="base">
                                        <p:cTn id="81" dur="1000"/>
                                        <p:tgtEl>
                                          <p:spTgt spid="30"/>
                                        </p:tgtEl>
                                        <p:attrNameLst>
                                          <p:attrName>ppt_x</p:attrName>
                                        </p:attrNameLst>
                                      </p:cBhvr>
                                      <p:tavLst>
                                        <p:tav tm="0">
                                          <p:val>
                                            <p:strVal val="#ppt_x-#ppt_w*1.125000"/>
                                          </p:val>
                                        </p:tav>
                                        <p:tav tm="100000">
                                          <p:val>
                                            <p:strVal val="#ppt_x"/>
                                          </p:val>
                                        </p:tav>
                                      </p:tavLst>
                                    </p:anim>
                                    <p:animEffect transition="in" filter="wipe(right)">
                                      <p:cBhvr>
                                        <p:cTn id="82" dur="10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8" fill="hold" nodeType="click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1000"/>
                                        <p:tgtEl>
                                          <p:spTgt spid="33"/>
                                        </p:tgtEl>
                                        <p:attrNameLst>
                                          <p:attrName>ppt_x</p:attrName>
                                        </p:attrNameLst>
                                      </p:cBhvr>
                                      <p:tavLst>
                                        <p:tav tm="0">
                                          <p:val>
                                            <p:strVal val="#ppt_x-#ppt_w*1.125000"/>
                                          </p:val>
                                        </p:tav>
                                        <p:tav tm="100000">
                                          <p:val>
                                            <p:strVal val="#ppt_x"/>
                                          </p:val>
                                        </p:tav>
                                      </p:tavLst>
                                    </p:anim>
                                    <p:animEffect transition="in" filter="wipe(right)">
                                      <p:cBhvr>
                                        <p:cTn id="88" dur="1000"/>
                                        <p:tgtEl>
                                          <p:spTgt spid="33"/>
                                        </p:tgtEl>
                                      </p:cBhvr>
                                    </p:animEffect>
                                  </p:childTnLst>
                                </p:cTn>
                              </p:par>
                            </p:childTnLst>
                          </p:cTn>
                        </p:par>
                        <p:par>
                          <p:cTn id="89" fill="hold">
                            <p:stCondLst>
                              <p:cond delay="1000"/>
                            </p:stCondLst>
                            <p:childTnLst>
                              <p:par>
                                <p:cTn id="90" presetID="12" presetClass="entr" presetSubtype="8" fill="hold" grpId="0" nodeType="afterEffect">
                                  <p:stCondLst>
                                    <p:cond delay="0"/>
                                  </p:stCondLst>
                                  <p:childTnLst>
                                    <p:set>
                                      <p:cBhvr>
                                        <p:cTn id="91" dur="1" fill="hold">
                                          <p:stCondLst>
                                            <p:cond delay="0"/>
                                          </p:stCondLst>
                                        </p:cTn>
                                        <p:tgtEl>
                                          <p:spTgt spid="32"/>
                                        </p:tgtEl>
                                        <p:attrNameLst>
                                          <p:attrName>style.visibility</p:attrName>
                                        </p:attrNameLst>
                                      </p:cBhvr>
                                      <p:to>
                                        <p:strVal val="visible"/>
                                      </p:to>
                                    </p:set>
                                    <p:anim calcmode="lin" valueType="num">
                                      <p:cBhvr additive="base">
                                        <p:cTn id="92" dur="1000"/>
                                        <p:tgtEl>
                                          <p:spTgt spid="32"/>
                                        </p:tgtEl>
                                        <p:attrNameLst>
                                          <p:attrName>ppt_x</p:attrName>
                                        </p:attrNameLst>
                                      </p:cBhvr>
                                      <p:tavLst>
                                        <p:tav tm="0">
                                          <p:val>
                                            <p:strVal val="#ppt_x-#ppt_w*1.125000"/>
                                          </p:val>
                                        </p:tav>
                                        <p:tav tm="100000">
                                          <p:val>
                                            <p:strVal val="#ppt_x"/>
                                          </p:val>
                                        </p:tav>
                                      </p:tavLst>
                                    </p:anim>
                                    <p:animEffect transition="in" filter="wipe(right)">
                                      <p:cBhvr>
                                        <p:cTn id="93" dur="1000"/>
                                        <p:tgtEl>
                                          <p:spTgt spid="32"/>
                                        </p:tgtEl>
                                      </p:cBhvr>
                                    </p:animEffect>
                                  </p:childTnLst>
                                </p:cTn>
                              </p:par>
                            </p:childTnLst>
                          </p:cTn>
                        </p:par>
                        <p:par>
                          <p:cTn id="94" fill="hold">
                            <p:stCondLst>
                              <p:cond delay="2000"/>
                            </p:stCondLst>
                            <p:childTnLst>
                              <p:par>
                                <p:cTn id="95" presetID="12" presetClass="entr" presetSubtype="8" fill="hold"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additive="base">
                                        <p:cTn id="97" dur="1000"/>
                                        <p:tgtEl>
                                          <p:spTgt spid="35"/>
                                        </p:tgtEl>
                                        <p:attrNameLst>
                                          <p:attrName>ppt_x</p:attrName>
                                        </p:attrNameLst>
                                      </p:cBhvr>
                                      <p:tavLst>
                                        <p:tav tm="0">
                                          <p:val>
                                            <p:strVal val="#ppt_x-#ppt_w*1.125000"/>
                                          </p:val>
                                        </p:tav>
                                        <p:tav tm="100000">
                                          <p:val>
                                            <p:strVal val="#ppt_x"/>
                                          </p:val>
                                        </p:tav>
                                      </p:tavLst>
                                    </p:anim>
                                    <p:animEffect transition="in" filter="wipe(right)">
                                      <p:cBhvr>
                                        <p:cTn id="98" dur="1000"/>
                                        <p:tgtEl>
                                          <p:spTgt spid="35"/>
                                        </p:tgtEl>
                                      </p:cBhvr>
                                    </p:animEffect>
                                  </p:childTnLst>
                                </p:cTn>
                              </p:par>
                            </p:childTnLst>
                          </p:cTn>
                        </p:par>
                        <p:par>
                          <p:cTn id="99" fill="hold">
                            <p:stCondLst>
                              <p:cond delay="3000"/>
                            </p:stCondLst>
                            <p:childTnLst>
                              <p:par>
                                <p:cTn id="100" presetID="12" presetClass="entr" presetSubtype="8"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additive="base">
                                        <p:cTn id="102" dur="1000"/>
                                        <p:tgtEl>
                                          <p:spTgt spid="34"/>
                                        </p:tgtEl>
                                        <p:attrNameLst>
                                          <p:attrName>ppt_x</p:attrName>
                                        </p:attrNameLst>
                                      </p:cBhvr>
                                      <p:tavLst>
                                        <p:tav tm="0">
                                          <p:val>
                                            <p:strVal val="#ppt_x-#ppt_w*1.125000"/>
                                          </p:val>
                                        </p:tav>
                                        <p:tav tm="100000">
                                          <p:val>
                                            <p:strVal val="#ppt_x"/>
                                          </p:val>
                                        </p:tav>
                                      </p:tavLst>
                                    </p:anim>
                                    <p:animEffect transition="in" filter="wipe(right)">
                                      <p:cBhvr>
                                        <p:cTn id="103"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26" grpId="0" animBg="1"/>
      <p:bldP spid="28" grpId="0" animBg="1"/>
      <p:bldP spid="30" grpId="0" animBg="1"/>
      <p:bldP spid="32"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BCB341BF-F4EB-4885-869D-9FD0993472C3}"/>
              </a:ext>
            </a:extLst>
          </p:cNvPr>
          <p:cNvGraphicFramePr>
            <a:graphicFrameLocks noGrp="1"/>
          </p:cNvGraphicFramePr>
          <p:nvPr>
            <p:extLst>
              <p:ext uri="{D42A27DB-BD31-4B8C-83A1-F6EECF244321}">
                <p14:modId xmlns:p14="http://schemas.microsoft.com/office/powerpoint/2010/main" val="2087781756"/>
              </p:ext>
            </p:extLst>
          </p:nvPr>
        </p:nvGraphicFramePr>
        <p:xfrm>
          <a:off x="1238216" y="857232"/>
          <a:ext cx="9937104" cy="4008120"/>
        </p:xfrm>
        <a:graphic>
          <a:graphicData uri="http://schemas.openxmlformats.org/drawingml/2006/table">
            <a:tbl>
              <a:tblPr firstRow="1" bandRow="1">
                <a:tableStyleId>{7DF18680-E054-41AD-8BC1-D1AEF772440D}</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dirty="0"/>
                        <a:t>Thumbnail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dirty="0"/>
                        <a:t>Source link and Attribution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1016">
                <a:tc>
                  <a:txBody>
                    <a:bodyPr/>
                    <a:lstStyle/>
                    <a:p>
                      <a:pPr algn="ctr"/>
                      <a:r>
                        <a:rPr lang="en-IN" sz="9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Reading: https://www.maxpixel.net/Girl-Kids-Boy-Happy-Asian-Uzbek-Read-Book-6487815</a:t>
                      </a:r>
                    </a:p>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14380">
                <a:tc>
                  <a:txBody>
                    <a:bodyPr/>
                    <a:lstStyle/>
                    <a:p>
                      <a:pPr algn="ctr"/>
                      <a:r>
                        <a:rPr lang="en-IN" sz="9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r>
                        <a:rPr lang="en-IN" sz="900" dirty="0"/>
                        <a:t>Chillies: https://pixabay.com/photos/appetite-banana-calories-catering-1238240/</a:t>
                      </a:r>
                    </a:p>
                    <a:p>
                      <a:pPr marL="228600" indent="-228600">
                        <a:buFont typeface="+mj-lt"/>
                        <a:buAutoNum type="arabicPeriod"/>
                      </a:pPr>
                      <a:r>
                        <a:rPr lang="en-IN" sz="900" dirty="0"/>
                        <a:t>Cake: https://pixabay.com/photos/tart-cakes-small-four-to-bake-66107/</a:t>
                      </a:r>
                    </a:p>
                    <a:p>
                      <a:pPr marL="228600" indent="-228600">
                        <a:buFont typeface="+mj-lt"/>
                        <a:buAutoNum type="arabicPeriod"/>
                      </a:pPr>
                      <a:r>
                        <a:rPr lang="en-IN" sz="900" dirty="0"/>
                        <a:t>Tamarind:</a:t>
                      </a:r>
                      <a:r>
                        <a:rPr lang="en-IN" sz="900" baseline="0" dirty="0"/>
                        <a:t> </a:t>
                      </a:r>
                      <a:r>
                        <a:rPr lang="en-IN" sz="900" dirty="0"/>
                        <a:t>https://pixabay.com/photos/tamarind-fruits-food-fresh-natural-636962/</a:t>
                      </a:r>
                    </a:p>
                    <a:p>
                      <a:pPr marL="228600" indent="-228600">
                        <a:buFont typeface="+mj-lt"/>
                        <a:buAutoNum type="arabicPeriod"/>
                      </a:pPr>
                      <a:r>
                        <a:rPr lang="en-IN" sz="900" dirty="0"/>
                        <a:t>Animals: https://pixabay.com/vectors/africa-animal-animals-books-del-sur-1300602/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900" dirty="0"/>
                        <a:t>Boys: https://pixabay.com/vectors/ball-colour-five-young-boys-1300645/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14380">
                <a:tc>
                  <a:txBody>
                    <a:bodyPr/>
                    <a:lstStyle/>
                    <a:p>
                      <a:pPr algn="ctr"/>
                      <a:r>
                        <a:rPr lang="en-IN" sz="9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900" dirty="0"/>
                        <a:t>Rose: https://pixabay.com/illustrations/red-rose-flower-bloom-plant-flora-1649142/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900" dirty="0"/>
                        <a:t>Marbles: https://pixabay.com/photos/blue-glass-marbles-kids-games-199261/</a:t>
                      </a:r>
                    </a:p>
                    <a:p>
                      <a:pPr marL="228600" indent="-228600">
                        <a:buFont typeface="+mj-lt"/>
                        <a:buAutoNum type="arabicPeriod"/>
                      </a:pPr>
                      <a:r>
                        <a:rPr lang="en-IN" sz="900" dirty="0"/>
                        <a:t>Road: https://pixabay.com/photos/road-sandstone-sunset-pavement-1303617/</a:t>
                      </a:r>
                    </a:p>
                    <a:p>
                      <a:pPr marL="228600" indent="-228600">
                        <a:buFont typeface="+mj-lt"/>
                        <a:buAutoNum type="arabicPeriod"/>
                      </a:pPr>
                      <a:r>
                        <a:rPr lang="en-IN" sz="900" dirty="0"/>
                        <a:t>Coarse: https://pxhere.com/en/photo/714980</a:t>
                      </a:r>
                    </a:p>
                    <a:p>
                      <a:pPr marL="228600" indent="-228600">
                        <a:buFont typeface="+mj-lt"/>
                        <a:buAutoNum type="arabicPeriod"/>
                      </a:pPr>
                      <a:r>
                        <a:rPr lang="en-IN" sz="900" dirty="0"/>
                        <a:t>Drums: https://pixabay.com/photos/drums-tools-percussion-music-1696802/</a:t>
                      </a:r>
                    </a:p>
                    <a:p>
                      <a:pPr marL="228600" indent="-228600">
                        <a:buFont typeface="+mj-lt"/>
                        <a:buAutoNum type="arabicPeriod"/>
                      </a:pPr>
                      <a:r>
                        <a:rPr lang="en-IN" sz="900" kern="1200" dirty="0">
                          <a:solidFill>
                            <a:schemeClr val="tx1"/>
                          </a:solidFill>
                          <a:effectLst/>
                          <a:latin typeface="+mn-lt"/>
                          <a:ea typeface="+mn-ea"/>
                          <a:cs typeface="+mn-cs"/>
                        </a:rPr>
                        <a:t>Violin: https://pixabay.com/vectors/violin-classic-music-opera-156558/</a:t>
                      </a:r>
                    </a:p>
                    <a:p>
                      <a:pPr marL="228600" indent="-228600">
                        <a:buFont typeface="+mj-lt"/>
                        <a:buAutoNum type="arabicPeriod"/>
                      </a:pPr>
                      <a:r>
                        <a:rPr lang="en-IN" sz="900" kern="1200" dirty="0">
                          <a:solidFill>
                            <a:schemeClr val="tx1"/>
                          </a:solidFill>
                          <a:effectLst/>
                          <a:latin typeface="+mn-lt"/>
                          <a:ea typeface="+mn-ea"/>
                          <a:cs typeface="+mn-cs"/>
                        </a:rPr>
                        <a:t>Music: https://pixabay.com/vectors/silhouette-musical-note-clef-bass-3275055/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21048">
                <a:tc>
                  <a:txBody>
                    <a:bodyPr/>
                    <a:lstStyle/>
                    <a:p>
                      <a:pPr algn="ctr"/>
                      <a:r>
                        <a:rPr lang="en-IN" sz="9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r>
                        <a:rPr lang="en-IN" sz="900" dirty="0"/>
                        <a:t>Apple Juice:</a:t>
                      </a:r>
                      <a:r>
                        <a:rPr lang="en-IN" sz="900" baseline="0" dirty="0"/>
                        <a:t> </a:t>
                      </a:r>
                      <a:r>
                        <a:rPr lang="en-IN" sz="900" dirty="0"/>
                        <a:t>https://pixabay.com/photos/juice-apple-glass-drink-1584209/</a:t>
                      </a:r>
                    </a:p>
                    <a:p>
                      <a:pPr marL="228600" indent="-228600">
                        <a:buFont typeface="+mj-lt"/>
                        <a:buAutoNum type="arabicPeriod"/>
                      </a:pPr>
                      <a:r>
                        <a:rPr lang="en-IN" sz="900" dirty="0"/>
                        <a:t>Apple Tree: https://pixabay.com/vectors/tree-apple-apple-tree-nature-fruit-923776/</a:t>
                      </a:r>
                    </a:p>
                    <a:p>
                      <a:pPr marL="228600" indent="-228600">
                        <a:buFont typeface="+mj-lt"/>
                        <a:buAutoNum type="arabicPeriod"/>
                      </a:pPr>
                      <a:r>
                        <a:rPr lang="en-IN" sz="900" dirty="0"/>
                        <a:t>Green Apple: https://pixabay.com/photos/apple-fruit-green-healthy-fresh-662003/</a:t>
                      </a:r>
                    </a:p>
                    <a:p>
                      <a:pPr marL="228600" indent="-228600">
                        <a:buFont typeface="+mj-lt"/>
                        <a:buAutoNum type="arabicPeriod"/>
                      </a:pPr>
                      <a:r>
                        <a:rPr lang="en-IN" sz="900" dirty="0"/>
                        <a:t>Red Apple: https://pixabay.com/photos/apples-fruits-food-red-apples-5977243/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23910">
                <a:tc>
                  <a:txBody>
                    <a:bodyPr/>
                    <a:lstStyle/>
                    <a:p>
                      <a:pPr algn="ctr"/>
                      <a:r>
                        <a:rPr lang="en-IN" sz="90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r>
                        <a:rPr lang="en-IN" sz="900" dirty="0"/>
                        <a:t>Toy: </a:t>
                      </a:r>
                      <a:r>
                        <a:rPr lang="en-IN" sz="900" dirty="0">
                          <a:hlinkClick r:id="rId3"/>
                        </a:rPr>
                        <a:t>https://pixabay.com/fr/photos/artisanat-poup%c3%a9e-inde-rajasthan-3614568/</a:t>
                      </a:r>
                      <a:endParaRPr lang="en-IN" sz="900" dirty="0"/>
                    </a:p>
                    <a:p>
                      <a:pPr marL="228600" indent="-228600">
                        <a:buFont typeface="+mj-lt"/>
                        <a:buAutoNum type="arabicPeriod"/>
                      </a:pPr>
                      <a:r>
                        <a:rPr lang="en-IN" sz="900" dirty="0"/>
                        <a:t>Teddy Bear: https://pixabay.com/photos/injured-teddy-toy-plastic-figure-330607/</a:t>
                      </a:r>
                    </a:p>
                    <a:p>
                      <a:pPr marL="228600" indent="-228600">
                        <a:buFont typeface="+mj-lt"/>
                        <a:buAutoNum type="arabicPeriod"/>
                      </a:pPr>
                      <a:r>
                        <a:rPr lang="en-IN" sz="900" dirty="0"/>
                        <a:t>Train:</a:t>
                      </a:r>
                      <a:r>
                        <a:rPr lang="en-IN" sz="900" baseline="0" dirty="0"/>
                        <a:t> </a:t>
                      </a:r>
                      <a:r>
                        <a:rPr lang="en-IN" sz="900" dirty="0"/>
                        <a:t>https://pixabay.com/vectors/train-toy-colorful-locomotive-308471/</a:t>
                      </a:r>
                    </a:p>
                    <a:p>
                      <a:pPr marL="228600" indent="-228600">
                        <a:buFont typeface="+mj-lt"/>
                        <a:buAutoNum type="arabicPeriod"/>
                      </a:pPr>
                      <a:r>
                        <a:rPr lang="en-IN" sz="900" dirty="0"/>
                        <a:t>Toys: https://pixabay.com/vectors/toy-toys-doll-teddy-bear-5262311/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5" name="Picture 2" descr="Kids, Book, Read, Happy, Asian, Uzbek, Girl, Bo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5538" y="1357298"/>
            <a:ext cx="263108" cy="28572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238348" y="1857364"/>
            <a:ext cx="500066" cy="272444"/>
            <a:chOff x="5999292" y="1143467"/>
            <a:chExt cx="3564698" cy="2549223"/>
          </a:xfrm>
        </p:grpSpPr>
        <p:pic>
          <p:nvPicPr>
            <p:cNvPr id="8" name="Picture 2" descr="Appetite, Banana, Calories, Catering, Cellulite, Chill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9292" y="1143467"/>
              <a:ext cx="1937726" cy="12918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art, Cakes, Small, Four, To Bake, Pastries"/>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95" t="6853" r="8060" b="26373"/>
            <a:stretch/>
          </p:blipFill>
          <p:spPr bwMode="auto">
            <a:xfrm>
              <a:off x="8100327" y="1143467"/>
              <a:ext cx="1463663" cy="1463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Tamarind, Fruits, Food, Fresh, Natural, Tropic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2784" y="2624786"/>
              <a:ext cx="1596867" cy="1067904"/>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6" descr="Africa, Animal, Animals, Books Del Sur, Crocodi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52728" y="1857364"/>
            <a:ext cx="278003" cy="2757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Ball, Colour, Five Young Boys, Four Different Siz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95538" y="2143116"/>
            <a:ext cx="357190" cy="2548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ree, Apple, Apple Tree, Nature, Fruit, Leaf, Foo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66976" y="3786190"/>
            <a:ext cx="123832" cy="1865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pple, Fruit, Green, Healthy, Fresh, Diet, Nutriti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81290" y="3786190"/>
            <a:ext cx="228028" cy="1520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Apples, Fruits, Food, Red Apples, Healthy, Vitamin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38480" y="3714752"/>
            <a:ext cx="379647" cy="2534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Juice, Apple, Glass, Drink, Refreshment, Refreshi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16" t="25744" r="116" b="10877"/>
          <a:stretch/>
        </p:blipFill>
        <p:spPr bwMode="auto">
          <a:xfrm>
            <a:off x="2238348" y="3714752"/>
            <a:ext cx="264662" cy="2236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njured, Teddy, Toy, Plastic, Figure, Ill, Broke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10278" y="4279519"/>
            <a:ext cx="448045" cy="2986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Train, Toy, Colorful, Locomotive, Railway, Smoke, Steam"/>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85103" y="4622279"/>
            <a:ext cx="364059" cy="1820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Toy Toys, Doll, Teddy Bear, Brick Bricks, Block Block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810840" y="4602539"/>
            <a:ext cx="316364" cy="22376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2595538" y="3143248"/>
            <a:ext cx="529733" cy="288789"/>
            <a:chOff x="1155193" y="4007463"/>
            <a:chExt cx="3197895" cy="2495877"/>
          </a:xfrm>
        </p:grpSpPr>
        <p:pic>
          <p:nvPicPr>
            <p:cNvPr id="22" name="Picture 12" descr="Drums, Tools, Percussion, Music, Concer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463375" y="5295219"/>
              <a:ext cx="1295374" cy="12081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Violin, Music, Musical Instrument, Stringed Instrument"/>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639943" y="4007463"/>
              <a:ext cx="713145" cy="140290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ilhouette, Musical, Note, Clef, Bass, Treble, Music"/>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55193" y="4185100"/>
              <a:ext cx="2102748" cy="129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2666976" y="2643182"/>
            <a:ext cx="428628" cy="288076"/>
            <a:chOff x="7154367" y="1204678"/>
            <a:chExt cx="3902526" cy="2369522"/>
          </a:xfrm>
        </p:grpSpPr>
        <p:grpSp>
          <p:nvGrpSpPr>
            <p:cNvPr id="26" name="Group 12"/>
            <p:cNvGrpSpPr/>
            <p:nvPr/>
          </p:nvGrpSpPr>
          <p:grpSpPr>
            <a:xfrm>
              <a:off x="7154367" y="1204678"/>
              <a:ext cx="3902525" cy="2369522"/>
              <a:chOff x="1415049" y="3376047"/>
              <a:chExt cx="4569426" cy="2892947"/>
            </a:xfrm>
          </p:grpSpPr>
          <p:pic>
            <p:nvPicPr>
              <p:cNvPr id="28" name="Picture 12" descr="Blue, Glass, Marbles, Kids, Games, Play, Round"/>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670509" y="3376047"/>
                <a:ext cx="2272550" cy="151503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Road, Sandstone, Sunset, Pavement, Dusk, Red Rocks"/>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415049" y="5018793"/>
                <a:ext cx="1875299" cy="12502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and, rock, texture, asphalt, pattern, pebble, soil, material, coarse, stones, rubble, background, gravel, many, angular, flooring, road surfac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706510" y="4949090"/>
                <a:ext cx="2277965" cy="1281355"/>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4" descr="Red, Rose, Flower, Bloom, Plant, Flora, Nature, Romanc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200899" y="1418796"/>
              <a:ext cx="1508538" cy="1131404"/>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2" descr="Artisanat, Poupée, Inde, Rajasthan, Jaipur">
            <a:extLst>
              <a:ext uri="{FF2B5EF4-FFF2-40B4-BE49-F238E27FC236}">
                <a16:creationId xmlns:a16="http://schemas.microsoft.com/office/drawing/2014/main" id="{D9BC0410-230B-4DCA-9401-19DE67F2578B}"/>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207568" y="4254828"/>
            <a:ext cx="524030" cy="349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964</Words>
  <Application>Microsoft Office PowerPoint</Application>
  <PresentationFormat>Widescreen</PresentationFormat>
  <Paragraphs>129</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DD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281</cp:revision>
  <dcterms:created xsi:type="dcterms:W3CDTF">2020-08-28T09:38:22Z</dcterms:created>
  <dcterms:modified xsi:type="dcterms:W3CDTF">2022-02-27T13:40:30Z</dcterms:modified>
</cp:coreProperties>
</file>