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5" r:id="rId5"/>
    <p:sldId id="262" r:id="rId6"/>
    <p:sldId id="263" r:id="rId7"/>
    <p:sldId id="264"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61"/>
    <a:srgbClr val="954ECA"/>
    <a:srgbClr val="B889DB"/>
    <a:srgbClr val="01A37A"/>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155" autoAdjust="0"/>
  </p:normalViewPr>
  <p:slideViewPr>
    <p:cSldViewPr>
      <p:cViewPr varScale="1">
        <p:scale>
          <a:sx n="53" d="100"/>
          <a:sy n="53" d="100"/>
        </p:scale>
        <p:origin x="1084"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3/20/2022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taj-mahal-orient-sunset-building-392565/" TargetMode="External"/><Relationship Id="rId7" Type="http://schemas.openxmlformats.org/officeDocument/2006/relationships/hyperlink" Target="https://pixabay.com/photos/puppy-dog-pet-collar-dog-collar-190331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pixabay.com/vectors/calendar-monthly-office-schedule-23684/" TargetMode="External"/><Relationship Id="rId5" Type="http://schemas.openxmlformats.org/officeDocument/2006/relationships/hyperlink" Target="https://pixabay.com/illustrations/cartoon-character-funny-3854292/" TargetMode="External"/><Relationship Id="rId4" Type="http://schemas.openxmlformats.org/officeDocument/2006/relationships/hyperlink" Target="https://pixabay.com/vectors/exercise-female-girl-pose-posing-180150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&lt;punctuation marks&gt; &lt;https://</a:t>
            </a:r>
            <a:r>
              <a:rPr lang="en-IN" dirty="0" err="1"/>
              <a:t>pixabay.com</a:t>
            </a:r>
            <a:r>
              <a:rPr lang="en-IN" dirty="0"/>
              <a:t>/illustrations/symbols-grammatical-marks-726776/&gt;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indent="0">
              <a:buNone/>
            </a:pPr>
            <a:r>
              <a:rPr lang="en-US" sz="1200" b="0" i="0" kern="1200" dirty="0">
                <a:solidFill>
                  <a:schemeClr val="tx1"/>
                </a:solidFill>
                <a:latin typeface="+mn-lt"/>
                <a:ea typeface="+mn-ea"/>
                <a:cs typeface="+mn-cs"/>
              </a:rPr>
              <a:t>&lt;Bear&gt; - &lt;https://</a:t>
            </a:r>
            <a:r>
              <a:rPr lang="en-US" sz="1200" b="0" i="0" kern="1200" dirty="0" err="1">
                <a:solidFill>
                  <a:schemeClr val="tx1"/>
                </a:solidFill>
                <a:latin typeface="+mn-lt"/>
                <a:ea typeface="+mn-ea"/>
                <a:cs typeface="+mn-cs"/>
              </a:rPr>
              <a:t>pixabay.com</a:t>
            </a:r>
            <a:r>
              <a:rPr lang="en-US" sz="1200" b="0" i="0" kern="1200" dirty="0">
                <a:solidFill>
                  <a:schemeClr val="tx1"/>
                </a:solidFill>
                <a:latin typeface="+mn-lt"/>
                <a:ea typeface="+mn-ea"/>
                <a:cs typeface="+mn-cs"/>
              </a:rPr>
              <a:t>/illustrations/bear-lies-sleeps-sleep-resting-2079672/&gt;</a:t>
            </a:r>
          </a:p>
          <a:p>
            <a:pPr marL="0" indent="0">
              <a:buNone/>
            </a:pPr>
            <a:r>
              <a:rPr lang="en-US" sz="1200" b="0" i="0" kern="1200" dirty="0">
                <a:solidFill>
                  <a:schemeClr val="tx1"/>
                </a:solidFill>
                <a:latin typeface="+mn-lt"/>
                <a:ea typeface="+mn-ea"/>
                <a:cs typeface="+mn-cs"/>
              </a:rPr>
              <a:t>&lt;bakery bread&gt; - &lt;https://</a:t>
            </a:r>
            <a:r>
              <a:rPr lang="en-US" sz="1200" b="0" i="0" kern="1200" dirty="0" err="1">
                <a:solidFill>
                  <a:schemeClr val="tx1"/>
                </a:solidFill>
                <a:latin typeface="+mn-lt"/>
                <a:ea typeface="+mn-ea"/>
                <a:cs typeface="+mn-cs"/>
              </a:rPr>
              <a:t>pixabay.com</a:t>
            </a:r>
            <a:r>
              <a:rPr lang="en-US" sz="1200" b="0" i="0" kern="1200" dirty="0">
                <a:solidFill>
                  <a:schemeClr val="tx1"/>
                </a:solidFill>
                <a:latin typeface="+mn-lt"/>
                <a:ea typeface="+mn-ea"/>
                <a:cs typeface="+mn-cs"/>
              </a:rPr>
              <a:t>/vectors/bread-bakery-bun-loaf-baguette-306914/ &gt;</a:t>
            </a:r>
          </a:p>
          <a:p>
            <a:pPr marL="0" indent="0">
              <a:buNone/>
            </a:pPr>
            <a:r>
              <a:rPr lang="en-US" sz="1200" b="0" i="0" kern="1200" dirty="0">
                <a:solidFill>
                  <a:schemeClr val="tx1"/>
                </a:solidFill>
                <a:latin typeface="+mn-lt"/>
                <a:ea typeface="+mn-ea"/>
                <a:cs typeface="+mn-cs"/>
              </a:rPr>
              <a:t>&lt;Hot day&gt; - &lt;https://</a:t>
            </a:r>
            <a:r>
              <a:rPr lang="en-US" sz="1200" b="0" i="0" kern="1200" dirty="0" err="1">
                <a:solidFill>
                  <a:schemeClr val="tx1"/>
                </a:solidFill>
                <a:latin typeface="+mn-lt"/>
                <a:ea typeface="+mn-ea"/>
                <a:cs typeface="+mn-cs"/>
              </a:rPr>
              <a:t>pixabay.com</a:t>
            </a:r>
            <a:r>
              <a:rPr lang="en-US" sz="1200" b="0" i="0" kern="1200" dirty="0">
                <a:solidFill>
                  <a:schemeClr val="tx1"/>
                </a:solidFill>
                <a:latin typeface="+mn-lt"/>
                <a:ea typeface="+mn-ea"/>
                <a:cs typeface="+mn-cs"/>
              </a:rPr>
              <a:t>/vectors/expressions-fran%C3%A7aises-sun-sweat-1300623/&gt;</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indent="0">
              <a:buNone/>
            </a:pPr>
            <a:r>
              <a:rPr lang="en-US" sz="1200" b="0" i="1" kern="1200" dirty="0">
                <a:solidFill>
                  <a:schemeClr val="tx1"/>
                </a:solidFill>
                <a:latin typeface="+mn-lt"/>
                <a:ea typeface="+mn-ea"/>
                <a:cs typeface="+mn-cs"/>
              </a:rPr>
              <a:t>&lt;</a:t>
            </a:r>
            <a:r>
              <a:rPr lang="en-US" sz="1200" b="0" i="0" kern="1200" dirty="0">
                <a:solidFill>
                  <a:schemeClr val="tx1"/>
                </a:solidFill>
                <a:latin typeface="+mn-lt"/>
                <a:ea typeface="+mn-ea"/>
                <a:cs typeface="+mn-cs"/>
              </a:rPr>
              <a:t>Taj Mahal&gt; - &lt;https://</a:t>
            </a:r>
            <a:r>
              <a:rPr lang="en-US" sz="1200" b="0" i="0" kern="1200" dirty="0" err="1">
                <a:solidFill>
                  <a:schemeClr val="tx1"/>
                </a:solidFill>
                <a:latin typeface="+mn-lt"/>
                <a:ea typeface="+mn-ea"/>
                <a:cs typeface="+mn-cs"/>
              </a:rPr>
              <a:t>pixabay.com</a:t>
            </a:r>
            <a:r>
              <a:rPr lang="en-US" sz="1200" b="0" i="0" kern="1200" dirty="0">
                <a:solidFill>
                  <a:schemeClr val="tx1"/>
                </a:solidFill>
                <a:latin typeface="+mn-lt"/>
                <a:ea typeface="+mn-ea"/>
                <a:cs typeface="+mn-cs"/>
              </a:rPr>
              <a:t>/vectors/taj-mahal-orient-sunset-building-392565/ &gt;</a:t>
            </a:r>
          </a:p>
          <a:p>
            <a:pPr marL="0" indent="0">
              <a:buNone/>
            </a:pPr>
            <a:r>
              <a:rPr lang="en-US" sz="1200" b="0" i="0" kern="1200" dirty="0">
                <a:solidFill>
                  <a:schemeClr val="tx1"/>
                </a:solidFill>
                <a:latin typeface="+mn-lt"/>
                <a:ea typeface="+mn-ea"/>
                <a:cs typeface="+mn-cs"/>
              </a:rPr>
              <a:t>&lt;Yoga&gt; - &lt;https://</a:t>
            </a:r>
            <a:r>
              <a:rPr lang="en-US" sz="1200" b="0" i="0" kern="1200" dirty="0" err="1">
                <a:solidFill>
                  <a:schemeClr val="tx1"/>
                </a:solidFill>
                <a:latin typeface="+mn-lt"/>
                <a:ea typeface="+mn-ea"/>
                <a:cs typeface="+mn-cs"/>
              </a:rPr>
              <a:t>pixabay.com</a:t>
            </a:r>
            <a:r>
              <a:rPr lang="en-US" sz="1200" b="0" i="0" kern="1200" dirty="0">
                <a:solidFill>
                  <a:schemeClr val="tx1"/>
                </a:solidFill>
                <a:latin typeface="+mn-lt"/>
                <a:ea typeface="+mn-ea"/>
                <a:cs typeface="+mn-cs"/>
              </a:rPr>
              <a:t>/vectors/exercise-female-girl-pose-posing-1801507/&gt;</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186176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indent="0">
              <a:buNone/>
            </a:pPr>
            <a:r>
              <a:rPr lang="en-US" sz="1200" b="0" i="1" kern="1200" dirty="0">
                <a:solidFill>
                  <a:schemeClr val="tx1"/>
                </a:solidFill>
                <a:latin typeface="+mn-lt"/>
                <a:ea typeface="+mn-ea"/>
                <a:cs typeface="+mn-cs"/>
              </a:rPr>
              <a:t>&lt;</a:t>
            </a:r>
            <a:r>
              <a:rPr lang="en-US" sz="1200" b="0" i="0" kern="1200" dirty="0">
                <a:solidFill>
                  <a:schemeClr val="tx1"/>
                </a:solidFill>
                <a:latin typeface="+mn-lt"/>
                <a:ea typeface="+mn-ea"/>
                <a:cs typeface="+mn-cs"/>
              </a:rPr>
              <a:t>Taj Mahal&gt; - </a:t>
            </a:r>
            <a:r>
              <a:rPr lang="en-US" sz="1200" b="0" i="0" kern="1200" dirty="0">
                <a:solidFill>
                  <a:schemeClr val="tx1"/>
                </a:solidFill>
                <a:latin typeface="+mn-lt"/>
                <a:ea typeface="+mn-ea"/>
                <a:cs typeface="+mn-cs"/>
                <a:hlinkClick r:id="rId3"/>
              </a:rPr>
              <a:t>https://pixabay.com/vectors/taj-mahal-orient-sunset-building-392565/ </a:t>
            </a:r>
            <a:endParaRPr lang="en-US" sz="1200" b="0" i="0" kern="1200" dirty="0">
              <a:solidFill>
                <a:schemeClr val="tx1"/>
              </a:solidFill>
              <a:latin typeface="+mn-lt"/>
              <a:ea typeface="+mn-ea"/>
              <a:cs typeface="+mn-cs"/>
            </a:endParaRPr>
          </a:p>
          <a:p>
            <a:pPr marL="0" indent="0">
              <a:buNone/>
            </a:pPr>
            <a:r>
              <a:rPr lang="en-US" sz="1200" b="0" i="0" kern="1200" dirty="0">
                <a:solidFill>
                  <a:schemeClr val="tx1"/>
                </a:solidFill>
                <a:latin typeface="+mn-lt"/>
                <a:ea typeface="+mn-ea"/>
                <a:cs typeface="+mn-cs"/>
              </a:rPr>
              <a:t>&lt;Yoga&gt; - </a:t>
            </a:r>
            <a:r>
              <a:rPr lang="en-US" sz="1200" b="0" i="0" kern="1200" dirty="0">
                <a:solidFill>
                  <a:schemeClr val="tx1"/>
                </a:solidFill>
                <a:latin typeface="+mn-lt"/>
                <a:ea typeface="+mn-ea"/>
                <a:cs typeface="+mn-cs"/>
                <a:hlinkClick r:id="rId4"/>
              </a:rPr>
              <a:t>https://pixabay.com/vectors/exercise-female-girl-pose-posing-1801507/</a:t>
            </a:r>
            <a:endParaRPr lang="en-US" sz="1200" b="0" i="0" kern="1200" dirty="0">
              <a:solidFill>
                <a:schemeClr val="tx1"/>
              </a:solidFill>
              <a:latin typeface="+mn-lt"/>
              <a:ea typeface="+mn-ea"/>
              <a:cs typeface="+mn-cs"/>
            </a:endParaRPr>
          </a:p>
          <a:p>
            <a:pPr marL="0" indent="0">
              <a:buNone/>
            </a:pPr>
            <a:r>
              <a:rPr lang="en-US" sz="1200" b="0" i="0" kern="1200" dirty="0">
                <a:solidFill>
                  <a:schemeClr val="tx1"/>
                </a:solidFill>
                <a:latin typeface="+mn-lt"/>
                <a:ea typeface="+mn-ea"/>
                <a:cs typeface="+mn-cs"/>
              </a:rPr>
              <a:t>&lt;</a:t>
            </a:r>
            <a:r>
              <a:rPr lang="en-US" sz="1200" b="0" i="0" kern="1200" dirty="0" err="1">
                <a:solidFill>
                  <a:schemeClr val="tx1"/>
                </a:solidFill>
                <a:latin typeface="+mn-lt"/>
                <a:ea typeface="+mn-ea"/>
                <a:cs typeface="+mn-cs"/>
              </a:rPr>
              <a:t>Chota</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Bheem</a:t>
            </a:r>
            <a:r>
              <a:rPr lang="en-US" sz="1200" b="0" i="0" kern="1200" dirty="0">
                <a:solidFill>
                  <a:schemeClr val="tx1"/>
                </a:solidFill>
                <a:latin typeface="+mn-lt"/>
                <a:ea typeface="+mn-ea"/>
                <a:cs typeface="+mn-cs"/>
              </a:rPr>
              <a:t>&gt; - </a:t>
            </a:r>
            <a:r>
              <a:rPr lang="en-US" sz="1200" b="0" i="0" kern="1200" dirty="0">
                <a:solidFill>
                  <a:schemeClr val="tx1"/>
                </a:solidFill>
                <a:latin typeface="+mn-lt"/>
                <a:ea typeface="+mn-ea"/>
                <a:cs typeface="+mn-cs"/>
                <a:hlinkClick r:id="rId5"/>
              </a:rPr>
              <a:t>https://pixabay.com/illustrations/cartoon-character-funny-3854292/ </a:t>
            </a:r>
            <a:endParaRPr lang="en-US" sz="1200" b="0" i="0" kern="1200" dirty="0">
              <a:solidFill>
                <a:schemeClr val="tx1"/>
              </a:solidFill>
              <a:latin typeface="+mn-lt"/>
              <a:ea typeface="+mn-ea"/>
              <a:cs typeface="+mn-cs"/>
            </a:endParaRPr>
          </a:p>
          <a:p>
            <a:pPr marL="0" indent="0">
              <a:buNone/>
            </a:pPr>
            <a:r>
              <a:rPr lang="en-US" sz="1200" b="0" i="0" kern="1200" dirty="0">
                <a:solidFill>
                  <a:schemeClr val="tx1"/>
                </a:solidFill>
                <a:latin typeface="+mn-lt"/>
                <a:ea typeface="+mn-ea"/>
                <a:cs typeface="+mn-cs"/>
              </a:rPr>
              <a:t>&lt;Calendar&gt; - </a:t>
            </a:r>
            <a:r>
              <a:rPr lang="en-US" sz="1200" b="0" i="0" kern="1200" dirty="0">
                <a:solidFill>
                  <a:schemeClr val="tx1"/>
                </a:solidFill>
                <a:latin typeface="+mn-lt"/>
                <a:ea typeface="+mn-ea"/>
                <a:cs typeface="+mn-cs"/>
                <a:hlinkClick r:id="rId6"/>
              </a:rPr>
              <a:t>https://pixabay.com/vectors/calendar-monthly-office-schedule-23684/</a:t>
            </a:r>
            <a:endParaRPr lang="en-US"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&lt;Dog&gt; - </a:t>
            </a:r>
            <a:r>
              <a:rPr lang="en-IN" sz="1200" dirty="0">
                <a:hlinkClick r:id="rId7"/>
              </a:rPr>
              <a:t>https://pixabay.com/photos/puppy-dog-pet-collar-dog-collar-1903313/</a:t>
            </a:r>
            <a:endParaRPr lang="en-IN" sz="120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292708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indent="0">
              <a:buNone/>
            </a:pPr>
            <a:r>
              <a:rPr lang="en-US" sz="1200" b="0" i="0" kern="1200" dirty="0">
                <a:solidFill>
                  <a:schemeClr val="tx1"/>
                </a:solidFill>
                <a:latin typeface="+mn-lt"/>
                <a:ea typeface="+mn-ea"/>
                <a:cs typeface="+mn-cs"/>
              </a:rPr>
              <a:t>&lt;Ice cream&gt; - &lt;https://</a:t>
            </a:r>
            <a:r>
              <a:rPr lang="en-US" sz="1200" b="0" i="0" kern="1200" dirty="0" err="1">
                <a:solidFill>
                  <a:schemeClr val="tx1"/>
                </a:solidFill>
                <a:latin typeface="+mn-lt"/>
                <a:ea typeface="+mn-ea"/>
                <a:cs typeface="+mn-cs"/>
              </a:rPr>
              <a:t>pixabay.com</a:t>
            </a:r>
            <a:r>
              <a:rPr lang="en-US" sz="1200" b="0" i="0" kern="1200" dirty="0">
                <a:solidFill>
                  <a:schemeClr val="tx1"/>
                </a:solidFill>
                <a:latin typeface="+mn-lt"/>
                <a:ea typeface="+mn-ea"/>
                <a:cs typeface="+mn-cs"/>
              </a:rPr>
              <a:t>/illustrations/ice-cream-icecream-desserts-frozen-3571774/&gt;</a:t>
            </a:r>
          </a:p>
          <a:p>
            <a:pPr marL="0" indent="0">
              <a:buNone/>
            </a:pPr>
            <a:r>
              <a:rPr lang="en-US" sz="1200" b="0" i="0" kern="1200" dirty="0">
                <a:solidFill>
                  <a:schemeClr val="tx1"/>
                </a:solidFill>
                <a:latin typeface="+mn-lt"/>
                <a:ea typeface="+mn-ea"/>
                <a:cs typeface="+mn-cs"/>
              </a:rPr>
              <a:t>&lt;market&gt; - &lt;https://</a:t>
            </a:r>
            <a:r>
              <a:rPr lang="en-US" sz="1200" b="0" i="0" kern="1200" dirty="0" err="1">
                <a:solidFill>
                  <a:schemeClr val="tx1"/>
                </a:solidFill>
                <a:latin typeface="+mn-lt"/>
                <a:ea typeface="+mn-ea"/>
                <a:cs typeface="+mn-cs"/>
              </a:rPr>
              <a:t>pixabay.com</a:t>
            </a:r>
            <a:r>
              <a:rPr lang="en-US" sz="1200" b="0" i="0" kern="1200" dirty="0">
                <a:solidFill>
                  <a:schemeClr val="tx1"/>
                </a:solidFill>
                <a:latin typeface="+mn-lt"/>
                <a:ea typeface="+mn-ea"/>
                <a:cs typeface="+mn-cs"/>
              </a:rPr>
              <a:t>/illustrations/farmer-s-market-selling-vegetables-4567943/ &gt;</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179041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indent="0">
              <a:buNone/>
            </a:pPr>
            <a:r>
              <a:rPr lang="en-US" sz="1200" b="0" i="0" kern="1200" dirty="0">
                <a:solidFill>
                  <a:schemeClr val="tx1"/>
                </a:solidFill>
                <a:latin typeface="+mn-lt"/>
                <a:ea typeface="+mn-ea"/>
                <a:cs typeface="+mn-cs"/>
              </a:rPr>
              <a:t>&lt;Hot day&gt; - &lt;https://</a:t>
            </a:r>
            <a:r>
              <a:rPr lang="en-US" sz="1200" b="0" i="0" kern="1200" dirty="0" err="1">
                <a:solidFill>
                  <a:schemeClr val="tx1"/>
                </a:solidFill>
                <a:latin typeface="+mn-lt"/>
                <a:ea typeface="+mn-ea"/>
                <a:cs typeface="+mn-cs"/>
              </a:rPr>
              <a:t>pixabay.com</a:t>
            </a:r>
            <a:r>
              <a:rPr lang="en-US" sz="1200" b="0" i="0" kern="1200" dirty="0">
                <a:solidFill>
                  <a:schemeClr val="tx1"/>
                </a:solidFill>
                <a:latin typeface="+mn-lt"/>
                <a:ea typeface="+mn-ea"/>
                <a:cs typeface="+mn-cs"/>
              </a:rPr>
              <a:t>/vectors/expressions-fran%C3%A7aises-sun-sweat-1300623/&gt;</a:t>
            </a:r>
          </a:p>
          <a:p>
            <a:pPr marL="0" indent="0">
              <a:buNone/>
            </a:pPr>
            <a:r>
              <a:rPr lang="en-US" sz="1200" b="0" i="0" kern="1200" dirty="0">
                <a:solidFill>
                  <a:schemeClr val="tx1"/>
                </a:solidFill>
                <a:latin typeface="+mn-lt"/>
                <a:ea typeface="+mn-ea"/>
                <a:cs typeface="+mn-cs"/>
              </a:rPr>
              <a:t>&lt;girl drawing&gt; - &lt;https://www.flickr.com/photos/13657368@N00/3335503224 By Simply CVR&gt;</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311587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indent="0">
              <a:buNone/>
            </a:pPr>
            <a:r>
              <a:rPr lang="en-US" sz="1200" b="0" i="0" kern="1200" dirty="0">
                <a:solidFill>
                  <a:schemeClr val="tx1"/>
                </a:solidFill>
                <a:latin typeface="+mn-lt"/>
                <a:ea typeface="+mn-ea"/>
                <a:cs typeface="+mn-cs"/>
              </a:rPr>
              <a:t>&lt;conversation&gt; - &lt;https://pixabay.com/vectors/questions-question-mark-quiz-6988157/&gt;</a:t>
            </a:r>
          </a:p>
          <a:p>
            <a:pPr marL="0" indent="0">
              <a:buNone/>
            </a:pPr>
            <a:r>
              <a:rPr lang="en-US" sz="1200" b="0" i="0" kern="1200" dirty="0">
                <a:solidFill>
                  <a:schemeClr val="tx1"/>
                </a:solidFill>
                <a:latin typeface="+mn-lt"/>
                <a:ea typeface="+mn-ea"/>
                <a:cs typeface="+mn-cs"/>
              </a:rPr>
              <a:t>&lt;age&gt; - &lt;https://pixabay.com/vectors/peyush-bansal-shark-tank-india-6995125/&gt;</a:t>
            </a:r>
          </a:p>
          <a:p>
            <a:pPr marL="0" indent="0">
              <a:buNone/>
            </a:pPr>
            <a:r>
              <a:rPr lang="en-US" sz="1200" b="0" i="0" kern="1200" dirty="0">
                <a:solidFill>
                  <a:schemeClr val="tx1"/>
                </a:solidFill>
                <a:latin typeface="+mn-lt"/>
                <a:ea typeface="+mn-ea"/>
                <a:cs typeface="+mn-cs"/>
              </a:rPr>
              <a:t>&lt;book&gt; - &lt;https://</a:t>
            </a:r>
            <a:r>
              <a:rPr lang="en-US" sz="1200" b="0" i="0" kern="1200" dirty="0" err="1">
                <a:solidFill>
                  <a:schemeClr val="tx1"/>
                </a:solidFill>
                <a:latin typeface="+mn-lt"/>
                <a:ea typeface="+mn-ea"/>
                <a:cs typeface="+mn-cs"/>
              </a:rPr>
              <a:t>pixabay.com</a:t>
            </a:r>
            <a:r>
              <a:rPr lang="en-US" sz="1200" b="0" i="0" kern="1200" dirty="0">
                <a:solidFill>
                  <a:schemeClr val="tx1"/>
                </a:solidFill>
                <a:latin typeface="+mn-lt"/>
                <a:ea typeface="+mn-ea"/>
                <a:cs typeface="+mn-cs"/>
              </a:rPr>
              <a:t>/illustrations/read-book-knowledge-study-of-kids-2799820/&gt;</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91984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3" Type="http://schemas.openxmlformats.org/officeDocument/2006/relationships/hyperlink" Target="https://pixabay.com/illustrations/farmer-s-market-selling-vegetables-4567943/" TargetMode="External"/><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hyperlink" Target="https://pixabay.com/illustrations/symbols-grammatical-marks-726776/" TargetMode="External"/><Relationship Id="rId21" Type="http://schemas.openxmlformats.org/officeDocument/2006/relationships/image" Target="../media/image22.png"/><Relationship Id="rId7" Type="http://schemas.openxmlformats.org/officeDocument/2006/relationships/hyperlink" Target="https://pixabay.com/vectors/taj-mahal-orient-sunset-building-392565/" TargetMode="External"/><Relationship Id="rId12" Type="http://schemas.openxmlformats.org/officeDocument/2006/relationships/hyperlink" Target="https://pixabay.com/illustrations/ice-cream-icecream-desserts-frozen-3571774/" TargetMode="External"/><Relationship Id="rId17" Type="http://schemas.openxmlformats.org/officeDocument/2006/relationships/hyperlink" Target="https://pixabay.com/illustrations/read-book-knowledge-study-of-kids-2799820/" TargetMode="External"/><Relationship Id="rId25" Type="http://schemas.openxmlformats.org/officeDocument/2006/relationships/image" Target="../media/image26.png"/><Relationship Id="rId33" Type="http://schemas.openxmlformats.org/officeDocument/2006/relationships/image" Target="../media/image34.jpeg"/><Relationship Id="rId2" Type="http://schemas.openxmlformats.org/officeDocument/2006/relationships/notesSlide" Target="../notesSlides/notesSlide8.xml"/><Relationship Id="rId16" Type="http://schemas.openxmlformats.org/officeDocument/2006/relationships/hyperlink" Target="https://pixabay.com/vectors/peyush-bansal-shark-tank-india-6995125/" TargetMode="External"/><Relationship Id="rId20" Type="http://schemas.openxmlformats.org/officeDocument/2006/relationships/image" Target="../media/image21.png"/><Relationship Id="rId29"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hyperlink" Target="https://pixabay.com/vectors/expressions-fran%C3%A7aises-sun-sweat-1300623/" TargetMode="External"/><Relationship Id="rId11" Type="http://schemas.openxmlformats.org/officeDocument/2006/relationships/hyperlink" Target="https://pixabay.com/photos/puppy-dog-pet-collar-dog-collar-1903313/" TargetMode="External"/><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hyperlink" Target="https://pixabay.com/vectors/bread-bakery-bun-loaf-baguette-306914/" TargetMode="External"/><Relationship Id="rId15" Type="http://schemas.openxmlformats.org/officeDocument/2006/relationships/hyperlink" Target="https://pixabay.com/vectors/questions-question-mark-quiz-6988157/" TargetMode="External"/><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hyperlink" Target="https://pixabay.com/vectors/calendar-monthly-office-schedule-23684/" TargetMode="External"/><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hyperlink" Target="https://pixabay.com/illustrations/bear-lies-sleeps-sleep-resting-2079672/" TargetMode="External"/><Relationship Id="rId9" Type="http://schemas.openxmlformats.org/officeDocument/2006/relationships/hyperlink" Target="https://pixabay.com/illustrations/cartoon-character-funny-3854292/" TargetMode="External"/><Relationship Id="rId14" Type="http://schemas.openxmlformats.org/officeDocument/2006/relationships/hyperlink" Target="https://www.flickr.com/photos/13657368@N00/3335503224" TargetMode="External"/><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jpeg"/><Relationship Id="rId8" Type="http://schemas.openxmlformats.org/officeDocument/2006/relationships/hyperlink" Target="https://pixabay.com/vectors/exercise-female-girl-pose-posing-18015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4733" y="1124744"/>
            <a:ext cx="4541267" cy="3672408"/>
          </a:xfrm>
        </p:spPr>
        <p:txBody>
          <a:bodyPr/>
          <a:lstStyle/>
          <a:p>
            <a:r>
              <a:rPr lang="en-IN" b="1" dirty="0"/>
              <a:t>All About Punctuation Marks</a:t>
            </a:r>
          </a:p>
        </p:txBody>
      </p:sp>
      <p:pic>
        <p:nvPicPr>
          <p:cNvPr id="5" name="Picture 4" descr="A picture containing arrow&#10;&#10;Description automatically generated">
            <a:extLst>
              <a:ext uri="{FF2B5EF4-FFF2-40B4-BE49-F238E27FC236}">
                <a16:creationId xmlns:a16="http://schemas.microsoft.com/office/drawing/2014/main" id="{626F4015-FA75-8748-96E7-F3F485C2D788}"/>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r="37264" b="20543"/>
          <a:stretch/>
        </p:blipFill>
        <p:spPr>
          <a:xfrm>
            <a:off x="7200859" y="188640"/>
            <a:ext cx="3595057" cy="48486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184F1DD-E5D7-4F9D-B563-CEF9DD8E7CE7}"/>
              </a:ext>
            </a:extLst>
          </p:cNvPr>
          <p:cNvGrpSpPr/>
          <p:nvPr/>
        </p:nvGrpSpPr>
        <p:grpSpPr>
          <a:xfrm>
            <a:off x="551384" y="1268760"/>
            <a:ext cx="4032448" cy="2838699"/>
            <a:chOff x="551384" y="1268760"/>
            <a:chExt cx="4032448" cy="2838699"/>
          </a:xfrm>
        </p:grpSpPr>
        <p:sp>
          <p:nvSpPr>
            <p:cNvPr id="5" name="Content Placeholder 2">
              <a:extLst>
                <a:ext uri="{FF2B5EF4-FFF2-40B4-BE49-F238E27FC236}">
                  <a16:creationId xmlns:a16="http://schemas.microsoft.com/office/drawing/2014/main" id="{7A05F061-DC02-3B43-AB9B-B02E47731600}"/>
                </a:ext>
              </a:extLst>
            </p:cNvPr>
            <p:cNvSpPr txBox="1">
              <a:spLocks/>
            </p:cNvSpPr>
            <p:nvPr/>
          </p:nvSpPr>
          <p:spPr>
            <a:xfrm>
              <a:off x="551384" y="1268760"/>
              <a:ext cx="4032448"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800" b="1" i="1" dirty="0"/>
                <a:t>I</a:t>
              </a:r>
              <a:r>
                <a:rPr lang="en-IN" sz="2800" dirty="0"/>
                <a:t> </a:t>
              </a:r>
              <a:r>
                <a:rPr lang="en-IN" sz="2800" dirty="0">
                  <a:solidFill>
                    <a:srgbClr val="C00000"/>
                  </a:solidFill>
                </a:rPr>
                <a:t>saw a big bear in the zoo.</a:t>
              </a:r>
            </a:p>
          </p:txBody>
        </p:sp>
        <p:pic>
          <p:nvPicPr>
            <p:cNvPr id="8" name="Picture 7" descr="A picture containing helmet, light&#10;&#10;Description automatically generated">
              <a:extLst>
                <a:ext uri="{FF2B5EF4-FFF2-40B4-BE49-F238E27FC236}">
                  <a16:creationId xmlns:a16="http://schemas.microsoft.com/office/drawing/2014/main" id="{235AECA7-FA4B-A740-84B2-AA60E2B72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08" y="1854765"/>
              <a:ext cx="3640720" cy="2252694"/>
            </a:xfrm>
            <a:prstGeom prst="rect">
              <a:avLst/>
            </a:prstGeom>
          </p:spPr>
        </p:pic>
      </p:grpSp>
      <p:grpSp>
        <p:nvGrpSpPr>
          <p:cNvPr id="19" name="Group 18">
            <a:extLst>
              <a:ext uri="{FF2B5EF4-FFF2-40B4-BE49-F238E27FC236}">
                <a16:creationId xmlns:a16="http://schemas.microsoft.com/office/drawing/2014/main" id="{9353B87F-6AE6-4550-8E87-FC8D44965B7F}"/>
              </a:ext>
            </a:extLst>
          </p:cNvPr>
          <p:cNvGrpSpPr/>
          <p:nvPr/>
        </p:nvGrpSpPr>
        <p:grpSpPr>
          <a:xfrm>
            <a:off x="2639616" y="4437112"/>
            <a:ext cx="8367190" cy="1964680"/>
            <a:chOff x="2639616" y="4560664"/>
            <a:chExt cx="8367190" cy="1964680"/>
          </a:xfrm>
        </p:grpSpPr>
        <p:sp>
          <p:nvSpPr>
            <p:cNvPr id="6" name="Content Placeholder 2">
              <a:extLst>
                <a:ext uri="{FF2B5EF4-FFF2-40B4-BE49-F238E27FC236}">
                  <a16:creationId xmlns:a16="http://schemas.microsoft.com/office/drawing/2014/main" id="{83D32EBF-1768-9B4D-A509-EDCCBD8DB5E9}"/>
                </a:ext>
              </a:extLst>
            </p:cNvPr>
            <p:cNvSpPr txBox="1">
              <a:spLocks/>
            </p:cNvSpPr>
            <p:nvPr/>
          </p:nvSpPr>
          <p:spPr>
            <a:xfrm>
              <a:off x="2639616" y="6113864"/>
              <a:ext cx="6897309"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800" b="1" i="1" dirty="0"/>
                <a:t>S</a:t>
              </a:r>
              <a:r>
                <a:rPr lang="en-IN" sz="2800" dirty="0"/>
                <a:t>he </a:t>
              </a:r>
              <a:r>
                <a:rPr lang="en-IN" sz="2800" dirty="0">
                  <a:solidFill>
                    <a:srgbClr val="C00000"/>
                  </a:solidFill>
                </a:rPr>
                <a:t>went to buy bread from the baker’s shop.</a:t>
              </a:r>
            </a:p>
          </p:txBody>
        </p:sp>
        <p:pic>
          <p:nvPicPr>
            <p:cNvPr id="9" name="Picture 8" descr="Icon&#10;&#10;Description automatically generated">
              <a:extLst>
                <a:ext uri="{FF2B5EF4-FFF2-40B4-BE49-F238E27FC236}">
                  <a16:creationId xmlns:a16="http://schemas.microsoft.com/office/drawing/2014/main" id="{E84B2E8D-ACF1-F842-B8CD-D3EA4F68F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4874" y="4560664"/>
              <a:ext cx="3011932" cy="1505966"/>
            </a:xfrm>
            <a:prstGeom prst="rect">
              <a:avLst/>
            </a:prstGeom>
          </p:spPr>
        </p:pic>
      </p:grpSp>
      <p:grpSp>
        <p:nvGrpSpPr>
          <p:cNvPr id="18" name="Group 17">
            <a:extLst>
              <a:ext uri="{FF2B5EF4-FFF2-40B4-BE49-F238E27FC236}">
                <a16:creationId xmlns:a16="http://schemas.microsoft.com/office/drawing/2014/main" id="{EEA5815E-4055-4A77-BE5E-25CD618E1D38}"/>
              </a:ext>
            </a:extLst>
          </p:cNvPr>
          <p:cNvGrpSpPr/>
          <p:nvPr/>
        </p:nvGrpSpPr>
        <p:grpSpPr>
          <a:xfrm>
            <a:off x="8256240" y="1196752"/>
            <a:ext cx="2979078" cy="2774001"/>
            <a:chOff x="8256240" y="1268760"/>
            <a:chExt cx="2979078" cy="2774001"/>
          </a:xfrm>
        </p:grpSpPr>
        <p:sp>
          <p:nvSpPr>
            <p:cNvPr id="7" name="Content Placeholder 2">
              <a:extLst>
                <a:ext uri="{FF2B5EF4-FFF2-40B4-BE49-F238E27FC236}">
                  <a16:creationId xmlns:a16="http://schemas.microsoft.com/office/drawing/2014/main" id="{48446994-74AA-F14E-8CC9-5617FFEB0925}"/>
                </a:ext>
              </a:extLst>
            </p:cNvPr>
            <p:cNvSpPr txBox="1">
              <a:spLocks/>
            </p:cNvSpPr>
            <p:nvPr/>
          </p:nvSpPr>
          <p:spPr>
            <a:xfrm>
              <a:off x="8256240" y="1268760"/>
              <a:ext cx="2979078"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800" b="1" i="1" dirty="0"/>
                <a:t>I</a:t>
              </a:r>
              <a:r>
                <a:rPr lang="en-IN" sz="2800" dirty="0"/>
                <a:t>t </a:t>
              </a:r>
              <a:r>
                <a:rPr lang="en-IN" sz="2800" dirty="0">
                  <a:solidFill>
                    <a:srgbClr val="C00000"/>
                  </a:solidFill>
                </a:rPr>
                <a:t>is very hot today.</a:t>
              </a:r>
            </a:p>
          </p:txBody>
        </p:sp>
        <p:pic>
          <p:nvPicPr>
            <p:cNvPr id="10" name="Picture 9" descr="A picture containing diagram&#10;&#10;Description automatically generated">
              <a:extLst>
                <a:ext uri="{FF2B5EF4-FFF2-40B4-BE49-F238E27FC236}">
                  <a16:creationId xmlns:a16="http://schemas.microsoft.com/office/drawing/2014/main" id="{A6D251E7-9057-4948-855F-86E83E5041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6730" y="1629250"/>
              <a:ext cx="2413511" cy="2413511"/>
            </a:xfrm>
            <a:prstGeom prst="rect">
              <a:avLst/>
            </a:prstGeom>
          </p:spPr>
        </p:pic>
      </p:grpSp>
      <p:sp>
        <p:nvSpPr>
          <p:cNvPr id="11" name="Title 1">
            <a:extLst>
              <a:ext uri="{FF2B5EF4-FFF2-40B4-BE49-F238E27FC236}">
                <a16:creationId xmlns:a16="http://schemas.microsoft.com/office/drawing/2014/main" id="{13ED782B-BBBB-4ADC-95EB-D1660D5C2EEA}"/>
              </a:ext>
            </a:extLst>
          </p:cNvPr>
          <p:cNvSpPr txBox="1">
            <a:spLocks/>
          </p:cNvSpPr>
          <p:nvPr/>
        </p:nvSpPr>
        <p:spPr>
          <a:xfrm>
            <a:off x="3299555" y="237902"/>
            <a:ext cx="5546925" cy="670818"/>
          </a:xfrm>
          <a:prstGeom prst="roundRect">
            <a:avLst/>
          </a:prstGeom>
          <a:solidFill>
            <a:srgbClr val="FFB623"/>
          </a:solidFill>
        </p:spPr>
        <p:style>
          <a:lnRef idx="0">
            <a:schemeClr val="accent6"/>
          </a:lnRef>
          <a:fillRef idx="3">
            <a:schemeClr val="accent6"/>
          </a:fillRef>
          <a:effectRef idx="3">
            <a:schemeClr val="accent6"/>
          </a:effectRef>
          <a:fontRef idx="minor">
            <a:schemeClr val="lt1"/>
          </a:fontRef>
        </p:style>
        <p:txBody>
          <a:bodyPr>
            <a:noAutofit/>
          </a:bodyPr>
          <a:lstStyle>
            <a:lvl1pPr algn="ctr" defTabSz="914400" rtl="0" eaLnBrk="1" latinLnBrk="0" hangingPunct="1">
              <a:spcBef>
                <a:spcPct val="0"/>
              </a:spcBef>
              <a:buNone/>
              <a:defRPr sz="36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dirty="0">
                <a:solidFill>
                  <a:schemeClr val="tx1"/>
                </a:solidFill>
              </a:rPr>
              <a:t>Capital Letters: Rule 1</a:t>
            </a:r>
          </a:p>
        </p:txBody>
      </p:sp>
      <p:grpSp>
        <p:nvGrpSpPr>
          <p:cNvPr id="13" name="Group 12">
            <a:extLst>
              <a:ext uri="{FF2B5EF4-FFF2-40B4-BE49-F238E27FC236}">
                <a16:creationId xmlns:a16="http://schemas.microsoft.com/office/drawing/2014/main" id="{6FBEC62B-EDBB-4B1C-AF61-937718B52747}"/>
              </a:ext>
            </a:extLst>
          </p:cNvPr>
          <p:cNvGrpSpPr/>
          <p:nvPr/>
        </p:nvGrpSpPr>
        <p:grpSpPr>
          <a:xfrm>
            <a:off x="4467677" y="2110191"/>
            <a:ext cx="3250597" cy="2650036"/>
            <a:chOff x="576579" y="1892232"/>
            <a:chExt cx="2606907" cy="2328856"/>
          </a:xfrm>
        </p:grpSpPr>
        <p:sp>
          <p:nvSpPr>
            <p:cNvPr id="14" name="Rectangle: Rounded Corners 65">
              <a:extLst>
                <a:ext uri="{FF2B5EF4-FFF2-40B4-BE49-F238E27FC236}">
                  <a16:creationId xmlns:a16="http://schemas.microsoft.com/office/drawing/2014/main" id="{3D7DDED0-8792-4F68-83A6-689484B880E7}"/>
                </a:ext>
              </a:extLst>
            </p:cNvPr>
            <p:cNvSpPr/>
            <p:nvPr/>
          </p:nvSpPr>
          <p:spPr>
            <a:xfrm>
              <a:off x="611560" y="1916832"/>
              <a:ext cx="2520280" cy="2304256"/>
            </a:xfrm>
            <a:prstGeom prst="roundRect">
              <a:avLst/>
            </a:prstGeom>
            <a:noFill/>
            <a:ln w="28575">
              <a:solidFill>
                <a:srgbClr val="03487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solidFill>
                  <a:schemeClr val="tx1"/>
                </a:solidFill>
              </a:endParaRPr>
            </a:p>
          </p:txBody>
        </p:sp>
        <p:sp>
          <p:nvSpPr>
            <p:cNvPr id="15" name="Rectangle: Rounded Corners 8">
              <a:extLst>
                <a:ext uri="{FF2B5EF4-FFF2-40B4-BE49-F238E27FC236}">
                  <a16:creationId xmlns:a16="http://schemas.microsoft.com/office/drawing/2014/main" id="{35F24E62-9382-46E6-A4B3-DD6319A145C2}"/>
                </a:ext>
              </a:extLst>
            </p:cNvPr>
            <p:cNvSpPr/>
            <p:nvPr/>
          </p:nvSpPr>
          <p:spPr>
            <a:xfrm>
              <a:off x="576579" y="1892232"/>
              <a:ext cx="2606907" cy="1450267"/>
            </a:xfrm>
            <a:custGeom>
              <a:avLst/>
              <a:gdLst>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2304256 h 2304256"/>
                <a:gd name="connsiteX6" fmla="*/ 426580 w 2562810"/>
                <a:gd name="connsiteY6" fmla="*/ 2304256 h 2304256"/>
                <a:gd name="connsiteX7" fmla="*/ 0 w 2562810"/>
                <a:gd name="connsiteY7" fmla="*/ 995173 h 2304256"/>
                <a:gd name="connsiteX8" fmla="*/ 42530 w 256281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464823 h 2304256"/>
                <a:gd name="connsiteX6" fmla="*/ 426580 w 2562810"/>
                <a:gd name="connsiteY6" fmla="*/ 2304256 h 2304256"/>
                <a:gd name="connsiteX7" fmla="*/ 0 w 2562810"/>
                <a:gd name="connsiteY7" fmla="*/ 995173 h 2304256"/>
                <a:gd name="connsiteX8" fmla="*/ 42530 w 2562810"/>
                <a:gd name="connsiteY8" fmla="*/ 384050 h 2304256"/>
                <a:gd name="connsiteX0" fmla="*/ 42581 w 2562861"/>
                <a:gd name="connsiteY0" fmla="*/ 384050 h 1938851"/>
                <a:gd name="connsiteX1" fmla="*/ 426631 w 2562861"/>
                <a:gd name="connsiteY1" fmla="*/ 0 h 1938851"/>
                <a:gd name="connsiteX2" fmla="*/ 2178811 w 2562861"/>
                <a:gd name="connsiteY2" fmla="*/ 0 h 1938851"/>
                <a:gd name="connsiteX3" fmla="*/ 2562861 w 2562861"/>
                <a:gd name="connsiteY3" fmla="*/ 384050 h 1938851"/>
                <a:gd name="connsiteX4" fmla="*/ 2562861 w 2562861"/>
                <a:gd name="connsiteY4" fmla="*/ 1920206 h 1938851"/>
                <a:gd name="connsiteX5" fmla="*/ 2178811 w 2562861"/>
                <a:gd name="connsiteY5" fmla="*/ 464823 h 1938851"/>
                <a:gd name="connsiteX6" fmla="*/ 203347 w 2562861"/>
                <a:gd name="connsiteY6" fmla="*/ 964554 h 1938851"/>
                <a:gd name="connsiteX7" fmla="*/ 51 w 2562861"/>
                <a:gd name="connsiteY7" fmla="*/ 995173 h 1938851"/>
                <a:gd name="connsiteX8" fmla="*/ 42581 w 2562861"/>
                <a:gd name="connsiteY8" fmla="*/ 384050 h 1938851"/>
                <a:gd name="connsiteX0" fmla="*/ 42581 w 2562861"/>
                <a:gd name="connsiteY0" fmla="*/ 384050 h 1946383"/>
                <a:gd name="connsiteX1" fmla="*/ 426631 w 2562861"/>
                <a:gd name="connsiteY1" fmla="*/ 0 h 1946383"/>
                <a:gd name="connsiteX2" fmla="*/ 2178811 w 2562861"/>
                <a:gd name="connsiteY2" fmla="*/ 0 h 1946383"/>
                <a:gd name="connsiteX3" fmla="*/ 2562861 w 2562861"/>
                <a:gd name="connsiteY3" fmla="*/ 384050 h 1946383"/>
                <a:gd name="connsiteX4" fmla="*/ 2562861 w 2562861"/>
                <a:gd name="connsiteY4" fmla="*/ 1920206 h 1946383"/>
                <a:gd name="connsiteX5" fmla="*/ 2061853 w 2562861"/>
                <a:gd name="connsiteY5" fmla="*/ 985818 h 1946383"/>
                <a:gd name="connsiteX6" fmla="*/ 203347 w 2562861"/>
                <a:gd name="connsiteY6" fmla="*/ 964554 h 1946383"/>
                <a:gd name="connsiteX7" fmla="*/ 51 w 2562861"/>
                <a:gd name="connsiteY7" fmla="*/ 995173 h 1946383"/>
                <a:gd name="connsiteX8" fmla="*/ 42581 w 2562861"/>
                <a:gd name="connsiteY8" fmla="*/ 384050 h 1946383"/>
                <a:gd name="connsiteX0" fmla="*/ 42581 w 2658554"/>
                <a:gd name="connsiteY0" fmla="*/ 384050 h 1082109"/>
                <a:gd name="connsiteX1" fmla="*/ 426631 w 2658554"/>
                <a:gd name="connsiteY1" fmla="*/ 0 h 1082109"/>
                <a:gd name="connsiteX2" fmla="*/ 2178811 w 2658554"/>
                <a:gd name="connsiteY2" fmla="*/ 0 h 1082109"/>
                <a:gd name="connsiteX3" fmla="*/ 2562861 w 2658554"/>
                <a:gd name="connsiteY3" fmla="*/ 384050 h 1082109"/>
                <a:gd name="connsiteX4" fmla="*/ 2658554 w 2658554"/>
                <a:gd name="connsiteY4" fmla="*/ 814420 h 1082109"/>
                <a:gd name="connsiteX5" fmla="*/ 2061853 w 2658554"/>
                <a:gd name="connsiteY5" fmla="*/ 985818 h 1082109"/>
                <a:gd name="connsiteX6" fmla="*/ 203347 w 2658554"/>
                <a:gd name="connsiteY6" fmla="*/ 964554 h 1082109"/>
                <a:gd name="connsiteX7" fmla="*/ 51 w 2658554"/>
                <a:gd name="connsiteY7" fmla="*/ 995173 h 1082109"/>
                <a:gd name="connsiteX8" fmla="*/ 42581 w 2658554"/>
                <a:gd name="connsiteY8" fmla="*/ 384050 h 1082109"/>
                <a:gd name="connsiteX0" fmla="*/ 42581 w 3296508"/>
                <a:gd name="connsiteY0" fmla="*/ 384050 h 1082109"/>
                <a:gd name="connsiteX1" fmla="*/ 426631 w 3296508"/>
                <a:gd name="connsiteY1" fmla="*/ 0 h 1082109"/>
                <a:gd name="connsiteX2" fmla="*/ 2178811 w 3296508"/>
                <a:gd name="connsiteY2" fmla="*/ 0 h 1082109"/>
                <a:gd name="connsiteX3" fmla="*/ 2562861 w 3296508"/>
                <a:gd name="connsiteY3" fmla="*/ 384050 h 1082109"/>
                <a:gd name="connsiteX4" fmla="*/ 3296508 w 3296508"/>
                <a:gd name="connsiteY4" fmla="*/ 835685 h 1082109"/>
                <a:gd name="connsiteX5" fmla="*/ 2061853 w 3296508"/>
                <a:gd name="connsiteY5" fmla="*/ 985818 h 1082109"/>
                <a:gd name="connsiteX6" fmla="*/ 203347 w 3296508"/>
                <a:gd name="connsiteY6" fmla="*/ 964554 h 1082109"/>
                <a:gd name="connsiteX7" fmla="*/ 51 w 3296508"/>
                <a:gd name="connsiteY7" fmla="*/ 995173 h 1082109"/>
                <a:gd name="connsiteX8" fmla="*/ 42581 w 3296508"/>
                <a:gd name="connsiteY8" fmla="*/ 384050 h 1082109"/>
                <a:gd name="connsiteX0" fmla="*/ 0 w 3253927"/>
                <a:gd name="connsiteY0" fmla="*/ 384050 h 1082109"/>
                <a:gd name="connsiteX1" fmla="*/ 384050 w 3253927"/>
                <a:gd name="connsiteY1" fmla="*/ 0 h 1082109"/>
                <a:gd name="connsiteX2" fmla="*/ 2136230 w 3253927"/>
                <a:gd name="connsiteY2" fmla="*/ 0 h 1082109"/>
                <a:gd name="connsiteX3" fmla="*/ 2520280 w 3253927"/>
                <a:gd name="connsiteY3" fmla="*/ 384050 h 1082109"/>
                <a:gd name="connsiteX4" fmla="*/ 3253927 w 3253927"/>
                <a:gd name="connsiteY4" fmla="*/ 835685 h 1082109"/>
                <a:gd name="connsiteX5" fmla="*/ 2019272 w 3253927"/>
                <a:gd name="connsiteY5" fmla="*/ 985818 h 1082109"/>
                <a:gd name="connsiteX6" fmla="*/ 160766 w 3253927"/>
                <a:gd name="connsiteY6" fmla="*/ 964554 h 1082109"/>
                <a:gd name="connsiteX7" fmla="*/ 42530 w 3253927"/>
                <a:gd name="connsiteY7" fmla="*/ 995173 h 1082109"/>
                <a:gd name="connsiteX8" fmla="*/ 0 w 3253927"/>
                <a:gd name="connsiteY8" fmla="*/ 384050 h 1082109"/>
                <a:gd name="connsiteX0" fmla="*/ 13764 w 3267691"/>
                <a:gd name="connsiteY0" fmla="*/ 384050 h 1082109"/>
                <a:gd name="connsiteX1" fmla="*/ 397814 w 3267691"/>
                <a:gd name="connsiteY1" fmla="*/ 0 h 1082109"/>
                <a:gd name="connsiteX2" fmla="*/ 2149994 w 3267691"/>
                <a:gd name="connsiteY2" fmla="*/ 0 h 1082109"/>
                <a:gd name="connsiteX3" fmla="*/ 2534044 w 3267691"/>
                <a:gd name="connsiteY3" fmla="*/ 384050 h 1082109"/>
                <a:gd name="connsiteX4" fmla="*/ 3267691 w 3267691"/>
                <a:gd name="connsiteY4" fmla="*/ 835685 h 1082109"/>
                <a:gd name="connsiteX5" fmla="*/ 2033036 w 3267691"/>
                <a:gd name="connsiteY5" fmla="*/ 985818 h 1082109"/>
                <a:gd name="connsiteX6" fmla="*/ 174530 w 3267691"/>
                <a:gd name="connsiteY6" fmla="*/ 964554 h 1082109"/>
                <a:gd name="connsiteX7" fmla="*/ 3131 w 3267691"/>
                <a:gd name="connsiteY7" fmla="*/ 995173 h 1082109"/>
                <a:gd name="connsiteX8" fmla="*/ 13764 w 3267691"/>
                <a:gd name="connsiteY8" fmla="*/ 384050 h 1082109"/>
                <a:gd name="connsiteX0" fmla="*/ 13764 w 2565942"/>
                <a:gd name="connsiteY0" fmla="*/ 384050 h 1082109"/>
                <a:gd name="connsiteX1" fmla="*/ 397814 w 2565942"/>
                <a:gd name="connsiteY1" fmla="*/ 0 h 1082109"/>
                <a:gd name="connsiteX2" fmla="*/ 2149994 w 2565942"/>
                <a:gd name="connsiteY2" fmla="*/ 0 h 1082109"/>
                <a:gd name="connsiteX3" fmla="*/ 2534044 w 2565942"/>
                <a:gd name="connsiteY3" fmla="*/ 384050 h 1082109"/>
                <a:gd name="connsiteX4" fmla="*/ 2565942 w 2565942"/>
                <a:gd name="connsiteY4" fmla="*/ 899481 h 1082109"/>
                <a:gd name="connsiteX5" fmla="*/ 2033036 w 2565942"/>
                <a:gd name="connsiteY5" fmla="*/ 985818 h 1082109"/>
                <a:gd name="connsiteX6" fmla="*/ 174530 w 2565942"/>
                <a:gd name="connsiteY6" fmla="*/ 964554 h 1082109"/>
                <a:gd name="connsiteX7" fmla="*/ 3131 w 2565942"/>
                <a:gd name="connsiteY7" fmla="*/ 995173 h 1082109"/>
                <a:gd name="connsiteX8" fmla="*/ 13764 w 2565942"/>
                <a:gd name="connsiteY8" fmla="*/ 384050 h 1082109"/>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2029905 w 2562811"/>
                <a:gd name="connsiteY5" fmla="*/ 985818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1900002 w 2562811"/>
                <a:gd name="connsiteY5" fmla="*/ 1007083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51985"/>
                <a:gd name="connsiteY0" fmla="*/ 384050 h 1132982"/>
                <a:gd name="connsiteX1" fmla="*/ 394683 w 2551985"/>
                <a:gd name="connsiteY1" fmla="*/ 0 h 1132982"/>
                <a:gd name="connsiteX2" fmla="*/ 2146863 w 2551985"/>
                <a:gd name="connsiteY2" fmla="*/ 0 h 1132982"/>
                <a:gd name="connsiteX3" fmla="*/ 2530913 w 2551985"/>
                <a:gd name="connsiteY3" fmla="*/ 384050 h 1132982"/>
                <a:gd name="connsiteX4" fmla="*/ 2551985 w 2551985"/>
                <a:gd name="connsiteY4" fmla="*/ 1048337 h 1132982"/>
                <a:gd name="connsiteX5" fmla="*/ 1900002 w 2551985"/>
                <a:gd name="connsiteY5" fmla="*/ 1007083 h 1132982"/>
                <a:gd name="connsiteX6" fmla="*/ 258001 w 2551985"/>
                <a:gd name="connsiteY6" fmla="*/ 1028349 h 1132982"/>
                <a:gd name="connsiteX7" fmla="*/ 0 w 2551985"/>
                <a:gd name="connsiteY7" fmla="*/ 995173 h 1132982"/>
                <a:gd name="connsiteX8" fmla="*/ 10633 w 2551985"/>
                <a:gd name="connsiteY8" fmla="*/ 384050 h 1132982"/>
                <a:gd name="connsiteX0" fmla="*/ 10633 w 2551985"/>
                <a:gd name="connsiteY0" fmla="*/ 384050 h 1169703"/>
                <a:gd name="connsiteX1" fmla="*/ 394683 w 2551985"/>
                <a:gd name="connsiteY1" fmla="*/ 0 h 1169703"/>
                <a:gd name="connsiteX2" fmla="*/ 2146863 w 2551985"/>
                <a:gd name="connsiteY2" fmla="*/ 0 h 1169703"/>
                <a:gd name="connsiteX3" fmla="*/ 2530913 w 2551985"/>
                <a:gd name="connsiteY3" fmla="*/ 384050 h 1169703"/>
                <a:gd name="connsiteX4" fmla="*/ 2551985 w 2551985"/>
                <a:gd name="connsiteY4" fmla="*/ 1048337 h 1169703"/>
                <a:gd name="connsiteX5" fmla="*/ 1900002 w 2551985"/>
                <a:gd name="connsiteY5" fmla="*/ 1007083 h 1169703"/>
                <a:gd name="connsiteX6" fmla="*/ 561106 w 2551985"/>
                <a:gd name="connsiteY6" fmla="*/ 1166572 h 1169703"/>
                <a:gd name="connsiteX7" fmla="*/ 0 w 2551985"/>
                <a:gd name="connsiteY7" fmla="*/ 995173 h 1169703"/>
                <a:gd name="connsiteX8" fmla="*/ 10633 w 2551985"/>
                <a:gd name="connsiteY8" fmla="*/ 384050 h 1169703"/>
                <a:gd name="connsiteX0" fmla="*/ 10633 w 2551985"/>
                <a:gd name="connsiteY0" fmla="*/ 384050 h 1206899"/>
                <a:gd name="connsiteX1" fmla="*/ 394683 w 2551985"/>
                <a:gd name="connsiteY1" fmla="*/ 0 h 1206899"/>
                <a:gd name="connsiteX2" fmla="*/ 2146863 w 2551985"/>
                <a:gd name="connsiteY2" fmla="*/ 0 h 1206899"/>
                <a:gd name="connsiteX3" fmla="*/ 2530913 w 2551985"/>
                <a:gd name="connsiteY3" fmla="*/ 384050 h 1206899"/>
                <a:gd name="connsiteX4" fmla="*/ 2551985 w 2551985"/>
                <a:gd name="connsiteY4" fmla="*/ 1048337 h 1206899"/>
                <a:gd name="connsiteX5" fmla="*/ 1813401 w 2551985"/>
                <a:gd name="connsiteY5" fmla="*/ 1198469 h 1206899"/>
                <a:gd name="connsiteX6" fmla="*/ 561106 w 2551985"/>
                <a:gd name="connsiteY6" fmla="*/ 1166572 h 1206899"/>
                <a:gd name="connsiteX7" fmla="*/ 0 w 2551985"/>
                <a:gd name="connsiteY7" fmla="*/ 995173 h 1206899"/>
                <a:gd name="connsiteX8" fmla="*/ 10633 w 2551985"/>
                <a:gd name="connsiteY8" fmla="*/ 384050 h 1206899"/>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813401 w 2551985"/>
                <a:gd name="connsiteY5" fmla="*/ 1198469 h 1230368"/>
                <a:gd name="connsiteX6" fmla="*/ 1436380 w 2551985"/>
                <a:gd name="connsiteY6" fmla="*/ 1230368 h 1230368"/>
                <a:gd name="connsiteX7" fmla="*/ 0 w 2551985"/>
                <a:gd name="connsiteY7" fmla="*/ 995173 h 1230368"/>
                <a:gd name="connsiteX8" fmla="*/ 10633 w 2551985"/>
                <a:gd name="connsiteY8" fmla="*/ 384050 h 1230368"/>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397114 w 2551985"/>
                <a:gd name="connsiteY5" fmla="*/ 1219734 h 1230368"/>
                <a:gd name="connsiteX6" fmla="*/ 1436380 w 2551985"/>
                <a:gd name="connsiteY6" fmla="*/ 1230368 h 1230368"/>
                <a:gd name="connsiteX7" fmla="*/ 0 w 2551985"/>
                <a:gd name="connsiteY7" fmla="*/ 995173 h 1230368"/>
                <a:gd name="connsiteX8" fmla="*/ 10633 w 2551985"/>
                <a:gd name="connsiteY8" fmla="*/ 384050 h 123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985" h="1230368">
                  <a:moveTo>
                    <a:pt x="10633" y="384050"/>
                  </a:moveTo>
                  <a:cubicBezTo>
                    <a:pt x="10633" y="171945"/>
                    <a:pt x="182578" y="0"/>
                    <a:pt x="394683" y="0"/>
                  </a:cubicBezTo>
                  <a:lnTo>
                    <a:pt x="2146863" y="0"/>
                  </a:lnTo>
                  <a:cubicBezTo>
                    <a:pt x="2358968" y="0"/>
                    <a:pt x="2530913" y="171945"/>
                    <a:pt x="2530913" y="384050"/>
                  </a:cubicBezTo>
                  <a:lnTo>
                    <a:pt x="2551985" y="1048337"/>
                  </a:lnTo>
                  <a:cubicBezTo>
                    <a:pt x="2551985" y="1260442"/>
                    <a:pt x="1609219" y="1219734"/>
                    <a:pt x="1397114" y="1219734"/>
                  </a:cubicBezTo>
                  <a:lnTo>
                    <a:pt x="1436380" y="1230368"/>
                  </a:lnTo>
                  <a:cubicBezTo>
                    <a:pt x="1224275" y="1230368"/>
                    <a:pt x="0" y="1207278"/>
                    <a:pt x="0" y="995173"/>
                  </a:cubicBezTo>
                  <a:lnTo>
                    <a:pt x="10633" y="384050"/>
                  </a:lnTo>
                  <a:close/>
                </a:path>
              </a:pathLst>
            </a:custGeom>
            <a:solidFill>
              <a:schemeClr val="bg1"/>
            </a:solidFill>
            <a:ln w="19050">
              <a:solidFill>
                <a:srgbClr val="03487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solidFill>
                  <a:schemeClr val="tx1"/>
                </a:solidFill>
              </a:endParaRPr>
            </a:p>
          </p:txBody>
        </p:sp>
        <p:sp>
          <p:nvSpPr>
            <p:cNvPr id="16" name="Rectangle: Rounded Corners 67">
              <a:extLst>
                <a:ext uri="{FF2B5EF4-FFF2-40B4-BE49-F238E27FC236}">
                  <a16:creationId xmlns:a16="http://schemas.microsoft.com/office/drawing/2014/main" id="{75661B78-926E-42FD-9EF9-C85134AEDE75}"/>
                </a:ext>
              </a:extLst>
            </p:cNvPr>
            <p:cNvSpPr/>
            <p:nvPr/>
          </p:nvSpPr>
          <p:spPr>
            <a:xfrm>
              <a:off x="755576" y="2060848"/>
              <a:ext cx="2232248" cy="2016224"/>
            </a:xfrm>
            <a:prstGeom prst="roundRect">
              <a:avLst/>
            </a:prstGeom>
            <a:solidFill>
              <a:srgbClr val="034873"/>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dirty="0">
                  <a:solidFill>
                    <a:schemeClr val="bg1"/>
                  </a:solidFill>
                </a:rPr>
                <a:t>Capital Letters are used at the beginning of a sentence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par>
                          <p:cTn id="15" fill="hold">
                            <p:stCondLst>
                              <p:cond delay="1000"/>
                            </p:stCondLst>
                            <p:childTnLst>
                              <p:par>
                                <p:cTn id="16" presetID="53" presetClass="entr" presetSubtype="16" fill="hold" nodeType="afterEffect">
                                  <p:stCondLst>
                                    <p:cond delay="10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Effect transition="in" filter="fade">
                                      <p:cBhvr>
                                        <p:cTn id="20" dur="1000"/>
                                        <p:tgtEl>
                                          <p:spTgt spid="18"/>
                                        </p:tgtEl>
                                      </p:cBhvr>
                                    </p:animEffect>
                                  </p:childTnLst>
                                </p:cTn>
                              </p:par>
                            </p:childTnLst>
                          </p:cTn>
                        </p:par>
                        <p:par>
                          <p:cTn id="21" fill="hold">
                            <p:stCondLst>
                              <p:cond delay="3000"/>
                            </p:stCondLst>
                            <p:childTnLst>
                              <p:par>
                                <p:cTn id="22" presetID="53" presetClass="entr" presetSubtype="16" fill="hold" nodeType="afterEffect">
                                  <p:stCondLst>
                                    <p:cond delay="10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fltVal val="0"/>
                                          </p:val>
                                        </p:tav>
                                        <p:tav tm="100000">
                                          <p:val>
                                            <p:strVal val="#ppt_w"/>
                                          </p:val>
                                        </p:tav>
                                      </p:tavLst>
                                    </p:anim>
                                    <p:anim calcmode="lin" valueType="num">
                                      <p:cBhvr>
                                        <p:cTn id="25" dur="1000" fill="hold"/>
                                        <p:tgtEl>
                                          <p:spTgt spid="19"/>
                                        </p:tgtEl>
                                        <p:attrNameLst>
                                          <p:attrName>ppt_h</p:attrName>
                                        </p:attrNameLst>
                                      </p:cBhvr>
                                      <p:tavLst>
                                        <p:tav tm="0">
                                          <p:val>
                                            <p:fltVal val="0"/>
                                          </p:val>
                                        </p:tav>
                                        <p:tav tm="100000">
                                          <p:val>
                                            <p:strVal val="#ppt_h"/>
                                          </p:val>
                                        </p:tav>
                                      </p:tavLst>
                                    </p:anim>
                                    <p:animEffect transition="in" filter="fade">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202300-C9A8-4A08-910A-A055737C42D3}"/>
              </a:ext>
            </a:extLst>
          </p:cNvPr>
          <p:cNvSpPr txBox="1">
            <a:spLocks/>
          </p:cNvSpPr>
          <p:nvPr/>
        </p:nvSpPr>
        <p:spPr>
          <a:xfrm>
            <a:off x="3323784" y="56472"/>
            <a:ext cx="5546925" cy="670818"/>
          </a:xfrm>
          <a:prstGeom prst="roundRect">
            <a:avLst/>
          </a:prstGeom>
          <a:solidFill>
            <a:srgbClr val="FFB623"/>
          </a:solidFill>
        </p:spPr>
        <p:style>
          <a:lnRef idx="0">
            <a:schemeClr val="accent6"/>
          </a:lnRef>
          <a:fillRef idx="3">
            <a:schemeClr val="accent6"/>
          </a:fillRef>
          <a:effectRef idx="3">
            <a:schemeClr val="accent6"/>
          </a:effectRef>
          <a:fontRef idx="minor">
            <a:schemeClr val="lt1"/>
          </a:fontRef>
        </p:style>
        <p:txBody>
          <a:bodyPr>
            <a:noAutofit/>
          </a:bodyPr>
          <a:lstStyle>
            <a:lvl1pPr algn="ctr" defTabSz="914400" rtl="0" eaLnBrk="1" latinLnBrk="0" hangingPunct="1">
              <a:spcBef>
                <a:spcPct val="0"/>
              </a:spcBef>
              <a:buNone/>
              <a:defRPr sz="36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dirty="0">
                <a:solidFill>
                  <a:schemeClr val="tx1"/>
                </a:solidFill>
              </a:rPr>
              <a:t>Capital Letters: Rule 2</a:t>
            </a:r>
          </a:p>
        </p:txBody>
      </p:sp>
      <p:grpSp>
        <p:nvGrpSpPr>
          <p:cNvPr id="19" name="Group 18">
            <a:extLst>
              <a:ext uri="{FF2B5EF4-FFF2-40B4-BE49-F238E27FC236}">
                <a16:creationId xmlns:a16="http://schemas.microsoft.com/office/drawing/2014/main" id="{B63C6D90-E66D-45C3-9F5E-A795BEA3B83F}"/>
              </a:ext>
            </a:extLst>
          </p:cNvPr>
          <p:cNvGrpSpPr/>
          <p:nvPr/>
        </p:nvGrpSpPr>
        <p:grpSpPr>
          <a:xfrm>
            <a:off x="4495186" y="2896639"/>
            <a:ext cx="3213356" cy="1810012"/>
            <a:chOff x="576580" y="1892232"/>
            <a:chExt cx="2577040" cy="2328856"/>
          </a:xfrm>
        </p:grpSpPr>
        <p:sp>
          <p:nvSpPr>
            <p:cNvPr id="20" name="Rectangle: Rounded Corners 57">
              <a:extLst>
                <a:ext uri="{FF2B5EF4-FFF2-40B4-BE49-F238E27FC236}">
                  <a16:creationId xmlns:a16="http://schemas.microsoft.com/office/drawing/2014/main" id="{F2316D60-6C0A-45A4-94A4-BE5EE4C31592}"/>
                </a:ext>
              </a:extLst>
            </p:cNvPr>
            <p:cNvSpPr/>
            <p:nvPr/>
          </p:nvSpPr>
          <p:spPr>
            <a:xfrm>
              <a:off x="611560" y="1916832"/>
              <a:ext cx="2520280" cy="2304256"/>
            </a:xfrm>
            <a:prstGeom prst="roundRect">
              <a:avLst/>
            </a:prstGeom>
            <a:noFill/>
            <a:ln w="28575">
              <a:solidFill>
                <a:srgbClr val="FF737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dirty="0">
                <a:solidFill>
                  <a:schemeClr val="tx1"/>
                </a:solidFill>
              </a:endParaRPr>
            </a:p>
          </p:txBody>
        </p:sp>
        <p:sp>
          <p:nvSpPr>
            <p:cNvPr id="21" name="Rectangle: Rounded Corners 8">
              <a:extLst>
                <a:ext uri="{FF2B5EF4-FFF2-40B4-BE49-F238E27FC236}">
                  <a16:creationId xmlns:a16="http://schemas.microsoft.com/office/drawing/2014/main" id="{793A9EA8-055E-4358-A033-7DEE69A98C3E}"/>
                </a:ext>
              </a:extLst>
            </p:cNvPr>
            <p:cNvSpPr/>
            <p:nvPr/>
          </p:nvSpPr>
          <p:spPr>
            <a:xfrm>
              <a:off x="576580" y="1892232"/>
              <a:ext cx="2577040" cy="1230368"/>
            </a:xfrm>
            <a:custGeom>
              <a:avLst/>
              <a:gdLst>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2304256 h 2304256"/>
                <a:gd name="connsiteX6" fmla="*/ 426580 w 2562810"/>
                <a:gd name="connsiteY6" fmla="*/ 2304256 h 2304256"/>
                <a:gd name="connsiteX7" fmla="*/ 0 w 2562810"/>
                <a:gd name="connsiteY7" fmla="*/ 995173 h 2304256"/>
                <a:gd name="connsiteX8" fmla="*/ 42530 w 256281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464823 h 2304256"/>
                <a:gd name="connsiteX6" fmla="*/ 426580 w 2562810"/>
                <a:gd name="connsiteY6" fmla="*/ 2304256 h 2304256"/>
                <a:gd name="connsiteX7" fmla="*/ 0 w 2562810"/>
                <a:gd name="connsiteY7" fmla="*/ 995173 h 2304256"/>
                <a:gd name="connsiteX8" fmla="*/ 42530 w 2562810"/>
                <a:gd name="connsiteY8" fmla="*/ 384050 h 2304256"/>
                <a:gd name="connsiteX0" fmla="*/ 42581 w 2562861"/>
                <a:gd name="connsiteY0" fmla="*/ 384050 h 1938851"/>
                <a:gd name="connsiteX1" fmla="*/ 426631 w 2562861"/>
                <a:gd name="connsiteY1" fmla="*/ 0 h 1938851"/>
                <a:gd name="connsiteX2" fmla="*/ 2178811 w 2562861"/>
                <a:gd name="connsiteY2" fmla="*/ 0 h 1938851"/>
                <a:gd name="connsiteX3" fmla="*/ 2562861 w 2562861"/>
                <a:gd name="connsiteY3" fmla="*/ 384050 h 1938851"/>
                <a:gd name="connsiteX4" fmla="*/ 2562861 w 2562861"/>
                <a:gd name="connsiteY4" fmla="*/ 1920206 h 1938851"/>
                <a:gd name="connsiteX5" fmla="*/ 2178811 w 2562861"/>
                <a:gd name="connsiteY5" fmla="*/ 464823 h 1938851"/>
                <a:gd name="connsiteX6" fmla="*/ 203347 w 2562861"/>
                <a:gd name="connsiteY6" fmla="*/ 964554 h 1938851"/>
                <a:gd name="connsiteX7" fmla="*/ 51 w 2562861"/>
                <a:gd name="connsiteY7" fmla="*/ 995173 h 1938851"/>
                <a:gd name="connsiteX8" fmla="*/ 42581 w 2562861"/>
                <a:gd name="connsiteY8" fmla="*/ 384050 h 1938851"/>
                <a:gd name="connsiteX0" fmla="*/ 42581 w 2562861"/>
                <a:gd name="connsiteY0" fmla="*/ 384050 h 1946383"/>
                <a:gd name="connsiteX1" fmla="*/ 426631 w 2562861"/>
                <a:gd name="connsiteY1" fmla="*/ 0 h 1946383"/>
                <a:gd name="connsiteX2" fmla="*/ 2178811 w 2562861"/>
                <a:gd name="connsiteY2" fmla="*/ 0 h 1946383"/>
                <a:gd name="connsiteX3" fmla="*/ 2562861 w 2562861"/>
                <a:gd name="connsiteY3" fmla="*/ 384050 h 1946383"/>
                <a:gd name="connsiteX4" fmla="*/ 2562861 w 2562861"/>
                <a:gd name="connsiteY4" fmla="*/ 1920206 h 1946383"/>
                <a:gd name="connsiteX5" fmla="*/ 2061853 w 2562861"/>
                <a:gd name="connsiteY5" fmla="*/ 985818 h 1946383"/>
                <a:gd name="connsiteX6" fmla="*/ 203347 w 2562861"/>
                <a:gd name="connsiteY6" fmla="*/ 964554 h 1946383"/>
                <a:gd name="connsiteX7" fmla="*/ 51 w 2562861"/>
                <a:gd name="connsiteY7" fmla="*/ 995173 h 1946383"/>
                <a:gd name="connsiteX8" fmla="*/ 42581 w 2562861"/>
                <a:gd name="connsiteY8" fmla="*/ 384050 h 1946383"/>
                <a:gd name="connsiteX0" fmla="*/ 42581 w 2658554"/>
                <a:gd name="connsiteY0" fmla="*/ 384050 h 1082109"/>
                <a:gd name="connsiteX1" fmla="*/ 426631 w 2658554"/>
                <a:gd name="connsiteY1" fmla="*/ 0 h 1082109"/>
                <a:gd name="connsiteX2" fmla="*/ 2178811 w 2658554"/>
                <a:gd name="connsiteY2" fmla="*/ 0 h 1082109"/>
                <a:gd name="connsiteX3" fmla="*/ 2562861 w 2658554"/>
                <a:gd name="connsiteY3" fmla="*/ 384050 h 1082109"/>
                <a:gd name="connsiteX4" fmla="*/ 2658554 w 2658554"/>
                <a:gd name="connsiteY4" fmla="*/ 814420 h 1082109"/>
                <a:gd name="connsiteX5" fmla="*/ 2061853 w 2658554"/>
                <a:gd name="connsiteY5" fmla="*/ 985818 h 1082109"/>
                <a:gd name="connsiteX6" fmla="*/ 203347 w 2658554"/>
                <a:gd name="connsiteY6" fmla="*/ 964554 h 1082109"/>
                <a:gd name="connsiteX7" fmla="*/ 51 w 2658554"/>
                <a:gd name="connsiteY7" fmla="*/ 995173 h 1082109"/>
                <a:gd name="connsiteX8" fmla="*/ 42581 w 2658554"/>
                <a:gd name="connsiteY8" fmla="*/ 384050 h 1082109"/>
                <a:gd name="connsiteX0" fmla="*/ 42581 w 3296508"/>
                <a:gd name="connsiteY0" fmla="*/ 384050 h 1082109"/>
                <a:gd name="connsiteX1" fmla="*/ 426631 w 3296508"/>
                <a:gd name="connsiteY1" fmla="*/ 0 h 1082109"/>
                <a:gd name="connsiteX2" fmla="*/ 2178811 w 3296508"/>
                <a:gd name="connsiteY2" fmla="*/ 0 h 1082109"/>
                <a:gd name="connsiteX3" fmla="*/ 2562861 w 3296508"/>
                <a:gd name="connsiteY3" fmla="*/ 384050 h 1082109"/>
                <a:gd name="connsiteX4" fmla="*/ 3296508 w 3296508"/>
                <a:gd name="connsiteY4" fmla="*/ 835685 h 1082109"/>
                <a:gd name="connsiteX5" fmla="*/ 2061853 w 3296508"/>
                <a:gd name="connsiteY5" fmla="*/ 985818 h 1082109"/>
                <a:gd name="connsiteX6" fmla="*/ 203347 w 3296508"/>
                <a:gd name="connsiteY6" fmla="*/ 964554 h 1082109"/>
                <a:gd name="connsiteX7" fmla="*/ 51 w 3296508"/>
                <a:gd name="connsiteY7" fmla="*/ 995173 h 1082109"/>
                <a:gd name="connsiteX8" fmla="*/ 42581 w 3296508"/>
                <a:gd name="connsiteY8" fmla="*/ 384050 h 1082109"/>
                <a:gd name="connsiteX0" fmla="*/ 0 w 3253927"/>
                <a:gd name="connsiteY0" fmla="*/ 384050 h 1082109"/>
                <a:gd name="connsiteX1" fmla="*/ 384050 w 3253927"/>
                <a:gd name="connsiteY1" fmla="*/ 0 h 1082109"/>
                <a:gd name="connsiteX2" fmla="*/ 2136230 w 3253927"/>
                <a:gd name="connsiteY2" fmla="*/ 0 h 1082109"/>
                <a:gd name="connsiteX3" fmla="*/ 2520280 w 3253927"/>
                <a:gd name="connsiteY3" fmla="*/ 384050 h 1082109"/>
                <a:gd name="connsiteX4" fmla="*/ 3253927 w 3253927"/>
                <a:gd name="connsiteY4" fmla="*/ 835685 h 1082109"/>
                <a:gd name="connsiteX5" fmla="*/ 2019272 w 3253927"/>
                <a:gd name="connsiteY5" fmla="*/ 985818 h 1082109"/>
                <a:gd name="connsiteX6" fmla="*/ 160766 w 3253927"/>
                <a:gd name="connsiteY6" fmla="*/ 964554 h 1082109"/>
                <a:gd name="connsiteX7" fmla="*/ 42530 w 3253927"/>
                <a:gd name="connsiteY7" fmla="*/ 995173 h 1082109"/>
                <a:gd name="connsiteX8" fmla="*/ 0 w 3253927"/>
                <a:gd name="connsiteY8" fmla="*/ 384050 h 1082109"/>
                <a:gd name="connsiteX0" fmla="*/ 13764 w 3267691"/>
                <a:gd name="connsiteY0" fmla="*/ 384050 h 1082109"/>
                <a:gd name="connsiteX1" fmla="*/ 397814 w 3267691"/>
                <a:gd name="connsiteY1" fmla="*/ 0 h 1082109"/>
                <a:gd name="connsiteX2" fmla="*/ 2149994 w 3267691"/>
                <a:gd name="connsiteY2" fmla="*/ 0 h 1082109"/>
                <a:gd name="connsiteX3" fmla="*/ 2534044 w 3267691"/>
                <a:gd name="connsiteY3" fmla="*/ 384050 h 1082109"/>
                <a:gd name="connsiteX4" fmla="*/ 3267691 w 3267691"/>
                <a:gd name="connsiteY4" fmla="*/ 835685 h 1082109"/>
                <a:gd name="connsiteX5" fmla="*/ 2033036 w 3267691"/>
                <a:gd name="connsiteY5" fmla="*/ 985818 h 1082109"/>
                <a:gd name="connsiteX6" fmla="*/ 174530 w 3267691"/>
                <a:gd name="connsiteY6" fmla="*/ 964554 h 1082109"/>
                <a:gd name="connsiteX7" fmla="*/ 3131 w 3267691"/>
                <a:gd name="connsiteY7" fmla="*/ 995173 h 1082109"/>
                <a:gd name="connsiteX8" fmla="*/ 13764 w 3267691"/>
                <a:gd name="connsiteY8" fmla="*/ 384050 h 1082109"/>
                <a:gd name="connsiteX0" fmla="*/ 13764 w 2565942"/>
                <a:gd name="connsiteY0" fmla="*/ 384050 h 1082109"/>
                <a:gd name="connsiteX1" fmla="*/ 397814 w 2565942"/>
                <a:gd name="connsiteY1" fmla="*/ 0 h 1082109"/>
                <a:gd name="connsiteX2" fmla="*/ 2149994 w 2565942"/>
                <a:gd name="connsiteY2" fmla="*/ 0 h 1082109"/>
                <a:gd name="connsiteX3" fmla="*/ 2534044 w 2565942"/>
                <a:gd name="connsiteY3" fmla="*/ 384050 h 1082109"/>
                <a:gd name="connsiteX4" fmla="*/ 2565942 w 2565942"/>
                <a:gd name="connsiteY4" fmla="*/ 899481 h 1082109"/>
                <a:gd name="connsiteX5" fmla="*/ 2033036 w 2565942"/>
                <a:gd name="connsiteY5" fmla="*/ 985818 h 1082109"/>
                <a:gd name="connsiteX6" fmla="*/ 174530 w 2565942"/>
                <a:gd name="connsiteY6" fmla="*/ 964554 h 1082109"/>
                <a:gd name="connsiteX7" fmla="*/ 3131 w 2565942"/>
                <a:gd name="connsiteY7" fmla="*/ 995173 h 1082109"/>
                <a:gd name="connsiteX8" fmla="*/ 13764 w 2565942"/>
                <a:gd name="connsiteY8" fmla="*/ 384050 h 1082109"/>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2029905 w 2562811"/>
                <a:gd name="connsiteY5" fmla="*/ 985818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1900002 w 2562811"/>
                <a:gd name="connsiteY5" fmla="*/ 1007083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51985"/>
                <a:gd name="connsiteY0" fmla="*/ 384050 h 1132982"/>
                <a:gd name="connsiteX1" fmla="*/ 394683 w 2551985"/>
                <a:gd name="connsiteY1" fmla="*/ 0 h 1132982"/>
                <a:gd name="connsiteX2" fmla="*/ 2146863 w 2551985"/>
                <a:gd name="connsiteY2" fmla="*/ 0 h 1132982"/>
                <a:gd name="connsiteX3" fmla="*/ 2530913 w 2551985"/>
                <a:gd name="connsiteY3" fmla="*/ 384050 h 1132982"/>
                <a:gd name="connsiteX4" fmla="*/ 2551985 w 2551985"/>
                <a:gd name="connsiteY4" fmla="*/ 1048337 h 1132982"/>
                <a:gd name="connsiteX5" fmla="*/ 1900002 w 2551985"/>
                <a:gd name="connsiteY5" fmla="*/ 1007083 h 1132982"/>
                <a:gd name="connsiteX6" fmla="*/ 258001 w 2551985"/>
                <a:gd name="connsiteY6" fmla="*/ 1028349 h 1132982"/>
                <a:gd name="connsiteX7" fmla="*/ 0 w 2551985"/>
                <a:gd name="connsiteY7" fmla="*/ 995173 h 1132982"/>
                <a:gd name="connsiteX8" fmla="*/ 10633 w 2551985"/>
                <a:gd name="connsiteY8" fmla="*/ 384050 h 1132982"/>
                <a:gd name="connsiteX0" fmla="*/ 10633 w 2551985"/>
                <a:gd name="connsiteY0" fmla="*/ 384050 h 1169703"/>
                <a:gd name="connsiteX1" fmla="*/ 394683 w 2551985"/>
                <a:gd name="connsiteY1" fmla="*/ 0 h 1169703"/>
                <a:gd name="connsiteX2" fmla="*/ 2146863 w 2551985"/>
                <a:gd name="connsiteY2" fmla="*/ 0 h 1169703"/>
                <a:gd name="connsiteX3" fmla="*/ 2530913 w 2551985"/>
                <a:gd name="connsiteY3" fmla="*/ 384050 h 1169703"/>
                <a:gd name="connsiteX4" fmla="*/ 2551985 w 2551985"/>
                <a:gd name="connsiteY4" fmla="*/ 1048337 h 1169703"/>
                <a:gd name="connsiteX5" fmla="*/ 1900002 w 2551985"/>
                <a:gd name="connsiteY5" fmla="*/ 1007083 h 1169703"/>
                <a:gd name="connsiteX6" fmla="*/ 561106 w 2551985"/>
                <a:gd name="connsiteY6" fmla="*/ 1166572 h 1169703"/>
                <a:gd name="connsiteX7" fmla="*/ 0 w 2551985"/>
                <a:gd name="connsiteY7" fmla="*/ 995173 h 1169703"/>
                <a:gd name="connsiteX8" fmla="*/ 10633 w 2551985"/>
                <a:gd name="connsiteY8" fmla="*/ 384050 h 1169703"/>
                <a:gd name="connsiteX0" fmla="*/ 10633 w 2551985"/>
                <a:gd name="connsiteY0" fmla="*/ 384050 h 1206899"/>
                <a:gd name="connsiteX1" fmla="*/ 394683 w 2551985"/>
                <a:gd name="connsiteY1" fmla="*/ 0 h 1206899"/>
                <a:gd name="connsiteX2" fmla="*/ 2146863 w 2551985"/>
                <a:gd name="connsiteY2" fmla="*/ 0 h 1206899"/>
                <a:gd name="connsiteX3" fmla="*/ 2530913 w 2551985"/>
                <a:gd name="connsiteY3" fmla="*/ 384050 h 1206899"/>
                <a:gd name="connsiteX4" fmla="*/ 2551985 w 2551985"/>
                <a:gd name="connsiteY4" fmla="*/ 1048337 h 1206899"/>
                <a:gd name="connsiteX5" fmla="*/ 1813401 w 2551985"/>
                <a:gd name="connsiteY5" fmla="*/ 1198469 h 1206899"/>
                <a:gd name="connsiteX6" fmla="*/ 561106 w 2551985"/>
                <a:gd name="connsiteY6" fmla="*/ 1166572 h 1206899"/>
                <a:gd name="connsiteX7" fmla="*/ 0 w 2551985"/>
                <a:gd name="connsiteY7" fmla="*/ 995173 h 1206899"/>
                <a:gd name="connsiteX8" fmla="*/ 10633 w 2551985"/>
                <a:gd name="connsiteY8" fmla="*/ 384050 h 1206899"/>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813401 w 2551985"/>
                <a:gd name="connsiteY5" fmla="*/ 1198469 h 1230368"/>
                <a:gd name="connsiteX6" fmla="*/ 1436380 w 2551985"/>
                <a:gd name="connsiteY6" fmla="*/ 1230368 h 1230368"/>
                <a:gd name="connsiteX7" fmla="*/ 0 w 2551985"/>
                <a:gd name="connsiteY7" fmla="*/ 995173 h 1230368"/>
                <a:gd name="connsiteX8" fmla="*/ 10633 w 2551985"/>
                <a:gd name="connsiteY8" fmla="*/ 384050 h 1230368"/>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397114 w 2551985"/>
                <a:gd name="connsiteY5" fmla="*/ 1219734 h 1230368"/>
                <a:gd name="connsiteX6" fmla="*/ 1436380 w 2551985"/>
                <a:gd name="connsiteY6" fmla="*/ 1230368 h 1230368"/>
                <a:gd name="connsiteX7" fmla="*/ 0 w 2551985"/>
                <a:gd name="connsiteY7" fmla="*/ 995173 h 1230368"/>
                <a:gd name="connsiteX8" fmla="*/ 10633 w 2551985"/>
                <a:gd name="connsiteY8" fmla="*/ 384050 h 123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985" h="1230368">
                  <a:moveTo>
                    <a:pt x="10633" y="384050"/>
                  </a:moveTo>
                  <a:cubicBezTo>
                    <a:pt x="10633" y="171945"/>
                    <a:pt x="182578" y="0"/>
                    <a:pt x="394683" y="0"/>
                  </a:cubicBezTo>
                  <a:lnTo>
                    <a:pt x="2146863" y="0"/>
                  </a:lnTo>
                  <a:cubicBezTo>
                    <a:pt x="2358968" y="0"/>
                    <a:pt x="2530913" y="171945"/>
                    <a:pt x="2530913" y="384050"/>
                  </a:cubicBezTo>
                  <a:lnTo>
                    <a:pt x="2551985" y="1048337"/>
                  </a:lnTo>
                  <a:cubicBezTo>
                    <a:pt x="2551985" y="1260442"/>
                    <a:pt x="1609219" y="1219734"/>
                    <a:pt x="1397114" y="1219734"/>
                  </a:cubicBezTo>
                  <a:lnTo>
                    <a:pt x="1436380" y="1230368"/>
                  </a:lnTo>
                  <a:cubicBezTo>
                    <a:pt x="1224275" y="1230368"/>
                    <a:pt x="0" y="1207278"/>
                    <a:pt x="0" y="995173"/>
                  </a:cubicBezTo>
                  <a:lnTo>
                    <a:pt x="10633" y="384050"/>
                  </a:lnTo>
                  <a:close/>
                </a:path>
              </a:pathLst>
            </a:custGeom>
            <a:solidFill>
              <a:schemeClr val="bg1"/>
            </a:solidFill>
            <a:ln w="19050">
              <a:solidFill>
                <a:srgbClr val="FF737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solidFill>
                  <a:schemeClr val="tx1"/>
                </a:solidFill>
              </a:endParaRPr>
            </a:p>
          </p:txBody>
        </p:sp>
        <p:sp>
          <p:nvSpPr>
            <p:cNvPr id="22" name="Rectangle: Rounded Corners 59">
              <a:extLst>
                <a:ext uri="{FF2B5EF4-FFF2-40B4-BE49-F238E27FC236}">
                  <a16:creationId xmlns:a16="http://schemas.microsoft.com/office/drawing/2014/main" id="{B467149A-53EA-431E-B904-FEB6039C3EAB}"/>
                </a:ext>
              </a:extLst>
            </p:cNvPr>
            <p:cNvSpPr/>
            <p:nvPr/>
          </p:nvSpPr>
          <p:spPr>
            <a:xfrm>
              <a:off x="755576" y="2060848"/>
              <a:ext cx="2232248" cy="2016224"/>
            </a:xfrm>
            <a:prstGeom prst="roundRect">
              <a:avLst/>
            </a:prstGeom>
            <a:solidFill>
              <a:srgbClr val="FF7373"/>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dirty="0">
                  <a:solidFill>
                    <a:schemeClr val="bg1"/>
                  </a:solidFill>
                </a:rPr>
                <a:t>Capital Letters are used for Proper Nouns</a:t>
              </a:r>
            </a:p>
          </p:txBody>
        </p:sp>
      </p:grpSp>
      <p:grpSp>
        <p:nvGrpSpPr>
          <p:cNvPr id="23" name="Group 22">
            <a:extLst>
              <a:ext uri="{FF2B5EF4-FFF2-40B4-BE49-F238E27FC236}">
                <a16:creationId xmlns:a16="http://schemas.microsoft.com/office/drawing/2014/main" id="{82B5F492-E71B-4BC1-BBB6-99024646B281}"/>
              </a:ext>
            </a:extLst>
          </p:cNvPr>
          <p:cNvGrpSpPr/>
          <p:nvPr/>
        </p:nvGrpSpPr>
        <p:grpSpPr>
          <a:xfrm>
            <a:off x="1320860" y="4153920"/>
            <a:ext cx="2423160" cy="1624760"/>
            <a:chOff x="6550824" y="1529770"/>
            <a:chExt cx="3471279" cy="3098454"/>
          </a:xfrm>
        </p:grpSpPr>
        <p:grpSp>
          <p:nvGrpSpPr>
            <p:cNvPr id="24" name="Group 23">
              <a:extLst>
                <a:ext uri="{FF2B5EF4-FFF2-40B4-BE49-F238E27FC236}">
                  <a16:creationId xmlns:a16="http://schemas.microsoft.com/office/drawing/2014/main" id="{466A44A6-2AB4-4218-A890-EE92F8D5F6F9}"/>
                </a:ext>
              </a:extLst>
            </p:cNvPr>
            <p:cNvGrpSpPr/>
            <p:nvPr/>
          </p:nvGrpSpPr>
          <p:grpSpPr>
            <a:xfrm>
              <a:off x="6550824" y="1529770"/>
              <a:ext cx="3471279" cy="3098454"/>
              <a:chOff x="6550824" y="1529770"/>
              <a:chExt cx="3471279" cy="3098454"/>
            </a:xfrm>
          </p:grpSpPr>
          <p:sp>
            <p:nvSpPr>
              <p:cNvPr id="26" name="Hexagon 25">
                <a:extLst>
                  <a:ext uri="{FF2B5EF4-FFF2-40B4-BE49-F238E27FC236}">
                    <a16:creationId xmlns:a16="http://schemas.microsoft.com/office/drawing/2014/main" id="{C68EDE9A-BBCC-4C43-B77A-2F566E4DB2DA}"/>
                  </a:ext>
                </a:extLst>
              </p:cNvPr>
              <p:cNvSpPr/>
              <p:nvPr/>
            </p:nvSpPr>
            <p:spPr>
              <a:xfrm rot="20432374">
                <a:off x="6550824" y="1529770"/>
                <a:ext cx="3471279" cy="3098454"/>
              </a:xfrm>
              <a:prstGeom prst="hexagon">
                <a:avLst>
                  <a:gd name="adj" fmla="val 24692"/>
                  <a:gd name="vf" fmla="val 115470"/>
                </a:avLst>
              </a:prstGeom>
              <a:solidFill>
                <a:srgbClr val="EC6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Hexagon 26">
                <a:extLst>
                  <a:ext uri="{FF2B5EF4-FFF2-40B4-BE49-F238E27FC236}">
                    <a16:creationId xmlns:a16="http://schemas.microsoft.com/office/drawing/2014/main" id="{9DFEA13C-548F-46F4-97D7-574BBC372FB3}"/>
                  </a:ext>
                </a:extLst>
              </p:cNvPr>
              <p:cNvSpPr/>
              <p:nvPr/>
            </p:nvSpPr>
            <p:spPr>
              <a:xfrm>
                <a:off x="6816080" y="1772816"/>
                <a:ext cx="2952328" cy="2520280"/>
              </a:xfrm>
              <a:prstGeom prst="hexagon">
                <a:avLst>
                  <a:gd name="adj" fmla="val 24692"/>
                  <a:gd name="vf" fmla="val 115470"/>
                </a:avLst>
              </a:prstGeom>
              <a:solidFill>
                <a:srgbClr val="F18F45"/>
              </a:solid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5" name="TextBox 24">
              <a:extLst>
                <a:ext uri="{FF2B5EF4-FFF2-40B4-BE49-F238E27FC236}">
                  <a16:creationId xmlns:a16="http://schemas.microsoft.com/office/drawing/2014/main" id="{51008923-0A91-4B5C-99B7-ED05EC23B9F0}"/>
                </a:ext>
              </a:extLst>
            </p:cNvPr>
            <p:cNvSpPr txBox="1"/>
            <p:nvPr/>
          </p:nvSpPr>
          <p:spPr>
            <a:xfrm>
              <a:off x="7113879" y="2286818"/>
              <a:ext cx="2325093" cy="1399143"/>
            </a:xfrm>
            <a:prstGeom prst="rect">
              <a:avLst/>
            </a:prstGeom>
            <a:noFill/>
          </p:spPr>
          <p:txBody>
            <a:bodyPr wrap="square" rtlCol="0">
              <a:spAutoFit/>
            </a:bodyPr>
            <a:lstStyle/>
            <a:p>
              <a:pPr algn="ctr"/>
              <a:r>
                <a:rPr lang="en-IN" sz="2800" b="1" dirty="0">
                  <a:solidFill>
                    <a:schemeClr val="bg1"/>
                  </a:solidFill>
                </a:rPr>
                <a:t>Names of Persons</a:t>
              </a:r>
              <a:endParaRPr lang="en-IN" sz="2800" dirty="0">
                <a:solidFill>
                  <a:schemeClr val="bg1"/>
                </a:solidFill>
              </a:endParaRPr>
            </a:p>
          </p:txBody>
        </p:sp>
      </p:grpSp>
      <p:grpSp>
        <p:nvGrpSpPr>
          <p:cNvPr id="28" name="Group 27">
            <a:extLst>
              <a:ext uri="{FF2B5EF4-FFF2-40B4-BE49-F238E27FC236}">
                <a16:creationId xmlns:a16="http://schemas.microsoft.com/office/drawing/2014/main" id="{21CD5595-8DC9-402F-A447-C763EEF39F88}"/>
              </a:ext>
            </a:extLst>
          </p:cNvPr>
          <p:cNvGrpSpPr/>
          <p:nvPr/>
        </p:nvGrpSpPr>
        <p:grpSpPr>
          <a:xfrm>
            <a:off x="1320024" y="1319521"/>
            <a:ext cx="2424833" cy="1626145"/>
            <a:chOff x="6553083" y="1542940"/>
            <a:chExt cx="3458539" cy="3087082"/>
          </a:xfrm>
        </p:grpSpPr>
        <p:grpSp>
          <p:nvGrpSpPr>
            <p:cNvPr id="29" name="Group 28">
              <a:extLst>
                <a:ext uri="{FF2B5EF4-FFF2-40B4-BE49-F238E27FC236}">
                  <a16:creationId xmlns:a16="http://schemas.microsoft.com/office/drawing/2014/main" id="{3FD7A252-3C81-4B33-86DC-DF91A6D549FE}"/>
                </a:ext>
              </a:extLst>
            </p:cNvPr>
            <p:cNvGrpSpPr/>
            <p:nvPr/>
          </p:nvGrpSpPr>
          <p:grpSpPr>
            <a:xfrm>
              <a:off x="6553083" y="1542940"/>
              <a:ext cx="3458539" cy="3087082"/>
              <a:chOff x="6553083" y="1542940"/>
              <a:chExt cx="3458539" cy="3087082"/>
            </a:xfrm>
          </p:grpSpPr>
          <p:sp>
            <p:nvSpPr>
              <p:cNvPr id="31" name="Hexagon 30">
                <a:extLst>
                  <a:ext uri="{FF2B5EF4-FFF2-40B4-BE49-F238E27FC236}">
                    <a16:creationId xmlns:a16="http://schemas.microsoft.com/office/drawing/2014/main" id="{88171526-3818-4F9E-A467-B9F243E61F63}"/>
                  </a:ext>
                </a:extLst>
              </p:cNvPr>
              <p:cNvSpPr/>
              <p:nvPr/>
            </p:nvSpPr>
            <p:spPr>
              <a:xfrm rot="20432374">
                <a:off x="6553083" y="1542940"/>
                <a:ext cx="3458539" cy="3087082"/>
              </a:xfrm>
              <a:prstGeom prst="hexagon">
                <a:avLst>
                  <a:gd name="adj" fmla="val 24692"/>
                  <a:gd name="vf" fmla="val 115470"/>
                </a:avLst>
              </a:prstGeom>
              <a:solidFill>
                <a:srgbClr val="01A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Hexagon 31">
                <a:extLst>
                  <a:ext uri="{FF2B5EF4-FFF2-40B4-BE49-F238E27FC236}">
                    <a16:creationId xmlns:a16="http://schemas.microsoft.com/office/drawing/2014/main" id="{967C28C4-B492-4350-9819-61DB26B7E125}"/>
                  </a:ext>
                </a:extLst>
              </p:cNvPr>
              <p:cNvSpPr/>
              <p:nvPr/>
            </p:nvSpPr>
            <p:spPr>
              <a:xfrm>
                <a:off x="6816080" y="1772816"/>
                <a:ext cx="2952328" cy="2520281"/>
              </a:xfrm>
              <a:prstGeom prst="hexagon">
                <a:avLst>
                  <a:gd name="adj" fmla="val 24692"/>
                  <a:gd name="vf" fmla="val 115470"/>
                </a:avLst>
              </a:prstGeom>
              <a:solidFill>
                <a:srgbClr val="02CC9C"/>
              </a:solid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0" name="TextBox 29">
              <a:extLst>
                <a:ext uri="{FF2B5EF4-FFF2-40B4-BE49-F238E27FC236}">
                  <a16:creationId xmlns:a16="http://schemas.microsoft.com/office/drawing/2014/main" id="{D4A6586A-9DDE-40F4-967D-2E5AF4E8CFA6}"/>
                </a:ext>
              </a:extLst>
            </p:cNvPr>
            <p:cNvSpPr txBox="1"/>
            <p:nvPr/>
          </p:nvSpPr>
          <p:spPr>
            <a:xfrm>
              <a:off x="7134239" y="2282427"/>
              <a:ext cx="2276704" cy="1022421"/>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cs typeface="Arial" panose="020B0604020202020204" pitchFamily="34" charset="0"/>
                </a:rPr>
                <a:t>Names of Places</a:t>
              </a:r>
              <a:endParaRPr lang="en-IN" sz="2800" dirty="0">
                <a:solidFill>
                  <a:schemeClr val="bg1"/>
                </a:solidFill>
              </a:endParaRPr>
            </a:p>
          </p:txBody>
        </p:sp>
      </p:grpSp>
      <p:grpSp>
        <p:nvGrpSpPr>
          <p:cNvPr id="38" name="Group 37">
            <a:extLst>
              <a:ext uri="{FF2B5EF4-FFF2-40B4-BE49-F238E27FC236}">
                <a16:creationId xmlns:a16="http://schemas.microsoft.com/office/drawing/2014/main" id="{E62FB713-72B7-4021-BBC4-E2EA4DE65F29}"/>
              </a:ext>
            </a:extLst>
          </p:cNvPr>
          <p:cNvGrpSpPr/>
          <p:nvPr/>
        </p:nvGrpSpPr>
        <p:grpSpPr>
          <a:xfrm>
            <a:off x="8425368" y="4153920"/>
            <a:ext cx="2423160" cy="1624760"/>
            <a:chOff x="6549613" y="1522701"/>
            <a:chExt cx="3478118" cy="3104558"/>
          </a:xfrm>
          <a:solidFill>
            <a:srgbClr val="FF0000"/>
          </a:solidFill>
        </p:grpSpPr>
        <p:grpSp>
          <p:nvGrpSpPr>
            <p:cNvPr id="39" name="Group 38">
              <a:extLst>
                <a:ext uri="{FF2B5EF4-FFF2-40B4-BE49-F238E27FC236}">
                  <a16:creationId xmlns:a16="http://schemas.microsoft.com/office/drawing/2014/main" id="{FEB2B208-9CAE-4A01-8DA1-408BC3F6F355}"/>
                </a:ext>
              </a:extLst>
            </p:cNvPr>
            <p:cNvGrpSpPr/>
            <p:nvPr/>
          </p:nvGrpSpPr>
          <p:grpSpPr>
            <a:xfrm>
              <a:off x="6549613" y="1522701"/>
              <a:ext cx="3478118" cy="3104558"/>
              <a:chOff x="6549613" y="1522701"/>
              <a:chExt cx="3478118" cy="3104558"/>
            </a:xfrm>
            <a:grpFill/>
          </p:grpSpPr>
          <p:sp>
            <p:nvSpPr>
              <p:cNvPr id="41" name="Hexagon 40">
                <a:extLst>
                  <a:ext uri="{FF2B5EF4-FFF2-40B4-BE49-F238E27FC236}">
                    <a16:creationId xmlns:a16="http://schemas.microsoft.com/office/drawing/2014/main" id="{9846B5C9-E616-4F1D-9DFA-EACA191CF080}"/>
                  </a:ext>
                </a:extLst>
              </p:cNvPr>
              <p:cNvSpPr/>
              <p:nvPr/>
            </p:nvSpPr>
            <p:spPr>
              <a:xfrm rot="20432374">
                <a:off x="6549613" y="1522701"/>
                <a:ext cx="3478118" cy="3104558"/>
              </a:xfrm>
              <a:prstGeom prst="hexagon">
                <a:avLst>
                  <a:gd name="adj" fmla="val 24692"/>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Hexagon 41">
                <a:extLst>
                  <a:ext uri="{FF2B5EF4-FFF2-40B4-BE49-F238E27FC236}">
                    <a16:creationId xmlns:a16="http://schemas.microsoft.com/office/drawing/2014/main" id="{C8151360-332F-4885-946F-D3BA3C6F2AF6}"/>
                  </a:ext>
                </a:extLst>
              </p:cNvPr>
              <p:cNvSpPr/>
              <p:nvPr/>
            </p:nvSpPr>
            <p:spPr>
              <a:xfrm>
                <a:off x="6816080" y="1772816"/>
                <a:ext cx="2952328" cy="2520280"/>
              </a:xfrm>
              <a:prstGeom prst="hexagon">
                <a:avLst>
                  <a:gd name="adj" fmla="val 24692"/>
                  <a:gd name="vf" fmla="val 115470"/>
                </a:avLst>
              </a:prstGeom>
              <a:solidFill>
                <a:srgbClr val="FF6161"/>
              </a:solid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0" name="TextBox 39">
              <a:extLst>
                <a:ext uri="{FF2B5EF4-FFF2-40B4-BE49-F238E27FC236}">
                  <a16:creationId xmlns:a16="http://schemas.microsoft.com/office/drawing/2014/main" id="{2691BBC8-48B6-4ABE-8656-2209FD0F03CA}"/>
                </a:ext>
              </a:extLst>
            </p:cNvPr>
            <p:cNvSpPr txBox="1"/>
            <p:nvPr/>
          </p:nvSpPr>
          <p:spPr>
            <a:xfrm>
              <a:off x="7177393" y="2288293"/>
              <a:ext cx="2222557" cy="1506684"/>
            </a:xfrm>
            <a:prstGeom prst="rect">
              <a:avLst/>
            </a:prstGeom>
            <a:solidFill>
              <a:srgbClr val="FF6161"/>
            </a:solidFill>
          </p:spPr>
          <p:txBody>
            <a:bodyPr wrap="square" rtlCol="0">
              <a:spAutoFit/>
            </a:bodyPr>
            <a:lstStyle/>
            <a:p>
              <a:pPr algn="ctr"/>
              <a:r>
                <a:rPr lang="en-US" sz="2800" b="1" dirty="0">
                  <a:solidFill>
                    <a:schemeClr val="bg1"/>
                  </a:solidFill>
                  <a:effectLst/>
                  <a:latin typeface="Calibri" panose="020F0502020204030204" pitchFamily="34" charset="0"/>
                  <a:ea typeface="Arial" panose="020B0604020202020204" pitchFamily="34" charset="0"/>
                  <a:cs typeface="Arial" panose="020B0604020202020204" pitchFamily="34" charset="0"/>
                </a:rPr>
                <a:t>Days of week</a:t>
              </a:r>
              <a:endParaRPr lang="en-IN" sz="2800" b="1" dirty="0">
                <a:solidFill>
                  <a:schemeClr val="bg1"/>
                </a:solidFill>
              </a:endParaRPr>
            </a:p>
          </p:txBody>
        </p:sp>
      </p:grpSp>
      <p:grpSp>
        <p:nvGrpSpPr>
          <p:cNvPr id="43" name="Group 42">
            <a:extLst>
              <a:ext uri="{FF2B5EF4-FFF2-40B4-BE49-F238E27FC236}">
                <a16:creationId xmlns:a16="http://schemas.microsoft.com/office/drawing/2014/main" id="{01FC2A36-9083-46DB-B36B-7793DB40D3DE}"/>
              </a:ext>
            </a:extLst>
          </p:cNvPr>
          <p:cNvGrpSpPr/>
          <p:nvPr/>
        </p:nvGrpSpPr>
        <p:grpSpPr>
          <a:xfrm>
            <a:off x="8425368" y="1319375"/>
            <a:ext cx="2423160" cy="1624760"/>
            <a:chOff x="6549613" y="1522701"/>
            <a:chExt cx="3478118" cy="3104558"/>
          </a:xfrm>
        </p:grpSpPr>
        <p:grpSp>
          <p:nvGrpSpPr>
            <p:cNvPr id="44" name="Group 43">
              <a:extLst>
                <a:ext uri="{FF2B5EF4-FFF2-40B4-BE49-F238E27FC236}">
                  <a16:creationId xmlns:a16="http://schemas.microsoft.com/office/drawing/2014/main" id="{674BE719-B283-42E1-BD2C-AC9F5C289A0A}"/>
                </a:ext>
              </a:extLst>
            </p:cNvPr>
            <p:cNvGrpSpPr/>
            <p:nvPr/>
          </p:nvGrpSpPr>
          <p:grpSpPr>
            <a:xfrm>
              <a:off x="6549613" y="1522701"/>
              <a:ext cx="3478118" cy="3104558"/>
              <a:chOff x="6549613" y="1522701"/>
              <a:chExt cx="3478118" cy="3104558"/>
            </a:xfrm>
          </p:grpSpPr>
          <p:sp>
            <p:nvSpPr>
              <p:cNvPr id="46" name="Hexagon 45">
                <a:extLst>
                  <a:ext uri="{FF2B5EF4-FFF2-40B4-BE49-F238E27FC236}">
                    <a16:creationId xmlns:a16="http://schemas.microsoft.com/office/drawing/2014/main" id="{C4F0B083-4296-4D15-97D4-E29507BFF187}"/>
                  </a:ext>
                </a:extLst>
              </p:cNvPr>
              <p:cNvSpPr/>
              <p:nvPr/>
            </p:nvSpPr>
            <p:spPr>
              <a:xfrm rot="20432374">
                <a:off x="6549613" y="1522701"/>
                <a:ext cx="3478118" cy="3104558"/>
              </a:xfrm>
              <a:prstGeom prst="hexagon">
                <a:avLst>
                  <a:gd name="adj" fmla="val 24692"/>
                  <a:gd name="vf" fmla="val 115470"/>
                </a:avLst>
              </a:prstGeom>
              <a:solidFill>
                <a:srgbClr val="4A9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Hexagon 46">
                <a:extLst>
                  <a:ext uri="{FF2B5EF4-FFF2-40B4-BE49-F238E27FC236}">
                    <a16:creationId xmlns:a16="http://schemas.microsoft.com/office/drawing/2014/main" id="{47017379-B351-4452-B71A-A908EFAB0D13}"/>
                  </a:ext>
                </a:extLst>
              </p:cNvPr>
              <p:cNvSpPr/>
              <p:nvPr/>
            </p:nvSpPr>
            <p:spPr>
              <a:xfrm>
                <a:off x="6816080" y="1772816"/>
                <a:ext cx="2952328" cy="2520280"/>
              </a:xfrm>
              <a:prstGeom prst="hexagon">
                <a:avLst>
                  <a:gd name="adj" fmla="val 24692"/>
                  <a:gd name="vf" fmla="val 115470"/>
                </a:avLst>
              </a:prstGeom>
              <a:solidFill>
                <a:srgbClr val="139FC0"/>
              </a:solid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5" name="TextBox 44">
              <a:extLst>
                <a:ext uri="{FF2B5EF4-FFF2-40B4-BE49-F238E27FC236}">
                  <a16:creationId xmlns:a16="http://schemas.microsoft.com/office/drawing/2014/main" id="{0E60D961-4A75-4154-B914-2BD44DFC58D7}"/>
                </a:ext>
              </a:extLst>
            </p:cNvPr>
            <p:cNvSpPr txBox="1"/>
            <p:nvPr/>
          </p:nvSpPr>
          <p:spPr>
            <a:xfrm>
              <a:off x="7177393" y="2288293"/>
              <a:ext cx="2222557" cy="1506684"/>
            </a:xfrm>
            <a:prstGeom prst="rect">
              <a:avLst/>
            </a:prstGeom>
            <a:noFill/>
          </p:spPr>
          <p:txBody>
            <a:bodyPr wrap="square" rtlCol="0">
              <a:spAutoFit/>
            </a:bodyPr>
            <a:lstStyle/>
            <a:p>
              <a:pPr algn="ctr"/>
              <a:r>
                <a:rPr lang="en-US" sz="2800" b="1" dirty="0">
                  <a:solidFill>
                    <a:schemeClr val="bg1"/>
                  </a:solidFill>
                  <a:effectLst/>
                  <a:latin typeface="Calibri" panose="020F0502020204030204" pitchFamily="34" charset="0"/>
                  <a:ea typeface="Arial" panose="020B0604020202020204" pitchFamily="34" charset="0"/>
                  <a:cs typeface="Arial" panose="020B0604020202020204" pitchFamily="34" charset="0"/>
                </a:rPr>
                <a:t>Months of year</a:t>
              </a:r>
              <a:endParaRPr lang="en-IN" sz="2800" b="1" dirty="0">
                <a:solidFill>
                  <a:schemeClr val="bg1"/>
                </a:solidFill>
              </a:endParaRPr>
            </a:p>
          </p:txBody>
        </p:sp>
      </p:grpSp>
      <p:grpSp>
        <p:nvGrpSpPr>
          <p:cNvPr id="33" name="Group 32">
            <a:extLst>
              <a:ext uri="{FF2B5EF4-FFF2-40B4-BE49-F238E27FC236}">
                <a16:creationId xmlns:a16="http://schemas.microsoft.com/office/drawing/2014/main" id="{F1F76EC4-A7E2-400F-96F9-AD615E175CA2}"/>
              </a:ext>
            </a:extLst>
          </p:cNvPr>
          <p:cNvGrpSpPr/>
          <p:nvPr/>
        </p:nvGrpSpPr>
        <p:grpSpPr>
          <a:xfrm>
            <a:off x="4799856" y="4992790"/>
            <a:ext cx="2424833" cy="1626145"/>
            <a:chOff x="6553083" y="1542940"/>
            <a:chExt cx="3458539" cy="3087082"/>
          </a:xfrm>
        </p:grpSpPr>
        <p:grpSp>
          <p:nvGrpSpPr>
            <p:cNvPr id="34" name="Group 33">
              <a:extLst>
                <a:ext uri="{FF2B5EF4-FFF2-40B4-BE49-F238E27FC236}">
                  <a16:creationId xmlns:a16="http://schemas.microsoft.com/office/drawing/2014/main" id="{CB849C9E-AB0A-421E-A9B2-BFF3D2A50CCA}"/>
                </a:ext>
              </a:extLst>
            </p:cNvPr>
            <p:cNvGrpSpPr/>
            <p:nvPr/>
          </p:nvGrpSpPr>
          <p:grpSpPr>
            <a:xfrm>
              <a:off x="6553083" y="1542940"/>
              <a:ext cx="3458539" cy="3087082"/>
              <a:chOff x="6553083" y="1542940"/>
              <a:chExt cx="3458539" cy="3087082"/>
            </a:xfrm>
          </p:grpSpPr>
          <p:sp>
            <p:nvSpPr>
              <p:cNvPr id="36" name="Hexagon 35">
                <a:extLst>
                  <a:ext uri="{FF2B5EF4-FFF2-40B4-BE49-F238E27FC236}">
                    <a16:creationId xmlns:a16="http://schemas.microsoft.com/office/drawing/2014/main" id="{003FE230-C006-4401-BB1D-8EA23CB41824}"/>
                  </a:ext>
                </a:extLst>
              </p:cNvPr>
              <p:cNvSpPr/>
              <p:nvPr/>
            </p:nvSpPr>
            <p:spPr>
              <a:xfrm rot="20432374">
                <a:off x="6553083" y="1542940"/>
                <a:ext cx="3458539" cy="3087082"/>
              </a:xfrm>
              <a:prstGeom prst="hexagon">
                <a:avLst>
                  <a:gd name="adj" fmla="val 24692"/>
                  <a:gd name="vf" fmla="val 115470"/>
                </a:avLst>
              </a:prstGeom>
              <a:solidFill>
                <a:srgbClr val="01A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Hexagon 36">
                <a:extLst>
                  <a:ext uri="{FF2B5EF4-FFF2-40B4-BE49-F238E27FC236}">
                    <a16:creationId xmlns:a16="http://schemas.microsoft.com/office/drawing/2014/main" id="{26185CD3-EAB9-45EE-B84D-415CEFF6AB4D}"/>
                  </a:ext>
                </a:extLst>
              </p:cNvPr>
              <p:cNvSpPr/>
              <p:nvPr/>
            </p:nvSpPr>
            <p:spPr>
              <a:xfrm>
                <a:off x="6816080" y="1772816"/>
                <a:ext cx="2952328" cy="2520281"/>
              </a:xfrm>
              <a:prstGeom prst="hexagon">
                <a:avLst>
                  <a:gd name="adj" fmla="val 24692"/>
                  <a:gd name="vf" fmla="val 115470"/>
                </a:avLst>
              </a:prstGeom>
              <a:solidFill>
                <a:srgbClr val="02CC9C"/>
              </a:solid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5" name="TextBox 34">
              <a:extLst>
                <a:ext uri="{FF2B5EF4-FFF2-40B4-BE49-F238E27FC236}">
                  <a16:creationId xmlns:a16="http://schemas.microsoft.com/office/drawing/2014/main" id="{60800F49-63F8-48F3-9266-1C39ADCFDE3D}"/>
                </a:ext>
              </a:extLst>
            </p:cNvPr>
            <p:cNvSpPr txBox="1"/>
            <p:nvPr/>
          </p:nvSpPr>
          <p:spPr>
            <a:xfrm>
              <a:off x="7134239" y="2282427"/>
              <a:ext cx="2276704" cy="1496927"/>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cs typeface="Arial" panose="020B0604020202020204" pitchFamily="34" charset="0"/>
                </a:rPr>
                <a:t>Names of Things</a:t>
              </a:r>
              <a:endParaRPr lang="en-IN" sz="2800" dirty="0">
                <a:solidFill>
                  <a:schemeClr val="bg1"/>
                </a:solidFill>
              </a:endParaRPr>
            </a:p>
          </p:txBody>
        </p:sp>
      </p:grpSp>
      <p:grpSp>
        <p:nvGrpSpPr>
          <p:cNvPr id="48" name="Group 47">
            <a:extLst>
              <a:ext uri="{FF2B5EF4-FFF2-40B4-BE49-F238E27FC236}">
                <a16:creationId xmlns:a16="http://schemas.microsoft.com/office/drawing/2014/main" id="{E53E9516-A1B3-4C85-AB00-A6E98C1DCF60}"/>
              </a:ext>
            </a:extLst>
          </p:cNvPr>
          <p:cNvGrpSpPr/>
          <p:nvPr/>
        </p:nvGrpSpPr>
        <p:grpSpPr>
          <a:xfrm>
            <a:off x="4896976" y="971216"/>
            <a:ext cx="2423160" cy="1624760"/>
            <a:chOff x="6550824" y="1529770"/>
            <a:chExt cx="3471279" cy="3098454"/>
          </a:xfrm>
        </p:grpSpPr>
        <p:grpSp>
          <p:nvGrpSpPr>
            <p:cNvPr id="49" name="Group 48">
              <a:extLst>
                <a:ext uri="{FF2B5EF4-FFF2-40B4-BE49-F238E27FC236}">
                  <a16:creationId xmlns:a16="http://schemas.microsoft.com/office/drawing/2014/main" id="{A2B40546-EB44-4A54-A2F6-6FFC45631BBF}"/>
                </a:ext>
              </a:extLst>
            </p:cNvPr>
            <p:cNvGrpSpPr/>
            <p:nvPr/>
          </p:nvGrpSpPr>
          <p:grpSpPr>
            <a:xfrm>
              <a:off x="6550824" y="1529770"/>
              <a:ext cx="3471279" cy="3098454"/>
              <a:chOff x="6550824" y="1529770"/>
              <a:chExt cx="3471279" cy="3098454"/>
            </a:xfrm>
          </p:grpSpPr>
          <p:sp>
            <p:nvSpPr>
              <p:cNvPr id="51" name="Hexagon 50">
                <a:extLst>
                  <a:ext uri="{FF2B5EF4-FFF2-40B4-BE49-F238E27FC236}">
                    <a16:creationId xmlns:a16="http://schemas.microsoft.com/office/drawing/2014/main" id="{02090947-1CEB-4EA5-9FD8-6926B1FBA3A3}"/>
                  </a:ext>
                </a:extLst>
              </p:cNvPr>
              <p:cNvSpPr/>
              <p:nvPr/>
            </p:nvSpPr>
            <p:spPr>
              <a:xfrm rot="20432374">
                <a:off x="6550824" y="1529770"/>
                <a:ext cx="3471279" cy="3098454"/>
              </a:xfrm>
              <a:prstGeom prst="hexagon">
                <a:avLst>
                  <a:gd name="adj" fmla="val 24692"/>
                  <a:gd name="vf" fmla="val 115470"/>
                </a:avLst>
              </a:prstGeom>
              <a:solidFill>
                <a:srgbClr val="EC6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Hexagon 51">
                <a:extLst>
                  <a:ext uri="{FF2B5EF4-FFF2-40B4-BE49-F238E27FC236}">
                    <a16:creationId xmlns:a16="http://schemas.microsoft.com/office/drawing/2014/main" id="{C8ED4673-B9DB-41C2-ADE5-177169A0B090}"/>
                  </a:ext>
                </a:extLst>
              </p:cNvPr>
              <p:cNvSpPr/>
              <p:nvPr/>
            </p:nvSpPr>
            <p:spPr>
              <a:xfrm>
                <a:off x="6816080" y="1772816"/>
                <a:ext cx="2952328" cy="2520280"/>
              </a:xfrm>
              <a:prstGeom prst="hexagon">
                <a:avLst>
                  <a:gd name="adj" fmla="val 24692"/>
                  <a:gd name="vf" fmla="val 115470"/>
                </a:avLst>
              </a:prstGeom>
              <a:solidFill>
                <a:srgbClr val="F18F45"/>
              </a:solid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0" name="TextBox 49">
              <a:extLst>
                <a:ext uri="{FF2B5EF4-FFF2-40B4-BE49-F238E27FC236}">
                  <a16:creationId xmlns:a16="http://schemas.microsoft.com/office/drawing/2014/main" id="{617AFD45-24DB-4CB0-BE82-4EC80BBD8C12}"/>
                </a:ext>
              </a:extLst>
            </p:cNvPr>
            <p:cNvSpPr txBox="1"/>
            <p:nvPr/>
          </p:nvSpPr>
          <p:spPr>
            <a:xfrm>
              <a:off x="7113879" y="2286818"/>
              <a:ext cx="2325093" cy="1503722"/>
            </a:xfrm>
            <a:prstGeom prst="rect">
              <a:avLst/>
            </a:prstGeom>
            <a:noFill/>
          </p:spPr>
          <p:txBody>
            <a:bodyPr wrap="square" rtlCol="0">
              <a:spAutoFit/>
            </a:bodyPr>
            <a:lstStyle/>
            <a:p>
              <a:pPr algn="ctr"/>
              <a:r>
                <a:rPr lang="en-IN" sz="2800" b="1" dirty="0">
                  <a:solidFill>
                    <a:schemeClr val="bg1"/>
                  </a:solidFill>
                </a:rPr>
                <a:t>Names of Animals</a:t>
              </a:r>
              <a:endParaRPr lang="en-IN" sz="2800" dirty="0">
                <a:solidFill>
                  <a:schemeClr val="bg1"/>
                </a:solidFill>
              </a:endParaRPr>
            </a:p>
          </p:txBody>
        </p:sp>
      </p:grpSp>
    </p:spTree>
    <p:extLst>
      <p:ext uri="{BB962C8B-B14F-4D97-AF65-F5344CB8AC3E}">
        <p14:creationId xmlns:p14="http://schemas.microsoft.com/office/powerpoint/2010/main" val="5133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par>
                          <p:cTn id="8" fill="hold">
                            <p:stCondLst>
                              <p:cond delay="1250"/>
                            </p:stCondLst>
                            <p:childTnLst>
                              <p:par>
                                <p:cTn id="9" presetID="49" presetClass="entr" presetSubtype="0" decel="100000" fill="hold" nodeType="after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 calcmode="lin" valueType="num">
                                      <p:cBhvr>
                                        <p:cTn id="13" dur="1000" fill="hold"/>
                                        <p:tgtEl>
                                          <p:spTgt spid="23"/>
                                        </p:tgtEl>
                                        <p:attrNameLst>
                                          <p:attrName>style.rotation</p:attrName>
                                        </p:attrNameLst>
                                      </p:cBhvr>
                                      <p:tavLst>
                                        <p:tav tm="0">
                                          <p:val>
                                            <p:fltVal val="360"/>
                                          </p:val>
                                        </p:tav>
                                        <p:tav tm="100000">
                                          <p:val>
                                            <p:fltVal val="0"/>
                                          </p:val>
                                        </p:tav>
                                      </p:tavLst>
                                    </p:anim>
                                    <p:animEffect transition="in" filter="fade">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360"/>
                                          </p:val>
                                        </p:tav>
                                        <p:tav tm="100000">
                                          <p:val>
                                            <p:fltVal val="0"/>
                                          </p:val>
                                        </p:tav>
                                      </p:tavLst>
                                    </p:anim>
                                    <p:animEffect transition="in" filter="fade">
                                      <p:cBhvr>
                                        <p:cTn id="22" dur="1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1000" fill="hold"/>
                                        <p:tgtEl>
                                          <p:spTgt spid="48"/>
                                        </p:tgtEl>
                                        <p:attrNameLst>
                                          <p:attrName>ppt_w</p:attrName>
                                        </p:attrNameLst>
                                      </p:cBhvr>
                                      <p:tavLst>
                                        <p:tav tm="0">
                                          <p:val>
                                            <p:fltVal val="0"/>
                                          </p:val>
                                        </p:tav>
                                        <p:tav tm="100000">
                                          <p:val>
                                            <p:strVal val="#ppt_w"/>
                                          </p:val>
                                        </p:tav>
                                      </p:tavLst>
                                    </p:anim>
                                    <p:anim calcmode="lin" valueType="num">
                                      <p:cBhvr>
                                        <p:cTn id="28" dur="1000" fill="hold"/>
                                        <p:tgtEl>
                                          <p:spTgt spid="48"/>
                                        </p:tgtEl>
                                        <p:attrNameLst>
                                          <p:attrName>ppt_h</p:attrName>
                                        </p:attrNameLst>
                                      </p:cBhvr>
                                      <p:tavLst>
                                        <p:tav tm="0">
                                          <p:val>
                                            <p:fltVal val="0"/>
                                          </p:val>
                                        </p:tav>
                                        <p:tav tm="100000">
                                          <p:val>
                                            <p:strVal val="#ppt_h"/>
                                          </p:val>
                                        </p:tav>
                                      </p:tavLst>
                                    </p:anim>
                                    <p:anim calcmode="lin" valueType="num">
                                      <p:cBhvr>
                                        <p:cTn id="29" dur="1000" fill="hold"/>
                                        <p:tgtEl>
                                          <p:spTgt spid="48"/>
                                        </p:tgtEl>
                                        <p:attrNameLst>
                                          <p:attrName>style.rotation</p:attrName>
                                        </p:attrNameLst>
                                      </p:cBhvr>
                                      <p:tavLst>
                                        <p:tav tm="0">
                                          <p:val>
                                            <p:fltVal val="360"/>
                                          </p:val>
                                        </p:tav>
                                        <p:tav tm="100000">
                                          <p:val>
                                            <p:fltVal val="0"/>
                                          </p:val>
                                        </p:tav>
                                      </p:tavLst>
                                    </p:anim>
                                    <p:animEffect transition="in" filter="fade">
                                      <p:cBhvr>
                                        <p:cTn id="30" dur="10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ppt_w</p:attrName>
                                        </p:attrNameLst>
                                      </p:cBhvr>
                                      <p:tavLst>
                                        <p:tav tm="0">
                                          <p:val>
                                            <p:fltVal val="0"/>
                                          </p:val>
                                        </p:tav>
                                        <p:tav tm="100000">
                                          <p:val>
                                            <p:strVal val="#ppt_w"/>
                                          </p:val>
                                        </p:tav>
                                      </p:tavLst>
                                    </p:anim>
                                    <p:anim calcmode="lin" valueType="num">
                                      <p:cBhvr>
                                        <p:cTn id="36" dur="1000" fill="hold"/>
                                        <p:tgtEl>
                                          <p:spTgt spid="33"/>
                                        </p:tgtEl>
                                        <p:attrNameLst>
                                          <p:attrName>ppt_h</p:attrName>
                                        </p:attrNameLst>
                                      </p:cBhvr>
                                      <p:tavLst>
                                        <p:tav tm="0">
                                          <p:val>
                                            <p:fltVal val="0"/>
                                          </p:val>
                                        </p:tav>
                                        <p:tav tm="100000">
                                          <p:val>
                                            <p:strVal val="#ppt_h"/>
                                          </p:val>
                                        </p:tav>
                                      </p:tavLst>
                                    </p:anim>
                                    <p:anim calcmode="lin" valueType="num">
                                      <p:cBhvr>
                                        <p:cTn id="37" dur="1000" fill="hold"/>
                                        <p:tgtEl>
                                          <p:spTgt spid="33"/>
                                        </p:tgtEl>
                                        <p:attrNameLst>
                                          <p:attrName>style.rotation</p:attrName>
                                        </p:attrNameLst>
                                      </p:cBhvr>
                                      <p:tavLst>
                                        <p:tav tm="0">
                                          <p:val>
                                            <p:fltVal val="360"/>
                                          </p:val>
                                        </p:tav>
                                        <p:tav tm="100000">
                                          <p:val>
                                            <p:fltVal val="0"/>
                                          </p:val>
                                        </p:tav>
                                      </p:tavLst>
                                    </p:anim>
                                    <p:animEffect transition="in" filter="fade">
                                      <p:cBhvr>
                                        <p:cTn id="38" dur="10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360"/>
                                          </p:val>
                                        </p:tav>
                                        <p:tav tm="100000">
                                          <p:val>
                                            <p:fltVal val="0"/>
                                          </p:val>
                                        </p:tav>
                                      </p:tavLst>
                                    </p:anim>
                                    <p:animEffect transition="in" filter="fade">
                                      <p:cBhvr>
                                        <p:cTn id="46" dur="10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1000" fill="hold"/>
                                        <p:tgtEl>
                                          <p:spTgt spid="43"/>
                                        </p:tgtEl>
                                        <p:attrNameLst>
                                          <p:attrName>ppt_w</p:attrName>
                                        </p:attrNameLst>
                                      </p:cBhvr>
                                      <p:tavLst>
                                        <p:tav tm="0">
                                          <p:val>
                                            <p:fltVal val="0"/>
                                          </p:val>
                                        </p:tav>
                                        <p:tav tm="100000">
                                          <p:val>
                                            <p:strVal val="#ppt_w"/>
                                          </p:val>
                                        </p:tav>
                                      </p:tavLst>
                                    </p:anim>
                                    <p:anim calcmode="lin" valueType="num">
                                      <p:cBhvr>
                                        <p:cTn id="52" dur="1000" fill="hold"/>
                                        <p:tgtEl>
                                          <p:spTgt spid="43"/>
                                        </p:tgtEl>
                                        <p:attrNameLst>
                                          <p:attrName>ppt_h</p:attrName>
                                        </p:attrNameLst>
                                      </p:cBhvr>
                                      <p:tavLst>
                                        <p:tav tm="0">
                                          <p:val>
                                            <p:fltVal val="0"/>
                                          </p:val>
                                        </p:tav>
                                        <p:tav tm="100000">
                                          <p:val>
                                            <p:strVal val="#ppt_h"/>
                                          </p:val>
                                        </p:tav>
                                      </p:tavLst>
                                    </p:anim>
                                    <p:anim calcmode="lin" valueType="num">
                                      <p:cBhvr>
                                        <p:cTn id="53" dur="1000" fill="hold"/>
                                        <p:tgtEl>
                                          <p:spTgt spid="43"/>
                                        </p:tgtEl>
                                        <p:attrNameLst>
                                          <p:attrName>style.rotation</p:attrName>
                                        </p:attrNameLst>
                                      </p:cBhvr>
                                      <p:tavLst>
                                        <p:tav tm="0">
                                          <p:val>
                                            <p:fltVal val="360"/>
                                          </p:val>
                                        </p:tav>
                                        <p:tav tm="100000">
                                          <p:val>
                                            <p:fltVal val="0"/>
                                          </p:val>
                                        </p:tav>
                                      </p:tavLst>
                                    </p:anim>
                                    <p:animEffect transition="in" filter="fade">
                                      <p:cBhvr>
                                        <p:cTn id="5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EF2400-0852-4CF7-AFCE-834C5035B27C}"/>
              </a:ext>
            </a:extLst>
          </p:cNvPr>
          <p:cNvGrpSpPr/>
          <p:nvPr/>
        </p:nvGrpSpPr>
        <p:grpSpPr>
          <a:xfrm>
            <a:off x="3306779" y="1052736"/>
            <a:ext cx="8333837" cy="1383030"/>
            <a:chOff x="3306779" y="1397898"/>
            <a:chExt cx="8333837" cy="1383030"/>
          </a:xfrm>
        </p:grpSpPr>
        <p:sp>
          <p:nvSpPr>
            <p:cNvPr id="5" name="Content Placeholder 2">
              <a:extLst>
                <a:ext uri="{FF2B5EF4-FFF2-40B4-BE49-F238E27FC236}">
                  <a16:creationId xmlns:a16="http://schemas.microsoft.com/office/drawing/2014/main" id="{7B95AF52-9284-A24A-8187-1191B369870D}"/>
                </a:ext>
              </a:extLst>
            </p:cNvPr>
            <p:cNvSpPr txBox="1">
              <a:spLocks/>
            </p:cNvSpPr>
            <p:nvPr/>
          </p:nvSpPr>
          <p:spPr>
            <a:xfrm>
              <a:off x="3306779" y="1896210"/>
              <a:ext cx="5611749"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a:t>I went to </a:t>
              </a:r>
              <a:r>
                <a:rPr lang="en-IN" sz="2800" i="1" dirty="0">
                  <a:solidFill>
                    <a:srgbClr val="0070C0"/>
                  </a:solidFill>
                </a:rPr>
                <a:t>Agra</a:t>
              </a:r>
              <a:r>
                <a:rPr lang="en-IN" sz="2800" dirty="0"/>
                <a:t> to see the </a:t>
              </a:r>
              <a:r>
                <a:rPr lang="en-IN" sz="2800" i="1" dirty="0">
                  <a:solidFill>
                    <a:srgbClr val="0070C0"/>
                  </a:solidFill>
                </a:rPr>
                <a:t>Taj Mahal</a:t>
              </a:r>
              <a:r>
                <a:rPr lang="en-IN" sz="2800" dirty="0"/>
                <a:t>.</a:t>
              </a:r>
              <a:endParaRPr lang="en-IN" sz="2800" dirty="0">
                <a:solidFill>
                  <a:srgbClr val="C00000"/>
                </a:solidFill>
              </a:endParaRPr>
            </a:p>
          </p:txBody>
        </p:sp>
        <p:pic>
          <p:nvPicPr>
            <p:cNvPr id="7" name="Picture 6" descr="A picture containing icon&#10;&#10;Description automatically generated">
              <a:extLst>
                <a:ext uri="{FF2B5EF4-FFF2-40B4-BE49-F238E27FC236}">
                  <a16:creationId xmlns:a16="http://schemas.microsoft.com/office/drawing/2014/main" id="{09D12573-8D9E-A747-80AE-285FEE802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1896" y="1397898"/>
              <a:ext cx="2458720" cy="1383030"/>
            </a:xfrm>
            <a:prstGeom prst="rect">
              <a:avLst/>
            </a:prstGeom>
          </p:spPr>
        </p:pic>
      </p:grpSp>
      <p:grpSp>
        <p:nvGrpSpPr>
          <p:cNvPr id="9" name="Group 8">
            <a:extLst>
              <a:ext uri="{FF2B5EF4-FFF2-40B4-BE49-F238E27FC236}">
                <a16:creationId xmlns:a16="http://schemas.microsoft.com/office/drawing/2014/main" id="{730DDBE4-5886-41B4-9649-D628C3A57F56}"/>
              </a:ext>
            </a:extLst>
          </p:cNvPr>
          <p:cNvGrpSpPr/>
          <p:nvPr/>
        </p:nvGrpSpPr>
        <p:grpSpPr>
          <a:xfrm>
            <a:off x="3225245" y="2564904"/>
            <a:ext cx="8106761" cy="2320000"/>
            <a:chOff x="3225245" y="3645024"/>
            <a:chExt cx="8106761" cy="2320000"/>
          </a:xfrm>
        </p:grpSpPr>
        <p:sp>
          <p:nvSpPr>
            <p:cNvPr id="6" name="Content Placeholder 2">
              <a:extLst>
                <a:ext uri="{FF2B5EF4-FFF2-40B4-BE49-F238E27FC236}">
                  <a16:creationId xmlns:a16="http://schemas.microsoft.com/office/drawing/2014/main" id="{8138412D-85D8-BE4D-B41B-2D070A74BD42}"/>
                </a:ext>
              </a:extLst>
            </p:cNvPr>
            <p:cNvSpPr txBox="1">
              <a:spLocks/>
            </p:cNvSpPr>
            <p:nvPr/>
          </p:nvSpPr>
          <p:spPr>
            <a:xfrm>
              <a:off x="3225245" y="4470718"/>
              <a:ext cx="5774816"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a:t>Every </a:t>
              </a:r>
              <a:r>
                <a:rPr lang="en-IN" sz="2800" i="1" dirty="0">
                  <a:solidFill>
                    <a:srgbClr val="0070C0"/>
                  </a:solidFill>
                </a:rPr>
                <a:t>Tuesday</a:t>
              </a:r>
              <a:r>
                <a:rPr lang="en-IN" sz="2800" dirty="0"/>
                <a:t> we have yoga classes.</a:t>
              </a:r>
            </a:p>
          </p:txBody>
        </p:sp>
        <p:pic>
          <p:nvPicPr>
            <p:cNvPr id="8" name="Picture 7" descr="A picture containing shape&#10;&#10;Description automatically generated">
              <a:extLst>
                <a:ext uri="{FF2B5EF4-FFF2-40B4-BE49-F238E27FC236}">
                  <a16:creationId xmlns:a16="http://schemas.microsoft.com/office/drawing/2014/main" id="{6EF47D55-1EF2-7940-8B4D-C4E7E5E011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0506" y="3645024"/>
              <a:ext cx="1841500" cy="2320000"/>
            </a:xfrm>
            <a:prstGeom prst="rect">
              <a:avLst/>
            </a:prstGeom>
          </p:spPr>
        </p:pic>
      </p:grpSp>
      <p:sp>
        <p:nvSpPr>
          <p:cNvPr id="10" name="Title 1">
            <a:extLst>
              <a:ext uri="{FF2B5EF4-FFF2-40B4-BE49-F238E27FC236}">
                <a16:creationId xmlns:a16="http://schemas.microsoft.com/office/drawing/2014/main" id="{D4202300-C9A8-4A08-910A-A055737C42D3}"/>
              </a:ext>
            </a:extLst>
          </p:cNvPr>
          <p:cNvSpPr txBox="1">
            <a:spLocks/>
          </p:cNvSpPr>
          <p:nvPr/>
        </p:nvSpPr>
        <p:spPr>
          <a:xfrm>
            <a:off x="2717127" y="237902"/>
            <a:ext cx="6711780" cy="670818"/>
          </a:xfrm>
          <a:prstGeom prst="roundRect">
            <a:avLst/>
          </a:prstGeom>
          <a:solidFill>
            <a:srgbClr val="FFB623"/>
          </a:solidFill>
        </p:spPr>
        <p:style>
          <a:lnRef idx="0">
            <a:schemeClr val="accent6"/>
          </a:lnRef>
          <a:fillRef idx="3">
            <a:schemeClr val="accent6"/>
          </a:fillRef>
          <a:effectRef idx="3">
            <a:schemeClr val="accent6"/>
          </a:effectRef>
          <a:fontRef idx="minor">
            <a:schemeClr val="lt1"/>
          </a:fontRef>
        </p:style>
        <p:txBody>
          <a:bodyPr>
            <a:noAutofit/>
          </a:bodyPr>
          <a:lstStyle>
            <a:lvl1pPr algn="ctr" defTabSz="914400" rtl="0" eaLnBrk="1" latinLnBrk="0" hangingPunct="1">
              <a:spcBef>
                <a:spcPct val="0"/>
              </a:spcBef>
              <a:buNone/>
              <a:defRPr sz="36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dirty="0">
                <a:solidFill>
                  <a:schemeClr val="tx1"/>
                </a:solidFill>
              </a:rPr>
              <a:t>Capital Letters Rule 2 - Examples</a:t>
            </a:r>
          </a:p>
        </p:txBody>
      </p:sp>
      <p:grpSp>
        <p:nvGrpSpPr>
          <p:cNvPr id="3" name="Group 2">
            <a:extLst>
              <a:ext uri="{FF2B5EF4-FFF2-40B4-BE49-F238E27FC236}">
                <a16:creationId xmlns:a16="http://schemas.microsoft.com/office/drawing/2014/main" id="{6818A3A8-EFDC-4D73-92E1-2500DB359988}"/>
              </a:ext>
            </a:extLst>
          </p:cNvPr>
          <p:cNvGrpSpPr/>
          <p:nvPr/>
        </p:nvGrpSpPr>
        <p:grpSpPr>
          <a:xfrm>
            <a:off x="301142" y="836712"/>
            <a:ext cx="8902353" cy="2209548"/>
            <a:chOff x="301142" y="1556792"/>
            <a:chExt cx="8902353" cy="2209548"/>
          </a:xfrm>
        </p:grpSpPr>
        <p:sp>
          <p:nvSpPr>
            <p:cNvPr id="11" name="Content Placeholder 2">
              <a:extLst>
                <a:ext uri="{FF2B5EF4-FFF2-40B4-BE49-F238E27FC236}">
                  <a16:creationId xmlns:a16="http://schemas.microsoft.com/office/drawing/2014/main" id="{33384B6C-B4BB-4C8C-BD93-DDAA84B0AEE6}"/>
                </a:ext>
              </a:extLst>
            </p:cNvPr>
            <p:cNvSpPr txBox="1">
              <a:spLocks/>
            </p:cNvSpPr>
            <p:nvPr/>
          </p:nvSpPr>
          <p:spPr>
            <a:xfrm>
              <a:off x="3021812" y="3183464"/>
              <a:ext cx="6181683"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i="1" dirty="0" err="1">
                  <a:solidFill>
                    <a:srgbClr val="0070C0"/>
                  </a:solidFill>
                </a:rPr>
                <a:t>Chota</a:t>
              </a:r>
              <a:r>
                <a:rPr lang="en-IN" sz="2800" i="1" dirty="0">
                  <a:solidFill>
                    <a:srgbClr val="0070C0"/>
                  </a:solidFill>
                </a:rPr>
                <a:t> </a:t>
              </a:r>
              <a:r>
                <a:rPr lang="en-IN" sz="2800" i="1" dirty="0" err="1">
                  <a:solidFill>
                    <a:srgbClr val="0070C0"/>
                  </a:solidFill>
                </a:rPr>
                <a:t>Bheem</a:t>
              </a:r>
              <a:r>
                <a:rPr lang="en-IN" sz="2800" i="1" dirty="0">
                  <a:solidFill>
                    <a:srgbClr val="0070C0"/>
                  </a:solidFill>
                </a:rPr>
                <a:t> </a:t>
              </a:r>
              <a:r>
                <a:rPr lang="en-IN" sz="2800" dirty="0"/>
                <a:t>is a strong and clever boy.</a:t>
              </a:r>
              <a:endParaRPr lang="en-IN" sz="2800" dirty="0">
                <a:solidFill>
                  <a:srgbClr val="C00000"/>
                </a:solidFill>
              </a:endParaRPr>
            </a:p>
          </p:txBody>
        </p:sp>
        <p:pic>
          <p:nvPicPr>
            <p:cNvPr id="13" name="Picture 12" descr="A close up of a logo&#10;&#10;Description automatically generated">
              <a:extLst>
                <a:ext uri="{FF2B5EF4-FFF2-40B4-BE49-F238E27FC236}">
                  <a16:creationId xmlns:a16="http://schemas.microsoft.com/office/drawing/2014/main" id="{E1F7398C-B2EA-4A22-850C-73A68DBED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142" y="1556792"/>
              <a:ext cx="2310638" cy="2209548"/>
            </a:xfrm>
            <a:prstGeom prst="rect">
              <a:avLst/>
            </a:prstGeom>
          </p:spPr>
        </p:pic>
      </p:grpSp>
      <p:grpSp>
        <p:nvGrpSpPr>
          <p:cNvPr id="23" name="Group 22">
            <a:extLst>
              <a:ext uri="{FF2B5EF4-FFF2-40B4-BE49-F238E27FC236}">
                <a16:creationId xmlns:a16="http://schemas.microsoft.com/office/drawing/2014/main" id="{0BF3B83A-66B7-4543-9717-36E17B992FCF}"/>
              </a:ext>
            </a:extLst>
          </p:cNvPr>
          <p:cNvGrpSpPr/>
          <p:nvPr/>
        </p:nvGrpSpPr>
        <p:grpSpPr>
          <a:xfrm>
            <a:off x="464986" y="3036421"/>
            <a:ext cx="8211039" cy="1976755"/>
            <a:chOff x="464986" y="4365104"/>
            <a:chExt cx="8211039" cy="1976755"/>
          </a:xfrm>
        </p:grpSpPr>
        <p:sp>
          <p:nvSpPr>
            <p:cNvPr id="12" name="Content Placeholder 2">
              <a:extLst>
                <a:ext uri="{FF2B5EF4-FFF2-40B4-BE49-F238E27FC236}">
                  <a16:creationId xmlns:a16="http://schemas.microsoft.com/office/drawing/2014/main" id="{27EAC663-A3A4-4E84-A36B-468412F3DB89}"/>
                </a:ext>
              </a:extLst>
            </p:cNvPr>
            <p:cNvSpPr txBox="1">
              <a:spLocks/>
            </p:cNvSpPr>
            <p:nvPr/>
          </p:nvSpPr>
          <p:spPr>
            <a:xfrm>
              <a:off x="3549282" y="5757973"/>
              <a:ext cx="5126743"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a:t>14</a:t>
              </a:r>
              <a:r>
                <a:rPr lang="en-IN" sz="2800" baseline="30000" dirty="0"/>
                <a:t>th</a:t>
              </a:r>
              <a:r>
                <a:rPr lang="en-IN" sz="2800" dirty="0"/>
                <a:t> </a:t>
              </a:r>
              <a:r>
                <a:rPr lang="en-IN" sz="2800" i="1" dirty="0">
                  <a:solidFill>
                    <a:srgbClr val="0070C0"/>
                  </a:solidFill>
                </a:rPr>
                <a:t>November</a:t>
              </a:r>
              <a:r>
                <a:rPr lang="en-IN" sz="2800" dirty="0"/>
                <a:t> is </a:t>
              </a:r>
              <a:r>
                <a:rPr lang="en-IN" sz="2800" i="1" dirty="0">
                  <a:solidFill>
                    <a:srgbClr val="0070C0"/>
                  </a:solidFill>
                </a:rPr>
                <a:t>Children’s Day</a:t>
              </a:r>
              <a:r>
                <a:rPr lang="en-IN" sz="2800" dirty="0">
                  <a:solidFill>
                    <a:srgbClr val="0070C0"/>
                  </a:solidFill>
                </a:rPr>
                <a:t>.</a:t>
              </a:r>
            </a:p>
          </p:txBody>
        </p:sp>
        <p:pic>
          <p:nvPicPr>
            <p:cNvPr id="14" name="Picture 13" descr="A picture containing calendar&#10;&#10;Description automatically generated">
              <a:extLst>
                <a:ext uri="{FF2B5EF4-FFF2-40B4-BE49-F238E27FC236}">
                  <a16:creationId xmlns:a16="http://schemas.microsoft.com/office/drawing/2014/main" id="{E63815B9-8023-4E33-B5B3-9392CFE024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986" y="4365104"/>
              <a:ext cx="1982951" cy="1976755"/>
            </a:xfrm>
            <a:prstGeom prst="rect">
              <a:avLst/>
            </a:prstGeom>
          </p:spPr>
        </p:pic>
      </p:grpSp>
      <p:grpSp>
        <p:nvGrpSpPr>
          <p:cNvPr id="4" name="Group 3">
            <a:extLst>
              <a:ext uri="{FF2B5EF4-FFF2-40B4-BE49-F238E27FC236}">
                <a16:creationId xmlns:a16="http://schemas.microsoft.com/office/drawing/2014/main" id="{AF12D9AE-497E-4091-8BC1-8B4647669AED}"/>
              </a:ext>
            </a:extLst>
          </p:cNvPr>
          <p:cNvGrpSpPr/>
          <p:nvPr/>
        </p:nvGrpSpPr>
        <p:grpSpPr>
          <a:xfrm>
            <a:off x="3782363" y="5073334"/>
            <a:ext cx="6954609" cy="1599582"/>
            <a:chOff x="3782363" y="5073334"/>
            <a:chExt cx="6954609" cy="1599582"/>
          </a:xfrm>
        </p:grpSpPr>
        <p:sp>
          <p:nvSpPr>
            <p:cNvPr id="16" name="Content Placeholder 2">
              <a:extLst>
                <a:ext uri="{FF2B5EF4-FFF2-40B4-BE49-F238E27FC236}">
                  <a16:creationId xmlns:a16="http://schemas.microsoft.com/office/drawing/2014/main" id="{5F077DBA-D790-43B1-9568-8B494B8D4967}"/>
                </a:ext>
              </a:extLst>
            </p:cNvPr>
            <p:cNvSpPr txBox="1">
              <a:spLocks/>
            </p:cNvSpPr>
            <p:nvPr/>
          </p:nvSpPr>
          <p:spPr>
            <a:xfrm>
              <a:off x="3782363" y="5377426"/>
              <a:ext cx="4660675"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a:t>My pet dog’s name is </a:t>
              </a:r>
              <a:r>
                <a:rPr lang="en-IN" sz="2800" i="1" dirty="0">
                  <a:solidFill>
                    <a:srgbClr val="0070C0"/>
                  </a:solidFill>
                </a:rPr>
                <a:t>Buddy</a:t>
              </a:r>
            </a:p>
          </p:txBody>
        </p:sp>
        <p:pic>
          <p:nvPicPr>
            <p:cNvPr id="17" name="Picture 16">
              <a:extLst>
                <a:ext uri="{FF2B5EF4-FFF2-40B4-BE49-F238E27FC236}">
                  <a16:creationId xmlns:a16="http://schemas.microsoft.com/office/drawing/2014/main" id="{25B7DE76-866F-412E-910B-84014EDBDC4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337601" y="5073334"/>
              <a:ext cx="2399371" cy="1599582"/>
            </a:xfrm>
            <a:prstGeom prst="rect">
              <a:avLst/>
            </a:prstGeom>
          </p:spPr>
        </p:pic>
      </p:grpSp>
    </p:spTree>
    <p:extLst>
      <p:ext uri="{BB962C8B-B14F-4D97-AF65-F5344CB8AC3E}">
        <p14:creationId xmlns:p14="http://schemas.microsoft.com/office/powerpoint/2010/main" val="226981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down)">
                                      <p:cBhvr>
                                        <p:cTn id="8" dur="10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p:tgtEl>
                                          <p:spTgt spid="3"/>
                                        </p:tgtEl>
                                        <p:attrNameLst>
                                          <p:attrName>ppt_x</p:attrName>
                                        </p:attrNameLst>
                                      </p:cBhvr>
                                      <p:tavLst>
                                        <p:tav tm="0">
                                          <p:val>
                                            <p:strVal val="#ppt_x-#ppt_w*1.125000"/>
                                          </p:val>
                                        </p:tav>
                                        <p:tav tm="100000">
                                          <p:val>
                                            <p:strVal val="#ppt_x"/>
                                          </p:val>
                                        </p:tav>
                                      </p:tavLst>
                                    </p:anim>
                                    <p:animEffect transition="in" filter="wipe(righ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p:tgtEl>
                                          <p:spTgt spid="9"/>
                                        </p:tgtEl>
                                        <p:attrNameLst>
                                          <p:attrName>ppt_x</p:attrName>
                                        </p:attrNameLst>
                                      </p:cBhvr>
                                      <p:tavLst>
                                        <p:tav tm="0">
                                          <p:val>
                                            <p:strVal val="#ppt_x+#ppt_w*1.125000"/>
                                          </p:val>
                                        </p:tav>
                                        <p:tav tm="100000">
                                          <p:val>
                                            <p:strVal val="#ppt_x"/>
                                          </p:val>
                                        </p:tav>
                                      </p:tavLst>
                                    </p:anim>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p:tgtEl>
                                          <p:spTgt spid="23"/>
                                        </p:tgtEl>
                                        <p:attrNameLst>
                                          <p:attrName>ppt_y</p:attrName>
                                        </p:attrNameLst>
                                      </p:cBhvr>
                                      <p:tavLst>
                                        <p:tav tm="0">
                                          <p:val>
                                            <p:strVal val="#ppt_y+#ppt_h*1.125000"/>
                                          </p:val>
                                        </p:tav>
                                        <p:tav tm="100000">
                                          <p:val>
                                            <p:strVal val="#ppt_y"/>
                                          </p:val>
                                        </p:tav>
                                      </p:tavLst>
                                    </p:anim>
                                    <p:animEffect transition="in" filter="wipe(up)">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p:tgtEl>
                                          <p:spTgt spid="4"/>
                                        </p:tgtEl>
                                        <p:attrNameLst>
                                          <p:attrName>ppt_y</p:attrName>
                                        </p:attrNameLst>
                                      </p:cBhvr>
                                      <p:tavLst>
                                        <p:tav tm="0">
                                          <p:val>
                                            <p:strVal val="#ppt_y+#ppt_h*1.125000"/>
                                          </p:val>
                                        </p:tav>
                                        <p:tav tm="100000">
                                          <p:val>
                                            <p:strVal val="#ppt_y"/>
                                          </p:val>
                                        </p:tav>
                                      </p:tavLst>
                                    </p:anim>
                                    <p:animEffect transition="in" filter="wipe(up)">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603ABDF-CB19-4DFD-B19A-5F483BA3CA43}"/>
              </a:ext>
            </a:extLst>
          </p:cNvPr>
          <p:cNvGrpSpPr/>
          <p:nvPr/>
        </p:nvGrpSpPr>
        <p:grpSpPr>
          <a:xfrm>
            <a:off x="1559496" y="980728"/>
            <a:ext cx="5533802" cy="2781672"/>
            <a:chOff x="1559496" y="980728"/>
            <a:chExt cx="5533802" cy="2781672"/>
          </a:xfrm>
        </p:grpSpPr>
        <p:sp>
          <p:nvSpPr>
            <p:cNvPr id="5" name="Content Placeholder 2">
              <a:extLst>
                <a:ext uri="{FF2B5EF4-FFF2-40B4-BE49-F238E27FC236}">
                  <a16:creationId xmlns:a16="http://schemas.microsoft.com/office/drawing/2014/main" id="{7A44D952-EFD6-294F-A426-B2E91E28AED5}"/>
                </a:ext>
              </a:extLst>
            </p:cNvPr>
            <p:cNvSpPr txBox="1">
              <a:spLocks/>
            </p:cNvSpPr>
            <p:nvPr/>
          </p:nvSpPr>
          <p:spPr>
            <a:xfrm>
              <a:off x="3503712" y="1694974"/>
              <a:ext cx="3589586"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b="1" i="1" dirty="0">
                  <a:solidFill>
                    <a:srgbClr val="7030A0"/>
                  </a:solidFill>
                </a:rPr>
                <a:t>I</a:t>
              </a:r>
              <a:r>
                <a:rPr lang="en-IN" sz="2800" dirty="0"/>
                <a:t> like to eat ice cream.</a:t>
              </a:r>
            </a:p>
          </p:txBody>
        </p:sp>
        <p:pic>
          <p:nvPicPr>
            <p:cNvPr id="7" name="Picture 6" descr="A picture containing light&#10;&#10;Description automatically generated">
              <a:extLst>
                <a:ext uri="{FF2B5EF4-FFF2-40B4-BE49-F238E27FC236}">
                  <a16:creationId xmlns:a16="http://schemas.microsoft.com/office/drawing/2014/main" id="{6DEE0035-E501-DE44-BCFF-2126DA1C2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96" y="980728"/>
              <a:ext cx="2021828" cy="2781672"/>
            </a:xfrm>
            <a:prstGeom prst="rect">
              <a:avLst/>
            </a:prstGeom>
          </p:spPr>
        </p:pic>
      </p:grpSp>
      <p:grpSp>
        <p:nvGrpSpPr>
          <p:cNvPr id="16" name="Group 15">
            <a:extLst>
              <a:ext uri="{FF2B5EF4-FFF2-40B4-BE49-F238E27FC236}">
                <a16:creationId xmlns:a16="http://schemas.microsoft.com/office/drawing/2014/main" id="{2A2B47C1-8219-4551-8461-D84FD8C4F8F0}"/>
              </a:ext>
            </a:extLst>
          </p:cNvPr>
          <p:cNvGrpSpPr/>
          <p:nvPr/>
        </p:nvGrpSpPr>
        <p:grpSpPr>
          <a:xfrm>
            <a:off x="2927648" y="4013328"/>
            <a:ext cx="8274449" cy="2673828"/>
            <a:chOff x="2927648" y="4013328"/>
            <a:chExt cx="8274449" cy="2673828"/>
          </a:xfrm>
        </p:grpSpPr>
        <p:sp>
          <p:nvSpPr>
            <p:cNvPr id="6" name="Content Placeholder 2">
              <a:extLst>
                <a:ext uri="{FF2B5EF4-FFF2-40B4-BE49-F238E27FC236}">
                  <a16:creationId xmlns:a16="http://schemas.microsoft.com/office/drawing/2014/main" id="{DD3C23B9-4166-7540-982E-D9D92CBAC492}"/>
                </a:ext>
              </a:extLst>
            </p:cNvPr>
            <p:cNvSpPr txBox="1">
              <a:spLocks/>
            </p:cNvSpPr>
            <p:nvPr/>
          </p:nvSpPr>
          <p:spPr>
            <a:xfrm>
              <a:off x="2927648" y="5321776"/>
              <a:ext cx="5735149"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a:t>My sister and </a:t>
              </a:r>
              <a:r>
                <a:rPr lang="en-IN" sz="2800" b="1" i="1" dirty="0">
                  <a:solidFill>
                    <a:srgbClr val="7030A0"/>
                  </a:solidFill>
                </a:rPr>
                <a:t>I</a:t>
              </a:r>
              <a:r>
                <a:rPr lang="en-IN" sz="2800" dirty="0"/>
                <a:t> went to the market. </a:t>
              </a:r>
            </a:p>
          </p:txBody>
        </p:sp>
        <p:pic>
          <p:nvPicPr>
            <p:cNvPr id="8" name="Picture 7" descr="Graphical user interface, calendar&#10;&#10;Description automatically generated">
              <a:extLst>
                <a:ext uri="{FF2B5EF4-FFF2-40B4-BE49-F238E27FC236}">
                  <a16:creationId xmlns:a16="http://schemas.microsoft.com/office/drawing/2014/main" id="{E7731BA9-F326-3341-8B95-8FC6AA624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8269" y="4013328"/>
              <a:ext cx="2673828" cy="2673828"/>
            </a:xfrm>
            <a:prstGeom prst="rect">
              <a:avLst/>
            </a:prstGeom>
          </p:spPr>
        </p:pic>
      </p:grpSp>
      <p:sp>
        <p:nvSpPr>
          <p:cNvPr id="10" name="Title 1">
            <a:extLst>
              <a:ext uri="{FF2B5EF4-FFF2-40B4-BE49-F238E27FC236}">
                <a16:creationId xmlns:a16="http://schemas.microsoft.com/office/drawing/2014/main" id="{D648EC2F-0495-4F4B-8B07-FEE8E2AFC335}"/>
              </a:ext>
            </a:extLst>
          </p:cNvPr>
          <p:cNvSpPr txBox="1">
            <a:spLocks/>
          </p:cNvSpPr>
          <p:nvPr/>
        </p:nvSpPr>
        <p:spPr>
          <a:xfrm>
            <a:off x="3299555" y="237902"/>
            <a:ext cx="5546925" cy="670818"/>
          </a:xfrm>
          <a:prstGeom prst="roundRect">
            <a:avLst/>
          </a:prstGeom>
          <a:solidFill>
            <a:srgbClr val="FFB623"/>
          </a:solidFill>
        </p:spPr>
        <p:style>
          <a:lnRef idx="0">
            <a:schemeClr val="accent6"/>
          </a:lnRef>
          <a:fillRef idx="3">
            <a:schemeClr val="accent6"/>
          </a:fillRef>
          <a:effectRef idx="3">
            <a:schemeClr val="accent6"/>
          </a:effectRef>
          <a:fontRef idx="minor">
            <a:schemeClr val="lt1"/>
          </a:fontRef>
        </p:style>
        <p:txBody>
          <a:bodyPr>
            <a:noAutofit/>
          </a:bodyPr>
          <a:lstStyle>
            <a:lvl1pPr algn="ctr" defTabSz="914400" rtl="0" eaLnBrk="1" latinLnBrk="0" hangingPunct="1">
              <a:spcBef>
                <a:spcPct val="0"/>
              </a:spcBef>
              <a:buNone/>
              <a:defRPr sz="36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dirty="0">
                <a:solidFill>
                  <a:schemeClr val="tx1"/>
                </a:solidFill>
              </a:rPr>
              <a:t>Capital Letters: Rule 3</a:t>
            </a:r>
          </a:p>
        </p:txBody>
      </p:sp>
      <p:grpSp>
        <p:nvGrpSpPr>
          <p:cNvPr id="11" name="Group 10">
            <a:extLst>
              <a:ext uri="{FF2B5EF4-FFF2-40B4-BE49-F238E27FC236}">
                <a16:creationId xmlns:a16="http://schemas.microsoft.com/office/drawing/2014/main" id="{6EE8C6BA-4A0A-490E-B398-90A19DEA1661}"/>
              </a:ext>
            </a:extLst>
          </p:cNvPr>
          <p:cNvGrpSpPr/>
          <p:nvPr/>
        </p:nvGrpSpPr>
        <p:grpSpPr>
          <a:xfrm>
            <a:off x="4495186" y="2441404"/>
            <a:ext cx="3213356" cy="1991013"/>
            <a:chOff x="576580" y="1892232"/>
            <a:chExt cx="2577040" cy="2328856"/>
          </a:xfrm>
        </p:grpSpPr>
        <p:sp>
          <p:nvSpPr>
            <p:cNvPr id="12" name="Rectangle: Rounded Corners 57">
              <a:extLst>
                <a:ext uri="{FF2B5EF4-FFF2-40B4-BE49-F238E27FC236}">
                  <a16:creationId xmlns:a16="http://schemas.microsoft.com/office/drawing/2014/main" id="{BC160E3B-9B3C-4CB0-B481-E3EE50BDB7C1}"/>
                </a:ext>
              </a:extLst>
            </p:cNvPr>
            <p:cNvSpPr/>
            <p:nvPr/>
          </p:nvSpPr>
          <p:spPr>
            <a:xfrm>
              <a:off x="611560" y="1916832"/>
              <a:ext cx="2520280" cy="2304256"/>
            </a:xfrm>
            <a:prstGeom prst="roundRect">
              <a:avLst/>
            </a:prstGeom>
            <a:noFill/>
            <a:ln w="28575">
              <a:solidFill>
                <a:srgbClr val="FF737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dirty="0">
                <a:solidFill>
                  <a:schemeClr val="tx1"/>
                </a:solidFill>
              </a:endParaRPr>
            </a:p>
          </p:txBody>
        </p:sp>
        <p:sp>
          <p:nvSpPr>
            <p:cNvPr id="13" name="Rectangle: Rounded Corners 8">
              <a:extLst>
                <a:ext uri="{FF2B5EF4-FFF2-40B4-BE49-F238E27FC236}">
                  <a16:creationId xmlns:a16="http://schemas.microsoft.com/office/drawing/2014/main" id="{A4EABC24-9C82-4CAD-B3B3-261034184FBD}"/>
                </a:ext>
              </a:extLst>
            </p:cNvPr>
            <p:cNvSpPr/>
            <p:nvPr/>
          </p:nvSpPr>
          <p:spPr>
            <a:xfrm>
              <a:off x="576580" y="1892232"/>
              <a:ext cx="2577040" cy="1230368"/>
            </a:xfrm>
            <a:custGeom>
              <a:avLst/>
              <a:gdLst>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2304256 h 2304256"/>
                <a:gd name="connsiteX6" fmla="*/ 426580 w 2562810"/>
                <a:gd name="connsiteY6" fmla="*/ 2304256 h 2304256"/>
                <a:gd name="connsiteX7" fmla="*/ 0 w 2562810"/>
                <a:gd name="connsiteY7" fmla="*/ 995173 h 2304256"/>
                <a:gd name="connsiteX8" fmla="*/ 42530 w 256281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464823 h 2304256"/>
                <a:gd name="connsiteX6" fmla="*/ 426580 w 2562810"/>
                <a:gd name="connsiteY6" fmla="*/ 2304256 h 2304256"/>
                <a:gd name="connsiteX7" fmla="*/ 0 w 2562810"/>
                <a:gd name="connsiteY7" fmla="*/ 995173 h 2304256"/>
                <a:gd name="connsiteX8" fmla="*/ 42530 w 2562810"/>
                <a:gd name="connsiteY8" fmla="*/ 384050 h 2304256"/>
                <a:gd name="connsiteX0" fmla="*/ 42581 w 2562861"/>
                <a:gd name="connsiteY0" fmla="*/ 384050 h 1938851"/>
                <a:gd name="connsiteX1" fmla="*/ 426631 w 2562861"/>
                <a:gd name="connsiteY1" fmla="*/ 0 h 1938851"/>
                <a:gd name="connsiteX2" fmla="*/ 2178811 w 2562861"/>
                <a:gd name="connsiteY2" fmla="*/ 0 h 1938851"/>
                <a:gd name="connsiteX3" fmla="*/ 2562861 w 2562861"/>
                <a:gd name="connsiteY3" fmla="*/ 384050 h 1938851"/>
                <a:gd name="connsiteX4" fmla="*/ 2562861 w 2562861"/>
                <a:gd name="connsiteY4" fmla="*/ 1920206 h 1938851"/>
                <a:gd name="connsiteX5" fmla="*/ 2178811 w 2562861"/>
                <a:gd name="connsiteY5" fmla="*/ 464823 h 1938851"/>
                <a:gd name="connsiteX6" fmla="*/ 203347 w 2562861"/>
                <a:gd name="connsiteY6" fmla="*/ 964554 h 1938851"/>
                <a:gd name="connsiteX7" fmla="*/ 51 w 2562861"/>
                <a:gd name="connsiteY7" fmla="*/ 995173 h 1938851"/>
                <a:gd name="connsiteX8" fmla="*/ 42581 w 2562861"/>
                <a:gd name="connsiteY8" fmla="*/ 384050 h 1938851"/>
                <a:gd name="connsiteX0" fmla="*/ 42581 w 2562861"/>
                <a:gd name="connsiteY0" fmla="*/ 384050 h 1946383"/>
                <a:gd name="connsiteX1" fmla="*/ 426631 w 2562861"/>
                <a:gd name="connsiteY1" fmla="*/ 0 h 1946383"/>
                <a:gd name="connsiteX2" fmla="*/ 2178811 w 2562861"/>
                <a:gd name="connsiteY2" fmla="*/ 0 h 1946383"/>
                <a:gd name="connsiteX3" fmla="*/ 2562861 w 2562861"/>
                <a:gd name="connsiteY3" fmla="*/ 384050 h 1946383"/>
                <a:gd name="connsiteX4" fmla="*/ 2562861 w 2562861"/>
                <a:gd name="connsiteY4" fmla="*/ 1920206 h 1946383"/>
                <a:gd name="connsiteX5" fmla="*/ 2061853 w 2562861"/>
                <a:gd name="connsiteY5" fmla="*/ 985818 h 1946383"/>
                <a:gd name="connsiteX6" fmla="*/ 203347 w 2562861"/>
                <a:gd name="connsiteY6" fmla="*/ 964554 h 1946383"/>
                <a:gd name="connsiteX7" fmla="*/ 51 w 2562861"/>
                <a:gd name="connsiteY7" fmla="*/ 995173 h 1946383"/>
                <a:gd name="connsiteX8" fmla="*/ 42581 w 2562861"/>
                <a:gd name="connsiteY8" fmla="*/ 384050 h 1946383"/>
                <a:gd name="connsiteX0" fmla="*/ 42581 w 2658554"/>
                <a:gd name="connsiteY0" fmla="*/ 384050 h 1082109"/>
                <a:gd name="connsiteX1" fmla="*/ 426631 w 2658554"/>
                <a:gd name="connsiteY1" fmla="*/ 0 h 1082109"/>
                <a:gd name="connsiteX2" fmla="*/ 2178811 w 2658554"/>
                <a:gd name="connsiteY2" fmla="*/ 0 h 1082109"/>
                <a:gd name="connsiteX3" fmla="*/ 2562861 w 2658554"/>
                <a:gd name="connsiteY3" fmla="*/ 384050 h 1082109"/>
                <a:gd name="connsiteX4" fmla="*/ 2658554 w 2658554"/>
                <a:gd name="connsiteY4" fmla="*/ 814420 h 1082109"/>
                <a:gd name="connsiteX5" fmla="*/ 2061853 w 2658554"/>
                <a:gd name="connsiteY5" fmla="*/ 985818 h 1082109"/>
                <a:gd name="connsiteX6" fmla="*/ 203347 w 2658554"/>
                <a:gd name="connsiteY6" fmla="*/ 964554 h 1082109"/>
                <a:gd name="connsiteX7" fmla="*/ 51 w 2658554"/>
                <a:gd name="connsiteY7" fmla="*/ 995173 h 1082109"/>
                <a:gd name="connsiteX8" fmla="*/ 42581 w 2658554"/>
                <a:gd name="connsiteY8" fmla="*/ 384050 h 1082109"/>
                <a:gd name="connsiteX0" fmla="*/ 42581 w 3296508"/>
                <a:gd name="connsiteY0" fmla="*/ 384050 h 1082109"/>
                <a:gd name="connsiteX1" fmla="*/ 426631 w 3296508"/>
                <a:gd name="connsiteY1" fmla="*/ 0 h 1082109"/>
                <a:gd name="connsiteX2" fmla="*/ 2178811 w 3296508"/>
                <a:gd name="connsiteY2" fmla="*/ 0 h 1082109"/>
                <a:gd name="connsiteX3" fmla="*/ 2562861 w 3296508"/>
                <a:gd name="connsiteY3" fmla="*/ 384050 h 1082109"/>
                <a:gd name="connsiteX4" fmla="*/ 3296508 w 3296508"/>
                <a:gd name="connsiteY4" fmla="*/ 835685 h 1082109"/>
                <a:gd name="connsiteX5" fmla="*/ 2061853 w 3296508"/>
                <a:gd name="connsiteY5" fmla="*/ 985818 h 1082109"/>
                <a:gd name="connsiteX6" fmla="*/ 203347 w 3296508"/>
                <a:gd name="connsiteY6" fmla="*/ 964554 h 1082109"/>
                <a:gd name="connsiteX7" fmla="*/ 51 w 3296508"/>
                <a:gd name="connsiteY7" fmla="*/ 995173 h 1082109"/>
                <a:gd name="connsiteX8" fmla="*/ 42581 w 3296508"/>
                <a:gd name="connsiteY8" fmla="*/ 384050 h 1082109"/>
                <a:gd name="connsiteX0" fmla="*/ 0 w 3253927"/>
                <a:gd name="connsiteY0" fmla="*/ 384050 h 1082109"/>
                <a:gd name="connsiteX1" fmla="*/ 384050 w 3253927"/>
                <a:gd name="connsiteY1" fmla="*/ 0 h 1082109"/>
                <a:gd name="connsiteX2" fmla="*/ 2136230 w 3253927"/>
                <a:gd name="connsiteY2" fmla="*/ 0 h 1082109"/>
                <a:gd name="connsiteX3" fmla="*/ 2520280 w 3253927"/>
                <a:gd name="connsiteY3" fmla="*/ 384050 h 1082109"/>
                <a:gd name="connsiteX4" fmla="*/ 3253927 w 3253927"/>
                <a:gd name="connsiteY4" fmla="*/ 835685 h 1082109"/>
                <a:gd name="connsiteX5" fmla="*/ 2019272 w 3253927"/>
                <a:gd name="connsiteY5" fmla="*/ 985818 h 1082109"/>
                <a:gd name="connsiteX6" fmla="*/ 160766 w 3253927"/>
                <a:gd name="connsiteY6" fmla="*/ 964554 h 1082109"/>
                <a:gd name="connsiteX7" fmla="*/ 42530 w 3253927"/>
                <a:gd name="connsiteY7" fmla="*/ 995173 h 1082109"/>
                <a:gd name="connsiteX8" fmla="*/ 0 w 3253927"/>
                <a:gd name="connsiteY8" fmla="*/ 384050 h 1082109"/>
                <a:gd name="connsiteX0" fmla="*/ 13764 w 3267691"/>
                <a:gd name="connsiteY0" fmla="*/ 384050 h 1082109"/>
                <a:gd name="connsiteX1" fmla="*/ 397814 w 3267691"/>
                <a:gd name="connsiteY1" fmla="*/ 0 h 1082109"/>
                <a:gd name="connsiteX2" fmla="*/ 2149994 w 3267691"/>
                <a:gd name="connsiteY2" fmla="*/ 0 h 1082109"/>
                <a:gd name="connsiteX3" fmla="*/ 2534044 w 3267691"/>
                <a:gd name="connsiteY3" fmla="*/ 384050 h 1082109"/>
                <a:gd name="connsiteX4" fmla="*/ 3267691 w 3267691"/>
                <a:gd name="connsiteY4" fmla="*/ 835685 h 1082109"/>
                <a:gd name="connsiteX5" fmla="*/ 2033036 w 3267691"/>
                <a:gd name="connsiteY5" fmla="*/ 985818 h 1082109"/>
                <a:gd name="connsiteX6" fmla="*/ 174530 w 3267691"/>
                <a:gd name="connsiteY6" fmla="*/ 964554 h 1082109"/>
                <a:gd name="connsiteX7" fmla="*/ 3131 w 3267691"/>
                <a:gd name="connsiteY7" fmla="*/ 995173 h 1082109"/>
                <a:gd name="connsiteX8" fmla="*/ 13764 w 3267691"/>
                <a:gd name="connsiteY8" fmla="*/ 384050 h 1082109"/>
                <a:gd name="connsiteX0" fmla="*/ 13764 w 2565942"/>
                <a:gd name="connsiteY0" fmla="*/ 384050 h 1082109"/>
                <a:gd name="connsiteX1" fmla="*/ 397814 w 2565942"/>
                <a:gd name="connsiteY1" fmla="*/ 0 h 1082109"/>
                <a:gd name="connsiteX2" fmla="*/ 2149994 w 2565942"/>
                <a:gd name="connsiteY2" fmla="*/ 0 h 1082109"/>
                <a:gd name="connsiteX3" fmla="*/ 2534044 w 2565942"/>
                <a:gd name="connsiteY3" fmla="*/ 384050 h 1082109"/>
                <a:gd name="connsiteX4" fmla="*/ 2565942 w 2565942"/>
                <a:gd name="connsiteY4" fmla="*/ 899481 h 1082109"/>
                <a:gd name="connsiteX5" fmla="*/ 2033036 w 2565942"/>
                <a:gd name="connsiteY5" fmla="*/ 985818 h 1082109"/>
                <a:gd name="connsiteX6" fmla="*/ 174530 w 2565942"/>
                <a:gd name="connsiteY6" fmla="*/ 964554 h 1082109"/>
                <a:gd name="connsiteX7" fmla="*/ 3131 w 2565942"/>
                <a:gd name="connsiteY7" fmla="*/ 995173 h 1082109"/>
                <a:gd name="connsiteX8" fmla="*/ 13764 w 2565942"/>
                <a:gd name="connsiteY8" fmla="*/ 384050 h 1082109"/>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2029905 w 2562811"/>
                <a:gd name="connsiteY5" fmla="*/ 985818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1900002 w 2562811"/>
                <a:gd name="connsiteY5" fmla="*/ 1007083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51985"/>
                <a:gd name="connsiteY0" fmla="*/ 384050 h 1132982"/>
                <a:gd name="connsiteX1" fmla="*/ 394683 w 2551985"/>
                <a:gd name="connsiteY1" fmla="*/ 0 h 1132982"/>
                <a:gd name="connsiteX2" fmla="*/ 2146863 w 2551985"/>
                <a:gd name="connsiteY2" fmla="*/ 0 h 1132982"/>
                <a:gd name="connsiteX3" fmla="*/ 2530913 w 2551985"/>
                <a:gd name="connsiteY3" fmla="*/ 384050 h 1132982"/>
                <a:gd name="connsiteX4" fmla="*/ 2551985 w 2551985"/>
                <a:gd name="connsiteY4" fmla="*/ 1048337 h 1132982"/>
                <a:gd name="connsiteX5" fmla="*/ 1900002 w 2551985"/>
                <a:gd name="connsiteY5" fmla="*/ 1007083 h 1132982"/>
                <a:gd name="connsiteX6" fmla="*/ 258001 w 2551985"/>
                <a:gd name="connsiteY6" fmla="*/ 1028349 h 1132982"/>
                <a:gd name="connsiteX7" fmla="*/ 0 w 2551985"/>
                <a:gd name="connsiteY7" fmla="*/ 995173 h 1132982"/>
                <a:gd name="connsiteX8" fmla="*/ 10633 w 2551985"/>
                <a:gd name="connsiteY8" fmla="*/ 384050 h 1132982"/>
                <a:gd name="connsiteX0" fmla="*/ 10633 w 2551985"/>
                <a:gd name="connsiteY0" fmla="*/ 384050 h 1169703"/>
                <a:gd name="connsiteX1" fmla="*/ 394683 w 2551985"/>
                <a:gd name="connsiteY1" fmla="*/ 0 h 1169703"/>
                <a:gd name="connsiteX2" fmla="*/ 2146863 w 2551985"/>
                <a:gd name="connsiteY2" fmla="*/ 0 h 1169703"/>
                <a:gd name="connsiteX3" fmla="*/ 2530913 w 2551985"/>
                <a:gd name="connsiteY3" fmla="*/ 384050 h 1169703"/>
                <a:gd name="connsiteX4" fmla="*/ 2551985 w 2551985"/>
                <a:gd name="connsiteY4" fmla="*/ 1048337 h 1169703"/>
                <a:gd name="connsiteX5" fmla="*/ 1900002 w 2551985"/>
                <a:gd name="connsiteY5" fmla="*/ 1007083 h 1169703"/>
                <a:gd name="connsiteX6" fmla="*/ 561106 w 2551985"/>
                <a:gd name="connsiteY6" fmla="*/ 1166572 h 1169703"/>
                <a:gd name="connsiteX7" fmla="*/ 0 w 2551985"/>
                <a:gd name="connsiteY7" fmla="*/ 995173 h 1169703"/>
                <a:gd name="connsiteX8" fmla="*/ 10633 w 2551985"/>
                <a:gd name="connsiteY8" fmla="*/ 384050 h 1169703"/>
                <a:gd name="connsiteX0" fmla="*/ 10633 w 2551985"/>
                <a:gd name="connsiteY0" fmla="*/ 384050 h 1206899"/>
                <a:gd name="connsiteX1" fmla="*/ 394683 w 2551985"/>
                <a:gd name="connsiteY1" fmla="*/ 0 h 1206899"/>
                <a:gd name="connsiteX2" fmla="*/ 2146863 w 2551985"/>
                <a:gd name="connsiteY2" fmla="*/ 0 h 1206899"/>
                <a:gd name="connsiteX3" fmla="*/ 2530913 w 2551985"/>
                <a:gd name="connsiteY3" fmla="*/ 384050 h 1206899"/>
                <a:gd name="connsiteX4" fmla="*/ 2551985 w 2551985"/>
                <a:gd name="connsiteY4" fmla="*/ 1048337 h 1206899"/>
                <a:gd name="connsiteX5" fmla="*/ 1813401 w 2551985"/>
                <a:gd name="connsiteY5" fmla="*/ 1198469 h 1206899"/>
                <a:gd name="connsiteX6" fmla="*/ 561106 w 2551985"/>
                <a:gd name="connsiteY6" fmla="*/ 1166572 h 1206899"/>
                <a:gd name="connsiteX7" fmla="*/ 0 w 2551985"/>
                <a:gd name="connsiteY7" fmla="*/ 995173 h 1206899"/>
                <a:gd name="connsiteX8" fmla="*/ 10633 w 2551985"/>
                <a:gd name="connsiteY8" fmla="*/ 384050 h 1206899"/>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813401 w 2551985"/>
                <a:gd name="connsiteY5" fmla="*/ 1198469 h 1230368"/>
                <a:gd name="connsiteX6" fmla="*/ 1436380 w 2551985"/>
                <a:gd name="connsiteY6" fmla="*/ 1230368 h 1230368"/>
                <a:gd name="connsiteX7" fmla="*/ 0 w 2551985"/>
                <a:gd name="connsiteY7" fmla="*/ 995173 h 1230368"/>
                <a:gd name="connsiteX8" fmla="*/ 10633 w 2551985"/>
                <a:gd name="connsiteY8" fmla="*/ 384050 h 1230368"/>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397114 w 2551985"/>
                <a:gd name="connsiteY5" fmla="*/ 1219734 h 1230368"/>
                <a:gd name="connsiteX6" fmla="*/ 1436380 w 2551985"/>
                <a:gd name="connsiteY6" fmla="*/ 1230368 h 1230368"/>
                <a:gd name="connsiteX7" fmla="*/ 0 w 2551985"/>
                <a:gd name="connsiteY7" fmla="*/ 995173 h 1230368"/>
                <a:gd name="connsiteX8" fmla="*/ 10633 w 2551985"/>
                <a:gd name="connsiteY8" fmla="*/ 384050 h 123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985" h="1230368">
                  <a:moveTo>
                    <a:pt x="10633" y="384050"/>
                  </a:moveTo>
                  <a:cubicBezTo>
                    <a:pt x="10633" y="171945"/>
                    <a:pt x="182578" y="0"/>
                    <a:pt x="394683" y="0"/>
                  </a:cubicBezTo>
                  <a:lnTo>
                    <a:pt x="2146863" y="0"/>
                  </a:lnTo>
                  <a:cubicBezTo>
                    <a:pt x="2358968" y="0"/>
                    <a:pt x="2530913" y="171945"/>
                    <a:pt x="2530913" y="384050"/>
                  </a:cubicBezTo>
                  <a:lnTo>
                    <a:pt x="2551985" y="1048337"/>
                  </a:lnTo>
                  <a:cubicBezTo>
                    <a:pt x="2551985" y="1260442"/>
                    <a:pt x="1609219" y="1219734"/>
                    <a:pt x="1397114" y="1219734"/>
                  </a:cubicBezTo>
                  <a:lnTo>
                    <a:pt x="1436380" y="1230368"/>
                  </a:lnTo>
                  <a:cubicBezTo>
                    <a:pt x="1224275" y="1230368"/>
                    <a:pt x="0" y="1207278"/>
                    <a:pt x="0" y="995173"/>
                  </a:cubicBezTo>
                  <a:lnTo>
                    <a:pt x="10633" y="384050"/>
                  </a:lnTo>
                  <a:close/>
                </a:path>
              </a:pathLst>
            </a:custGeom>
            <a:solidFill>
              <a:schemeClr val="bg1"/>
            </a:solidFill>
            <a:ln w="19050">
              <a:solidFill>
                <a:srgbClr val="FF737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solidFill>
                  <a:schemeClr val="tx1"/>
                </a:solidFill>
              </a:endParaRPr>
            </a:p>
          </p:txBody>
        </p:sp>
        <p:sp>
          <p:nvSpPr>
            <p:cNvPr id="14" name="Rectangle: Rounded Corners 59">
              <a:extLst>
                <a:ext uri="{FF2B5EF4-FFF2-40B4-BE49-F238E27FC236}">
                  <a16:creationId xmlns:a16="http://schemas.microsoft.com/office/drawing/2014/main" id="{4DF12372-5057-4134-8640-E4912864AE56}"/>
                </a:ext>
              </a:extLst>
            </p:cNvPr>
            <p:cNvSpPr/>
            <p:nvPr/>
          </p:nvSpPr>
          <p:spPr>
            <a:xfrm>
              <a:off x="755576" y="2060848"/>
              <a:ext cx="2232248" cy="2016224"/>
            </a:xfrm>
            <a:prstGeom prst="roundRect">
              <a:avLst/>
            </a:prstGeom>
            <a:solidFill>
              <a:srgbClr val="FF7373"/>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dirty="0">
                  <a:solidFill>
                    <a:schemeClr val="bg1"/>
                  </a:solidFill>
                </a:rPr>
                <a:t>Capitalise ‘I’ wherever we use it</a:t>
              </a:r>
            </a:p>
          </p:txBody>
        </p:sp>
      </p:grpSp>
    </p:spTree>
    <p:extLst>
      <p:ext uri="{BB962C8B-B14F-4D97-AF65-F5344CB8AC3E}">
        <p14:creationId xmlns:p14="http://schemas.microsoft.com/office/powerpoint/2010/main" val="26354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ppt_y</p:attrName>
                                        </p:attrNameLst>
                                      </p:cBhvr>
                                      <p:tavLst>
                                        <p:tav tm="0">
                                          <p:val>
                                            <p:strVal val="#ppt_y+#ppt_h*1.125000"/>
                                          </p:val>
                                        </p:tav>
                                        <p:tav tm="100000">
                                          <p:val>
                                            <p:strVal val="#ppt_y"/>
                                          </p:val>
                                        </p:tav>
                                      </p:tavLst>
                                    </p:anim>
                                    <p:animEffect transition="in" filter="wipe(up)">
                                      <p:cBhvr>
                                        <p:cTn id="13" dur="1000"/>
                                        <p:tgtEl>
                                          <p:spTgt spid="15"/>
                                        </p:tgtEl>
                                      </p:cBhvr>
                                    </p:animEffect>
                                  </p:childTnLst>
                                </p:cTn>
                              </p:par>
                            </p:childTnLst>
                          </p:cTn>
                        </p:par>
                        <p:par>
                          <p:cTn id="14" fill="hold">
                            <p:stCondLst>
                              <p:cond delay="1000"/>
                            </p:stCondLst>
                            <p:childTnLst>
                              <p:par>
                                <p:cTn id="15" presetID="12" presetClass="entr" presetSubtype="1"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p:tgtEl>
                                          <p:spTgt spid="16"/>
                                        </p:tgtEl>
                                        <p:attrNameLst>
                                          <p:attrName>ppt_y</p:attrName>
                                        </p:attrNameLst>
                                      </p:cBhvr>
                                      <p:tavLst>
                                        <p:tav tm="0">
                                          <p:val>
                                            <p:strVal val="#ppt_y-#ppt_h*1.125000"/>
                                          </p:val>
                                        </p:tav>
                                        <p:tav tm="100000">
                                          <p:val>
                                            <p:strVal val="#ppt_y"/>
                                          </p:val>
                                        </p:tav>
                                      </p:tavLst>
                                    </p:anim>
                                    <p:animEffect transition="in" filter="wipe(down)">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F8CC148-0FEF-4871-8B94-5496BAD32FF1}"/>
              </a:ext>
            </a:extLst>
          </p:cNvPr>
          <p:cNvGrpSpPr/>
          <p:nvPr/>
        </p:nvGrpSpPr>
        <p:grpSpPr>
          <a:xfrm>
            <a:off x="4353012" y="764704"/>
            <a:ext cx="6495516" cy="2194101"/>
            <a:chOff x="4353012" y="870573"/>
            <a:chExt cx="6495516" cy="2194101"/>
          </a:xfrm>
        </p:grpSpPr>
        <p:sp>
          <p:nvSpPr>
            <p:cNvPr id="5" name="Content Placeholder 2">
              <a:extLst>
                <a:ext uri="{FF2B5EF4-FFF2-40B4-BE49-F238E27FC236}">
                  <a16:creationId xmlns:a16="http://schemas.microsoft.com/office/drawing/2014/main" id="{70EB1C4C-9E6C-9541-8304-63A04BD372FC}"/>
                </a:ext>
              </a:extLst>
            </p:cNvPr>
            <p:cNvSpPr txBox="1">
              <a:spLocks/>
            </p:cNvSpPr>
            <p:nvPr/>
          </p:nvSpPr>
          <p:spPr>
            <a:xfrm>
              <a:off x="4353012" y="1374629"/>
              <a:ext cx="3520886"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800" dirty="0"/>
                <a:t>It is a sunny day today</a:t>
              </a:r>
              <a:r>
                <a:rPr lang="en-IN" b="1" dirty="0">
                  <a:solidFill>
                    <a:srgbClr val="C00000"/>
                  </a:solidFill>
                </a:rPr>
                <a:t>.</a:t>
              </a:r>
            </a:p>
          </p:txBody>
        </p:sp>
        <p:pic>
          <p:nvPicPr>
            <p:cNvPr id="7" name="Picture 6" descr="A picture containing diagram&#10;&#10;Description automatically generated">
              <a:extLst>
                <a:ext uri="{FF2B5EF4-FFF2-40B4-BE49-F238E27FC236}">
                  <a16:creationId xmlns:a16="http://schemas.microsoft.com/office/drawing/2014/main" id="{17E610A1-CDD5-9143-B57C-BF794B8362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12" r="9825"/>
            <a:stretch/>
          </p:blipFill>
          <p:spPr>
            <a:xfrm>
              <a:off x="9026056" y="870573"/>
              <a:ext cx="1822472" cy="2194101"/>
            </a:xfrm>
            <a:prstGeom prst="rect">
              <a:avLst/>
            </a:prstGeom>
          </p:spPr>
        </p:pic>
      </p:grpSp>
      <p:grpSp>
        <p:nvGrpSpPr>
          <p:cNvPr id="14" name="Group 13">
            <a:extLst>
              <a:ext uri="{FF2B5EF4-FFF2-40B4-BE49-F238E27FC236}">
                <a16:creationId xmlns:a16="http://schemas.microsoft.com/office/drawing/2014/main" id="{8226C25D-8F57-4322-ADCE-058B18253F7E}"/>
              </a:ext>
            </a:extLst>
          </p:cNvPr>
          <p:cNvGrpSpPr/>
          <p:nvPr/>
        </p:nvGrpSpPr>
        <p:grpSpPr>
          <a:xfrm>
            <a:off x="2259175" y="4486298"/>
            <a:ext cx="8932580" cy="2086255"/>
            <a:chOff x="2259175" y="4486298"/>
            <a:chExt cx="8932580" cy="2086255"/>
          </a:xfrm>
        </p:grpSpPr>
        <p:sp>
          <p:nvSpPr>
            <p:cNvPr id="6" name="Content Placeholder 2">
              <a:extLst>
                <a:ext uri="{FF2B5EF4-FFF2-40B4-BE49-F238E27FC236}">
                  <a16:creationId xmlns:a16="http://schemas.microsoft.com/office/drawing/2014/main" id="{85DB9E18-D6FC-C64F-B05E-5E097D5935D9}"/>
                </a:ext>
              </a:extLst>
            </p:cNvPr>
            <p:cNvSpPr txBox="1">
              <a:spLocks/>
            </p:cNvSpPr>
            <p:nvPr/>
          </p:nvSpPr>
          <p:spPr>
            <a:xfrm>
              <a:off x="2259175" y="5301208"/>
              <a:ext cx="5748288" cy="41148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800" dirty="0"/>
                <a:t>Meera likes to draw flowers and fruits</a:t>
              </a:r>
              <a:r>
                <a:rPr lang="en-IN" b="1" dirty="0">
                  <a:solidFill>
                    <a:srgbClr val="C00000"/>
                  </a:solidFill>
                </a:rPr>
                <a:t>.</a:t>
              </a:r>
            </a:p>
          </p:txBody>
        </p:sp>
        <p:pic>
          <p:nvPicPr>
            <p:cNvPr id="8" name="Picture 7">
              <a:extLst>
                <a:ext uri="{FF2B5EF4-FFF2-40B4-BE49-F238E27FC236}">
                  <a16:creationId xmlns:a16="http://schemas.microsoft.com/office/drawing/2014/main" id="{9F3DDD98-5B90-9F41-8F22-DF46F91E36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66280" y="4486298"/>
              <a:ext cx="3125475" cy="2086255"/>
            </a:xfrm>
            <a:prstGeom prst="rect">
              <a:avLst/>
            </a:prstGeom>
          </p:spPr>
        </p:pic>
      </p:grpSp>
      <p:sp>
        <p:nvSpPr>
          <p:cNvPr id="9" name="Title 1">
            <a:extLst>
              <a:ext uri="{FF2B5EF4-FFF2-40B4-BE49-F238E27FC236}">
                <a16:creationId xmlns:a16="http://schemas.microsoft.com/office/drawing/2014/main" id="{65AD9482-FA87-408D-A481-707ED94E8DDD}"/>
              </a:ext>
            </a:extLst>
          </p:cNvPr>
          <p:cNvSpPr txBox="1">
            <a:spLocks/>
          </p:cNvSpPr>
          <p:nvPr/>
        </p:nvSpPr>
        <p:spPr>
          <a:xfrm>
            <a:off x="3299555" y="237902"/>
            <a:ext cx="5546925" cy="670818"/>
          </a:xfrm>
          <a:prstGeom prst="roundRect">
            <a:avLst/>
          </a:prstGeom>
          <a:solidFill>
            <a:srgbClr val="FFB623"/>
          </a:solidFill>
        </p:spPr>
        <p:style>
          <a:lnRef idx="0">
            <a:schemeClr val="accent6"/>
          </a:lnRef>
          <a:fillRef idx="3">
            <a:schemeClr val="accent6"/>
          </a:fillRef>
          <a:effectRef idx="3">
            <a:schemeClr val="accent6"/>
          </a:effectRef>
          <a:fontRef idx="minor">
            <a:schemeClr val="lt1"/>
          </a:fontRef>
        </p:style>
        <p:txBody>
          <a:bodyPr>
            <a:noAutofit/>
          </a:bodyPr>
          <a:lstStyle>
            <a:lvl1pPr algn="ctr" defTabSz="914400" rtl="0" eaLnBrk="1" latinLnBrk="0" hangingPunct="1">
              <a:spcBef>
                <a:spcPct val="0"/>
              </a:spcBef>
              <a:buNone/>
              <a:defRPr sz="36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dirty="0">
                <a:solidFill>
                  <a:schemeClr val="tx1"/>
                </a:solidFill>
              </a:rPr>
              <a:t>Full Stop (.) Rule</a:t>
            </a:r>
          </a:p>
        </p:txBody>
      </p:sp>
      <p:grpSp>
        <p:nvGrpSpPr>
          <p:cNvPr id="10" name="Group 9">
            <a:extLst>
              <a:ext uri="{FF2B5EF4-FFF2-40B4-BE49-F238E27FC236}">
                <a16:creationId xmlns:a16="http://schemas.microsoft.com/office/drawing/2014/main" id="{F187B17C-83C2-40DC-9883-DB08D971B00A}"/>
              </a:ext>
            </a:extLst>
          </p:cNvPr>
          <p:cNvGrpSpPr/>
          <p:nvPr/>
        </p:nvGrpSpPr>
        <p:grpSpPr>
          <a:xfrm>
            <a:off x="4467677" y="2110191"/>
            <a:ext cx="3250597" cy="2650036"/>
            <a:chOff x="576579" y="1892232"/>
            <a:chExt cx="2606907" cy="2328856"/>
          </a:xfrm>
        </p:grpSpPr>
        <p:sp>
          <p:nvSpPr>
            <p:cNvPr id="11" name="Rectangle: Rounded Corners 65">
              <a:extLst>
                <a:ext uri="{FF2B5EF4-FFF2-40B4-BE49-F238E27FC236}">
                  <a16:creationId xmlns:a16="http://schemas.microsoft.com/office/drawing/2014/main" id="{C27D0F02-7677-4EC0-9E20-05C6FCD4B447}"/>
                </a:ext>
              </a:extLst>
            </p:cNvPr>
            <p:cNvSpPr/>
            <p:nvPr/>
          </p:nvSpPr>
          <p:spPr>
            <a:xfrm>
              <a:off x="611560" y="1916832"/>
              <a:ext cx="2520280" cy="2304256"/>
            </a:xfrm>
            <a:prstGeom prst="roundRect">
              <a:avLst/>
            </a:prstGeom>
            <a:noFill/>
            <a:ln w="28575">
              <a:solidFill>
                <a:srgbClr val="03487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solidFill>
                  <a:schemeClr val="tx1"/>
                </a:solidFill>
              </a:endParaRPr>
            </a:p>
          </p:txBody>
        </p:sp>
        <p:sp>
          <p:nvSpPr>
            <p:cNvPr id="12" name="Rectangle: Rounded Corners 8">
              <a:extLst>
                <a:ext uri="{FF2B5EF4-FFF2-40B4-BE49-F238E27FC236}">
                  <a16:creationId xmlns:a16="http://schemas.microsoft.com/office/drawing/2014/main" id="{733E63F6-EE8A-4468-9A6D-BC9DECF7D31C}"/>
                </a:ext>
              </a:extLst>
            </p:cNvPr>
            <p:cNvSpPr/>
            <p:nvPr/>
          </p:nvSpPr>
          <p:spPr>
            <a:xfrm>
              <a:off x="576579" y="1892232"/>
              <a:ext cx="2606907" cy="1450267"/>
            </a:xfrm>
            <a:custGeom>
              <a:avLst/>
              <a:gdLst>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2304256 h 2304256"/>
                <a:gd name="connsiteX6" fmla="*/ 426580 w 2562810"/>
                <a:gd name="connsiteY6" fmla="*/ 2304256 h 2304256"/>
                <a:gd name="connsiteX7" fmla="*/ 0 w 2562810"/>
                <a:gd name="connsiteY7" fmla="*/ 995173 h 2304256"/>
                <a:gd name="connsiteX8" fmla="*/ 42530 w 256281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464823 h 2304256"/>
                <a:gd name="connsiteX6" fmla="*/ 426580 w 2562810"/>
                <a:gd name="connsiteY6" fmla="*/ 2304256 h 2304256"/>
                <a:gd name="connsiteX7" fmla="*/ 0 w 2562810"/>
                <a:gd name="connsiteY7" fmla="*/ 995173 h 2304256"/>
                <a:gd name="connsiteX8" fmla="*/ 42530 w 2562810"/>
                <a:gd name="connsiteY8" fmla="*/ 384050 h 2304256"/>
                <a:gd name="connsiteX0" fmla="*/ 42581 w 2562861"/>
                <a:gd name="connsiteY0" fmla="*/ 384050 h 1938851"/>
                <a:gd name="connsiteX1" fmla="*/ 426631 w 2562861"/>
                <a:gd name="connsiteY1" fmla="*/ 0 h 1938851"/>
                <a:gd name="connsiteX2" fmla="*/ 2178811 w 2562861"/>
                <a:gd name="connsiteY2" fmla="*/ 0 h 1938851"/>
                <a:gd name="connsiteX3" fmla="*/ 2562861 w 2562861"/>
                <a:gd name="connsiteY3" fmla="*/ 384050 h 1938851"/>
                <a:gd name="connsiteX4" fmla="*/ 2562861 w 2562861"/>
                <a:gd name="connsiteY4" fmla="*/ 1920206 h 1938851"/>
                <a:gd name="connsiteX5" fmla="*/ 2178811 w 2562861"/>
                <a:gd name="connsiteY5" fmla="*/ 464823 h 1938851"/>
                <a:gd name="connsiteX6" fmla="*/ 203347 w 2562861"/>
                <a:gd name="connsiteY6" fmla="*/ 964554 h 1938851"/>
                <a:gd name="connsiteX7" fmla="*/ 51 w 2562861"/>
                <a:gd name="connsiteY7" fmla="*/ 995173 h 1938851"/>
                <a:gd name="connsiteX8" fmla="*/ 42581 w 2562861"/>
                <a:gd name="connsiteY8" fmla="*/ 384050 h 1938851"/>
                <a:gd name="connsiteX0" fmla="*/ 42581 w 2562861"/>
                <a:gd name="connsiteY0" fmla="*/ 384050 h 1946383"/>
                <a:gd name="connsiteX1" fmla="*/ 426631 w 2562861"/>
                <a:gd name="connsiteY1" fmla="*/ 0 h 1946383"/>
                <a:gd name="connsiteX2" fmla="*/ 2178811 w 2562861"/>
                <a:gd name="connsiteY2" fmla="*/ 0 h 1946383"/>
                <a:gd name="connsiteX3" fmla="*/ 2562861 w 2562861"/>
                <a:gd name="connsiteY3" fmla="*/ 384050 h 1946383"/>
                <a:gd name="connsiteX4" fmla="*/ 2562861 w 2562861"/>
                <a:gd name="connsiteY4" fmla="*/ 1920206 h 1946383"/>
                <a:gd name="connsiteX5" fmla="*/ 2061853 w 2562861"/>
                <a:gd name="connsiteY5" fmla="*/ 985818 h 1946383"/>
                <a:gd name="connsiteX6" fmla="*/ 203347 w 2562861"/>
                <a:gd name="connsiteY6" fmla="*/ 964554 h 1946383"/>
                <a:gd name="connsiteX7" fmla="*/ 51 w 2562861"/>
                <a:gd name="connsiteY7" fmla="*/ 995173 h 1946383"/>
                <a:gd name="connsiteX8" fmla="*/ 42581 w 2562861"/>
                <a:gd name="connsiteY8" fmla="*/ 384050 h 1946383"/>
                <a:gd name="connsiteX0" fmla="*/ 42581 w 2658554"/>
                <a:gd name="connsiteY0" fmla="*/ 384050 h 1082109"/>
                <a:gd name="connsiteX1" fmla="*/ 426631 w 2658554"/>
                <a:gd name="connsiteY1" fmla="*/ 0 h 1082109"/>
                <a:gd name="connsiteX2" fmla="*/ 2178811 w 2658554"/>
                <a:gd name="connsiteY2" fmla="*/ 0 h 1082109"/>
                <a:gd name="connsiteX3" fmla="*/ 2562861 w 2658554"/>
                <a:gd name="connsiteY3" fmla="*/ 384050 h 1082109"/>
                <a:gd name="connsiteX4" fmla="*/ 2658554 w 2658554"/>
                <a:gd name="connsiteY4" fmla="*/ 814420 h 1082109"/>
                <a:gd name="connsiteX5" fmla="*/ 2061853 w 2658554"/>
                <a:gd name="connsiteY5" fmla="*/ 985818 h 1082109"/>
                <a:gd name="connsiteX6" fmla="*/ 203347 w 2658554"/>
                <a:gd name="connsiteY6" fmla="*/ 964554 h 1082109"/>
                <a:gd name="connsiteX7" fmla="*/ 51 w 2658554"/>
                <a:gd name="connsiteY7" fmla="*/ 995173 h 1082109"/>
                <a:gd name="connsiteX8" fmla="*/ 42581 w 2658554"/>
                <a:gd name="connsiteY8" fmla="*/ 384050 h 1082109"/>
                <a:gd name="connsiteX0" fmla="*/ 42581 w 3296508"/>
                <a:gd name="connsiteY0" fmla="*/ 384050 h 1082109"/>
                <a:gd name="connsiteX1" fmla="*/ 426631 w 3296508"/>
                <a:gd name="connsiteY1" fmla="*/ 0 h 1082109"/>
                <a:gd name="connsiteX2" fmla="*/ 2178811 w 3296508"/>
                <a:gd name="connsiteY2" fmla="*/ 0 h 1082109"/>
                <a:gd name="connsiteX3" fmla="*/ 2562861 w 3296508"/>
                <a:gd name="connsiteY3" fmla="*/ 384050 h 1082109"/>
                <a:gd name="connsiteX4" fmla="*/ 3296508 w 3296508"/>
                <a:gd name="connsiteY4" fmla="*/ 835685 h 1082109"/>
                <a:gd name="connsiteX5" fmla="*/ 2061853 w 3296508"/>
                <a:gd name="connsiteY5" fmla="*/ 985818 h 1082109"/>
                <a:gd name="connsiteX6" fmla="*/ 203347 w 3296508"/>
                <a:gd name="connsiteY6" fmla="*/ 964554 h 1082109"/>
                <a:gd name="connsiteX7" fmla="*/ 51 w 3296508"/>
                <a:gd name="connsiteY7" fmla="*/ 995173 h 1082109"/>
                <a:gd name="connsiteX8" fmla="*/ 42581 w 3296508"/>
                <a:gd name="connsiteY8" fmla="*/ 384050 h 1082109"/>
                <a:gd name="connsiteX0" fmla="*/ 0 w 3253927"/>
                <a:gd name="connsiteY0" fmla="*/ 384050 h 1082109"/>
                <a:gd name="connsiteX1" fmla="*/ 384050 w 3253927"/>
                <a:gd name="connsiteY1" fmla="*/ 0 h 1082109"/>
                <a:gd name="connsiteX2" fmla="*/ 2136230 w 3253927"/>
                <a:gd name="connsiteY2" fmla="*/ 0 h 1082109"/>
                <a:gd name="connsiteX3" fmla="*/ 2520280 w 3253927"/>
                <a:gd name="connsiteY3" fmla="*/ 384050 h 1082109"/>
                <a:gd name="connsiteX4" fmla="*/ 3253927 w 3253927"/>
                <a:gd name="connsiteY4" fmla="*/ 835685 h 1082109"/>
                <a:gd name="connsiteX5" fmla="*/ 2019272 w 3253927"/>
                <a:gd name="connsiteY5" fmla="*/ 985818 h 1082109"/>
                <a:gd name="connsiteX6" fmla="*/ 160766 w 3253927"/>
                <a:gd name="connsiteY6" fmla="*/ 964554 h 1082109"/>
                <a:gd name="connsiteX7" fmla="*/ 42530 w 3253927"/>
                <a:gd name="connsiteY7" fmla="*/ 995173 h 1082109"/>
                <a:gd name="connsiteX8" fmla="*/ 0 w 3253927"/>
                <a:gd name="connsiteY8" fmla="*/ 384050 h 1082109"/>
                <a:gd name="connsiteX0" fmla="*/ 13764 w 3267691"/>
                <a:gd name="connsiteY0" fmla="*/ 384050 h 1082109"/>
                <a:gd name="connsiteX1" fmla="*/ 397814 w 3267691"/>
                <a:gd name="connsiteY1" fmla="*/ 0 h 1082109"/>
                <a:gd name="connsiteX2" fmla="*/ 2149994 w 3267691"/>
                <a:gd name="connsiteY2" fmla="*/ 0 h 1082109"/>
                <a:gd name="connsiteX3" fmla="*/ 2534044 w 3267691"/>
                <a:gd name="connsiteY3" fmla="*/ 384050 h 1082109"/>
                <a:gd name="connsiteX4" fmla="*/ 3267691 w 3267691"/>
                <a:gd name="connsiteY4" fmla="*/ 835685 h 1082109"/>
                <a:gd name="connsiteX5" fmla="*/ 2033036 w 3267691"/>
                <a:gd name="connsiteY5" fmla="*/ 985818 h 1082109"/>
                <a:gd name="connsiteX6" fmla="*/ 174530 w 3267691"/>
                <a:gd name="connsiteY6" fmla="*/ 964554 h 1082109"/>
                <a:gd name="connsiteX7" fmla="*/ 3131 w 3267691"/>
                <a:gd name="connsiteY7" fmla="*/ 995173 h 1082109"/>
                <a:gd name="connsiteX8" fmla="*/ 13764 w 3267691"/>
                <a:gd name="connsiteY8" fmla="*/ 384050 h 1082109"/>
                <a:gd name="connsiteX0" fmla="*/ 13764 w 2565942"/>
                <a:gd name="connsiteY0" fmla="*/ 384050 h 1082109"/>
                <a:gd name="connsiteX1" fmla="*/ 397814 w 2565942"/>
                <a:gd name="connsiteY1" fmla="*/ 0 h 1082109"/>
                <a:gd name="connsiteX2" fmla="*/ 2149994 w 2565942"/>
                <a:gd name="connsiteY2" fmla="*/ 0 h 1082109"/>
                <a:gd name="connsiteX3" fmla="*/ 2534044 w 2565942"/>
                <a:gd name="connsiteY3" fmla="*/ 384050 h 1082109"/>
                <a:gd name="connsiteX4" fmla="*/ 2565942 w 2565942"/>
                <a:gd name="connsiteY4" fmla="*/ 899481 h 1082109"/>
                <a:gd name="connsiteX5" fmla="*/ 2033036 w 2565942"/>
                <a:gd name="connsiteY5" fmla="*/ 985818 h 1082109"/>
                <a:gd name="connsiteX6" fmla="*/ 174530 w 2565942"/>
                <a:gd name="connsiteY6" fmla="*/ 964554 h 1082109"/>
                <a:gd name="connsiteX7" fmla="*/ 3131 w 2565942"/>
                <a:gd name="connsiteY7" fmla="*/ 995173 h 1082109"/>
                <a:gd name="connsiteX8" fmla="*/ 13764 w 2565942"/>
                <a:gd name="connsiteY8" fmla="*/ 384050 h 1082109"/>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2029905 w 2562811"/>
                <a:gd name="connsiteY5" fmla="*/ 985818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1900002 w 2562811"/>
                <a:gd name="connsiteY5" fmla="*/ 1007083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51985"/>
                <a:gd name="connsiteY0" fmla="*/ 384050 h 1132982"/>
                <a:gd name="connsiteX1" fmla="*/ 394683 w 2551985"/>
                <a:gd name="connsiteY1" fmla="*/ 0 h 1132982"/>
                <a:gd name="connsiteX2" fmla="*/ 2146863 w 2551985"/>
                <a:gd name="connsiteY2" fmla="*/ 0 h 1132982"/>
                <a:gd name="connsiteX3" fmla="*/ 2530913 w 2551985"/>
                <a:gd name="connsiteY3" fmla="*/ 384050 h 1132982"/>
                <a:gd name="connsiteX4" fmla="*/ 2551985 w 2551985"/>
                <a:gd name="connsiteY4" fmla="*/ 1048337 h 1132982"/>
                <a:gd name="connsiteX5" fmla="*/ 1900002 w 2551985"/>
                <a:gd name="connsiteY5" fmla="*/ 1007083 h 1132982"/>
                <a:gd name="connsiteX6" fmla="*/ 258001 w 2551985"/>
                <a:gd name="connsiteY6" fmla="*/ 1028349 h 1132982"/>
                <a:gd name="connsiteX7" fmla="*/ 0 w 2551985"/>
                <a:gd name="connsiteY7" fmla="*/ 995173 h 1132982"/>
                <a:gd name="connsiteX8" fmla="*/ 10633 w 2551985"/>
                <a:gd name="connsiteY8" fmla="*/ 384050 h 1132982"/>
                <a:gd name="connsiteX0" fmla="*/ 10633 w 2551985"/>
                <a:gd name="connsiteY0" fmla="*/ 384050 h 1169703"/>
                <a:gd name="connsiteX1" fmla="*/ 394683 w 2551985"/>
                <a:gd name="connsiteY1" fmla="*/ 0 h 1169703"/>
                <a:gd name="connsiteX2" fmla="*/ 2146863 w 2551985"/>
                <a:gd name="connsiteY2" fmla="*/ 0 h 1169703"/>
                <a:gd name="connsiteX3" fmla="*/ 2530913 w 2551985"/>
                <a:gd name="connsiteY3" fmla="*/ 384050 h 1169703"/>
                <a:gd name="connsiteX4" fmla="*/ 2551985 w 2551985"/>
                <a:gd name="connsiteY4" fmla="*/ 1048337 h 1169703"/>
                <a:gd name="connsiteX5" fmla="*/ 1900002 w 2551985"/>
                <a:gd name="connsiteY5" fmla="*/ 1007083 h 1169703"/>
                <a:gd name="connsiteX6" fmla="*/ 561106 w 2551985"/>
                <a:gd name="connsiteY6" fmla="*/ 1166572 h 1169703"/>
                <a:gd name="connsiteX7" fmla="*/ 0 w 2551985"/>
                <a:gd name="connsiteY7" fmla="*/ 995173 h 1169703"/>
                <a:gd name="connsiteX8" fmla="*/ 10633 w 2551985"/>
                <a:gd name="connsiteY8" fmla="*/ 384050 h 1169703"/>
                <a:gd name="connsiteX0" fmla="*/ 10633 w 2551985"/>
                <a:gd name="connsiteY0" fmla="*/ 384050 h 1206899"/>
                <a:gd name="connsiteX1" fmla="*/ 394683 w 2551985"/>
                <a:gd name="connsiteY1" fmla="*/ 0 h 1206899"/>
                <a:gd name="connsiteX2" fmla="*/ 2146863 w 2551985"/>
                <a:gd name="connsiteY2" fmla="*/ 0 h 1206899"/>
                <a:gd name="connsiteX3" fmla="*/ 2530913 w 2551985"/>
                <a:gd name="connsiteY3" fmla="*/ 384050 h 1206899"/>
                <a:gd name="connsiteX4" fmla="*/ 2551985 w 2551985"/>
                <a:gd name="connsiteY4" fmla="*/ 1048337 h 1206899"/>
                <a:gd name="connsiteX5" fmla="*/ 1813401 w 2551985"/>
                <a:gd name="connsiteY5" fmla="*/ 1198469 h 1206899"/>
                <a:gd name="connsiteX6" fmla="*/ 561106 w 2551985"/>
                <a:gd name="connsiteY6" fmla="*/ 1166572 h 1206899"/>
                <a:gd name="connsiteX7" fmla="*/ 0 w 2551985"/>
                <a:gd name="connsiteY7" fmla="*/ 995173 h 1206899"/>
                <a:gd name="connsiteX8" fmla="*/ 10633 w 2551985"/>
                <a:gd name="connsiteY8" fmla="*/ 384050 h 1206899"/>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813401 w 2551985"/>
                <a:gd name="connsiteY5" fmla="*/ 1198469 h 1230368"/>
                <a:gd name="connsiteX6" fmla="*/ 1436380 w 2551985"/>
                <a:gd name="connsiteY6" fmla="*/ 1230368 h 1230368"/>
                <a:gd name="connsiteX7" fmla="*/ 0 w 2551985"/>
                <a:gd name="connsiteY7" fmla="*/ 995173 h 1230368"/>
                <a:gd name="connsiteX8" fmla="*/ 10633 w 2551985"/>
                <a:gd name="connsiteY8" fmla="*/ 384050 h 1230368"/>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397114 w 2551985"/>
                <a:gd name="connsiteY5" fmla="*/ 1219734 h 1230368"/>
                <a:gd name="connsiteX6" fmla="*/ 1436380 w 2551985"/>
                <a:gd name="connsiteY6" fmla="*/ 1230368 h 1230368"/>
                <a:gd name="connsiteX7" fmla="*/ 0 w 2551985"/>
                <a:gd name="connsiteY7" fmla="*/ 995173 h 1230368"/>
                <a:gd name="connsiteX8" fmla="*/ 10633 w 2551985"/>
                <a:gd name="connsiteY8" fmla="*/ 384050 h 123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985" h="1230368">
                  <a:moveTo>
                    <a:pt x="10633" y="384050"/>
                  </a:moveTo>
                  <a:cubicBezTo>
                    <a:pt x="10633" y="171945"/>
                    <a:pt x="182578" y="0"/>
                    <a:pt x="394683" y="0"/>
                  </a:cubicBezTo>
                  <a:lnTo>
                    <a:pt x="2146863" y="0"/>
                  </a:lnTo>
                  <a:cubicBezTo>
                    <a:pt x="2358968" y="0"/>
                    <a:pt x="2530913" y="171945"/>
                    <a:pt x="2530913" y="384050"/>
                  </a:cubicBezTo>
                  <a:lnTo>
                    <a:pt x="2551985" y="1048337"/>
                  </a:lnTo>
                  <a:cubicBezTo>
                    <a:pt x="2551985" y="1260442"/>
                    <a:pt x="1609219" y="1219734"/>
                    <a:pt x="1397114" y="1219734"/>
                  </a:cubicBezTo>
                  <a:lnTo>
                    <a:pt x="1436380" y="1230368"/>
                  </a:lnTo>
                  <a:cubicBezTo>
                    <a:pt x="1224275" y="1230368"/>
                    <a:pt x="0" y="1207278"/>
                    <a:pt x="0" y="995173"/>
                  </a:cubicBezTo>
                  <a:lnTo>
                    <a:pt x="10633" y="384050"/>
                  </a:lnTo>
                  <a:close/>
                </a:path>
              </a:pathLst>
            </a:custGeom>
            <a:solidFill>
              <a:schemeClr val="bg1"/>
            </a:solidFill>
            <a:ln w="19050">
              <a:solidFill>
                <a:srgbClr val="03487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solidFill>
                  <a:schemeClr val="tx1"/>
                </a:solidFill>
              </a:endParaRPr>
            </a:p>
          </p:txBody>
        </p:sp>
        <p:sp>
          <p:nvSpPr>
            <p:cNvPr id="13" name="Rectangle: Rounded Corners 67">
              <a:extLst>
                <a:ext uri="{FF2B5EF4-FFF2-40B4-BE49-F238E27FC236}">
                  <a16:creationId xmlns:a16="http://schemas.microsoft.com/office/drawing/2014/main" id="{6F52A4E1-C008-4728-B06D-E4D92FAE2FB0}"/>
                </a:ext>
              </a:extLst>
            </p:cNvPr>
            <p:cNvSpPr/>
            <p:nvPr/>
          </p:nvSpPr>
          <p:spPr>
            <a:xfrm>
              <a:off x="755576" y="2060848"/>
              <a:ext cx="2232248" cy="2016224"/>
            </a:xfrm>
            <a:prstGeom prst="roundRect">
              <a:avLst/>
            </a:prstGeom>
            <a:solidFill>
              <a:srgbClr val="034873"/>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dirty="0">
                  <a:solidFill>
                    <a:schemeClr val="bg1"/>
                  </a:solidFill>
                </a:rPr>
                <a:t>Use a </a:t>
              </a:r>
              <a:r>
                <a:rPr lang="en-IN" sz="3000" b="1" dirty="0">
                  <a:solidFill>
                    <a:srgbClr val="FFFF00"/>
                  </a:solidFill>
                </a:rPr>
                <a:t>full stop</a:t>
              </a:r>
              <a:r>
                <a:rPr lang="en-IN" sz="3000" dirty="0">
                  <a:solidFill>
                    <a:schemeClr val="bg1"/>
                  </a:solidFill>
                </a:rPr>
                <a:t> at the end of a sentence</a:t>
              </a:r>
            </a:p>
          </p:txBody>
        </p:sp>
      </p:grpSp>
    </p:spTree>
    <p:extLst>
      <p:ext uri="{BB962C8B-B14F-4D97-AF65-F5344CB8AC3E}">
        <p14:creationId xmlns:p14="http://schemas.microsoft.com/office/powerpoint/2010/main" val="366802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ppt_y</p:attrName>
                                        </p:attrNameLst>
                                      </p:cBhvr>
                                      <p:tavLst>
                                        <p:tav tm="0">
                                          <p:val>
                                            <p:strVal val="#ppt_y+#ppt_h*1.125000"/>
                                          </p:val>
                                        </p:tav>
                                        <p:tav tm="100000">
                                          <p:val>
                                            <p:strVal val="#ppt_y"/>
                                          </p:val>
                                        </p:tav>
                                      </p:tavLst>
                                    </p:anim>
                                    <p:animEffect transition="in" filter="wipe(up)">
                                      <p:cBhvr>
                                        <p:cTn id="13" dur="1000"/>
                                        <p:tgtEl>
                                          <p:spTgt spid="3"/>
                                        </p:tgtEl>
                                      </p:cBhvr>
                                    </p:animEffect>
                                  </p:childTnLst>
                                </p:cTn>
                              </p:par>
                            </p:childTnLst>
                          </p:cTn>
                        </p:par>
                        <p:par>
                          <p:cTn id="14" fill="hold">
                            <p:stCondLst>
                              <p:cond delay="1000"/>
                            </p:stCondLst>
                            <p:childTnLst>
                              <p:par>
                                <p:cTn id="15" presetID="12" presetClass="entr" presetSubtype="1" fill="hold" nodeType="afterEffect">
                                  <p:stCondLst>
                                    <p:cond delay="1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p:tgtEl>
                                          <p:spTgt spid="14"/>
                                        </p:tgtEl>
                                        <p:attrNameLst>
                                          <p:attrName>ppt_y</p:attrName>
                                        </p:attrNameLst>
                                      </p:cBhvr>
                                      <p:tavLst>
                                        <p:tav tm="0">
                                          <p:val>
                                            <p:strVal val="#ppt_y-#ppt_h*1.125000"/>
                                          </p:val>
                                        </p:tav>
                                        <p:tav tm="100000">
                                          <p:val>
                                            <p:strVal val="#ppt_y"/>
                                          </p:val>
                                        </p:tav>
                                      </p:tavLst>
                                    </p:anim>
                                    <p:animEffect transition="in" filter="wipe(down)">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BB1A915-87DA-45CE-8D26-74F80046A692}"/>
              </a:ext>
            </a:extLst>
          </p:cNvPr>
          <p:cNvGrpSpPr/>
          <p:nvPr/>
        </p:nvGrpSpPr>
        <p:grpSpPr>
          <a:xfrm>
            <a:off x="191344" y="1099778"/>
            <a:ext cx="6480720" cy="2244998"/>
            <a:chOff x="-528736" y="1226807"/>
            <a:chExt cx="6480720" cy="2244998"/>
          </a:xfrm>
        </p:grpSpPr>
        <p:sp>
          <p:nvSpPr>
            <p:cNvPr id="5" name="Content Placeholder 2">
              <a:extLst>
                <a:ext uri="{FF2B5EF4-FFF2-40B4-BE49-F238E27FC236}">
                  <a16:creationId xmlns:a16="http://schemas.microsoft.com/office/drawing/2014/main" id="{FB5A71FB-F9EA-9443-9F76-A8F41A10D317}"/>
                </a:ext>
              </a:extLst>
            </p:cNvPr>
            <p:cNvSpPr txBox="1">
              <a:spLocks/>
            </p:cNvSpPr>
            <p:nvPr/>
          </p:nvSpPr>
          <p:spPr>
            <a:xfrm>
              <a:off x="2554471" y="1451276"/>
              <a:ext cx="3397513" cy="590551"/>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a:t>What is your name</a:t>
              </a:r>
              <a:r>
                <a:rPr lang="en-IN" sz="2800" b="1" dirty="0">
                  <a:solidFill>
                    <a:srgbClr val="FF0000"/>
                  </a:solidFill>
                </a:rPr>
                <a:t>?</a:t>
              </a:r>
            </a:p>
          </p:txBody>
        </p:sp>
        <p:pic>
          <p:nvPicPr>
            <p:cNvPr id="8" name="Picture 7">
              <a:extLst>
                <a:ext uri="{FF2B5EF4-FFF2-40B4-BE49-F238E27FC236}">
                  <a16:creationId xmlns:a16="http://schemas.microsoft.com/office/drawing/2014/main" id="{9F748BF8-07AC-5F45-AEE1-BC87C45DD7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8736" y="1226807"/>
              <a:ext cx="3140546" cy="2244998"/>
            </a:xfrm>
            <a:prstGeom prst="rect">
              <a:avLst/>
            </a:prstGeom>
          </p:spPr>
        </p:pic>
      </p:grpSp>
      <p:grpSp>
        <p:nvGrpSpPr>
          <p:cNvPr id="3" name="Group 2">
            <a:extLst>
              <a:ext uri="{FF2B5EF4-FFF2-40B4-BE49-F238E27FC236}">
                <a16:creationId xmlns:a16="http://schemas.microsoft.com/office/drawing/2014/main" id="{C61BC634-9B7F-4738-835F-6AF989E15F8A}"/>
              </a:ext>
            </a:extLst>
          </p:cNvPr>
          <p:cNvGrpSpPr/>
          <p:nvPr/>
        </p:nvGrpSpPr>
        <p:grpSpPr>
          <a:xfrm>
            <a:off x="8453365" y="1340768"/>
            <a:ext cx="3043235" cy="2520280"/>
            <a:chOff x="8453365" y="1340768"/>
            <a:chExt cx="3043235" cy="2520280"/>
          </a:xfrm>
        </p:grpSpPr>
        <p:sp>
          <p:nvSpPr>
            <p:cNvPr id="6" name="Content Placeholder 2">
              <a:extLst>
                <a:ext uri="{FF2B5EF4-FFF2-40B4-BE49-F238E27FC236}">
                  <a16:creationId xmlns:a16="http://schemas.microsoft.com/office/drawing/2014/main" id="{C341C619-4BA3-1648-8E52-53A5F9F83219}"/>
                </a:ext>
              </a:extLst>
            </p:cNvPr>
            <p:cNvSpPr txBox="1">
              <a:spLocks/>
            </p:cNvSpPr>
            <p:nvPr/>
          </p:nvSpPr>
          <p:spPr>
            <a:xfrm>
              <a:off x="8453365" y="3270497"/>
              <a:ext cx="3043235" cy="590551"/>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a:t>How old are you</a:t>
              </a:r>
              <a:r>
                <a:rPr lang="en-IN" sz="2800" b="1" dirty="0">
                  <a:solidFill>
                    <a:srgbClr val="FF0000"/>
                  </a:solidFill>
                </a:rPr>
                <a:t>?</a:t>
              </a:r>
            </a:p>
          </p:txBody>
        </p:sp>
        <p:pic>
          <p:nvPicPr>
            <p:cNvPr id="9" name="Picture 8">
              <a:extLst>
                <a:ext uri="{FF2B5EF4-FFF2-40B4-BE49-F238E27FC236}">
                  <a16:creationId xmlns:a16="http://schemas.microsoft.com/office/drawing/2014/main" id="{CC7178AD-67B8-1143-A5A7-9908B1AD78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58826" y="1340768"/>
              <a:ext cx="3032312" cy="2013646"/>
            </a:xfrm>
            <a:prstGeom prst="rect">
              <a:avLst/>
            </a:prstGeom>
          </p:spPr>
        </p:pic>
      </p:grpSp>
      <p:grpSp>
        <p:nvGrpSpPr>
          <p:cNvPr id="16" name="Group 15">
            <a:extLst>
              <a:ext uri="{FF2B5EF4-FFF2-40B4-BE49-F238E27FC236}">
                <a16:creationId xmlns:a16="http://schemas.microsoft.com/office/drawing/2014/main" id="{CA731D39-C4AA-4127-A9CE-56CBA72A0B61}"/>
              </a:ext>
            </a:extLst>
          </p:cNvPr>
          <p:cNvGrpSpPr/>
          <p:nvPr/>
        </p:nvGrpSpPr>
        <p:grpSpPr>
          <a:xfrm>
            <a:off x="3959229" y="4561088"/>
            <a:ext cx="6817291" cy="2025042"/>
            <a:chOff x="3959229" y="4561088"/>
            <a:chExt cx="6817291" cy="2025042"/>
          </a:xfrm>
        </p:grpSpPr>
        <p:sp>
          <p:nvSpPr>
            <p:cNvPr id="7" name="Content Placeholder 2">
              <a:extLst>
                <a:ext uri="{FF2B5EF4-FFF2-40B4-BE49-F238E27FC236}">
                  <a16:creationId xmlns:a16="http://schemas.microsoft.com/office/drawing/2014/main" id="{90FC0CD0-049C-0244-97D2-A53BFF3AFC99}"/>
                </a:ext>
              </a:extLst>
            </p:cNvPr>
            <p:cNvSpPr txBox="1">
              <a:spLocks/>
            </p:cNvSpPr>
            <p:nvPr/>
          </p:nvSpPr>
          <p:spPr>
            <a:xfrm>
              <a:off x="3959229" y="5286721"/>
              <a:ext cx="4405115" cy="590551"/>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sz="2800" dirty="0"/>
                <a:t>Why did you take my book</a:t>
              </a:r>
              <a:r>
                <a:rPr lang="en-IN" sz="2800" b="1" dirty="0">
                  <a:solidFill>
                    <a:srgbClr val="FF0000"/>
                  </a:solidFill>
                </a:rPr>
                <a:t>?</a:t>
              </a:r>
            </a:p>
          </p:txBody>
        </p:sp>
        <p:pic>
          <p:nvPicPr>
            <p:cNvPr id="10" name="Picture 9" descr="A picture containing icon&#10;&#10;Description automatically generated">
              <a:extLst>
                <a:ext uri="{FF2B5EF4-FFF2-40B4-BE49-F238E27FC236}">
                  <a16:creationId xmlns:a16="http://schemas.microsoft.com/office/drawing/2014/main" id="{3B31F01A-06AB-0E47-87C6-82CF1F068B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375" r="16250" b="45406"/>
            <a:stretch/>
          </p:blipFill>
          <p:spPr>
            <a:xfrm>
              <a:off x="8203198" y="4561088"/>
              <a:ext cx="2573322" cy="2025042"/>
            </a:xfrm>
            <a:prstGeom prst="rect">
              <a:avLst/>
            </a:prstGeom>
          </p:spPr>
        </p:pic>
      </p:grpSp>
      <p:sp>
        <p:nvSpPr>
          <p:cNvPr id="11" name="Title 1">
            <a:extLst>
              <a:ext uri="{FF2B5EF4-FFF2-40B4-BE49-F238E27FC236}">
                <a16:creationId xmlns:a16="http://schemas.microsoft.com/office/drawing/2014/main" id="{798DD9DE-8861-42E7-A147-1350D3D05FAA}"/>
              </a:ext>
            </a:extLst>
          </p:cNvPr>
          <p:cNvSpPr txBox="1">
            <a:spLocks/>
          </p:cNvSpPr>
          <p:nvPr/>
        </p:nvSpPr>
        <p:spPr>
          <a:xfrm>
            <a:off x="3299555" y="237902"/>
            <a:ext cx="5546925" cy="670818"/>
          </a:xfrm>
          <a:prstGeom prst="roundRect">
            <a:avLst/>
          </a:prstGeom>
          <a:solidFill>
            <a:srgbClr val="FFB623"/>
          </a:solidFill>
        </p:spPr>
        <p:style>
          <a:lnRef idx="0">
            <a:schemeClr val="accent6"/>
          </a:lnRef>
          <a:fillRef idx="3">
            <a:schemeClr val="accent6"/>
          </a:fillRef>
          <a:effectRef idx="3">
            <a:schemeClr val="accent6"/>
          </a:effectRef>
          <a:fontRef idx="minor">
            <a:schemeClr val="lt1"/>
          </a:fontRef>
        </p:style>
        <p:txBody>
          <a:bodyPr>
            <a:noAutofit/>
          </a:bodyPr>
          <a:lstStyle>
            <a:lvl1pPr algn="ctr" defTabSz="914400" rtl="0" eaLnBrk="1" latinLnBrk="0" hangingPunct="1">
              <a:spcBef>
                <a:spcPct val="0"/>
              </a:spcBef>
              <a:buNone/>
              <a:defRPr sz="36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dirty="0">
                <a:solidFill>
                  <a:schemeClr val="tx1"/>
                </a:solidFill>
              </a:rPr>
              <a:t>Question Mark (?) Rule</a:t>
            </a:r>
          </a:p>
        </p:txBody>
      </p:sp>
      <p:grpSp>
        <p:nvGrpSpPr>
          <p:cNvPr id="12" name="Group 11">
            <a:extLst>
              <a:ext uri="{FF2B5EF4-FFF2-40B4-BE49-F238E27FC236}">
                <a16:creationId xmlns:a16="http://schemas.microsoft.com/office/drawing/2014/main" id="{6AA35BB3-52E4-4D08-B200-9BDCB40EFB2B}"/>
              </a:ext>
            </a:extLst>
          </p:cNvPr>
          <p:cNvGrpSpPr/>
          <p:nvPr/>
        </p:nvGrpSpPr>
        <p:grpSpPr>
          <a:xfrm>
            <a:off x="4467677" y="2110191"/>
            <a:ext cx="3250597" cy="2650036"/>
            <a:chOff x="576579" y="1892232"/>
            <a:chExt cx="2606907" cy="2328856"/>
          </a:xfrm>
        </p:grpSpPr>
        <p:sp>
          <p:nvSpPr>
            <p:cNvPr id="13" name="Rectangle: Rounded Corners 65">
              <a:extLst>
                <a:ext uri="{FF2B5EF4-FFF2-40B4-BE49-F238E27FC236}">
                  <a16:creationId xmlns:a16="http://schemas.microsoft.com/office/drawing/2014/main" id="{78DE7273-08B6-43B5-9348-71560244EE11}"/>
                </a:ext>
              </a:extLst>
            </p:cNvPr>
            <p:cNvSpPr/>
            <p:nvPr/>
          </p:nvSpPr>
          <p:spPr>
            <a:xfrm>
              <a:off x="611560" y="1916832"/>
              <a:ext cx="2520280" cy="2304256"/>
            </a:xfrm>
            <a:prstGeom prst="roundRect">
              <a:avLst/>
            </a:prstGeom>
            <a:noFill/>
            <a:ln w="28575">
              <a:solidFill>
                <a:srgbClr val="03487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solidFill>
                  <a:schemeClr val="tx1"/>
                </a:solidFill>
              </a:endParaRPr>
            </a:p>
          </p:txBody>
        </p:sp>
        <p:sp>
          <p:nvSpPr>
            <p:cNvPr id="14" name="Rectangle: Rounded Corners 8">
              <a:extLst>
                <a:ext uri="{FF2B5EF4-FFF2-40B4-BE49-F238E27FC236}">
                  <a16:creationId xmlns:a16="http://schemas.microsoft.com/office/drawing/2014/main" id="{5732EA2B-A7B1-440D-9FFE-943CE5FF9E62}"/>
                </a:ext>
              </a:extLst>
            </p:cNvPr>
            <p:cNvSpPr/>
            <p:nvPr/>
          </p:nvSpPr>
          <p:spPr>
            <a:xfrm>
              <a:off x="576579" y="1892232"/>
              <a:ext cx="2606907" cy="1450267"/>
            </a:xfrm>
            <a:custGeom>
              <a:avLst/>
              <a:gdLst>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0 w 2520280"/>
                <a:gd name="connsiteY0" fmla="*/ 384050 h 2304256"/>
                <a:gd name="connsiteX1" fmla="*/ 384050 w 2520280"/>
                <a:gd name="connsiteY1" fmla="*/ 0 h 2304256"/>
                <a:gd name="connsiteX2" fmla="*/ 2136230 w 2520280"/>
                <a:gd name="connsiteY2" fmla="*/ 0 h 2304256"/>
                <a:gd name="connsiteX3" fmla="*/ 2520280 w 2520280"/>
                <a:gd name="connsiteY3" fmla="*/ 384050 h 2304256"/>
                <a:gd name="connsiteX4" fmla="*/ 2520280 w 2520280"/>
                <a:gd name="connsiteY4" fmla="*/ 1920206 h 2304256"/>
                <a:gd name="connsiteX5" fmla="*/ 2136230 w 2520280"/>
                <a:gd name="connsiteY5" fmla="*/ 2304256 h 2304256"/>
                <a:gd name="connsiteX6" fmla="*/ 384050 w 2520280"/>
                <a:gd name="connsiteY6" fmla="*/ 2304256 h 2304256"/>
                <a:gd name="connsiteX7" fmla="*/ 0 w 2520280"/>
                <a:gd name="connsiteY7" fmla="*/ 1920206 h 2304256"/>
                <a:gd name="connsiteX8" fmla="*/ 0 w 252028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2304256 h 2304256"/>
                <a:gd name="connsiteX6" fmla="*/ 426580 w 2562810"/>
                <a:gd name="connsiteY6" fmla="*/ 2304256 h 2304256"/>
                <a:gd name="connsiteX7" fmla="*/ 0 w 2562810"/>
                <a:gd name="connsiteY7" fmla="*/ 995173 h 2304256"/>
                <a:gd name="connsiteX8" fmla="*/ 42530 w 2562810"/>
                <a:gd name="connsiteY8" fmla="*/ 384050 h 2304256"/>
                <a:gd name="connsiteX0" fmla="*/ 42530 w 2562810"/>
                <a:gd name="connsiteY0" fmla="*/ 384050 h 2304256"/>
                <a:gd name="connsiteX1" fmla="*/ 426580 w 2562810"/>
                <a:gd name="connsiteY1" fmla="*/ 0 h 2304256"/>
                <a:gd name="connsiteX2" fmla="*/ 2178760 w 2562810"/>
                <a:gd name="connsiteY2" fmla="*/ 0 h 2304256"/>
                <a:gd name="connsiteX3" fmla="*/ 2562810 w 2562810"/>
                <a:gd name="connsiteY3" fmla="*/ 384050 h 2304256"/>
                <a:gd name="connsiteX4" fmla="*/ 2562810 w 2562810"/>
                <a:gd name="connsiteY4" fmla="*/ 1920206 h 2304256"/>
                <a:gd name="connsiteX5" fmla="*/ 2178760 w 2562810"/>
                <a:gd name="connsiteY5" fmla="*/ 464823 h 2304256"/>
                <a:gd name="connsiteX6" fmla="*/ 426580 w 2562810"/>
                <a:gd name="connsiteY6" fmla="*/ 2304256 h 2304256"/>
                <a:gd name="connsiteX7" fmla="*/ 0 w 2562810"/>
                <a:gd name="connsiteY7" fmla="*/ 995173 h 2304256"/>
                <a:gd name="connsiteX8" fmla="*/ 42530 w 2562810"/>
                <a:gd name="connsiteY8" fmla="*/ 384050 h 2304256"/>
                <a:gd name="connsiteX0" fmla="*/ 42581 w 2562861"/>
                <a:gd name="connsiteY0" fmla="*/ 384050 h 1938851"/>
                <a:gd name="connsiteX1" fmla="*/ 426631 w 2562861"/>
                <a:gd name="connsiteY1" fmla="*/ 0 h 1938851"/>
                <a:gd name="connsiteX2" fmla="*/ 2178811 w 2562861"/>
                <a:gd name="connsiteY2" fmla="*/ 0 h 1938851"/>
                <a:gd name="connsiteX3" fmla="*/ 2562861 w 2562861"/>
                <a:gd name="connsiteY3" fmla="*/ 384050 h 1938851"/>
                <a:gd name="connsiteX4" fmla="*/ 2562861 w 2562861"/>
                <a:gd name="connsiteY4" fmla="*/ 1920206 h 1938851"/>
                <a:gd name="connsiteX5" fmla="*/ 2178811 w 2562861"/>
                <a:gd name="connsiteY5" fmla="*/ 464823 h 1938851"/>
                <a:gd name="connsiteX6" fmla="*/ 203347 w 2562861"/>
                <a:gd name="connsiteY6" fmla="*/ 964554 h 1938851"/>
                <a:gd name="connsiteX7" fmla="*/ 51 w 2562861"/>
                <a:gd name="connsiteY7" fmla="*/ 995173 h 1938851"/>
                <a:gd name="connsiteX8" fmla="*/ 42581 w 2562861"/>
                <a:gd name="connsiteY8" fmla="*/ 384050 h 1938851"/>
                <a:gd name="connsiteX0" fmla="*/ 42581 w 2562861"/>
                <a:gd name="connsiteY0" fmla="*/ 384050 h 1946383"/>
                <a:gd name="connsiteX1" fmla="*/ 426631 w 2562861"/>
                <a:gd name="connsiteY1" fmla="*/ 0 h 1946383"/>
                <a:gd name="connsiteX2" fmla="*/ 2178811 w 2562861"/>
                <a:gd name="connsiteY2" fmla="*/ 0 h 1946383"/>
                <a:gd name="connsiteX3" fmla="*/ 2562861 w 2562861"/>
                <a:gd name="connsiteY3" fmla="*/ 384050 h 1946383"/>
                <a:gd name="connsiteX4" fmla="*/ 2562861 w 2562861"/>
                <a:gd name="connsiteY4" fmla="*/ 1920206 h 1946383"/>
                <a:gd name="connsiteX5" fmla="*/ 2061853 w 2562861"/>
                <a:gd name="connsiteY5" fmla="*/ 985818 h 1946383"/>
                <a:gd name="connsiteX6" fmla="*/ 203347 w 2562861"/>
                <a:gd name="connsiteY6" fmla="*/ 964554 h 1946383"/>
                <a:gd name="connsiteX7" fmla="*/ 51 w 2562861"/>
                <a:gd name="connsiteY7" fmla="*/ 995173 h 1946383"/>
                <a:gd name="connsiteX8" fmla="*/ 42581 w 2562861"/>
                <a:gd name="connsiteY8" fmla="*/ 384050 h 1946383"/>
                <a:gd name="connsiteX0" fmla="*/ 42581 w 2658554"/>
                <a:gd name="connsiteY0" fmla="*/ 384050 h 1082109"/>
                <a:gd name="connsiteX1" fmla="*/ 426631 w 2658554"/>
                <a:gd name="connsiteY1" fmla="*/ 0 h 1082109"/>
                <a:gd name="connsiteX2" fmla="*/ 2178811 w 2658554"/>
                <a:gd name="connsiteY2" fmla="*/ 0 h 1082109"/>
                <a:gd name="connsiteX3" fmla="*/ 2562861 w 2658554"/>
                <a:gd name="connsiteY3" fmla="*/ 384050 h 1082109"/>
                <a:gd name="connsiteX4" fmla="*/ 2658554 w 2658554"/>
                <a:gd name="connsiteY4" fmla="*/ 814420 h 1082109"/>
                <a:gd name="connsiteX5" fmla="*/ 2061853 w 2658554"/>
                <a:gd name="connsiteY5" fmla="*/ 985818 h 1082109"/>
                <a:gd name="connsiteX6" fmla="*/ 203347 w 2658554"/>
                <a:gd name="connsiteY6" fmla="*/ 964554 h 1082109"/>
                <a:gd name="connsiteX7" fmla="*/ 51 w 2658554"/>
                <a:gd name="connsiteY7" fmla="*/ 995173 h 1082109"/>
                <a:gd name="connsiteX8" fmla="*/ 42581 w 2658554"/>
                <a:gd name="connsiteY8" fmla="*/ 384050 h 1082109"/>
                <a:gd name="connsiteX0" fmla="*/ 42581 w 3296508"/>
                <a:gd name="connsiteY0" fmla="*/ 384050 h 1082109"/>
                <a:gd name="connsiteX1" fmla="*/ 426631 w 3296508"/>
                <a:gd name="connsiteY1" fmla="*/ 0 h 1082109"/>
                <a:gd name="connsiteX2" fmla="*/ 2178811 w 3296508"/>
                <a:gd name="connsiteY2" fmla="*/ 0 h 1082109"/>
                <a:gd name="connsiteX3" fmla="*/ 2562861 w 3296508"/>
                <a:gd name="connsiteY3" fmla="*/ 384050 h 1082109"/>
                <a:gd name="connsiteX4" fmla="*/ 3296508 w 3296508"/>
                <a:gd name="connsiteY4" fmla="*/ 835685 h 1082109"/>
                <a:gd name="connsiteX5" fmla="*/ 2061853 w 3296508"/>
                <a:gd name="connsiteY5" fmla="*/ 985818 h 1082109"/>
                <a:gd name="connsiteX6" fmla="*/ 203347 w 3296508"/>
                <a:gd name="connsiteY6" fmla="*/ 964554 h 1082109"/>
                <a:gd name="connsiteX7" fmla="*/ 51 w 3296508"/>
                <a:gd name="connsiteY7" fmla="*/ 995173 h 1082109"/>
                <a:gd name="connsiteX8" fmla="*/ 42581 w 3296508"/>
                <a:gd name="connsiteY8" fmla="*/ 384050 h 1082109"/>
                <a:gd name="connsiteX0" fmla="*/ 0 w 3253927"/>
                <a:gd name="connsiteY0" fmla="*/ 384050 h 1082109"/>
                <a:gd name="connsiteX1" fmla="*/ 384050 w 3253927"/>
                <a:gd name="connsiteY1" fmla="*/ 0 h 1082109"/>
                <a:gd name="connsiteX2" fmla="*/ 2136230 w 3253927"/>
                <a:gd name="connsiteY2" fmla="*/ 0 h 1082109"/>
                <a:gd name="connsiteX3" fmla="*/ 2520280 w 3253927"/>
                <a:gd name="connsiteY3" fmla="*/ 384050 h 1082109"/>
                <a:gd name="connsiteX4" fmla="*/ 3253927 w 3253927"/>
                <a:gd name="connsiteY4" fmla="*/ 835685 h 1082109"/>
                <a:gd name="connsiteX5" fmla="*/ 2019272 w 3253927"/>
                <a:gd name="connsiteY5" fmla="*/ 985818 h 1082109"/>
                <a:gd name="connsiteX6" fmla="*/ 160766 w 3253927"/>
                <a:gd name="connsiteY6" fmla="*/ 964554 h 1082109"/>
                <a:gd name="connsiteX7" fmla="*/ 42530 w 3253927"/>
                <a:gd name="connsiteY7" fmla="*/ 995173 h 1082109"/>
                <a:gd name="connsiteX8" fmla="*/ 0 w 3253927"/>
                <a:gd name="connsiteY8" fmla="*/ 384050 h 1082109"/>
                <a:gd name="connsiteX0" fmla="*/ 13764 w 3267691"/>
                <a:gd name="connsiteY0" fmla="*/ 384050 h 1082109"/>
                <a:gd name="connsiteX1" fmla="*/ 397814 w 3267691"/>
                <a:gd name="connsiteY1" fmla="*/ 0 h 1082109"/>
                <a:gd name="connsiteX2" fmla="*/ 2149994 w 3267691"/>
                <a:gd name="connsiteY2" fmla="*/ 0 h 1082109"/>
                <a:gd name="connsiteX3" fmla="*/ 2534044 w 3267691"/>
                <a:gd name="connsiteY3" fmla="*/ 384050 h 1082109"/>
                <a:gd name="connsiteX4" fmla="*/ 3267691 w 3267691"/>
                <a:gd name="connsiteY4" fmla="*/ 835685 h 1082109"/>
                <a:gd name="connsiteX5" fmla="*/ 2033036 w 3267691"/>
                <a:gd name="connsiteY5" fmla="*/ 985818 h 1082109"/>
                <a:gd name="connsiteX6" fmla="*/ 174530 w 3267691"/>
                <a:gd name="connsiteY6" fmla="*/ 964554 h 1082109"/>
                <a:gd name="connsiteX7" fmla="*/ 3131 w 3267691"/>
                <a:gd name="connsiteY7" fmla="*/ 995173 h 1082109"/>
                <a:gd name="connsiteX8" fmla="*/ 13764 w 3267691"/>
                <a:gd name="connsiteY8" fmla="*/ 384050 h 1082109"/>
                <a:gd name="connsiteX0" fmla="*/ 13764 w 2565942"/>
                <a:gd name="connsiteY0" fmla="*/ 384050 h 1082109"/>
                <a:gd name="connsiteX1" fmla="*/ 397814 w 2565942"/>
                <a:gd name="connsiteY1" fmla="*/ 0 h 1082109"/>
                <a:gd name="connsiteX2" fmla="*/ 2149994 w 2565942"/>
                <a:gd name="connsiteY2" fmla="*/ 0 h 1082109"/>
                <a:gd name="connsiteX3" fmla="*/ 2534044 w 2565942"/>
                <a:gd name="connsiteY3" fmla="*/ 384050 h 1082109"/>
                <a:gd name="connsiteX4" fmla="*/ 2565942 w 2565942"/>
                <a:gd name="connsiteY4" fmla="*/ 899481 h 1082109"/>
                <a:gd name="connsiteX5" fmla="*/ 2033036 w 2565942"/>
                <a:gd name="connsiteY5" fmla="*/ 985818 h 1082109"/>
                <a:gd name="connsiteX6" fmla="*/ 174530 w 2565942"/>
                <a:gd name="connsiteY6" fmla="*/ 964554 h 1082109"/>
                <a:gd name="connsiteX7" fmla="*/ 3131 w 2565942"/>
                <a:gd name="connsiteY7" fmla="*/ 995173 h 1082109"/>
                <a:gd name="connsiteX8" fmla="*/ 13764 w 2565942"/>
                <a:gd name="connsiteY8" fmla="*/ 384050 h 1082109"/>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2029905 w 2562811"/>
                <a:gd name="connsiteY5" fmla="*/ 985818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62811"/>
                <a:gd name="connsiteY0" fmla="*/ 384050 h 1098884"/>
                <a:gd name="connsiteX1" fmla="*/ 394683 w 2562811"/>
                <a:gd name="connsiteY1" fmla="*/ 0 h 1098884"/>
                <a:gd name="connsiteX2" fmla="*/ 2146863 w 2562811"/>
                <a:gd name="connsiteY2" fmla="*/ 0 h 1098884"/>
                <a:gd name="connsiteX3" fmla="*/ 2530913 w 2562811"/>
                <a:gd name="connsiteY3" fmla="*/ 384050 h 1098884"/>
                <a:gd name="connsiteX4" fmla="*/ 2562811 w 2562811"/>
                <a:gd name="connsiteY4" fmla="*/ 899481 h 1098884"/>
                <a:gd name="connsiteX5" fmla="*/ 1900002 w 2562811"/>
                <a:gd name="connsiteY5" fmla="*/ 1007083 h 1098884"/>
                <a:gd name="connsiteX6" fmla="*/ 258001 w 2562811"/>
                <a:gd name="connsiteY6" fmla="*/ 1028349 h 1098884"/>
                <a:gd name="connsiteX7" fmla="*/ 0 w 2562811"/>
                <a:gd name="connsiteY7" fmla="*/ 995173 h 1098884"/>
                <a:gd name="connsiteX8" fmla="*/ 10633 w 2562811"/>
                <a:gd name="connsiteY8" fmla="*/ 384050 h 1098884"/>
                <a:gd name="connsiteX0" fmla="*/ 10633 w 2551985"/>
                <a:gd name="connsiteY0" fmla="*/ 384050 h 1132982"/>
                <a:gd name="connsiteX1" fmla="*/ 394683 w 2551985"/>
                <a:gd name="connsiteY1" fmla="*/ 0 h 1132982"/>
                <a:gd name="connsiteX2" fmla="*/ 2146863 w 2551985"/>
                <a:gd name="connsiteY2" fmla="*/ 0 h 1132982"/>
                <a:gd name="connsiteX3" fmla="*/ 2530913 w 2551985"/>
                <a:gd name="connsiteY3" fmla="*/ 384050 h 1132982"/>
                <a:gd name="connsiteX4" fmla="*/ 2551985 w 2551985"/>
                <a:gd name="connsiteY4" fmla="*/ 1048337 h 1132982"/>
                <a:gd name="connsiteX5" fmla="*/ 1900002 w 2551985"/>
                <a:gd name="connsiteY5" fmla="*/ 1007083 h 1132982"/>
                <a:gd name="connsiteX6" fmla="*/ 258001 w 2551985"/>
                <a:gd name="connsiteY6" fmla="*/ 1028349 h 1132982"/>
                <a:gd name="connsiteX7" fmla="*/ 0 w 2551985"/>
                <a:gd name="connsiteY7" fmla="*/ 995173 h 1132982"/>
                <a:gd name="connsiteX8" fmla="*/ 10633 w 2551985"/>
                <a:gd name="connsiteY8" fmla="*/ 384050 h 1132982"/>
                <a:gd name="connsiteX0" fmla="*/ 10633 w 2551985"/>
                <a:gd name="connsiteY0" fmla="*/ 384050 h 1169703"/>
                <a:gd name="connsiteX1" fmla="*/ 394683 w 2551985"/>
                <a:gd name="connsiteY1" fmla="*/ 0 h 1169703"/>
                <a:gd name="connsiteX2" fmla="*/ 2146863 w 2551985"/>
                <a:gd name="connsiteY2" fmla="*/ 0 h 1169703"/>
                <a:gd name="connsiteX3" fmla="*/ 2530913 w 2551985"/>
                <a:gd name="connsiteY3" fmla="*/ 384050 h 1169703"/>
                <a:gd name="connsiteX4" fmla="*/ 2551985 w 2551985"/>
                <a:gd name="connsiteY4" fmla="*/ 1048337 h 1169703"/>
                <a:gd name="connsiteX5" fmla="*/ 1900002 w 2551985"/>
                <a:gd name="connsiteY5" fmla="*/ 1007083 h 1169703"/>
                <a:gd name="connsiteX6" fmla="*/ 561106 w 2551985"/>
                <a:gd name="connsiteY6" fmla="*/ 1166572 h 1169703"/>
                <a:gd name="connsiteX7" fmla="*/ 0 w 2551985"/>
                <a:gd name="connsiteY7" fmla="*/ 995173 h 1169703"/>
                <a:gd name="connsiteX8" fmla="*/ 10633 w 2551985"/>
                <a:gd name="connsiteY8" fmla="*/ 384050 h 1169703"/>
                <a:gd name="connsiteX0" fmla="*/ 10633 w 2551985"/>
                <a:gd name="connsiteY0" fmla="*/ 384050 h 1206899"/>
                <a:gd name="connsiteX1" fmla="*/ 394683 w 2551985"/>
                <a:gd name="connsiteY1" fmla="*/ 0 h 1206899"/>
                <a:gd name="connsiteX2" fmla="*/ 2146863 w 2551985"/>
                <a:gd name="connsiteY2" fmla="*/ 0 h 1206899"/>
                <a:gd name="connsiteX3" fmla="*/ 2530913 w 2551985"/>
                <a:gd name="connsiteY3" fmla="*/ 384050 h 1206899"/>
                <a:gd name="connsiteX4" fmla="*/ 2551985 w 2551985"/>
                <a:gd name="connsiteY4" fmla="*/ 1048337 h 1206899"/>
                <a:gd name="connsiteX5" fmla="*/ 1813401 w 2551985"/>
                <a:gd name="connsiteY5" fmla="*/ 1198469 h 1206899"/>
                <a:gd name="connsiteX6" fmla="*/ 561106 w 2551985"/>
                <a:gd name="connsiteY6" fmla="*/ 1166572 h 1206899"/>
                <a:gd name="connsiteX7" fmla="*/ 0 w 2551985"/>
                <a:gd name="connsiteY7" fmla="*/ 995173 h 1206899"/>
                <a:gd name="connsiteX8" fmla="*/ 10633 w 2551985"/>
                <a:gd name="connsiteY8" fmla="*/ 384050 h 1206899"/>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813401 w 2551985"/>
                <a:gd name="connsiteY5" fmla="*/ 1198469 h 1230368"/>
                <a:gd name="connsiteX6" fmla="*/ 1436380 w 2551985"/>
                <a:gd name="connsiteY6" fmla="*/ 1230368 h 1230368"/>
                <a:gd name="connsiteX7" fmla="*/ 0 w 2551985"/>
                <a:gd name="connsiteY7" fmla="*/ 995173 h 1230368"/>
                <a:gd name="connsiteX8" fmla="*/ 10633 w 2551985"/>
                <a:gd name="connsiteY8" fmla="*/ 384050 h 1230368"/>
                <a:gd name="connsiteX0" fmla="*/ 10633 w 2551985"/>
                <a:gd name="connsiteY0" fmla="*/ 384050 h 1230368"/>
                <a:gd name="connsiteX1" fmla="*/ 394683 w 2551985"/>
                <a:gd name="connsiteY1" fmla="*/ 0 h 1230368"/>
                <a:gd name="connsiteX2" fmla="*/ 2146863 w 2551985"/>
                <a:gd name="connsiteY2" fmla="*/ 0 h 1230368"/>
                <a:gd name="connsiteX3" fmla="*/ 2530913 w 2551985"/>
                <a:gd name="connsiteY3" fmla="*/ 384050 h 1230368"/>
                <a:gd name="connsiteX4" fmla="*/ 2551985 w 2551985"/>
                <a:gd name="connsiteY4" fmla="*/ 1048337 h 1230368"/>
                <a:gd name="connsiteX5" fmla="*/ 1397114 w 2551985"/>
                <a:gd name="connsiteY5" fmla="*/ 1219734 h 1230368"/>
                <a:gd name="connsiteX6" fmla="*/ 1436380 w 2551985"/>
                <a:gd name="connsiteY6" fmla="*/ 1230368 h 1230368"/>
                <a:gd name="connsiteX7" fmla="*/ 0 w 2551985"/>
                <a:gd name="connsiteY7" fmla="*/ 995173 h 1230368"/>
                <a:gd name="connsiteX8" fmla="*/ 10633 w 2551985"/>
                <a:gd name="connsiteY8" fmla="*/ 384050 h 123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985" h="1230368">
                  <a:moveTo>
                    <a:pt x="10633" y="384050"/>
                  </a:moveTo>
                  <a:cubicBezTo>
                    <a:pt x="10633" y="171945"/>
                    <a:pt x="182578" y="0"/>
                    <a:pt x="394683" y="0"/>
                  </a:cubicBezTo>
                  <a:lnTo>
                    <a:pt x="2146863" y="0"/>
                  </a:lnTo>
                  <a:cubicBezTo>
                    <a:pt x="2358968" y="0"/>
                    <a:pt x="2530913" y="171945"/>
                    <a:pt x="2530913" y="384050"/>
                  </a:cubicBezTo>
                  <a:lnTo>
                    <a:pt x="2551985" y="1048337"/>
                  </a:lnTo>
                  <a:cubicBezTo>
                    <a:pt x="2551985" y="1260442"/>
                    <a:pt x="1609219" y="1219734"/>
                    <a:pt x="1397114" y="1219734"/>
                  </a:cubicBezTo>
                  <a:lnTo>
                    <a:pt x="1436380" y="1230368"/>
                  </a:lnTo>
                  <a:cubicBezTo>
                    <a:pt x="1224275" y="1230368"/>
                    <a:pt x="0" y="1207278"/>
                    <a:pt x="0" y="995173"/>
                  </a:cubicBezTo>
                  <a:lnTo>
                    <a:pt x="10633" y="384050"/>
                  </a:lnTo>
                  <a:close/>
                </a:path>
              </a:pathLst>
            </a:custGeom>
            <a:solidFill>
              <a:schemeClr val="bg1"/>
            </a:solidFill>
            <a:ln w="19050">
              <a:solidFill>
                <a:srgbClr val="03487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solidFill>
                  <a:schemeClr val="tx1"/>
                </a:solidFill>
              </a:endParaRPr>
            </a:p>
          </p:txBody>
        </p:sp>
        <p:sp>
          <p:nvSpPr>
            <p:cNvPr id="15" name="Rectangle: Rounded Corners 67">
              <a:extLst>
                <a:ext uri="{FF2B5EF4-FFF2-40B4-BE49-F238E27FC236}">
                  <a16:creationId xmlns:a16="http://schemas.microsoft.com/office/drawing/2014/main" id="{27EB15BB-C426-4152-8F39-E909DA0241B8}"/>
                </a:ext>
              </a:extLst>
            </p:cNvPr>
            <p:cNvSpPr/>
            <p:nvPr/>
          </p:nvSpPr>
          <p:spPr>
            <a:xfrm>
              <a:off x="755576" y="2060848"/>
              <a:ext cx="2232248" cy="2016224"/>
            </a:xfrm>
            <a:prstGeom prst="roundRect">
              <a:avLst/>
            </a:prstGeom>
            <a:solidFill>
              <a:srgbClr val="034873"/>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dirty="0">
                  <a:solidFill>
                    <a:schemeClr val="bg1"/>
                  </a:solidFill>
                </a:rPr>
                <a:t>Question Marks are used when asking questions</a:t>
              </a:r>
            </a:p>
          </p:txBody>
        </p:sp>
      </p:grpSp>
    </p:spTree>
    <p:extLst>
      <p:ext uri="{BB962C8B-B14F-4D97-AF65-F5344CB8AC3E}">
        <p14:creationId xmlns:p14="http://schemas.microsoft.com/office/powerpoint/2010/main" val="28568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ppt_x</p:attrName>
                                        </p:attrNameLst>
                                      </p:cBhvr>
                                      <p:tavLst>
                                        <p:tav tm="0">
                                          <p:val>
                                            <p:strVal val="#ppt_x-#ppt_w*1.125000"/>
                                          </p:val>
                                        </p:tav>
                                        <p:tav tm="100000">
                                          <p:val>
                                            <p:strVal val="#ppt_x"/>
                                          </p:val>
                                        </p:tav>
                                      </p:tavLst>
                                    </p:anim>
                                    <p:animEffect transition="in" filter="wipe(right)">
                                      <p:cBhvr>
                                        <p:cTn id="13" dur="1000"/>
                                        <p:tgtEl>
                                          <p:spTgt spid="3"/>
                                        </p:tgtEl>
                                      </p:cBhvr>
                                    </p:animEffect>
                                  </p:childTnLst>
                                </p:cTn>
                              </p:par>
                            </p:childTnLst>
                          </p:cTn>
                        </p:par>
                        <p:par>
                          <p:cTn id="14" fill="hold">
                            <p:stCondLst>
                              <p:cond delay="1000"/>
                            </p:stCondLst>
                            <p:childTnLst>
                              <p:par>
                                <p:cTn id="15" presetID="12" presetClass="entr" presetSubtype="2" fill="hold" nodeType="after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p:tgtEl>
                                          <p:spTgt spid="2"/>
                                        </p:tgtEl>
                                        <p:attrNameLst>
                                          <p:attrName>ppt_x</p:attrName>
                                        </p:attrNameLst>
                                      </p:cBhvr>
                                      <p:tavLst>
                                        <p:tav tm="0">
                                          <p:val>
                                            <p:strVal val="#ppt_x+#ppt_w*1.125000"/>
                                          </p:val>
                                        </p:tav>
                                        <p:tav tm="100000">
                                          <p:val>
                                            <p:strVal val="#ppt_x"/>
                                          </p:val>
                                        </p:tav>
                                      </p:tavLst>
                                    </p:anim>
                                    <p:animEffect transition="in" filter="wipe(left)">
                                      <p:cBhvr>
                                        <p:cTn id="18" dur="1000"/>
                                        <p:tgtEl>
                                          <p:spTgt spid="2"/>
                                        </p:tgtEl>
                                      </p:cBhvr>
                                    </p:animEffect>
                                  </p:childTnLst>
                                </p:cTn>
                              </p:par>
                            </p:childTnLst>
                          </p:cTn>
                        </p:par>
                        <p:par>
                          <p:cTn id="19" fill="hold">
                            <p:stCondLst>
                              <p:cond delay="3000"/>
                            </p:stCondLst>
                            <p:childTnLst>
                              <p:par>
                                <p:cTn id="20" presetID="12" presetClass="entr" presetSubtype="1"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p:tgtEl>
                                          <p:spTgt spid="16"/>
                                        </p:tgtEl>
                                        <p:attrNameLst>
                                          <p:attrName>ppt_y</p:attrName>
                                        </p:attrNameLst>
                                      </p:cBhvr>
                                      <p:tavLst>
                                        <p:tav tm="0">
                                          <p:val>
                                            <p:strVal val="#ppt_y-#ppt_h*1.125000"/>
                                          </p:val>
                                        </p:tav>
                                        <p:tav tm="100000">
                                          <p:val>
                                            <p:strVal val="#ppt_y"/>
                                          </p:val>
                                        </p:tav>
                                      </p:tavLst>
                                    </p:anim>
                                    <p:animEffect transition="in" filter="wipe(down)">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038325185"/>
              </p:ext>
            </p:extLst>
          </p:nvPr>
        </p:nvGraphicFramePr>
        <p:xfrm>
          <a:off x="1127448" y="700345"/>
          <a:ext cx="9937104" cy="396240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11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t>&lt;punctuation marks&gt; </a:t>
                      </a:r>
                      <a:r>
                        <a:rPr lang="en-IN" sz="1100" dirty="0">
                          <a:hlinkClick r:id="rId3"/>
                        </a:rPr>
                        <a:t>https://pixabay.com/illustrations/symbols-grammatical-marks-726776/</a:t>
                      </a:r>
                      <a:endParaRPr lang="en-IN"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dirty="0"/>
                    </a:p>
                  </a:txBody>
                  <a:tcPr/>
                </a:tc>
                <a:extLst>
                  <a:ext uri="{0D108BD9-81ED-4DB2-BD59-A6C34878D82A}">
                    <a16:rowId xmlns:a16="http://schemas.microsoft.com/office/drawing/2014/main" val="10001"/>
                  </a:ext>
                </a:extLst>
              </a:tr>
              <a:tr h="389313">
                <a:tc>
                  <a:txBody>
                    <a:bodyPr/>
                    <a:lstStyle/>
                    <a:p>
                      <a:r>
                        <a:rPr lang="en-IN" sz="1100" dirty="0"/>
                        <a:t>2</a:t>
                      </a:r>
                    </a:p>
                  </a:txBody>
                  <a:tcPr/>
                </a:tc>
                <a:tc>
                  <a:txBody>
                    <a:bodyPr/>
                    <a:lstStyle/>
                    <a:p>
                      <a:endParaRPr lang="en-IN" sz="900" dirty="0"/>
                    </a:p>
                  </a:txBody>
                  <a:tcPr/>
                </a:tc>
                <a:tc>
                  <a:txBody>
                    <a:bodyPr/>
                    <a:lstStyle/>
                    <a:p>
                      <a:pPr marL="0" indent="0">
                        <a:buNone/>
                      </a:pPr>
                      <a:r>
                        <a:rPr lang="en-US" sz="1100" b="0" i="0" kern="1200" dirty="0">
                          <a:solidFill>
                            <a:schemeClr val="tx1"/>
                          </a:solidFill>
                          <a:latin typeface="+mn-lt"/>
                          <a:ea typeface="+mn-ea"/>
                          <a:cs typeface="+mn-cs"/>
                        </a:rPr>
                        <a:t>&lt;Bear&gt; - </a:t>
                      </a:r>
                      <a:r>
                        <a:rPr lang="en-US" sz="1100" b="0" i="0" kern="1200" dirty="0">
                          <a:solidFill>
                            <a:schemeClr val="tx1"/>
                          </a:solidFill>
                          <a:latin typeface="+mn-lt"/>
                          <a:ea typeface="+mn-ea"/>
                          <a:cs typeface="+mn-cs"/>
                          <a:hlinkClick r:id="rId4"/>
                        </a:rPr>
                        <a:t>https://pixabay.com/illustrations/bear-lies-sleeps-sleep-resting-2079672/</a:t>
                      </a:r>
                      <a:endParaRPr lang="en-US" sz="1100" b="0" i="0" kern="1200" dirty="0">
                        <a:solidFill>
                          <a:schemeClr val="tx1"/>
                        </a:solidFill>
                        <a:latin typeface="+mn-lt"/>
                        <a:ea typeface="+mn-ea"/>
                        <a:cs typeface="+mn-cs"/>
                      </a:endParaRPr>
                    </a:p>
                    <a:p>
                      <a:pPr marL="0" indent="0">
                        <a:buNone/>
                      </a:pPr>
                      <a:r>
                        <a:rPr lang="en-US" sz="1100" b="0" i="0" kern="1200" dirty="0">
                          <a:solidFill>
                            <a:schemeClr val="tx1"/>
                          </a:solidFill>
                          <a:latin typeface="+mn-lt"/>
                          <a:ea typeface="+mn-ea"/>
                          <a:cs typeface="+mn-cs"/>
                        </a:rPr>
                        <a:t>&lt;Bakery bread&gt; - </a:t>
                      </a:r>
                      <a:r>
                        <a:rPr lang="en-US" sz="1100" b="0" i="0" kern="1200" dirty="0">
                          <a:solidFill>
                            <a:schemeClr val="tx1"/>
                          </a:solidFill>
                          <a:latin typeface="+mn-lt"/>
                          <a:ea typeface="+mn-ea"/>
                          <a:cs typeface="+mn-cs"/>
                          <a:hlinkClick r:id="rId5"/>
                        </a:rPr>
                        <a:t>https://pixabay.com/vectors/bread-bakery-bun-loaf-baguette-306914/ </a:t>
                      </a:r>
                      <a:endParaRPr lang="en-US" sz="1100" b="0" i="0" kern="1200" dirty="0">
                        <a:solidFill>
                          <a:schemeClr val="tx1"/>
                        </a:solidFill>
                        <a:latin typeface="+mn-lt"/>
                        <a:ea typeface="+mn-ea"/>
                        <a:cs typeface="+mn-cs"/>
                      </a:endParaRPr>
                    </a:p>
                    <a:p>
                      <a:pPr marL="0" indent="0">
                        <a:buNone/>
                      </a:pPr>
                      <a:r>
                        <a:rPr lang="en-US" sz="1100" b="0" i="0" kern="1200" dirty="0">
                          <a:solidFill>
                            <a:schemeClr val="tx1"/>
                          </a:solidFill>
                          <a:latin typeface="+mn-lt"/>
                          <a:ea typeface="+mn-ea"/>
                          <a:cs typeface="+mn-cs"/>
                        </a:rPr>
                        <a:t>&lt;Hot day&gt; - </a:t>
                      </a:r>
                      <a:r>
                        <a:rPr lang="en-US" sz="1100" b="0" i="0" kern="1200" dirty="0">
                          <a:solidFill>
                            <a:schemeClr val="tx1"/>
                          </a:solidFill>
                          <a:latin typeface="+mn-lt"/>
                          <a:ea typeface="+mn-ea"/>
                          <a:cs typeface="+mn-cs"/>
                          <a:hlinkClick r:id="rId6"/>
                        </a:rPr>
                        <a:t>https://pixabay.com/vectors/expressions-fran%C3%A7aises-sun-sweat-1300623/</a:t>
                      </a:r>
                      <a:endParaRPr lang="en-US" sz="1100" b="0" i="0"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389313">
                <a:tc>
                  <a:txBody>
                    <a:bodyPr/>
                    <a:lstStyle/>
                    <a:p>
                      <a:r>
                        <a:rPr lang="en-IN" sz="1100" dirty="0"/>
                        <a:t>4</a:t>
                      </a:r>
                    </a:p>
                  </a:txBody>
                  <a:tcPr/>
                </a:tc>
                <a:tc>
                  <a:txBody>
                    <a:bodyPr/>
                    <a:lstStyle/>
                    <a:p>
                      <a:endParaRPr lang="en-IN" sz="900" dirty="0"/>
                    </a:p>
                  </a:txBody>
                  <a:tcPr/>
                </a:tc>
                <a:tc>
                  <a:txBody>
                    <a:bodyPr/>
                    <a:lstStyle/>
                    <a:p>
                      <a:pPr marL="0" indent="0">
                        <a:buNone/>
                      </a:pPr>
                      <a:r>
                        <a:rPr lang="en-US" sz="1100" b="0" i="1" kern="1200" dirty="0">
                          <a:solidFill>
                            <a:schemeClr val="tx1"/>
                          </a:solidFill>
                          <a:latin typeface="+mn-lt"/>
                          <a:ea typeface="+mn-ea"/>
                          <a:cs typeface="+mn-cs"/>
                        </a:rPr>
                        <a:t>&lt;</a:t>
                      </a:r>
                      <a:r>
                        <a:rPr lang="en-US" sz="1100" b="0" i="0" kern="1200" dirty="0">
                          <a:solidFill>
                            <a:schemeClr val="tx1"/>
                          </a:solidFill>
                          <a:latin typeface="+mn-lt"/>
                          <a:ea typeface="+mn-ea"/>
                          <a:cs typeface="+mn-cs"/>
                        </a:rPr>
                        <a:t>Taj Mahal&gt; - </a:t>
                      </a:r>
                      <a:r>
                        <a:rPr lang="en-US" sz="1100" b="0" i="0" kern="1200" dirty="0">
                          <a:solidFill>
                            <a:schemeClr val="tx1"/>
                          </a:solidFill>
                          <a:latin typeface="+mn-lt"/>
                          <a:ea typeface="+mn-ea"/>
                          <a:cs typeface="+mn-cs"/>
                          <a:hlinkClick r:id="rId7"/>
                        </a:rPr>
                        <a:t>https://pixabay.com/vectors/taj-mahal-orient-sunset-building-392565/ </a:t>
                      </a:r>
                      <a:endParaRPr lang="en-US" sz="1100" b="0" i="0" kern="1200" dirty="0">
                        <a:solidFill>
                          <a:schemeClr val="tx1"/>
                        </a:solidFill>
                        <a:latin typeface="+mn-lt"/>
                        <a:ea typeface="+mn-ea"/>
                        <a:cs typeface="+mn-cs"/>
                      </a:endParaRPr>
                    </a:p>
                    <a:p>
                      <a:pPr marL="0" indent="0">
                        <a:buNone/>
                      </a:pPr>
                      <a:r>
                        <a:rPr lang="en-US" sz="1100" b="0" i="0" kern="1200" dirty="0">
                          <a:solidFill>
                            <a:schemeClr val="tx1"/>
                          </a:solidFill>
                          <a:latin typeface="+mn-lt"/>
                          <a:ea typeface="+mn-ea"/>
                          <a:cs typeface="+mn-cs"/>
                        </a:rPr>
                        <a:t>&lt;Yoga&gt; - </a:t>
                      </a:r>
                      <a:r>
                        <a:rPr lang="en-US" sz="1100" b="0" i="0" kern="1200" dirty="0">
                          <a:solidFill>
                            <a:schemeClr val="tx1"/>
                          </a:solidFill>
                          <a:latin typeface="+mn-lt"/>
                          <a:ea typeface="+mn-ea"/>
                          <a:cs typeface="+mn-cs"/>
                          <a:hlinkClick r:id="rId8"/>
                        </a:rPr>
                        <a:t>https://pixabay.com/vectors/exercise-female-girl-pose-posing-1801507/</a:t>
                      </a:r>
                      <a:endParaRPr lang="en-US" sz="1100" b="0" i="0" kern="1200" dirty="0">
                        <a:solidFill>
                          <a:schemeClr val="tx1"/>
                        </a:solidFill>
                        <a:latin typeface="+mn-lt"/>
                        <a:ea typeface="+mn-ea"/>
                        <a:cs typeface="+mn-cs"/>
                      </a:endParaRPr>
                    </a:p>
                    <a:p>
                      <a:pPr marL="0" indent="0">
                        <a:buNone/>
                      </a:pPr>
                      <a:r>
                        <a:rPr lang="en-US" sz="1100" b="0" i="0" kern="1200" dirty="0">
                          <a:solidFill>
                            <a:schemeClr val="tx1"/>
                          </a:solidFill>
                          <a:latin typeface="+mn-lt"/>
                          <a:ea typeface="+mn-ea"/>
                          <a:cs typeface="+mn-cs"/>
                        </a:rPr>
                        <a:t>&lt;</a:t>
                      </a:r>
                      <a:r>
                        <a:rPr lang="en-US" sz="1100" b="0" i="0" kern="1200" dirty="0" err="1">
                          <a:solidFill>
                            <a:schemeClr val="tx1"/>
                          </a:solidFill>
                          <a:latin typeface="+mn-lt"/>
                          <a:ea typeface="+mn-ea"/>
                          <a:cs typeface="+mn-cs"/>
                        </a:rPr>
                        <a:t>Chota</a:t>
                      </a:r>
                      <a:r>
                        <a:rPr lang="en-US" sz="1100" b="0" i="0" kern="1200" dirty="0">
                          <a:solidFill>
                            <a:schemeClr val="tx1"/>
                          </a:solidFill>
                          <a:latin typeface="+mn-lt"/>
                          <a:ea typeface="+mn-ea"/>
                          <a:cs typeface="+mn-cs"/>
                        </a:rPr>
                        <a:t> </a:t>
                      </a:r>
                      <a:r>
                        <a:rPr lang="en-US" sz="1100" b="0" i="0" kern="1200" dirty="0" err="1">
                          <a:solidFill>
                            <a:schemeClr val="tx1"/>
                          </a:solidFill>
                          <a:latin typeface="+mn-lt"/>
                          <a:ea typeface="+mn-ea"/>
                          <a:cs typeface="+mn-cs"/>
                        </a:rPr>
                        <a:t>Bheem</a:t>
                      </a:r>
                      <a:r>
                        <a:rPr lang="en-US" sz="1100" b="0" i="0" kern="1200" dirty="0">
                          <a:solidFill>
                            <a:schemeClr val="tx1"/>
                          </a:solidFill>
                          <a:latin typeface="+mn-lt"/>
                          <a:ea typeface="+mn-ea"/>
                          <a:cs typeface="+mn-cs"/>
                        </a:rPr>
                        <a:t>&gt; - </a:t>
                      </a:r>
                      <a:r>
                        <a:rPr lang="en-US" sz="1100" b="0" i="0" kern="1200" dirty="0">
                          <a:solidFill>
                            <a:schemeClr val="tx1"/>
                          </a:solidFill>
                          <a:latin typeface="+mn-lt"/>
                          <a:ea typeface="+mn-ea"/>
                          <a:cs typeface="+mn-cs"/>
                          <a:hlinkClick r:id="rId9"/>
                        </a:rPr>
                        <a:t>https://pixabay.com/illustrations/cartoon-character-funny-3854292/ </a:t>
                      </a:r>
                      <a:endParaRPr lang="en-US" sz="1100" b="0" i="0" kern="1200" dirty="0">
                        <a:solidFill>
                          <a:schemeClr val="tx1"/>
                        </a:solidFill>
                        <a:latin typeface="+mn-lt"/>
                        <a:ea typeface="+mn-ea"/>
                        <a:cs typeface="+mn-cs"/>
                      </a:endParaRPr>
                    </a:p>
                    <a:p>
                      <a:pPr marL="0" indent="0">
                        <a:buNone/>
                      </a:pPr>
                      <a:r>
                        <a:rPr lang="en-US" sz="1100" b="0" i="0" kern="1200" dirty="0">
                          <a:solidFill>
                            <a:schemeClr val="tx1"/>
                          </a:solidFill>
                          <a:latin typeface="+mn-lt"/>
                          <a:ea typeface="+mn-ea"/>
                          <a:cs typeface="+mn-cs"/>
                        </a:rPr>
                        <a:t>&lt;Calendar&gt; - </a:t>
                      </a:r>
                      <a:r>
                        <a:rPr lang="en-US" sz="1100" b="0" i="0" kern="1200" dirty="0">
                          <a:solidFill>
                            <a:schemeClr val="tx1"/>
                          </a:solidFill>
                          <a:latin typeface="+mn-lt"/>
                          <a:ea typeface="+mn-ea"/>
                          <a:cs typeface="+mn-cs"/>
                          <a:hlinkClick r:id="rId10"/>
                        </a:rPr>
                        <a:t>https://pixabay.com/vectors/calendar-monthly-office-schedule-23684/</a:t>
                      </a:r>
                      <a:endParaRPr lang="en-US" sz="11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t>&lt;Dog&gt; - </a:t>
                      </a:r>
                      <a:r>
                        <a:rPr lang="en-IN" sz="1100" dirty="0">
                          <a:hlinkClick r:id="rId11"/>
                        </a:rPr>
                        <a:t>https://pixabay.com/photos/puppy-dog-pet-collar-dog-collar-1903313/</a:t>
                      </a:r>
                      <a:endParaRPr lang="en-IN" sz="1100" dirty="0"/>
                    </a:p>
                    <a:p>
                      <a:pPr marL="0" indent="0">
                        <a:buNone/>
                      </a:pPr>
                      <a:endParaRPr lang="en-US" sz="1100" b="0" i="0" kern="1200" dirty="0">
                        <a:solidFill>
                          <a:schemeClr val="tx1"/>
                        </a:solidFill>
                        <a:latin typeface="+mn-lt"/>
                        <a:ea typeface="+mn-ea"/>
                        <a:cs typeface="+mn-cs"/>
                      </a:endParaRPr>
                    </a:p>
                  </a:txBody>
                  <a:tcPr/>
                </a:tc>
                <a:extLst>
                  <a:ext uri="{0D108BD9-81ED-4DB2-BD59-A6C34878D82A}">
                    <a16:rowId xmlns:a16="http://schemas.microsoft.com/office/drawing/2014/main" val="10003"/>
                  </a:ext>
                </a:extLst>
              </a:tr>
              <a:tr h="389313">
                <a:tc>
                  <a:txBody>
                    <a:bodyPr/>
                    <a:lstStyle/>
                    <a:p>
                      <a:r>
                        <a:rPr lang="en-IN" sz="1100" dirty="0"/>
                        <a:t>5</a:t>
                      </a:r>
                    </a:p>
                  </a:txBody>
                  <a:tcPr/>
                </a:tc>
                <a:tc>
                  <a:txBody>
                    <a:bodyPr/>
                    <a:lstStyle/>
                    <a:p>
                      <a:endParaRPr lang="en-IN" sz="900" dirty="0"/>
                    </a:p>
                  </a:txBody>
                  <a:tcPr/>
                </a:tc>
                <a:tc>
                  <a:txBody>
                    <a:bodyPr/>
                    <a:lstStyle/>
                    <a:p>
                      <a:pPr marL="0" indent="0">
                        <a:buNone/>
                      </a:pPr>
                      <a:r>
                        <a:rPr lang="en-US" sz="1100" b="0" i="0" kern="1200" dirty="0">
                          <a:solidFill>
                            <a:schemeClr val="tx1"/>
                          </a:solidFill>
                          <a:latin typeface="+mn-lt"/>
                          <a:ea typeface="+mn-ea"/>
                          <a:cs typeface="+mn-cs"/>
                        </a:rPr>
                        <a:t>&lt;Ice cream&gt; - </a:t>
                      </a:r>
                      <a:r>
                        <a:rPr lang="en-US" sz="1100" b="0" i="0" kern="1200" dirty="0">
                          <a:solidFill>
                            <a:schemeClr val="tx1"/>
                          </a:solidFill>
                          <a:latin typeface="+mn-lt"/>
                          <a:ea typeface="+mn-ea"/>
                          <a:cs typeface="+mn-cs"/>
                          <a:hlinkClick r:id="rId12"/>
                        </a:rPr>
                        <a:t>https://pixabay.com/illustrations/ice-cream-icecream-desserts-frozen-3571774/</a:t>
                      </a:r>
                      <a:endParaRPr lang="en-US" sz="1100" b="0" i="0" kern="1200" dirty="0">
                        <a:solidFill>
                          <a:schemeClr val="tx1"/>
                        </a:solidFill>
                        <a:latin typeface="+mn-lt"/>
                        <a:ea typeface="+mn-ea"/>
                        <a:cs typeface="+mn-cs"/>
                      </a:endParaRPr>
                    </a:p>
                    <a:p>
                      <a:pPr marL="0" indent="0">
                        <a:buNone/>
                      </a:pPr>
                      <a:r>
                        <a:rPr lang="en-US" sz="1100" b="0" i="0" kern="1200" dirty="0">
                          <a:solidFill>
                            <a:schemeClr val="tx1"/>
                          </a:solidFill>
                          <a:latin typeface="+mn-lt"/>
                          <a:ea typeface="+mn-ea"/>
                          <a:cs typeface="+mn-cs"/>
                        </a:rPr>
                        <a:t>&lt;Market&gt; - </a:t>
                      </a:r>
                      <a:r>
                        <a:rPr lang="en-US" sz="1100" b="0" i="0" kern="1200" dirty="0">
                          <a:solidFill>
                            <a:schemeClr val="tx1"/>
                          </a:solidFill>
                          <a:latin typeface="+mn-lt"/>
                          <a:ea typeface="+mn-ea"/>
                          <a:cs typeface="+mn-cs"/>
                          <a:hlinkClick r:id="rId13"/>
                        </a:rPr>
                        <a:t>https://pixabay.com/illustrations/farmer-s-market-selling-vegetables-4567943/ </a:t>
                      </a:r>
                      <a:endParaRPr lang="en-US" sz="1100" b="0" i="0" kern="1200" dirty="0">
                        <a:solidFill>
                          <a:schemeClr val="tx1"/>
                        </a:solidFill>
                        <a:latin typeface="+mn-lt"/>
                        <a:ea typeface="+mn-ea"/>
                        <a:cs typeface="+mn-cs"/>
                      </a:endParaRPr>
                    </a:p>
                  </a:txBody>
                  <a:tcPr/>
                </a:tc>
                <a:extLst>
                  <a:ext uri="{0D108BD9-81ED-4DB2-BD59-A6C34878D82A}">
                    <a16:rowId xmlns:a16="http://schemas.microsoft.com/office/drawing/2014/main" val="10004"/>
                  </a:ext>
                </a:extLst>
              </a:tr>
              <a:tr h="389313">
                <a:tc>
                  <a:txBody>
                    <a:bodyPr/>
                    <a:lstStyle/>
                    <a:p>
                      <a:r>
                        <a:rPr lang="en-IN" sz="1100" dirty="0"/>
                        <a:t>6</a:t>
                      </a:r>
                    </a:p>
                  </a:txBody>
                  <a:tcPr/>
                </a:tc>
                <a:tc>
                  <a:txBody>
                    <a:bodyPr/>
                    <a:lstStyle/>
                    <a:p>
                      <a:endParaRPr lang="en-IN" sz="900" dirty="0"/>
                    </a:p>
                  </a:txBody>
                  <a:tcPr/>
                </a:tc>
                <a:tc>
                  <a:txBody>
                    <a:bodyPr/>
                    <a:lstStyle/>
                    <a:p>
                      <a:pPr marL="0" indent="0">
                        <a:buNone/>
                      </a:pPr>
                      <a:r>
                        <a:rPr lang="en-US" sz="1100" b="0" i="0" kern="1200" dirty="0">
                          <a:solidFill>
                            <a:schemeClr val="tx1"/>
                          </a:solidFill>
                          <a:latin typeface="+mn-lt"/>
                          <a:ea typeface="+mn-ea"/>
                          <a:cs typeface="+mn-cs"/>
                        </a:rPr>
                        <a:t>&lt;Hot day&gt; - </a:t>
                      </a:r>
                      <a:r>
                        <a:rPr lang="en-US" sz="1100" b="0" i="0" kern="1200" dirty="0">
                          <a:solidFill>
                            <a:schemeClr val="tx1"/>
                          </a:solidFill>
                          <a:latin typeface="+mn-lt"/>
                          <a:ea typeface="+mn-ea"/>
                          <a:cs typeface="+mn-cs"/>
                          <a:hlinkClick r:id="rId6"/>
                        </a:rPr>
                        <a:t>https://pixabay.com/vectors/expressions-fran%C3%A7aises-sun-sweat-1300623/</a:t>
                      </a:r>
                      <a:endParaRPr lang="en-US" sz="11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mn-lt"/>
                          <a:ea typeface="+mn-ea"/>
                          <a:cs typeface="+mn-cs"/>
                        </a:rPr>
                        <a:t>&lt;girl drawing&gt; - </a:t>
                      </a:r>
                      <a:r>
                        <a:rPr lang="en-US" sz="1100" b="0" i="0" kern="1200" dirty="0">
                          <a:solidFill>
                            <a:schemeClr val="tx1"/>
                          </a:solidFill>
                          <a:latin typeface="+mn-lt"/>
                          <a:ea typeface="+mn-ea"/>
                          <a:cs typeface="+mn-cs"/>
                          <a:hlinkClick r:id="rId14"/>
                        </a:rPr>
                        <a:t>https://www.flickr.com/photos/13657368@N00/3335503224</a:t>
                      </a:r>
                      <a:r>
                        <a:rPr lang="en-US" sz="1100" b="0" i="0" kern="1200" dirty="0">
                          <a:solidFill>
                            <a:schemeClr val="tx1"/>
                          </a:solidFill>
                          <a:latin typeface="+mn-lt"/>
                          <a:ea typeface="+mn-ea"/>
                          <a:cs typeface="+mn-cs"/>
                        </a:rPr>
                        <a:t> By Simply CVR</a:t>
                      </a:r>
                    </a:p>
                  </a:txBody>
                  <a:tcPr/>
                </a:tc>
                <a:extLst>
                  <a:ext uri="{0D108BD9-81ED-4DB2-BD59-A6C34878D82A}">
                    <a16:rowId xmlns:a16="http://schemas.microsoft.com/office/drawing/2014/main" val="10005"/>
                  </a:ext>
                </a:extLst>
              </a:tr>
              <a:tr h="389313">
                <a:tc>
                  <a:txBody>
                    <a:bodyPr/>
                    <a:lstStyle/>
                    <a:p>
                      <a:r>
                        <a:rPr lang="en-IN" sz="1100" dirty="0"/>
                        <a:t> 7</a:t>
                      </a:r>
                    </a:p>
                  </a:txBody>
                  <a:tcPr/>
                </a:tc>
                <a:tc>
                  <a:txBody>
                    <a:bodyPr/>
                    <a:lstStyle/>
                    <a:p>
                      <a:endParaRPr lang="en-IN" sz="900" dirty="0"/>
                    </a:p>
                  </a:txBody>
                  <a:tcPr/>
                </a:tc>
                <a:tc>
                  <a:txBody>
                    <a:bodyPr/>
                    <a:lstStyle/>
                    <a:p>
                      <a:pPr marL="0" indent="0">
                        <a:buNone/>
                      </a:pPr>
                      <a:r>
                        <a:rPr lang="en-US" sz="1100" b="0" i="0" kern="1200" dirty="0">
                          <a:solidFill>
                            <a:schemeClr val="tx1"/>
                          </a:solidFill>
                          <a:latin typeface="+mn-lt"/>
                          <a:ea typeface="+mn-ea"/>
                          <a:cs typeface="+mn-cs"/>
                        </a:rPr>
                        <a:t>&lt;conversation&gt; - </a:t>
                      </a:r>
                      <a:r>
                        <a:rPr lang="en-US" sz="1100" b="0" i="0" kern="1200" dirty="0">
                          <a:solidFill>
                            <a:schemeClr val="tx1"/>
                          </a:solidFill>
                          <a:latin typeface="+mn-lt"/>
                          <a:ea typeface="+mn-ea"/>
                          <a:cs typeface="+mn-cs"/>
                          <a:hlinkClick r:id="rId15"/>
                        </a:rPr>
                        <a:t>https://pixabay.com/vectors/questions-question-mark-quiz-6988157/</a:t>
                      </a:r>
                      <a:endParaRPr lang="en-US" sz="1100" b="0" i="0" kern="1200" dirty="0">
                        <a:solidFill>
                          <a:schemeClr val="tx1"/>
                        </a:solidFill>
                        <a:latin typeface="+mn-lt"/>
                        <a:ea typeface="+mn-ea"/>
                        <a:cs typeface="+mn-cs"/>
                      </a:endParaRPr>
                    </a:p>
                    <a:p>
                      <a:pPr marL="0" indent="0">
                        <a:buNone/>
                      </a:pPr>
                      <a:r>
                        <a:rPr lang="en-US" sz="1100" b="0" i="0" kern="1200" dirty="0">
                          <a:solidFill>
                            <a:schemeClr val="tx1"/>
                          </a:solidFill>
                          <a:latin typeface="+mn-lt"/>
                          <a:ea typeface="+mn-ea"/>
                          <a:cs typeface="+mn-cs"/>
                        </a:rPr>
                        <a:t>&lt;age&gt; - </a:t>
                      </a:r>
                      <a:r>
                        <a:rPr lang="en-US" sz="1100" b="0" i="0" kern="1200" dirty="0">
                          <a:solidFill>
                            <a:schemeClr val="tx1"/>
                          </a:solidFill>
                          <a:latin typeface="+mn-lt"/>
                          <a:ea typeface="+mn-ea"/>
                          <a:cs typeface="+mn-cs"/>
                          <a:hlinkClick r:id="rId16"/>
                        </a:rPr>
                        <a:t>https://pixabay.com/vectors/peyush-bansal-shark-tank-india-6995125/</a:t>
                      </a:r>
                      <a:endParaRPr lang="en-US" sz="1100" b="0" i="0" kern="1200" dirty="0">
                        <a:solidFill>
                          <a:schemeClr val="tx1"/>
                        </a:solidFill>
                        <a:latin typeface="+mn-lt"/>
                        <a:ea typeface="+mn-ea"/>
                        <a:cs typeface="+mn-cs"/>
                      </a:endParaRPr>
                    </a:p>
                    <a:p>
                      <a:pPr marL="0" indent="0">
                        <a:buNone/>
                      </a:pPr>
                      <a:r>
                        <a:rPr lang="en-US" sz="1100" b="0" i="0" kern="1200" dirty="0">
                          <a:solidFill>
                            <a:schemeClr val="tx1"/>
                          </a:solidFill>
                          <a:latin typeface="+mn-lt"/>
                          <a:ea typeface="+mn-ea"/>
                          <a:cs typeface="+mn-cs"/>
                        </a:rPr>
                        <a:t>&lt;book&gt; - </a:t>
                      </a:r>
                      <a:r>
                        <a:rPr lang="en-US" sz="1100" b="0" i="0" kern="1200" dirty="0">
                          <a:solidFill>
                            <a:schemeClr val="tx1"/>
                          </a:solidFill>
                          <a:latin typeface="+mn-lt"/>
                          <a:ea typeface="+mn-ea"/>
                          <a:cs typeface="+mn-cs"/>
                          <a:hlinkClick r:id="rId17"/>
                        </a:rPr>
                        <a:t>https://pixabay.com/illustrations/read-book-knowledge-study-of-kids-2799820/</a:t>
                      </a:r>
                      <a:endParaRPr lang="en-US" sz="1100" b="0" i="0" kern="1200" dirty="0">
                        <a:solidFill>
                          <a:schemeClr val="tx1"/>
                        </a:solidFill>
                        <a:latin typeface="+mn-lt"/>
                        <a:ea typeface="+mn-ea"/>
                        <a:cs typeface="+mn-cs"/>
                      </a:endParaRPr>
                    </a:p>
                  </a:txBody>
                  <a:tcPr/>
                </a:tc>
                <a:extLst>
                  <a:ext uri="{0D108BD9-81ED-4DB2-BD59-A6C34878D82A}">
                    <a16:rowId xmlns:a16="http://schemas.microsoft.com/office/drawing/2014/main" val="10006"/>
                  </a:ext>
                </a:extLst>
              </a:tr>
            </a:tbl>
          </a:graphicData>
        </a:graphic>
      </p:graphicFrame>
      <p:pic>
        <p:nvPicPr>
          <p:cNvPr id="5" name="Picture 4" descr="A picture containing helmet, light&#10;&#10;Description automatically generated">
            <a:extLst>
              <a:ext uri="{FF2B5EF4-FFF2-40B4-BE49-F238E27FC236}">
                <a16:creationId xmlns:a16="http://schemas.microsoft.com/office/drawing/2014/main" id="{35C61505-EBCF-3B4D-A85A-2AD015690B5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079977" y="1606768"/>
            <a:ext cx="435648" cy="269558"/>
          </a:xfrm>
          <a:prstGeom prst="rect">
            <a:avLst/>
          </a:prstGeom>
        </p:spPr>
      </p:pic>
      <p:pic>
        <p:nvPicPr>
          <p:cNvPr id="6" name="Picture 5" descr="Icon&#10;&#10;Description automatically generated">
            <a:extLst>
              <a:ext uri="{FF2B5EF4-FFF2-40B4-BE49-F238E27FC236}">
                <a16:creationId xmlns:a16="http://schemas.microsoft.com/office/drawing/2014/main" id="{B340DA83-6984-D148-A1CE-158F123C360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54349" y="1677931"/>
            <a:ext cx="479703" cy="23985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0734A56B-ADB5-BD4E-9187-5767A1A8574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58803" y="1653458"/>
            <a:ext cx="288801" cy="288801"/>
          </a:xfrm>
          <a:prstGeom prst="rect">
            <a:avLst/>
          </a:prstGeom>
        </p:spPr>
      </p:pic>
      <p:pic>
        <p:nvPicPr>
          <p:cNvPr id="8" name="Picture 7" descr="A picture containing arrow&#10;&#10;Description automatically generated">
            <a:extLst>
              <a:ext uri="{FF2B5EF4-FFF2-40B4-BE49-F238E27FC236}">
                <a16:creationId xmlns:a16="http://schemas.microsoft.com/office/drawing/2014/main" id="{619EE445-A53D-4B4E-9490-5A62D0E20ABE}"/>
              </a:ext>
            </a:extLst>
          </p:cNvPr>
          <p:cNvPicPr>
            <a:picLocks noChangeAspect="1"/>
          </p:cNvPicPr>
          <p:nvPr/>
        </p:nvPicPr>
        <p:blipFill>
          <a:blip r:embed="rId2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12836" y="1110711"/>
            <a:ext cx="261389" cy="278351"/>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D38EC0ED-531E-A74D-9BFC-E36BAF0F1D8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118123" y="2204864"/>
            <a:ext cx="413425" cy="232552"/>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F24659FD-998C-1042-8092-48C2DAFAC89A}"/>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92404" y="2212648"/>
            <a:ext cx="350163" cy="441151"/>
          </a:xfrm>
          <a:prstGeom prst="rect">
            <a:avLst/>
          </a:prstGeom>
        </p:spPr>
      </p:pic>
      <p:pic>
        <p:nvPicPr>
          <p:cNvPr id="11" name="Picture 10" descr="A close up of a logo&#10;&#10;Description automatically generated">
            <a:extLst>
              <a:ext uri="{FF2B5EF4-FFF2-40B4-BE49-F238E27FC236}">
                <a16:creationId xmlns:a16="http://schemas.microsoft.com/office/drawing/2014/main" id="{32C80080-0B46-5142-AC57-7F4D070AFC5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111808" y="2548065"/>
            <a:ext cx="356057" cy="340480"/>
          </a:xfrm>
          <a:prstGeom prst="rect">
            <a:avLst/>
          </a:prstGeom>
        </p:spPr>
      </p:pic>
      <p:pic>
        <p:nvPicPr>
          <p:cNvPr id="12" name="Picture 11" descr="A picture containing calendar&#10;&#10;Description automatically generated">
            <a:extLst>
              <a:ext uri="{FF2B5EF4-FFF2-40B4-BE49-F238E27FC236}">
                <a16:creationId xmlns:a16="http://schemas.microsoft.com/office/drawing/2014/main" id="{A842D1B9-10E5-544B-AEF8-EB1684A4A85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634063" y="2264840"/>
            <a:ext cx="386874" cy="385666"/>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6B0B5E28-6803-9149-A048-0D3ECD87707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386483" y="3250563"/>
            <a:ext cx="226353" cy="311422"/>
          </a:xfrm>
          <a:prstGeom prst="rect">
            <a:avLst/>
          </a:prstGeom>
        </p:spPr>
      </p:pic>
      <p:pic>
        <p:nvPicPr>
          <p:cNvPr id="14" name="Picture 13" descr="Graphical user interface, calendar&#10;&#10;Description automatically generated">
            <a:extLst>
              <a:ext uri="{FF2B5EF4-FFF2-40B4-BE49-F238E27FC236}">
                <a16:creationId xmlns:a16="http://schemas.microsoft.com/office/drawing/2014/main" id="{C6E9CE24-D60A-C440-A493-0EAE689E563E}"/>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901364" y="3243735"/>
            <a:ext cx="329281" cy="329281"/>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72508790-CECF-3446-B2B5-ABF0186618D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192549" y="3689096"/>
            <a:ext cx="308714" cy="308714"/>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EB5EE652-59C1-EF44-B7FE-7C88A6998D34}"/>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14375" r="16250" b="45406"/>
          <a:stretch/>
        </p:blipFill>
        <p:spPr>
          <a:xfrm>
            <a:off x="2577760" y="4216693"/>
            <a:ext cx="361071" cy="284140"/>
          </a:xfrm>
          <a:prstGeom prst="rect">
            <a:avLst/>
          </a:prstGeom>
        </p:spPr>
      </p:pic>
      <p:pic>
        <p:nvPicPr>
          <p:cNvPr id="20" name="Picture 19">
            <a:extLst>
              <a:ext uri="{FF2B5EF4-FFF2-40B4-BE49-F238E27FC236}">
                <a16:creationId xmlns:a16="http://schemas.microsoft.com/office/drawing/2014/main" id="{0D55A33A-983D-46C7-9318-7138E42215D8}"/>
              </a:ext>
            </a:extLst>
          </p:cNvPr>
          <p:cNvPicPr>
            <a:picLocks noChangeAspect="1"/>
          </p:cNvPicPr>
          <p:nvPr/>
        </p:nvPicPr>
        <p:blipFill>
          <a:blip r:embed="rId30" cstate="print">
            <a:extLst>
              <a:ext uri="{28A0092B-C50C-407E-A947-70E740481C1C}">
                <a14:useLocalDpi xmlns:a14="http://schemas.microsoft.com/office/drawing/2010/main" val="0"/>
              </a:ext>
            </a:extLst>
          </a:blip>
          <a:srcRect/>
          <a:stretch/>
        </p:blipFill>
        <p:spPr>
          <a:xfrm>
            <a:off x="3066004" y="3723331"/>
            <a:ext cx="422348" cy="281917"/>
          </a:xfrm>
          <a:prstGeom prst="rect">
            <a:avLst/>
          </a:prstGeom>
        </p:spPr>
      </p:pic>
      <p:pic>
        <p:nvPicPr>
          <p:cNvPr id="21" name="Picture 20">
            <a:extLst>
              <a:ext uri="{FF2B5EF4-FFF2-40B4-BE49-F238E27FC236}">
                <a16:creationId xmlns:a16="http://schemas.microsoft.com/office/drawing/2014/main" id="{2553432B-0894-4422-BF61-042A12ED40EF}"/>
              </a:ext>
            </a:extLst>
          </p:cNvPr>
          <p:cNvPicPr>
            <a:picLocks noChangeAspect="1"/>
          </p:cNvPicPr>
          <p:nvPr/>
        </p:nvPicPr>
        <p:blipFill>
          <a:blip r:embed="rId31" cstate="print">
            <a:extLst>
              <a:ext uri="{28A0092B-C50C-407E-A947-70E740481C1C}">
                <a14:useLocalDpi xmlns:a14="http://schemas.microsoft.com/office/drawing/2010/main" val="0"/>
              </a:ext>
            </a:extLst>
          </a:blip>
          <a:srcRect/>
          <a:stretch/>
        </p:blipFill>
        <p:spPr>
          <a:xfrm>
            <a:off x="2103870" y="4154009"/>
            <a:ext cx="466823" cy="333705"/>
          </a:xfrm>
          <a:prstGeom prst="rect">
            <a:avLst/>
          </a:prstGeom>
        </p:spPr>
      </p:pic>
      <p:pic>
        <p:nvPicPr>
          <p:cNvPr id="22" name="Picture 21">
            <a:extLst>
              <a:ext uri="{FF2B5EF4-FFF2-40B4-BE49-F238E27FC236}">
                <a16:creationId xmlns:a16="http://schemas.microsoft.com/office/drawing/2014/main" id="{78B7450A-409D-4886-BC86-F9006A8914EF}"/>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p:blipFill>
        <p:spPr>
          <a:xfrm>
            <a:off x="2926505" y="4146949"/>
            <a:ext cx="545386" cy="362171"/>
          </a:xfrm>
          <a:prstGeom prst="rect">
            <a:avLst/>
          </a:prstGeom>
        </p:spPr>
      </p:pic>
      <p:pic>
        <p:nvPicPr>
          <p:cNvPr id="23" name="Picture 22">
            <a:extLst>
              <a:ext uri="{FF2B5EF4-FFF2-40B4-BE49-F238E27FC236}">
                <a16:creationId xmlns:a16="http://schemas.microsoft.com/office/drawing/2014/main" id="{D5144BFB-1FAA-4801-AB9E-2FDB07F8EE40}"/>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p:blipFill>
        <p:spPr>
          <a:xfrm>
            <a:off x="2717332" y="2752343"/>
            <a:ext cx="574391" cy="382926"/>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1212</Words>
  <Application>Microsoft Office PowerPoint</Application>
  <PresentationFormat>Widescreen</PresentationFormat>
  <Paragraphs>109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All About Punctuation Marks</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45</cp:revision>
  <dcterms:created xsi:type="dcterms:W3CDTF">2020-08-28T09:38:22Z</dcterms:created>
  <dcterms:modified xsi:type="dcterms:W3CDTF">2022-03-20T13:14:46Z</dcterms:modified>
</cp:coreProperties>
</file>