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9" r:id="rId4"/>
    <p:sldId id="268" r:id="rId5"/>
    <p:sldId id="265" r:id="rId6"/>
    <p:sldId id="266" r:id="rId7"/>
    <p:sldId id="267"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3D2"/>
    <a:srgbClr val="EAC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005" autoAdjust="0"/>
  </p:normalViewPr>
  <p:slideViewPr>
    <p:cSldViewPr>
      <p:cViewPr varScale="1">
        <p:scale>
          <a:sx n="39" d="100"/>
          <a:sy n="39" d="100"/>
        </p:scale>
        <p:origin x="728" y="2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2/21/2022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https://pixabay.com/illustrations/music-notes-song-melody-5834781/</a:t>
            </a:r>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https://pixabay.com/vectors/pencil-paper-message-office-6938476/</a:t>
            </a:r>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a:p>
        </p:txBody>
      </p:sp>
    </p:spTree>
    <p:extLst>
      <p:ext uri="{BB962C8B-B14F-4D97-AF65-F5344CB8AC3E}">
        <p14:creationId xmlns:p14="http://schemas.microsoft.com/office/powerpoint/2010/main" val="122342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p>
          <a:p>
            <a:pPr rtl="0">
              <a:spcBef>
                <a:spcPts val="0"/>
              </a:spcBef>
              <a:spcAft>
                <a:spcPts val="0"/>
              </a:spcAft>
            </a:pPr>
            <a:r>
              <a:rPr lang="en-GB" sz="1800" b="0" i="0" u="none" strike="noStrike" dirty="0">
                <a:solidFill>
                  <a:srgbClr val="000000"/>
                </a:solidFill>
                <a:effectLst/>
                <a:latin typeface="Calibri" panose="020F0502020204030204" pitchFamily="34" charset="0"/>
              </a:rPr>
              <a:t>Divide the students into 4  groups.                  </a:t>
            </a:r>
            <a:endParaRPr lang="en-GB" b="0" dirty="0">
              <a:effectLst/>
            </a:endParaRPr>
          </a:p>
          <a:p>
            <a:pPr rtl="0">
              <a:spcBef>
                <a:spcPts val="0"/>
              </a:spcBef>
              <a:spcAft>
                <a:spcPts val="0"/>
              </a:spcAft>
            </a:pPr>
            <a:r>
              <a:rPr lang="en-GB" sz="1800" b="0" i="0" u="none" strike="noStrike" dirty="0">
                <a:solidFill>
                  <a:srgbClr val="000000"/>
                </a:solidFill>
                <a:effectLst/>
                <a:latin typeface="Calibri" panose="020F0502020204030204" pitchFamily="34" charset="0"/>
              </a:rPr>
              <a:t>Form group 1 which represents the full stop, group 2 represents capital letter, group 3 represents question mark and group 4 represents a comma.</a:t>
            </a:r>
            <a:endParaRPr lang="en-GB" b="0" dirty="0">
              <a:effectLst/>
            </a:endParaRPr>
          </a:p>
          <a:p>
            <a:pPr rtl="0">
              <a:spcBef>
                <a:spcPts val="0"/>
              </a:spcBef>
              <a:spcAft>
                <a:spcPts val="0"/>
              </a:spcAft>
            </a:pPr>
            <a:r>
              <a:rPr lang="en-GB" sz="1800" b="0" i="0" u="none" strike="noStrike" dirty="0">
                <a:solidFill>
                  <a:srgbClr val="000000"/>
                </a:solidFill>
                <a:effectLst/>
                <a:latin typeface="Calibri" panose="020F0502020204030204" pitchFamily="34" charset="0"/>
              </a:rPr>
              <a:t>Make each group stand against a portion of the wall which should have a picture of the appropriate punctuation mark they represent</a:t>
            </a:r>
            <a:endParaRPr lang="en-IN" b="0" dirty="0"/>
          </a:p>
          <a:p>
            <a:pPr rtl="0"/>
            <a:endParaRPr lang="en-IN" sz="1200" b="0"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Group - Ppt icons</a:t>
            </a:r>
          </a:p>
        </p:txBody>
      </p:sp>
      <p:sp>
        <p:nvSpPr>
          <p:cNvPr id="4" name="Slide Number Placeholder 3"/>
          <p:cNvSpPr>
            <a:spLocks noGrp="1"/>
          </p:cNvSpPr>
          <p:nvPr>
            <p:ph type="sldNum" sz="quarter" idx="10"/>
          </p:nvPr>
        </p:nvSpPr>
        <p:spPr/>
        <p:txBody>
          <a:bodyPr/>
          <a:lstStyle/>
          <a:p>
            <a:fld id="{11E39D27-0626-4BC0-A8BA-864E2E770FDA}"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p>
          <a:p>
            <a:pPr rtl="0"/>
            <a:r>
              <a:rPr lang="en-GB" sz="1800" b="0" i="0" u="none" strike="noStrike" dirty="0">
                <a:solidFill>
                  <a:srgbClr val="000000"/>
                </a:solidFill>
                <a:effectLst/>
                <a:latin typeface="Calibri" panose="020F0502020204030204" pitchFamily="34" charset="0"/>
              </a:rPr>
              <a:t>In the first round, have each group recite the lyrics of the poem</a:t>
            </a:r>
          </a:p>
          <a:p>
            <a:pPr rtl="0"/>
            <a:r>
              <a:rPr lang="en-GB" sz="1800" b="0" i="0" u="none" strike="noStrike" dirty="0">
                <a:solidFill>
                  <a:srgbClr val="000000"/>
                </a:solidFill>
                <a:effectLst/>
                <a:latin typeface="Calibri" panose="020F0502020204030204" pitchFamily="34" charset="0"/>
              </a:rPr>
              <a:t>Have multiple rounds of recitals by shuffling the students who belong to different groups so that at the end, they are a part of all the 4 groups</a:t>
            </a:r>
            <a:br>
              <a:rPr lang="en-IN" sz="1800" b="0" dirty="0"/>
            </a:br>
            <a:endParaRPr lang="en-IN" sz="1800"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https://pixabay.com/illustrations/children-students-teacher-school-6171435/</a:t>
            </a:r>
          </a:p>
        </p:txBody>
      </p:sp>
      <p:sp>
        <p:nvSpPr>
          <p:cNvPr id="4" name="Slide Number Placeholder 3"/>
          <p:cNvSpPr>
            <a:spLocks noGrp="1"/>
          </p:cNvSpPr>
          <p:nvPr>
            <p:ph type="sldNum" sz="quarter" idx="10"/>
          </p:nvPr>
        </p:nvSpPr>
        <p:spPr/>
        <p:txBody>
          <a:bodyPr/>
          <a:lstStyle/>
          <a:p>
            <a:fld id="{11E39D27-0626-4BC0-A8BA-864E2E770FDA}" type="slidenum">
              <a:rPr lang="en-IN" smtClean="0"/>
              <a:pPr/>
              <a:t>4</a:t>
            </a:fld>
            <a:endParaRPr lang="en-IN"/>
          </a:p>
        </p:txBody>
      </p:sp>
    </p:spTree>
    <p:extLst>
      <p:ext uri="{BB962C8B-B14F-4D97-AF65-F5344CB8AC3E}">
        <p14:creationId xmlns:p14="http://schemas.microsoft.com/office/powerpoint/2010/main" val="2899940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https://pixabay.com/illustrations/children-students-teacher-school-6171435/</a:t>
            </a:r>
          </a:p>
        </p:txBody>
      </p:sp>
      <p:sp>
        <p:nvSpPr>
          <p:cNvPr id="4" name="Slide Number Placeholder 3"/>
          <p:cNvSpPr>
            <a:spLocks noGrp="1"/>
          </p:cNvSpPr>
          <p:nvPr>
            <p:ph type="sldNum" sz="quarter" idx="10"/>
          </p:nvPr>
        </p:nvSpPr>
        <p:spPr/>
        <p:txBody>
          <a:bodyPr/>
          <a:lstStyle/>
          <a:p>
            <a:fld id="{11E39D27-0626-4BC0-A8BA-864E2E770FDA}" type="slidenum">
              <a:rPr lang="en-IN" smtClean="0"/>
              <a:pPr/>
              <a:t>5</a:t>
            </a:fld>
            <a:endParaRPr lang="en-IN"/>
          </a:p>
        </p:txBody>
      </p:sp>
    </p:spTree>
    <p:extLst>
      <p:ext uri="{BB962C8B-B14F-4D97-AF65-F5344CB8AC3E}">
        <p14:creationId xmlns:p14="http://schemas.microsoft.com/office/powerpoint/2010/main" val="2284912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https://pixabay.com/illustrations/children-students-teacher-school-6171435/</a:t>
            </a:r>
          </a:p>
        </p:txBody>
      </p:sp>
      <p:sp>
        <p:nvSpPr>
          <p:cNvPr id="4" name="Slide Number Placeholder 3"/>
          <p:cNvSpPr>
            <a:spLocks noGrp="1"/>
          </p:cNvSpPr>
          <p:nvPr>
            <p:ph type="sldNum" sz="quarter" idx="10"/>
          </p:nvPr>
        </p:nvSpPr>
        <p:spPr/>
        <p:txBody>
          <a:bodyPr/>
          <a:lstStyle/>
          <a:p>
            <a:fld id="{11E39D27-0626-4BC0-A8BA-864E2E770FDA}" type="slidenum">
              <a:rPr lang="en-IN" smtClean="0"/>
              <a:pPr/>
              <a:t>6</a:t>
            </a:fld>
            <a:endParaRPr lang="en-IN"/>
          </a:p>
        </p:txBody>
      </p:sp>
    </p:spTree>
    <p:extLst>
      <p:ext uri="{BB962C8B-B14F-4D97-AF65-F5344CB8AC3E}">
        <p14:creationId xmlns:p14="http://schemas.microsoft.com/office/powerpoint/2010/main" val="998124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p>
          <a:p>
            <a:pPr rtl="0"/>
            <a:endParaRPr lang="en-IN" b="0" dirty="0"/>
          </a:p>
          <a:p>
            <a:pPr rtl="0"/>
            <a:br>
              <a:rPr lang="en-IN" sz="1800"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https://pixabay.com/illustrations/children-students-teacher-school-6171435/</a:t>
            </a:r>
          </a:p>
        </p:txBody>
      </p:sp>
      <p:sp>
        <p:nvSpPr>
          <p:cNvPr id="4" name="Slide Number Placeholder 3"/>
          <p:cNvSpPr>
            <a:spLocks noGrp="1"/>
          </p:cNvSpPr>
          <p:nvPr>
            <p:ph type="sldNum" sz="quarter" idx="10"/>
          </p:nvPr>
        </p:nvSpPr>
        <p:spPr/>
        <p:txBody>
          <a:bodyPr/>
          <a:lstStyle/>
          <a:p>
            <a:fld id="{11E39D27-0626-4BC0-A8BA-864E2E770FDA}" type="slidenum">
              <a:rPr lang="en-IN" smtClean="0"/>
              <a:pPr/>
              <a:t>7</a:t>
            </a:fld>
            <a:endParaRPr lang="en-IN"/>
          </a:p>
        </p:txBody>
      </p:sp>
    </p:spTree>
    <p:extLst>
      <p:ext uri="{BB962C8B-B14F-4D97-AF65-F5344CB8AC3E}">
        <p14:creationId xmlns:p14="http://schemas.microsoft.com/office/powerpoint/2010/main" val="3445576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6.png"/><Relationship Id="rId7" Type="http://schemas.openxmlformats.org/officeDocument/2006/relationships/image" Target="../media/image8.sv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7.png"/><Relationship Id="rId5" Type="http://schemas.microsoft.com/office/2007/relationships/hdphoto" Target="../media/hdphoto2.wdp"/><Relationship Id="rId4" Type="http://schemas.openxmlformats.org/officeDocument/2006/relationships/image" Target="../media/image17.png"/><Relationship Id="rId9"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00BCC8B0-8392-4B19-90F0-71BA66D816CB}"/>
              </a:ext>
            </a:extLst>
          </p:cNvPr>
          <p:cNvSpPr txBox="1"/>
          <p:nvPr/>
        </p:nvSpPr>
        <p:spPr>
          <a:xfrm>
            <a:off x="4014897" y="2231494"/>
            <a:ext cx="4007278" cy="2826306"/>
          </a:xfrm>
          <a:prstGeom prst="roundRect">
            <a:avLst/>
          </a:prstGeom>
          <a:solidFill>
            <a:schemeClr val="bg2">
              <a:lumMod val="90000"/>
            </a:schemeClr>
          </a:solidFill>
          <a:ln>
            <a:noFill/>
          </a:ln>
          <a:effectLst>
            <a:outerShdw blurRad="44450" dist="27940" dir="5400000" algn="ctr">
              <a:srgbClr val="000000">
                <a:alpha val="32000"/>
              </a:srgbClr>
            </a:outerShdw>
          </a:effectLst>
          <a:scene3d>
            <a:camera prst="orthographicFront"/>
            <a:lightRig rig="threePt" dir="t"/>
          </a:scene3d>
          <a:sp3d>
            <a:bevelT w="114300" prst="artDeco"/>
          </a:sp3d>
        </p:spPr>
        <p:txBody>
          <a:bodyPr wrap="square" rtlCol="0">
            <a:spAutoFit/>
          </a:bodyPr>
          <a:lstStyle/>
          <a:p>
            <a:pPr algn="ctr"/>
            <a:r>
              <a:rPr lang="en-US" sz="8000" b="1" dirty="0">
                <a:solidFill>
                  <a:schemeClr val="accent4">
                    <a:lumMod val="75000"/>
                  </a:schemeClr>
                </a:solidFill>
              </a:rPr>
              <a:t>ABC</a:t>
            </a:r>
            <a:r>
              <a:rPr lang="en-US" sz="8000" b="1" dirty="0"/>
              <a:t>   </a:t>
            </a:r>
            <a:r>
              <a:rPr lang="en-US" sz="8000" b="1" dirty="0">
                <a:solidFill>
                  <a:schemeClr val="accent5">
                    <a:lumMod val="50000"/>
                  </a:schemeClr>
                </a:solidFill>
              </a:rPr>
              <a:t>.</a:t>
            </a:r>
            <a:r>
              <a:rPr lang="en-US" sz="8000" b="1" dirty="0"/>
              <a:t>    </a:t>
            </a:r>
            <a:r>
              <a:rPr lang="en-US" sz="8000" b="1" dirty="0">
                <a:solidFill>
                  <a:schemeClr val="accent2">
                    <a:lumMod val="75000"/>
                  </a:schemeClr>
                </a:solidFill>
              </a:rPr>
              <a:t>,</a:t>
            </a:r>
            <a:r>
              <a:rPr lang="en-US" sz="8000" b="1" dirty="0"/>
              <a:t>     </a:t>
            </a:r>
            <a:r>
              <a:rPr lang="en-US" sz="8000" b="1" dirty="0">
                <a:solidFill>
                  <a:schemeClr val="bg2">
                    <a:lumMod val="25000"/>
                  </a:schemeClr>
                </a:solidFill>
              </a:rPr>
              <a:t>?</a:t>
            </a:r>
          </a:p>
        </p:txBody>
      </p:sp>
      <p:sp>
        <p:nvSpPr>
          <p:cNvPr id="2" name="Title 1"/>
          <p:cNvSpPr>
            <a:spLocks noGrp="1"/>
          </p:cNvSpPr>
          <p:nvPr>
            <p:ph type="ctrTitle"/>
          </p:nvPr>
        </p:nvSpPr>
        <p:spPr>
          <a:xfrm>
            <a:off x="1122512" y="260648"/>
            <a:ext cx="9718104" cy="1391298"/>
          </a:xfrm>
          <a:solidFill>
            <a:srgbClr val="EAC6C4"/>
          </a:solidFill>
          <a:ln>
            <a:solidFill>
              <a:schemeClr val="tx1"/>
            </a:solidFill>
          </a:ln>
          <a:effectLst/>
          <a:scene3d>
            <a:camera prst="orthographicFront"/>
            <a:lightRig rig="threePt" dir="t"/>
          </a:scene3d>
          <a:sp3d>
            <a:bevelT w="114300" prst="artDeco"/>
          </a:sp3d>
        </p:spPr>
        <p:txBody>
          <a:bodyPr/>
          <a:lstStyle/>
          <a:p>
            <a:r>
              <a:rPr lang="en-IN" b="1" dirty="0"/>
              <a:t>Punctuation Rhyme</a:t>
            </a:r>
          </a:p>
        </p:txBody>
      </p:sp>
      <p:pic>
        <p:nvPicPr>
          <p:cNvPr id="3080" name="Picture 8" descr="Music Notes Song - Free image on Pixabay">
            <a:extLst>
              <a:ext uri="{FF2B5EF4-FFF2-40B4-BE49-F238E27FC236}">
                <a16:creationId xmlns:a16="http://schemas.microsoft.com/office/drawing/2014/main" id="{F6645003-E7AA-4AA0-B158-B6C223BD6EB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2867" y="2088232"/>
            <a:ext cx="1681724" cy="148478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Music Notes Song - Free image on Pixabay">
            <a:extLst>
              <a:ext uri="{FF2B5EF4-FFF2-40B4-BE49-F238E27FC236}">
                <a16:creationId xmlns:a16="http://schemas.microsoft.com/office/drawing/2014/main" id="{9D4A83FF-02B2-4981-880E-F9328DB8F64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0256" y="1944925"/>
            <a:ext cx="1681724" cy="148478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Music Notes Song - Free image on Pixabay">
            <a:extLst>
              <a:ext uri="{FF2B5EF4-FFF2-40B4-BE49-F238E27FC236}">
                <a16:creationId xmlns:a16="http://schemas.microsoft.com/office/drawing/2014/main" id="{0A5AE269-E8D7-4927-ABF1-94857DCAB39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64" y="3573016"/>
            <a:ext cx="1681724" cy="148478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Music Notes Song - Free image on Pixabay">
            <a:extLst>
              <a:ext uri="{FF2B5EF4-FFF2-40B4-BE49-F238E27FC236}">
                <a16:creationId xmlns:a16="http://schemas.microsoft.com/office/drawing/2014/main" id="{CBCB9624-0204-4F11-AE3E-6C6AAF8A15B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52384" y="3593125"/>
            <a:ext cx="1681724" cy="14847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8596C6FD-F236-42D4-AF55-BE5FA7EF4303}"/>
              </a:ext>
            </a:extLst>
          </p:cNvPr>
          <p:cNvSpPr txBox="1"/>
          <p:nvPr/>
        </p:nvSpPr>
        <p:spPr>
          <a:xfrm>
            <a:off x="1143028" y="2384775"/>
            <a:ext cx="1606636" cy="523220"/>
          </a:xfrm>
          <a:prstGeom prst="rect">
            <a:avLst/>
          </a:prstGeom>
          <a:solidFill>
            <a:schemeClr val="tx2">
              <a:lumMod val="20000"/>
              <a:lumOff val="80000"/>
            </a:schemeClr>
          </a:solidFill>
          <a:ln>
            <a:noFill/>
          </a:ln>
          <a:scene3d>
            <a:camera prst="orthographicFront"/>
            <a:lightRig rig="threePt" dir="t"/>
          </a:scene3d>
          <a:sp3d>
            <a:bevelT/>
          </a:sp3d>
        </p:spPr>
        <p:txBody>
          <a:bodyPr wrap="square" rtlCol="0">
            <a:spAutoFit/>
          </a:bodyPr>
          <a:lstStyle/>
          <a:p>
            <a:pPr algn="ctr"/>
            <a:r>
              <a:rPr lang="en-US" sz="2800" dirty="0"/>
              <a:t>Aim</a:t>
            </a:r>
          </a:p>
        </p:txBody>
      </p:sp>
      <p:sp>
        <p:nvSpPr>
          <p:cNvPr id="27" name="TextBox 26">
            <a:extLst>
              <a:ext uri="{FF2B5EF4-FFF2-40B4-BE49-F238E27FC236}">
                <a16:creationId xmlns:a16="http://schemas.microsoft.com/office/drawing/2014/main" id="{1B0689B0-91D6-4571-B3DB-184D71E7F06C}"/>
              </a:ext>
            </a:extLst>
          </p:cNvPr>
          <p:cNvSpPr txBox="1"/>
          <p:nvPr/>
        </p:nvSpPr>
        <p:spPr>
          <a:xfrm>
            <a:off x="3431704" y="2186861"/>
            <a:ext cx="7776864" cy="954107"/>
          </a:xfrm>
          <a:prstGeom prst="rect">
            <a:avLst/>
          </a:prstGeom>
          <a:noFill/>
        </p:spPr>
        <p:txBody>
          <a:bodyPr wrap="square">
            <a:spAutoFit/>
          </a:bodyPr>
          <a:lstStyle/>
          <a:p>
            <a:pPr algn="ctr"/>
            <a:r>
              <a:rPr lang="en-GB" sz="2800" dirty="0"/>
              <a:t>Students will be able to recite the </a:t>
            </a:r>
            <a:r>
              <a:rPr lang="en-GB" sz="2800"/>
              <a:t>poem on </a:t>
            </a:r>
            <a:r>
              <a:rPr lang="en-GB" sz="2800" dirty="0"/>
              <a:t>Punctuation Marks with proper fluency/ enunciation</a:t>
            </a:r>
            <a:endParaRPr lang="en-US" sz="2800" dirty="0"/>
          </a:p>
        </p:txBody>
      </p:sp>
      <p:grpSp>
        <p:nvGrpSpPr>
          <p:cNvPr id="23" name="Group 22">
            <a:extLst>
              <a:ext uri="{FF2B5EF4-FFF2-40B4-BE49-F238E27FC236}">
                <a16:creationId xmlns:a16="http://schemas.microsoft.com/office/drawing/2014/main" id="{AD5FC0DD-25D4-463A-BD8F-B61014BA8556}"/>
              </a:ext>
            </a:extLst>
          </p:cNvPr>
          <p:cNvGrpSpPr/>
          <p:nvPr/>
        </p:nvGrpSpPr>
        <p:grpSpPr>
          <a:xfrm>
            <a:off x="1714542" y="55174"/>
            <a:ext cx="8762916" cy="853546"/>
            <a:chOff x="1725572" y="55174"/>
            <a:chExt cx="8762916" cy="853546"/>
          </a:xfrm>
        </p:grpSpPr>
        <p:grpSp>
          <p:nvGrpSpPr>
            <p:cNvPr id="25" name="Group 24">
              <a:extLst>
                <a:ext uri="{FF2B5EF4-FFF2-40B4-BE49-F238E27FC236}">
                  <a16:creationId xmlns:a16="http://schemas.microsoft.com/office/drawing/2014/main" id="{BBCA2BA5-F4F2-4C76-9EF8-14CF44A36666}"/>
                </a:ext>
              </a:extLst>
            </p:cNvPr>
            <p:cNvGrpSpPr/>
            <p:nvPr/>
          </p:nvGrpSpPr>
          <p:grpSpPr>
            <a:xfrm>
              <a:off x="1725572" y="55174"/>
              <a:ext cx="8762916" cy="853546"/>
              <a:chOff x="1725572" y="55174"/>
              <a:chExt cx="8762916" cy="853546"/>
            </a:xfrm>
          </p:grpSpPr>
          <p:sp>
            <p:nvSpPr>
              <p:cNvPr id="30" name="Rectangle 29">
                <a:extLst>
                  <a:ext uri="{FF2B5EF4-FFF2-40B4-BE49-F238E27FC236}">
                    <a16:creationId xmlns:a16="http://schemas.microsoft.com/office/drawing/2014/main" id="{BACF10C3-B8DE-4256-B71F-D96673C10DF2}"/>
                  </a:ext>
                </a:extLst>
              </p:cNvPr>
              <p:cNvSpPr/>
              <p:nvPr/>
            </p:nvSpPr>
            <p:spPr>
              <a:xfrm>
                <a:off x="2301635" y="123491"/>
                <a:ext cx="8080263" cy="716912"/>
              </a:xfrm>
              <a:prstGeom prst="rect">
                <a:avLst/>
              </a:pr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oogle Shape;471;p10">
                <a:extLst>
                  <a:ext uri="{FF2B5EF4-FFF2-40B4-BE49-F238E27FC236}">
                    <a16:creationId xmlns:a16="http://schemas.microsoft.com/office/drawing/2014/main" id="{CB68692F-C5DC-430F-9262-CA0A472EBEC4}"/>
                  </a:ext>
                </a:extLst>
              </p:cNvPr>
              <p:cNvGrpSpPr/>
              <p:nvPr/>
            </p:nvGrpSpPr>
            <p:grpSpPr>
              <a:xfrm>
                <a:off x="1725572" y="55174"/>
                <a:ext cx="8762916" cy="853546"/>
                <a:chOff x="1742724" y="3344834"/>
                <a:chExt cx="27931192" cy="2720617"/>
              </a:xfrm>
            </p:grpSpPr>
            <p:sp>
              <p:nvSpPr>
                <p:cNvPr id="33" name="Google Shape;472;p10">
                  <a:extLst>
                    <a:ext uri="{FF2B5EF4-FFF2-40B4-BE49-F238E27FC236}">
                      <a16:creationId xmlns:a16="http://schemas.microsoft.com/office/drawing/2014/main" id="{EC5D3FD3-962E-4949-9D22-73238A7640F7}"/>
                    </a:ext>
                  </a:extLst>
                </p:cNvPr>
                <p:cNvSpPr/>
                <p:nvPr/>
              </p:nvSpPr>
              <p:spPr>
                <a:xfrm>
                  <a:off x="27815752" y="3562590"/>
                  <a:ext cx="1858164" cy="2336780"/>
                </a:xfrm>
                <a:prstGeom prst="flowChartDisplay">
                  <a:avLst/>
                </a:prstGeom>
                <a:solidFill>
                  <a:schemeClr val="accent2">
                    <a:lumMod val="40000"/>
                    <a:lumOff val="60000"/>
                  </a:schemeClr>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sp>
              <p:nvSpPr>
                <p:cNvPr id="34" name="Google Shape;474;p10">
                  <a:extLst>
                    <a:ext uri="{FF2B5EF4-FFF2-40B4-BE49-F238E27FC236}">
                      <a16:creationId xmlns:a16="http://schemas.microsoft.com/office/drawing/2014/main" id="{0AC3E953-C067-4393-AC37-7B9C8BA76FC1}"/>
                    </a:ext>
                  </a:extLst>
                </p:cNvPr>
                <p:cNvSpPr>
                  <a:spLocks noChangeAspect="1"/>
                </p:cNvSpPr>
                <p:nvPr/>
              </p:nvSpPr>
              <p:spPr>
                <a:xfrm>
                  <a:off x="1742724" y="3344834"/>
                  <a:ext cx="2720618" cy="2720617"/>
                </a:xfrm>
                <a:custGeom>
                  <a:avLst/>
                  <a:gdLst/>
                  <a:ahLst/>
                  <a:cxnLst/>
                  <a:rect l="l" t="t" r="r" b="b"/>
                  <a:pathLst>
                    <a:path w="1834" h="1834" extrusionOk="0">
                      <a:moveTo>
                        <a:pt x="917" y="0"/>
                      </a:moveTo>
                      <a:lnTo>
                        <a:pt x="917" y="0"/>
                      </a:lnTo>
                      <a:cubicBezTo>
                        <a:pt x="411" y="0"/>
                        <a:pt x="0" y="410"/>
                        <a:pt x="0" y="917"/>
                      </a:cubicBezTo>
                      <a:lnTo>
                        <a:pt x="0" y="917"/>
                      </a:lnTo>
                      <a:cubicBezTo>
                        <a:pt x="0" y="1423"/>
                        <a:pt x="411" y="1833"/>
                        <a:pt x="917" y="1833"/>
                      </a:cubicBezTo>
                      <a:lnTo>
                        <a:pt x="917" y="1833"/>
                      </a:lnTo>
                      <a:cubicBezTo>
                        <a:pt x="1423" y="1833"/>
                        <a:pt x="1833" y="1423"/>
                        <a:pt x="1833" y="917"/>
                      </a:cubicBezTo>
                      <a:lnTo>
                        <a:pt x="1833" y="917"/>
                      </a:lnTo>
                      <a:cubicBezTo>
                        <a:pt x="1833" y="410"/>
                        <a:pt x="1423" y="0"/>
                        <a:pt x="917" y="0"/>
                      </a:cubicBezTo>
                    </a:path>
                  </a:pathLst>
                </a:custGeom>
                <a:solidFill>
                  <a:schemeClr val="bg1">
                    <a:lumMod val="85000"/>
                  </a:schemeClr>
                </a:solidFill>
                <a:ln>
                  <a:noFill/>
                </a:ln>
                <a:effectLst>
                  <a:outerShdw blurRad="50800" dist="38100" algn="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grpSp>
        </p:grpSp>
        <p:sp>
          <p:nvSpPr>
            <p:cNvPr id="26" name="TextBox 25">
              <a:extLst>
                <a:ext uri="{FF2B5EF4-FFF2-40B4-BE49-F238E27FC236}">
                  <a16:creationId xmlns:a16="http://schemas.microsoft.com/office/drawing/2014/main" id="{CEFBCA6E-52DB-4BFA-B5AF-A9B87266E119}"/>
                </a:ext>
              </a:extLst>
            </p:cNvPr>
            <p:cNvSpPr txBox="1"/>
            <p:nvPr/>
          </p:nvSpPr>
          <p:spPr>
            <a:xfrm>
              <a:off x="2579118" y="188640"/>
              <a:ext cx="7024532" cy="646331"/>
            </a:xfrm>
            <a:prstGeom prst="rect">
              <a:avLst/>
            </a:prstGeom>
            <a:noFill/>
          </p:spPr>
          <p:txBody>
            <a:bodyPr wrap="square" rtlCol="0">
              <a:spAutoFit/>
            </a:bodyPr>
            <a:lstStyle/>
            <a:p>
              <a:pPr algn="ctr"/>
              <a:r>
                <a:rPr lang="en-US" sz="3600" dirty="0"/>
                <a:t>Punctuation </a:t>
              </a:r>
            </a:p>
          </p:txBody>
        </p:sp>
        <p:sp>
          <p:nvSpPr>
            <p:cNvPr id="28" name="TextBox 27">
              <a:extLst>
                <a:ext uri="{FF2B5EF4-FFF2-40B4-BE49-F238E27FC236}">
                  <a16:creationId xmlns:a16="http://schemas.microsoft.com/office/drawing/2014/main" id="{C0CDCCB8-2249-4FE8-ADE3-7945E31A1291}"/>
                </a:ext>
              </a:extLst>
            </p:cNvPr>
            <p:cNvSpPr txBox="1"/>
            <p:nvPr/>
          </p:nvSpPr>
          <p:spPr>
            <a:xfrm>
              <a:off x="1733584" y="158781"/>
              <a:ext cx="922921" cy="646331"/>
            </a:xfrm>
            <a:custGeom>
              <a:avLst/>
              <a:gdLst>
                <a:gd name="connsiteX0" fmla="*/ 0 w 1152128"/>
                <a:gd name="connsiteY0" fmla="*/ 454432 h 908864"/>
                <a:gd name="connsiteX1" fmla="*/ 576064 w 1152128"/>
                <a:gd name="connsiteY1" fmla="*/ 0 h 908864"/>
                <a:gd name="connsiteX2" fmla="*/ 1152128 w 1152128"/>
                <a:gd name="connsiteY2" fmla="*/ 454432 h 908864"/>
                <a:gd name="connsiteX3" fmla="*/ 576064 w 1152128"/>
                <a:gd name="connsiteY3" fmla="*/ 908864 h 908864"/>
                <a:gd name="connsiteX4" fmla="*/ 0 w 1152128"/>
                <a:gd name="connsiteY4" fmla="*/ 454432 h 908864"/>
                <a:gd name="connsiteX0" fmla="*/ 0 w 1067349"/>
                <a:gd name="connsiteY0" fmla="*/ 454432 h 908864"/>
                <a:gd name="connsiteX1" fmla="*/ 491285 w 1067349"/>
                <a:gd name="connsiteY1" fmla="*/ 0 h 908864"/>
                <a:gd name="connsiteX2" fmla="*/ 1067349 w 1067349"/>
                <a:gd name="connsiteY2" fmla="*/ 454432 h 908864"/>
                <a:gd name="connsiteX3" fmla="*/ 491285 w 1067349"/>
                <a:gd name="connsiteY3" fmla="*/ 908864 h 908864"/>
                <a:gd name="connsiteX4" fmla="*/ 0 w 1067349"/>
                <a:gd name="connsiteY4" fmla="*/ 454432 h 908864"/>
                <a:gd name="connsiteX0" fmla="*/ 0 w 922014"/>
                <a:gd name="connsiteY0" fmla="*/ 454435 h 908870"/>
                <a:gd name="connsiteX1" fmla="*/ 491285 w 922014"/>
                <a:gd name="connsiteY1" fmla="*/ 3 h 908870"/>
                <a:gd name="connsiteX2" fmla="*/ 922014 w 922014"/>
                <a:gd name="connsiteY2" fmla="*/ 460490 h 908870"/>
                <a:gd name="connsiteX3" fmla="*/ 491285 w 922014"/>
                <a:gd name="connsiteY3" fmla="*/ 908867 h 908870"/>
                <a:gd name="connsiteX4" fmla="*/ 0 w 922014"/>
                <a:gd name="connsiteY4" fmla="*/ 454435 h 908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014" h="908870">
                  <a:moveTo>
                    <a:pt x="0" y="454435"/>
                  </a:moveTo>
                  <a:cubicBezTo>
                    <a:pt x="0" y="203459"/>
                    <a:pt x="337616" y="-1006"/>
                    <a:pt x="491285" y="3"/>
                  </a:cubicBezTo>
                  <a:cubicBezTo>
                    <a:pt x="644954" y="1012"/>
                    <a:pt x="922014" y="209514"/>
                    <a:pt x="922014" y="460490"/>
                  </a:cubicBezTo>
                  <a:cubicBezTo>
                    <a:pt x="922014" y="711466"/>
                    <a:pt x="644954" y="909876"/>
                    <a:pt x="491285" y="908867"/>
                  </a:cubicBezTo>
                  <a:cubicBezTo>
                    <a:pt x="337616" y="907858"/>
                    <a:pt x="0" y="705411"/>
                    <a:pt x="0" y="454435"/>
                  </a:cubicBezTo>
                  <a:close/>
                </a:path>
              </a:pathLst>
            </a:custGeom>
            <a:noFill/>
            <a:ln>
              <a:noFill/>
            </a:ln>
          </p:spPr>
          <p:txBody>
            <a:bodyPr wrap="square">
              <a:spAutoFit/>
            </a:bodyPr>
            <a:lstStyle/>
            <a:p>
              <a:pPr algn="ctr"/>
              <a:r>
                <a:rPr lang="en-US" sz="1800" b="1" dirty="0">
                  <a:solidFill>
                    <a:schemeClr val="accent4">
                      <a:lumMod val="75000"/>
                    </a:schemeClr>
                  </a:solidFill>
                </a:rPr>
                <a:t> ABC</a:t>
              </a:r>
              <a:r>
                <a:rPr lang="en-US" sz="1800" b="1" dirty="0"/>
                <a:t>   </a:t>
              </a:r>
              <a:r>
                <a:rPr lang="en-US" sz="1800" b="1" dirty="0">
                  <a:solidFill>
                    <a:schemeClr val="accent5">
                      <a:lumMod val="50000"/>
                    </a:schemeClr>
                  </a:solidFill>
                </a:rPr>
                <a:t>.</a:t>
              </a:r>
              <a:r>
                <a:rPr lang="en-US" sz="1800" b="1" dirty="0"/>
                <a:t>    </a:t>
              </a:r>
              <a:r>
                <a:rPr lang="en-US" sz="1800" b="1" dirty="0">
                  <a:solidFill>
                    <a:schemeClr val="accent2">
                      <a:lumMod val="75000"/>
                    </a:schemeClr>
                  </a:solidFill>
                </a:rPr>
                <a:t>,</a:t>
              </a:r>
              <a:r>
                <a:rPr lang="en-US" sz="1800" b="1" dirty="0"/>
                <a:t>     </a:t>
              </a:r>
              <a:r>
                <a:rPr lang="en-US" sz="1800" b="1" dirty="0">
                  <a:solidFill>
                    <a:schemeClr val="bg2">
                      <a:lumMod val="25000"/>
                    </a:schemeClr>
                  </a:solidFill>
                </a:rPr>
                <a:t>?</a:t>
              </a:r>
            </a:p>
          </p:txBody>
        </p:sp>
      </p:grpSp>
      <p:grpSp>
        <p:nvGrpSpPr>
          <p:cNvPr id="35" name="Group 34">
            <a:extLst>
              <a:ext uri="{FF2B5EF4-FFF2-40B4-BE49-F238E27FC236}">
                <a16:creationId xmlns:a16="http://schemas.microsoft.com/office/drawing/2014/main" id="{715EE201-A18B-4C7E-9239-29316243DD55}"/>
              </a:ext>
            </a:extLst>
          </p:cNvPr>
          <p:cNvGrpSpPr/>
          <p:nvPr/>
        </p:nvGrpSpPr>
        <p:grpSpPr>
          <a:xfrm>
            <a:off x="1725572" y="55174"/>
            <a:ext cx="8762916" cy="853546"/>
            <a:chOff x="1725572" y="55174"/>
            <a:chExt cx="8762916" cy="853546"/>
          </a:xfrm>
        </p:grpSpPr>
        <p:grpSp>
          <p:nvGrpSpPr>
            <p:cNvPr id="36" name="Group 35">
              <a:extLst>
                <a:ext uri="{FF2B5EF4-FFF2-40B4-BE49-F238E27FC236}">
                  <a16:creationId xmlns:a16="http://schemas.microsoft.com/office/drawing/2014/main" id="{5490571E-42AD-487D-9DF6-0BC0D1068ED0}"/>
                </a:ext>
              </a:extLst>
            </p:cNvPr>
            <p:cNvGrpSpPr/>
            <p:nvPr/>
          </p:nvGrpSpPr>
          <p:grpSpPr>
            <a:xfrm>
              <a:off x="1725572" y="55174"/>
              <a:ext cx="8762916" cy="853546"/>
              <a:chOff x="1725572" y="55174"/>
              <a:chExt cx="8762916" cy="853546"/>
            </a:xfrm>
          </p:grpSpPr>
          <p:sp>
            <p:nvSpPr>
              <p:cNvPr id="39" name="Rectangle 38">
                <a:extLst>
                  <a:ext uri="{FF2B5EF4-FFF2-40B4-BE49-F238E27FC236}">
                    <a16:creationId xmlns:a16="http://schemas.microsoft.com/office/drawing/2014/main" id="{39CFB58F-9409-45D2-8DE5-D9BE48B237EA}"/>
                  </a:ext>
                </a:extLst>
              </p:cNvPr>
              <p:cNvSpPr/>
              <p:nvPr/>
            </p:nvSpPr>
            <p:spPr>
              <a:xfrm>
                <a:off x="2301635" y="123491"/>
                <a:ext cx="8080263" cy="716912"/>
              </a:xfrm>
              <a:prstGeom prst="rect">
                <a:avLst/>
              </a:pr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oogle Shape;471;p10">
                <a:extLst>
                  <a:ext uri="{FF2B5EF4-FFF2-40B4-BE49-F238E27FC236}">
                    <a16:creationId xmlns:a16="http://schemas.microsoft.com/office/drawing/2014/main" id="{C9EB24F6-D801-452A-9B7A-9A48C1A1CDCF}"/>
                  </a:ext>
                </a:extLst>
              </p:cNvPr>
              <p:cNvGrpSpPr/>
              <p:nvPr/>
            </p:nvGrpSpPr>
            <p:grpSpPr>
              <a:xfrm>
                <a:off x="1725572" y="55174"/>
                <a:ext cx="8762916" cy="853546"/>
                <a:chOff x="1742724" y="3344834"/>
                <a:chExt cx="27931192" cy="2720617"/>
              </a:xfrm>
            </p:grpSpPr>
            <p:sp>
              <p:nvSpPr>
                <p:cNvPr id="41" name="Google Shape;472;p10">
                  <a:extLst>
                    <a:ext uri="{FF2B5EF4-FFF2-40B4-BE49-F238E27FC236}">
                      <a16:creationId xmlns:a16="http://schemas.microsoft.com/office/drawing/2014/main" id="{1EF7BEE4-043C-435B-98B0-342C153603AC}"/>
                    </a:ext>
                  </a:extLst>
                </p:cNvPr>
                <p:cNvSpPr/>
                <p:nvPr/>
              </p:nvSpPr>
              <p:spPr>
                <a:xfrm>
                  <a:off x="27815752" y="3562590"/>
                  <a:ext cx="1858164" cy="2336780"/>
                </a:xfrm>
                <a:prstGeom prst="flowChartDisplay">
                  <a:avLst/>
                </a:prstGeom>
                <a:solidFill>
                  <a:schemeClr val="accent2">
                    <a:lumMod val="40000"/>
                    <a:lumOff val="60000"/>
                  </a:schemeClr>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sp>
              <p:nvSpPr>
                <p:cNvPr id="42" name="Google Shape;474;p10">
                  <a:extLst>
                    <a:ext uri="{FF2B5EF4-FFF2-40B4-BE49-F238E27FC236}">
                      <a16:creationId xmlns:a16="http://schemas.microsoft.com/office/drawing/2014/main" id="{99901C69-B225-4F11-A847-518313916B41}"/>
                    </a:ext>
                  </a:extLst>
                </p:cNvPr>
                <p:cNvSpPr>
                  <a:spLocks noChangeAspect="1"/>
                </p:cNvSpPr>
                <p:nvPr/>
              </p:nvSpPr>
              <p:spPr>
                <a:xfrm>
                  <a:off x="1742724" y="3344834"/>
                  <a:ext cx="2720618" cy="2720617"/>
                </a:xfrm>
                <a:custGeom>
                  <a:avLst/>
                  <a:gdLst/>
                  <a:ahLst/>
                  <a:cxnLst/>
                  <a:rect l="l" t="t" r="r" b="b"/>
                  <a:pathLst>
                    <a:path w="1834" h="1834" extrusionOk="0">
                      <a:moveTo>
                        <a:pt x="917" y="0"/>
                      </a:moveTo>
                      <a:lnTo>
                        <a:pt x="917" y="0"/>
                      </a:lnTo>
                      <a:cubicBezTo>
                        <a:pt x="411" y="0"/>
                        <a:pt x="0" y="410"/>
                        <a:pt x="0" y="917"/>
                      </a:cubicBezTo>
                      <a:lnTo>
                        <a:pt x="0" y="917"/>
                      </a:lnTo>
                      <a:cubicBezTo>
                        <a:pt x="0" y="1423"/>
                        <a:pt x="411" y="1833"/>
                        <a:pt x="917" y="1833"/>
                      </a:cubicBezTo>
                      <a:lnTo>
                        <a:pt x="917" y="1833"/>
                      </a:lnTo>
                      <a:cubicBezTo>
                        <a:pt x="1423" y="1833"/>
                        <a:pt x="1833" y="1423"/>
                        <a:pt x="1833" y="917"/>
                      </a:cubicBezTo>
                      <a:lnTo>
                        <a:pt x="1833" y="917"/>
                      </a:lnTo>
                      <a:cubicBezTo>
                        <a:pt x="1833" y="410"/>
                        <a:pt x="1423" y="0"/>
                        <a:pt x="917" y="0"/>
                      </a:cubicBezTo>
                    </a:path>
                  </a:pathLst>
                </a:custGeom>
                <a:solidFill>
                  <a:schemeClr val="bg1">
                    <a:lumMod val="85000"/>
                  </a:schemeClr>
                </a:solidFill>
                <a:ln>
                  <a:noFill/>
                </a:ln>
                <a:effectLst>
                  <a:outerShdw blurRad="50800" dist="38100" algn="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grpSp>
        </p:grpSp>
        <p:sp>
          <p:nvSpPr>
            <p:cNvPr id="37" name="TextBox 36">
              <a:extLst>
                <a:ext uri="{FF2B5EF4-FFF2-40B4-BE49-F238E27FC236}">
                  <a16:creationId xmlns:a16="http://schemas.microsoft.com/office/drawing/2014/main" id="{866F11AB-8888-4ABF-873F-4FF410400EF0}"/>
                </a:ext>
              </a:extLst>
            </p:cNvPr>
            <p:cNvSpPr txBox="1"/>
            <p:nvPr/>
          </p:nvSpPr>
          <p:spPr>
            <a:xfrm>
              <a:off x="2579118" y="188640"/>
              <a:ext cx="7024532" cy="646331"/>
            </a:xfrm>
            <a:prstGeom prst="rect">
              <a:avLst/>
            </a:prstGeom>
            <a:noFill/>
          </p:spPr>
          <p:txBody>
            <a:bodyPr wrap="square" rtlCol="0">
              <a:spAutoFit/>
            </a:bodyPr>
            <a:lstStyle/>
            <a:p>
              <a:pPr algn="ctr"/>
              <a:r>
                <a:rPr lang="en-US" sz="3600" dirty="0"/>
                <a:t>Punctuation </a:t>
              </a:r>
            </a:p>
          </p:txBody>
        </p:sp>
        <p:sp>
          <p:nvSpPr>
            <p:cNvPr id="38" name="TextBox 37">
              <a:extLst>
                <a:ext uri="{FF2B5EF4-FFF2-40B4-BE49-F238E27FC236}">
                  <a16:creationId xmlns:a16="http://schemas.microsoft.com/office/drawing/2014/main" id="{0A917416-2DCC-44CF-BC58-3467F13E70DC}"/>
                </a:ext>
              </a:extLst>
            </p:cNvPr>
            <p:cNvSpPr txBox="1"/>
            <p:nvPr/>
          </p:nvSpPr>
          <p:spPr>
            <a:xfrm>
              <a:off x="1733584" y="158781"/>
              <a:ext cx="922921" cy="646331"/>
            </a:xfrm>
            <a:custGeom>
              <a:avLst/>
              <a:gdLst>
                <a:gd name="connsiteX0" fmla="*/ 0 w 1152128"/>
                <a:gd name="connsiteY0" fmla="*/ 454432 h 908864"/>
                <a:gd name="connsiteX1" fmla="*/ 576064 w 1152128"/>
                <a:gd name="connsiteY1" fmla="*/ 0 h 908864"/>
                <a:gd name="connsiteX2" fmla="*/ 1152128 w 1152128"/>
                <a:gd name="connsiteY2" fmla="*/ 454432 h 908864"/>
                <a:gd name="connsiteX3" fmla="*/ 576064 w 1152128"/>
                <a:gd name="connsiteY3" fmla="*/ 908864 h 908864"/>
                <a:gd name="connsiteX4" fmla="*/ 0 w 1152128"/>
                <a:gd name="connsiteY4" fmla="*/ 454432 h 908864"/>
                <a:gd name="connsiteX0" fmla="*/ 0 w 1067349"/>
                <a:gd name="connsiteY0" fmla="*/ 454432 h 908864"/>
                <a:gd name="connsiteX1" fmla="*/ 491285 w 1067349"/>
                <a:gd name="connsiteY1" fmla="*/ 0 h 908864"/>
                <a:gd name="connsiteX2" fmla="*/ 1067349 w 1067349"/>
                <a:gd name="connsiteY2" fmla="*/ 454432 h 908864"/>
                <a:gd name="connsiteX3" fmla="*/ 491285 w 1067349"/>
                <a:gd name="connsiteY3" fmla="*/ 908864 h 908864"/>
                <a:gd name="connsiteX4" fmla="*/ 0 w 1067349"/>
                <a:gd name="connsiteY4" fmla="*/ 454432 h 908864"/>
                <a:gd name="connsiteX0" fmla="*/ 0 w 922014"/>
                <a:gd name="connsiteY0" fmla="*/ 454435 h 908870"/>
                <a:gd name="connsiteX1" fmla="*/ 491285 w 922014"/>
                <a:gd name="connsiteY1" fmla="*/ 3 h 908870"/>
                <a:gd name="connsiteX2" fmla="*/ 922014 w 922014"/>
                <a:gd name="connsiteY2" fmla="*/ 460490 h 908870"/>
                <a:gd name="connsiteX3" fmla="*/ 491285 w 922014"/>
                <a:gd name="connsiteY3" fmla="*/ 908867 h 908870"/>
                <a:gd name="connsiteX4" fmla="*/ 0 w 922014"/>
                <a:gd name="connsiteY4" fmla="*/ 454435 h 908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014" h="908870">
                  <a:moveTo>
                    <a:pt x="0" y="454435"/>
                  </a:moveTo>
                  <a:cubicBezTo>
                    <a:pt x="0" y="203459"/>
                    <a:pt x="337616" y="-1006"/>
                    <a:pt x="491285" y="3"/>
                  </a:cubicBezTo>
                  <a:cubicBezTo>
                    <a:pt x="644954" y="1012"/>
                    <a:pt x="922014" y="209514"/>
                    <a:pt x="922014" y="460490"/>
                  </a:cubicBezTo>
                  <a:cubicBezTo>
                    <a:pt x="922014" y="711466"/>
                    <a:pt x="644954" y="909876"/>
                    <a:pt x="491285" y="908867"/>
                  </a:cubicBezTo>
                  <a:cubicBezTo>
                    <a:pt x="337616" y="907858"/>
                    <a:pt x="0" y="705411"/>
                    <a:pt x="0" y="454435"/>
                  </a:cubicBezTo>
                  <a:close/>
                </a:path>
              </a:pathLst>
            </a:custGeom>
            <a:noFill/>
            <a:ln>
              <a:noFill/>
            </a:ln>
          </p:spPr>
          <p:txBody>
            <a:bodyPr wrap="square">
              <a:spAutoFit/>
            </a:bodyPr>
            <a:lstStyle/>
            <a:p>
              <a:pPr algn="ctr"/>
              <a:r>
                <a:rPr lang="en-US" sz="1800" b="1" dirty="0">
                  <a:solidFill>
                    <a:schemeClr val="accent4">
                      <a:lumMod val="75000"/>
                    </a:schemeClr>
                  </a:solidFill>
                </a:rPr>
                <a:t> ABC</a:t>
              </a:r>
              <a:r>
                <a:rPr lang="en-US" sz="1800" b="1" dirty="0"/>
                <a:t>   </a:t>
              </a:r>
              <a:r>
                <a:rPr lang="en-US" sz="1800" b="1" dirty="0">
                  <a:solidFill>
                    <a:schemeClr val="accent5">
                      <a:lumMod val="50000"/>
                    </a:schemeClr>
                  </a:solidFill>
                </a:rPr>
                <a:t>.</a:t>
              </a:r>
              <a:r>
                <a:rPr lang="en-US" sz="1800" b="1" dirty="0"/>
                <a:t>    </a:t>
              </a:r>
              <a:r>
                <a:rPr lang="en-US" sz="1800" b="1" dirty="0">
                  <a:solidFill>
                    <a:schemeClr val="accent2">
                      <a:lumMod val="75000"/>
                    </a:schemeClr>
                  </a:solidFill>
                </a:rPr>
                <a:t>,</a:t>
              </a:r>
              <a:r>
                <a:rPr lang="en-US" sz="1800" b="1" dirty="0"/>
                <a:t>     </a:t>
              </a:r>
              <a:r>
                <a:rPr lang="en-US" sz="1800" b="1" dirty="0">
                  <a:solidFill>
                    <a:schemeClr val="bg2">
                      <a:lumMod val="25000"/>
                    </a:schemeClr>
                  </a:solidFill>
                </a:rPr>
                <a:t>?</a:t>
              </a:r>
            </a:p>
          </p:txBody>
        </p:sp>
      </p:grpSp>
      <p:sp>
        <p:nvSpPr>
          <p:cNvPr id="43" name="TextBox 42">
            <a:extLst>
              <a:ext uri="{FF2B5EF4-FFF2-40B4-BE49-F238E27FC236}">
                <a16:creationId xmlns:a16="http://schemas.microsoft.com/office/drawing/2014/main" id="{92DE84B5-9887-4DDA-A3DD-38301C851193}"/>
              </a:ext>
            </a:extLst>
          </p:cNvPr>
          <p:cNvSpPr txBox="1"/>
          <p:nvPr/>
        </p:nvSpPr>
        <p:spPr>
          <a:xfrm>
            <a:off x="1131705" y="3867427"/>
            <a:ext cx="1629282" cy="954107"/>
          </a:xfrm>
          <a:prstGeom prst="rect">
            <a:avLst/>
          </a:prstGeom>
          <a:solidFill>
            <a:schemeClr val="bg1">
              <a:lumMod val="85000"/>
            </a:schemeClr>
          </a:solidFill>
          <a:ln>
            <a:noFill/>
          </a:ln>
          <a:scene3d>
            <a:camera prst="orthographicFront"/>
            <a:lightRig rig="threePt" dir="t"/>
          </a:scene3d>
          <a:sp3d>
            <a:bevelT/>
          </a:sp3d>
        </p:spPr>
        <p:txBody>
          <a:bodyPr wrap="square" rtlCol="0">
            <a:spAutoFit/>
          </a:bodyPr>
          <a:lstStyle/>
          <a:p>
            <a:pPr algn="ctr"/>
            <a:r>
              <a:rPr lang="en-US" sz="2800" dirty="0"/>
              <a:t>Resource</a:t>
            </a:r>
          </a:p>
          <a:p>
            <a:pPr algn="ctr"/>
            <a:r>
              <a:rPr lang="en-US" sz="2800" dirty="0"/>
              <a:t>needed</a:t>
            </a:r>
          </a:p>
        </p:txBody>
      </p:sp>
      <p:sp>
        <p:nvSpPr>
          <p:cNvPr id="2" name="TextBox 1">
            <a:extLst>
              <a:ext uri="{FF2B5EF4-FFF2-40B4-BE49-F238E27FC236}">
                <a16:creationId xmlns:a16="http://schemas.microsoft.com/office/drawing/2014/main" id="{D920AD12-A78C-4E47-9560-072AB868851C}"/>
              </a:ext>
            </a:extLst>
          </p:cNvPr>
          <p:cNvSpPr txBox="1"/>
          <p:nvPr/>
        </p:nvSpPr>
        <p:spPr>
          <a:xfrm>
            <a:off x="3575720" y="3878227"/>
            <a:ext cx="1152128" cy="954107"/>
          </a:xfrm>
          <a:prstGeom prst="rect">
            <a:avLst/>
          </a:prstGeom>
          <a:noFill/>
        </p:spPr>
        <p:txBody>
          <a:bodyPr wrap="square" rtlCol="0">
            <a:spAutoFit/>
          </a:bodyPr>
          <a:lstStyle/>
          <a:p>
            <a:r>
              <a:rPr lang="en-US" sz="2800" dirty="0"/>
              <a:t>Paper </a:t>
            </a:r>
          </a:p>
          <a:p>
            <a:r>
              <a:rPr lang="en-US" sz="2800" dirty="0"/>
              <a:t>Pencil </a:t>
            </a:r>
          </a:p>
        </p:txBody>
      </p:sp>
      <p:pic>
        <p:nvPicPr>
          <p:cNvPr id="1026" name="Picture 2" descr="Pencil, Paper, Message, Office, Annotate, To Write">
            <a:extLst>
              <a:ext uri="{FF2B5EF4-FFF2-40B4-BE49-F238E27FC236}">
                <a16:creationId xmlns:a16="http://schemas.microsoft.com/office/drawing/2014/main" id="{34334B80-9A58-41E6-8B8A-DAA434121D69}"/>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88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943872" y="3501008"/>
            <a:ext cx="2089055" cy="1728192"/>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650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500"/>
                            </p:stCondLst>
                            <p:childTnLst>
                              <p:par>
                                <p:cTn id="13" presetID="22" presetClass="entr" presetSubtype="8" fill="hold" grpId="0" nodeType="afterEffect">
                                  <p:stCondLst>
                                    <p:cond delay="500"/>
                                  </p:stCondLst>
                                  <p:childTnLst>
                                    <p:set>
                                      <p:cBhvr>
                                        <p:cTn id="14" dur="1" fill="hold">
                                          <p:stCondLst>
                                            <p:cond delay="0"/>
                                          </p:stCondLst>
                                        </p:cTn>
                                        <p:tgtEl>
                                          <p:spTgt spid="43"/>
                                        </p:tgtEl>
                                        <p:attrNameLst>
                                          <p:attrName>style.visibility</p:attrName>
                                        </p:attrNameLst>
                                      </p:cBhvr>
                                      <p:to>
                                        <p:strVal val="visible"/>
                                      </p:to>
                                    </p:set>
                                    <p:animEffect transition="in" filter="wipe(left)">
                                      <p:cBhvr>
                                        <p:cTn id="15" dur="500"/>
                                        <p:tgtEl>
                                          <p:spTgt spid="43"/>
                                        </p:tgtEl>
                                      </p:cBhvr>
                                    </p:animEffect>
                                  </p:childTnLst>
                                </p:cTn>
                              </p:par>
                            </p:childTnLst>
                          </p:cTn>
                        </p:par>
                        <p:par>
                          <p:cTn id="16" fill="hold">
                            <p:stCondLst>
                              <p:cond delay="2500"/>
                            </p:stCondLst>
                            <p:childTnLst>
                              <p:par>
                                <p:cTn id="17" presetID="22" presetClass="entr" presetSubtype="8" fill="hold" nodeType="afterEffect">
                                  <p:stCondLst>
                                    <p:cond delay="50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wipe(left)">
                                      <p:cBhvr>
                                        <p:cTn id="19" dur="500"/>
                                        <p:tgtEl>
                                          <p:spTgt spid="2">
                                            <p:txEl>
                                              <p:pRg st="0" end="0"/>
                                            </p:txEl>
                                          </p:spTgt>
                                        </p:tgtEl>
                                      </p:cBhvr>
                                    </p:animEffect>
                                  </p:childTnLst>
                                </p:cTn>
                              </p:par>
                            </p:childTnLst>
                          </p:cTn>
                        </p:par>
                        <p:par>
                          <p:cTn id="20" fill="hold">
                            <p:stCondLst>
                              <p:cond delay="3500"/>
                            </p:stCondLst>
                            <p:childTnLst>
                              <p:par>
                                <p:cTn id="21" presetID="22" presetClass="entr" presetSubtype="8" fill="hold" nodeType="afterEffect">
                                  <p:stCondLst>
                                    <p:cond delay="50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left)">
                                      <p:cBhvr>
                                        <p:cTn id="23" dur="500"/>
                                        <p:tgtEl>
                                          <p:spTgt spid="2">
                                            <p:txEl>
                                              <p:pRg st="1" end="1"/>
                                            </p:txEl>
                                          </p:spTgt>
                                        </p:tgtEl>
                                      </p:cBhvr>
                                    </p:animEffect>
                                  </p:childTnLst>
                                </p:cTn>
                              </p:par>
                            </p:childTnLst>
                          </p:cTn>
                        </p:par>
                        <p:par>
                          <p:cTn id="24" fill="hold">
                            <p:stCondLst>
                              <p:cond delay="4500"/>
                            </p:stCondLst>
                            <p:childTnLst>
                              <p:par>
                                <p:cTn id="25" presetID="53" presetClass="entr" presetSubtype="16" fill="hold" nodeType="afterEffect">
                                  <p:stCondLst>
                                    <p:cond delay="500"/>
                                  </p:stCondLst>
                                  <p:childTnLst>
                                    <p:set>
                                      <p:cBhvr>
                                        <p:cTn id="26" dur="1" fill="hold">
                                          <p:stCondLst>
                                            <p:cond delay="0"/>
                                          </p:stCondLst>
                                        </p:cTn>
                                        <p:tgtEl>
                                          <p:spTgt spid="1026"/>
                                        </p:tgtEl>
                                        <p:attrNameLst>
                                          <p:attrName>style.visibility</p:attrName>
                                        </p:attrNameLst>
                                      </p:cBhvr>
                                      <p:to>
                                        <p:strVal val="visible"/>
                                      </p:to>
                                    </p:set>
                                    <p:anim calcmode="lin" valueType="num">
                                      <p:cBhvr>
                                        <p:cTn id="27" dur="500" fill="hold"/>
                                        <p:tgtEl>
                                          <p:spTgt spid="1026"/>
                                        </p:tgtEl>
                                        <p:attrNameLst>
                                          <p:attrName>ppt_w</p:attrName>
                                        </p:attrNameLst>
                                      </p:cBhvr>
                                      <p:tavLst>
                                        <p:tav tm="0">
                                          <p:val>
                                            <p:fltVal val="0"/>
                                          </p:val>
                                        </p:tav>
                                        <p:tav tm="100000">
                                          <p:val>
                                            <p:strVal val="#ppt_w"/>
                                          </p:val>
                                        </p:tav>
                                      </p:tavLst>
                                    </p:anim>
                                    <p:anim calcmode="lin" valueType="num">
                                      <p:cBhvr>
                                        <p:cTn id="28" dur="500" fill="hold"/>
                                        <p:tgtEl>
                                          <p:spTgt spid="1026"/>
                                        </p:tgtEl>
                                        <p:attrNameLst>
                                          <p:attrName>ppt_h</p:attrName>
                                        </p:attrNameLst>
                                      </p:cBhvr>
                                      <p:tavLst>
                                        <p:tav tm="0">
                                          <p:val>
                                            <p:fltVal val="0"/>
                                          </p:val>
                                        </p:tav>
                                        <p:tav tm="100000">
                                          <p:val>
                                            <p:strVal val="#ppt_h"/>
                                          </p:val>
                                        </p:tav>
                                      </p:tavLst>
                                    </p:anim>
                                    <p:animEffect transition="in" filter="fade">
                                      <p:cBhvr>
                                        <p:cTn id="2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7" grpId="0"/>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EE35AC59-7E09-4B9F-926D-B17EF278AF95}"/>
              </a:ext>
            </a:extLst>
          </p:cNvPr>
          <p:cNvSpPr txBox="1"/>
          <p:nvPr/>
        </p:nvSpPr>
        <p:spPr>
          <a:xfrm>
            <a:off x="3652348" y="1740054"/>
            <a:ext cx="1828800" cy="646331"/>
          </a:xfrm>
          <a:prstGeom prst="rect">
            <a:avLst/>
          </a:prstGeom>
          <a:solidFill>
            <a:schemeClr val="bg1">
              <a:lumMod val="85000"/>
            </a:schemeClr>
          </a:solidFill>
          <a:effectLst/>
          <a:scene3d>
            <a:camera prst="orthographicFront"/>
            <a:lightRig rig="threePt" dir="t"/>
          </a:scene3d>
          <a:sp3d>
            <a:bevelT/>
          </a:sp3d>
        </p:spPr>
        <p:txBody>
          <a:bodyPr wrap="square" rtlCol="0">
            <a:spAutoFit/>
          </a:bodyPr>
          <a:lstStyle/>
          <a:p>
            <a:pPr algn="ctr"/>
            <a:r>
              <a:rPr lang="en-US" sz="3600" b="1" dirty="0"/>
              <a:t>.</a:t>
            </a:r>
          </a:p>
        </p:txBody>
      </p:sp>
      <p:sp>
        <p:nvSpPr>
          <p:cNvPr id="38" name="TextBox 37">
            <a:extLst>
              <a:ext uri="{FF2B5EF4-FFF2-40B4-BE49-F238E27FC236}">
                <a16:creationId xmlns:a16="http://schemas.microsoft.com/office/drawing/2014/main" id="{DCC3D98D-F78D-4A86-8D8B-424998EFA01B}"/>
              </a:ext>
            </a:extLst>
          </p:cNvPr>
          <p:cNvSpPr txBox="1"/>
          <p:nvPr/>
        </p:nvSpPr>
        <p:spPr>
          <a:xfrm>
            <a:off x="6545417" y="1740054"/>
            <a:ext cx="1828800" cy="646331"/>
          </a:xfrm>
          <a:prstGeom prst="rect">
            <a:avLst/>
          </a:prstGeom>
          <a:solidFill>
            <a:schemeClr val="bg1">
              <a:lumMod val="85000"/>
            </a:schemeClr>
          </a:solidFill>
          <a:effectLst/>
          <a:scene3d>
            <a:camera prst="orthographicFront"/>
            <a:lightRig rig="threePt" dir="t"/>
          </a:scene3d>
          <a:sp3d>
            <a:bevelT/>
          </a:sp3d>
        </p:spPr>
        <p:txBody>
          <a:bodyPr wrap="square" rtlCol="0">
            <a:spAutoFit/>
          </a:bodyPr>
          <a:lstStyle/>
          <a:p>
            <a:pPr algn="ctr"/>
            <a:r>
              <a:rPr lang="en-US" sz="3600" b="1" dirty="0"/>
              <a:t>,</a:t>
            </a:r>
          </a:p>
        </p:txBody>
      </p:sp>
      <p:sp>
        <p:nvSpPr>
          <p:cNvPr id="39" name="TextBox 38">
            <a:extLst>
              <a:ext uri="{FF2B5EF4-FFF2-40B4-BE49-F238E27FC236}">
                <a16:creationId xmlns:a16="http://schemas.microsoft.com/office/drawing/2014/main" id="{89D343D0-5762-48F0-8233-85E18231EA6A}"/>
              </a:ext>
            </a:extLst>
          </p:cNvPr>
          <p:cNvSpPr txBox="1"/>
          <p:nvPr/>
        </p:nvSpPr>
        <p:spPr>
          <a:xfrm>
            <a:off x="9282083" y="1740054"/>
            <a:ext cx="1828800" cy="646331"/>
          </a:xfrm>
          <a:prstGeom prst="rect">
            <a:avLst/>
          </a:prstGeom>
          <a:solidFill>
            <a:schemeClr val="bg1">
              <a:lumMod val="85000"/>
            </a:schemeClr>
          </a:solidFill>
          <a:effectLst/>
          <a:scene3d>
            <a:camera prst="orthographicFront"/>
            <a:lightRig rig="threePt" dir="t"/>
          </a:scene3d>
          <a:sp3d>
            <a:bevelT/>
          </a:sp3d>
        </p:spPr>
        <p:txBody>
          <a:bodyPr wrap="square" rtlCol="0" anchor="ctr">
            <a:spAutoFit/>
          </a:bodyPr>
          <a:lstStyle/>
          <a:p>
            <a:pPr algn="ctr"/>
            <a:r>
              <a:rPr lang="en-US" sz="3600" b="1" dirty="0"/>
              <a:t>?</a:t>
            </a:r>
          </a:p>
        </p:txBody>
      </p:sp>
      <p:grpSp>
        <p:nvGrpSpPr>
          <p:cNvPr id="21" name="Group 20">
            <a:extLst>
              <a:ext uri="{FF2B5EF4-FFF2-40B4-BE49-F238E27FC236}">
                <a16:creationId xmlns:a16="http://schemas.microsoft.com/office/drawing/2014/main" id="{28A9CEA9-AF07-4060-B51F-908EC9EF495F}"/>
              </a:ext>
            </a:extLst>
          </p:cNvPr>
          <p:cNvGrpSpPr/>
          <p:nvPr/>
        </p:nvGrpSpPr>
        <p:grpSpPr>
          <a:xfrm>
            <a:off x="1725572" y="55174"/>
            <a:ext cx="8762916" cy="853546"/>
            <a:chOff x="1725572" y="55174"/>
            <a:chExt cx="8762916" cy="853546"/>
          </a:xfrm>
        </p:grpSpPr>
        <p:grpSp>
          <p:nvGrpSpPr>
            <p:cNvPr id="20" name="Group 19">
              <a:extLst>
                <a:ext uri="{FF2B5EF4-FFF2-40B4-BE49-F238E27FC236}">
                  <a16:creationId xmlns:a16="http://schemas.microsoft.com/office/drawing/2014/main" id="{151BFF82-7ABA-487D-A7DB-6DB4FB738393}"/>
                </a:ext>
              </a:extLst>
            </p:cNvPr>
            <p:cNvGrpSpPr/>
            <p:nvPr/>
          </p:nvGrpSpPr>
          <p:grpSpPr>
            <a:xfrm>
              <a:off x="1725572" y="55174"/>
              <a:ext cx="8762916" cy="853546"/>
              <a:chOff x="1725572" y="55174"/>
              <a:chExt cx="8762916" cy="853546"/>
            </a:xfrm>
          </p:grpSpPr>
          <p:sp>
            <p:nvSpPr>
              <p:cNvPr id="12" name="Rectangle 11">
                <a:extLst>
                  <a:ext uri="{FF2B5EF4-FFF2-40B4-BE49-F238E27FC236}">
                    <a16:creationId xmlns:a16="http://schemas.microsoft.com/office/drawing/2014/main" id="{4680EF0D-C56B-47B8-9D48-E93943F50D74}"/>
                  </a:ext>
                </a:extLst>
              </p:cNvPr>
              <p:cNvSpPr/>
              <p:nvPr/>
            </p:nvSpPr>
            <p:spPr>
              <a:xfrm>
                <a:off x="2301635" y="123491"/>
                <a:ext cx="8080263" cy="716912"/>
              </a:xfrm>
              <a:prstGeom prst="rect">
                <a:avLst/>
              </a:pr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oogle Shape;471;p10">
                <a:extLst>
                  <a:ext uri="{FF2B5EF4-FFF2-40B4-BE49-F238E27FC236}">
                    <a16:creationId xmlns:a16="http://schemas.microsoft.com/office/drawing/2014/main" id="{793EE015-E7FF-41B4-B33F-B1BDB99DDC90}"/>
                  </a:ext>
                </a:extLst>
              </p:cNvPr>
              <p:cNvGrpSpPr/>
              <p:nvPr/>
            </p:nvGrpSpPr>
            <p:grpSpPr>
              <a:xfrm>
                <a:off x="1725572" y="55174"/>
                <a:ext cx="8762916" cy="853546"/>
                <a:chOff x="1742724" y="3344834"/>
                <a:chExt cx="27931192" cy="2720617"/>
              </a:xfrm>
            </p:grpSpPr>
            <p:sp>
              <p:nvSpPr>
                <p:cNvPr id="14" name="Google Shape;472;p10">
                  <a:extLst>
                    <a:ext uri="{FF2B5EF4-FFF2-40B4-BE49-F238E27FC236}">
                      <a16:creationId xmlns:a16="http://schemas.microsoft.com/office/drawing/2014/main" id="{630ADF73-3D3D-464C-A4E9-6C1FEA957691}"/>
                    </a:ext>
                  </a:extLst>
                </p:cNvPr>
                <p:cNvSpPr/>
                <p:nvPr/>
              </p:nvSpPr>
              <p:spPr>
                <a:xfrm>
                  <a:off x="27815752" y="3562590"/>
                  <a:ext cx="1858164" cy="2336780"/>
                </a:xfrm>
                <a:prstGeom prst="flowChartDisplay">
                  <a:avLst/>
                </a:prstGeom>
                <a:solidFill>
                  <a:schemeClr val="accent2">
                    <a:lumMod val="40000"/>
                    <a:lumOff val="60000"/>
                  </a:schemeClr>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sp>
              <p:nvSpPr>
                <p:cNvPr id="15" name="Google Shape;474;p10">
                  <a:extLst>
                    <a:ext uri="{FF2B5EF4-FFF2-40B4-BE49-F238E27FC236}">
                      <a16:creationId xmlns:a16="http://schemas.microsoft.com/office/drawing/2014/main" id="{E425C3F2-C159-4981-9EE9-6EC6A6257309}"/>
                    </a:ext>
                  </a:extLst>
                </p:cNvPr>
                <p:cNvSpPr>
                  <a:spLocks noChangeAspect="1"/>
                </p:cNvSpPr>
                <p:nvPr/>
              </p:nvSpPr>
              <p:spPr>
                <a:xfrm>
                  <a:off x="1742724" y="3344834"/>
                  <a:ext cx="2720618" cy="2720617"/>
                </a:xfrm>
                <a:custGeom>
                  <a:avLst/>
                  <a:gdLst/>
                  <a:ahLst/>
                  <a:cxnLst/>
                  <a:rect l="l" t="t" r="r" b="b"/>
                  <a:pathLst>
                    <a:path w="1834" h="1834" extrusionOk="0">
                      <a:moveTo>
                        <a:pt x="917" y="0"/>
                      </a:moveTo>
                      <a:lnTo>
                        <a:pt x="917" y="0"/>
                      </a:lnTo>
                      <a:cubicBezTo>
                        <a:pt x="411" y="0"/>
                        <a:pt x="0" y="410"/>
                        <a:pt x="0" y="917"/>
                      </a:cubicBezTo>
                      <a:lnTo>
                        <a:pt x="0" y="917"/>
                      </a:lnTo>
                      <a:cubicBezTo>
                        <a:pt x="0" y="1423"/>
                        <a:pt x="411" y="1833"/>
                        <a:pt x="917" y="1833"/>
                      </a:cubicBezTo>
                      <a:lnTo>
                        <a:pt x="917" y="1833"/>
                      </a:lnTo>
                      <a:cubicBezTo>
                        <a:pt x="1423" y="1833"/>
                        <a:pt x="1833" y="1423"/>
                        <a:pt x="1833" y="917"/>
                      </a:cubicBezTo>
                      <a:lnTo>
                        <a:pt x="1833" y="917"/>
                      </a:lnTo>
                      <a:cubicBezTo>
                        <a:pt x="1833" y="410"/>
                        <a:pt x="1423" y="0"/>
                        <a:pt x="917" y="0"/>
                      </a:cubicBezTo>
                    </a:path>
                  </a:pathLst>
                </a:custGeom>
                <a:solidFill>
                  <a:schemeClr val="bg1">
                    <a:lumMod val="85000"/>
                  </a:schemeClr>
                </a:solidFill>
                <a:ln>
                  <a:noFill/>
                </a:ln>
                <a:effectLst>
                  <a:outerShdw blurRad="50800" dist="38100" algn="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grpSp>
        </p:grpSp>
        <p:sp>
          <p:nvSpPr>
            <p:cNvPr id="16" name="TextBox 15">
              <a:extLst>
                <a:ext uri="{FF2B5EF4-FFF2-40B4-BE49-F238E27FC236}">
                  <a16:creationId xmlns:a16="http://schemas.microsoft.com/office/drawing/2014/main" id="{098F7D60-CC09-4E09-807A-BC8F3E8BFD82}"/>
                </a:ext>
              </a:extLst>
            </p:cNvPr>
            <p:cNvSpPr txBox="1"/>
            <p:nvPr/>
          </p:nvSpPr>
          <p:spPr>
            <a:xfrm>
              <a:off x="2579118" y="188640"/>
              <a:ext cx="7024532" cy="646331"/>
            </a:xfrm>
            <a:prstGeom prst="rect">
              <a:avLst/>
            </a:prstGeom>
            <a:noFill/>
          </p:spPr>
          <p:txBody>
            <a:bodyPr wrap="square" rtlCol="0">
              <a:spAutoFit/>
            </a:bodyPr>
            <a:lstStyle/>
            <a:p>
              <a:pPr algn="ctr"/>
              <a:r>
                <a:rPr lang="en-US" sz="3600" dirty="0"/>
                <a:t>Punctuation </a:t>
              </a:r>
            </a:p>
          </p:txBody>
        </p:sp>
        <p:sp>
          <p:nvSpPr>
            <p:cNvPr id="19" name="TextBox 18">
              <a:extLst>
                <a:ext uri="{FF2B5EF4-FFF2-40B4-BE49-F238E27FC236}">
                  <a16:creationId xmlns:a16="http://schemas.microsoft.com/office/drawing/2014/main" id="{C7AFBB36-FB0C-4366-9108-DEC4895A95E0}"/>
                </a:ext>
              </a:extLst>
            </p:cNvPr>
            <p:cNvSpPr txBox="1"/>
            <p:nvPr/>
          </p:nvSpPr>
          <p:spPr>
            <a:xfrm>
              <a:off x="1733584" y="158781"/>
              <a:ext cx="922921" cy="646331"/>
            </a:xfrm>
            <a:custGeom>
              <a:avLst/>
              <a:gdLst>
                <a:gd name="connsiteX0" fmla="*/ 0 w 1152128"/>
                <a:gd name="connsiteY0" fmla="*/ 454432 h 908864"/>
                <a:gd name="connsiteX1" fmla="*/ 576064 w 1152128"/>
                <a:gd name="connsiteY1" fmla="*/ 0 h 908864"/>
                <a:gd name="connsiteX2" fmla="*/ 1152128 w 1152128"/>
                <a:gd name="connsiteY2" fmla="*/ 454432 h 908864"/>
                <a:gd name="connsiteX3" fmla="*/ 576064 w 1152128"/>
                <a:gd name="connsiteY3" fmla="*/ 908864 h 908864"/>
                <a:gd name="connsiteX4" fmla="*/ 0 w 1152128"/>
                <a:gd name="connsiteY4" fmla="*/ 454432 h 908864"/>
                <a:gd name="connsiteX0" fmla="*/ 0 w 1067349"/>
                <a:gd name="connsiteY0" fmla="*/ 454432 h 908864"/>
                <a:gd name="connsiteX1" fmla="*/ 491285 w 1067349"/>
                <a:gd name="connsiteY1" fmla="*/ 0 h 908864"/>
                <a:gd name="connsiteX2" fmla="*/ 1067349 w 1067349"/>
                <a:gd name="connsiteY2" fmla="*/ 454432 h 908864"/>
                <a:gd name="connsiteX3" fmla="*/ 491285 w 1067349"/>
                <a:gd name="connsiteY3" fmla="*/ 908864 h 908864"/>
                <a:gd name="connsiteX4" fmla="*/ 0 w 1067349"/>
                <a:gd name="connsiteY4" fmla="*/ 454432 h 908864"/>
                <a:gd name="connsiteX0" fmla="*/ 0 w 922014"/>
                <a:gd name="connsiteY0" fmla="*/ 454435 h 908870"/>
                <a:gd name="connsiteX1" fmla="*/ 491285 w 922014"/>
                <a:gd name="connsiteY1" fmla="*/ 3 h 908870"/>
                <a:gd name="connsiteX2" fmla="*/ 922014 w 922014"/>
                <a:gd name="connsiteY2" fmla="*/ 460490 h 908870"/>
                <a:gd name="connsiteX3" fmla="*/ 491285 w 922014"/>
                <a:gd name="connsiteY3" fmla="*/ 908867 h 908870"/>
                <a:gd name="connsiteX4" fmla="*/ 0 w 922014"/>
                <a:gd name="connsiteY4" fmla="*/ 454435 h 908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014" h="908870">
                  <a:moveTo>
                    <a:pt x="0" y="454435"/>
                  </a:moveTo>
                  <a:cubicBezTo>
                    <a:pt x="0" y="203459"/>
                    <a:pt x="337616" y="-1006"/>
                    <a:pt x="491285" y="3"/>
                  </a:cubicBezTo>
                  <a:cubicBezTo>
                    <a:pt x="644954" y="1012"/>
                    <a:pt x="922014" y="209514"/>
                    <a:pt x="922014" y="460490"/>
                  </a:cubicBezTo>
                  <a:cubicBezTo>
                    <a:pt x="922014" y="711466"/>
                    <a:pt x="644954" y="909876"/>
                    <a:pt x="491285" y="908867"/>
                  </a:cubicBezTo>
                  <a:cubicBezTo>
                    <a:pt x="337616" y="907858"/>
                    <a:pt x="0" y="705411"/>
                    <a:pt x="0" y="454435"/>
                  </a:cubicBezTo>
                  <a:close/>
                </a:path>
              </a:pathLst>
            </a:custGeom>
            <a:noFill/>
            <a:ln>
              <a:noFill/>
            </a:ln>
          </p:spPr>
          <p:txBody>
            <a:bodyPr wrap="square">
              <a:spAutoFit/>
            </a:bodyPr>
            <a:lstStyle/>
            <a:p>
              <a:pPr algn="ctr"/>
              <a:r>
                <a:rPr lang="en-US" sz="1800" b="1" dirty="0">
                  <a:solidFill>
                    <a:schemeClr val="accent4">
                      <a:lumMod val="75000"/>
                    </a:schemeClr>
                  </a:solidFill>
                </a:rPr>
                <a:t> ABC</a:t>
              </a:r>
              <a:r>
                <a:rPr lang="en-US" sz="1800" b="1" dirty="0"/>
                <a:t>   </a:t>
              </a:r>
              <a:r>
                <a:rPr lang="en-US" sz="1800" b="1" dirty="0">
                  <a:solidFill>
                    <a:schemeClr val="accent5">
                      <a:lumMod val="50000"/>
                    </a:schemeClr>
                  </a:solidFill>
                </a:rPr>
                <a:t>.</a:t>
              </a:r>
              <a:r>
                <a:rPr lang="en-US" sz="1800" b="1" dirty="0"/>
                <a:t>    </a:t>
              </a:r>
              <a:r>
                <a:rPr lang="en-US" sz="1800" b="1" dirty="0">
                  <a:solidFill>
                    <a:schemeClr val="accent2">
                      <a:lumMod val="75000"/>
                    </a:schemeClr>
                  </a:solidFill>
                </a:rPr>
                <a:t>,</a:t>
              </a:r>
              <a:r>
                <a:rPr lang="en-US" sz="1800" b="1" dirty="0"/>
                <a:t>     </a:t>
              </a:r>
              <a:r>
                <a:rPr lang="en-US" sz="1800" b="1" dirty="0">
                  <a:solidFill>
                    <a:schemeClr val="bg2">
                      <a:lumMod val="25000"/>
                    </a:schemeClr>
                  </a:solidFill>
                </a:rPr>
                <a:t>?</a:t>
              </a:r>
            </a:p>
          </p:txBody>
        </p:sp>
      </p:grpSp>
      <p:sp>
        <p:nvSpPr>
          <p:cNvPr id="22" name="TextBox 21">
            <a:extLst>
              <a:ext uri="{FF2B5EF4-FFF2-40B4-BE49-F238E27FC236}">
                <a16:creationId xmlns:a16="http://schemas.microsoft.com/office/drawing/2014/main" id="{B2791696-E443-4C6E-9F57-070F0C0A9B97}"/>
              </a:ext>
            </a:extLst>
          </p:cNvPr>
          <p:cNvSpPr txBox="1"/>
          <p:nvPr/>
        </p:nvSpPr>
        <p:spPr>
          <a:xfrm>
            <a:off x="929193" y="5243267"/>
            <a:ext cx="1512168" cy="830997"/>
          </a:xfrm>
          <a:prstGeom prst="rect">
            <a:avLst/>
          </a:prstGeom>
          <a:solidFill>
            <a:schemeClr val="accent2">
              <a:lumMod val="20000"/>
              <a:lumOff val="80000"/>
            </a:schemeClr>
          </a:solidFill>
          <a:ln>
            <a:solidFill>
              <a:schemeClr val="tx1">
                <a:lumMod val="65000"/>
                <a:lumOff val="35000"/>
              </a:schemeClr>
            </a:solidFill>
          </a:ln>
        </p:spPr>
        <p:txBody>
          <a:bodyPr wrap="square" rtlCol="0">
            <a:spAutoFit/>
          </a:bodyPr>
          <a:lstStyle/>
          <a:p>
            <a:pPr algn="ctr"/>
            <a:r>
              <a:rPr lang="en-US" sz="2400" dirty="0"/>
              <a:t>Capital Letters </a:t>
            </a:r>
          </a:p>
        </p:txBody>
      </p:sp>
      <p:sp>
        <p:nvSpPr>
          <p:cNvPr id="23" name="TextBox 22">
            <a:extLst>
              <a:ext uri="{FF2B5EF4-FFF2-40B4-BE49-F238E27FC236}">
                <a16:creationId xmlns:a16="http://schemas.microsoft.com/office/drawing/2014/main" id="{031892CD-F0F2-4E54-B0C0-5AE42067CD0A}"/>
              </a:ext>
            </a:extLst>
          </p:cNvPr>
          <p:cNvSpPr txBox="1"/>
          <p:nvPr/>
        </p:nvSpPr>
        <p:spPr>
          <a:xfrm>
            <a:off x="9404395" y="5243267"/>
            <a:ext cx="1584176" cy="830997"/>
          </a:xfrm>
          <a:prstGeom prst="rect">
            <a:avLst/>
          </a:prstGeom>
          <a:solidFill>
            <a:schemeClr val="bg2"/>
          </a:solidFill>
          <a:ln>
            <a:solidFill>
              <a:schemeClr val="tx1">
                <a:lumMod val="65000"/>
                <a:lumOff val="35000"/>
              </a:schemeClr>
            </a:solidFill>
          </a:ln>
        </p:spPr>
        <p:txBody>
          <a:bodyPr wrap="square" rtlCol="0">
            <a:spAutoFit/>
          </a:bodyPr>
          <a:lstStyle/>
          <a:p>
            <a:pPr algn="ctr"/>
            <a:r>
              <a:rPr lang="en-US" sz="2400" dirty="0"/>
              <a:t>Question mark</a:t>
            </a:r>
          </a:p>
        </p:txBody>
      </p:sp>
      <p:sp>
        <p:nvSpPr>
          <p:cNvPr id="24" name="TextBox 23">
            <a:extLst>
              <a:ext uri="{FF2B5EF4-FFF2-40B4-BE49-F238E27FC236}">
                <a16:creationId xmlns:a16="http://schemas.microsoft.com/office/drawing/2014/main" id="{59D6E0A1-103A-425F-AECA-E1A09F682428}"/>
              </a:ext>
            </a:extLst>
          </p:cNvPr>
          <p:cNvSpPr txBox="1"/>
          <p:nvPr/>
        </p:nvSpPr>
        <p:spPr>
          <a:xfrm>
            <a:off x="6703733" y="5243267"/>
            <a:ext cx="1512168" cy="832104"/>
          </a:xfrm>
          <a:prstGeom prst="rect">
            <a:avLst/>
          </a:prstGeom>
          <a:solidFill>
            <a:schemeClr val="accent6">
              <a:lumMod val="20000"/>
              <a:lumOff val="80000"/>
            </a:schemeClr>
          </a:solidFill>
          <a:ln>
            <a:solidFill>
              <a:schemeClr val="tx1">
                <a:lumMod val="65000"/>
                <a:lumOff val="35000"/>
              </a:schemeClr>
            </a:solidFill>
          </a:ln>
        </p:spPr>
        <p:txBody>
          <a:bodyPr wrap="square" rtlCol="0" anchor="ctr">
            <a:spAutoFit/>
          </a:bodyPr>
          <a:lstStyle/>
          <a:p>
            <a:pPr algn="ctr"/>
            <a:r>
              <a:rPr lang="en-US" sz="2400" dirty="0"/>
              <a:t>Comma</a:t>
            </a:r>
          </a:p>
        </p:txBody>
      </p:sp>
      <p:sp>
        <p:nvSpPr>
          <p:cNvPr id="25" name="TextBox 24">
            <a:extLst>
              <a:ext uri="{FF2B5EF4-FFF2-40B4-BE49-F238E27FC236}">
                <a16:creationId xmlns:a16="http://schemas.microsoft.com/office/drawing/2014/main" id="{E2C353FD-4C0B-43EF-BAE6-8CDEE56A1941}"/>
              </a:ext>
            </a:extLst>
          </p:cNvPr>
          <p:cNvSpPr txBox="1"/>
          <p:nvPr/>
        </p:nvSpPr>
        <p:spPr>
          <a:xfrm>
            <a:off x="3810664" y="5243267"/>
            <a:ext cx="1512168" cy="832104"/>
          </a:xfrm>
          <a:prstGeom prst="rect">
            <a:avLst/>
          </a:prstGeom>
          <a:blipFill>
            <a:blip r:embed="rId3"/>
            <a:tile tx="0" ty="0" sx="100000" sy="100000" flip="none" algn="tl"/>
          </a:blipFill>
          <a:ln>
            <a:solidFill>
              <a:schemeClr val="tx1">
                <a:lumMod val="65000"/>
                <a:lumOff val="35000"/>
              </a:schemeClr>
            </a:solidFill>
          </a:ln>
        </p:spPr>
        <p:txBody>
          <a:bodyPr wrap="square" rtlCol="0" anchor="ctr">
            <a:spAutoFit/>
          </a:bodyPr>
          <a:lstStyle/>
          <a:p>
            <a:pPr algn="ctr"/>
            <a:r>
              <a:rPr lang="en-US" sz="2400" dirty="0"/>
              <a:t>Full stop</a:t>
            </a:r>
          </a:p>
        </p:txBody>
      </p:sp>
      <p:pic>
        <p:nvPicPr>
          <p:cNvPr id="27" name="Graphic 26" descr="Group with solid fill">
            <a:extLst>
              <a:ext uri="{FF2B5EF4-FFF2-40B4-BE49-F238E27FC236}">
                <a16:creationId xmlns:a16="http://schemas.microsoft.com/office/drawing/2014/main" id="{5AFF3816-8A0F-409A-B319-59351B2F72E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5132" y="2365001"/>
            <a:ext cx="2780291" cy="2780291"/>
          </a:xfrm>
          <a:prstGeom prst="rect">
            <a:avLst/>
          </a:prstGeom>
        </p:spPr>
      </p:pic>
      <p:pic>
        <p:nvPicPr>
          <p:cNvPr id="30" name="Graphic 29" descr="Group with solid fill">
            <a:extLst>
              <a:ext uri="{FF2B5EF4-FFF2-40B4-BE49-F238E27FC236}">
                <a16:creationId xmlns:a16="http://schemas.microsoft.com/office/drawing/2014/main" id="{ABF7446A-EAF1-48F2-9793-72D89B06466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806338" y="2365001"/>
            <a:ext cx="2780291" cy="2780291"/>
          </a:xfrm>
          <a:prstGeom prst="rect">
            <a:avLst/>
          </a:prstGeom>
        </p:spPr>
      </p:pic>
      <p:pic>
        <p:nvPicPr>
          <p:cNvPr id="31" name="Graphic 30" descr="Group with solid fill">
            <a:extLst>
              <a:ext uri="{FF2B5EF4-FFF2-40B4-BE49-F238E27FC236}">
                <a16:creationId xmlns:a16="http://schemas.microsoft.com/office/drawing/2014/main" id="{EB42D3A2-1CE8-47A8-84B9-589C210019A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69672" y="2365001"/>
            <a:ext cx="2780291" cy="2780291"/>
          </a:xfrm>
          <a:prstGeom prst="rect">
            <a:avLst/>
          </a:prstGeom>
        </p:spPr>
      </p:pic>
      <p:pic>
        <p:nvPicPr>
          <p:cNvPr id="32" name="Graphic 31" descr="Group with solid fill">
            <a:extLst>
              <a:ext uri="{FF2B5EF4-FFF2-40B4-BE49-F238E27FC236}">
                <a16:creationId xmlns:a16="http://schemas.microsoft.com/office/drawing/2014/main" id="{9F960955-2AD2-4E60-9142-14ABAAB6D83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176603" y="2365001"/>
            <a:ext cx="2780291" cy="2780291"/>
          </a:xfrm>
          <a:prstGeom prst="rect">
            <a:avLst/>
          </a:prstGeom>
        </p:spPr>
      </p:pic>
      <p:sp>
        <p:nvSpPr>
          <p:cNvPr id="29" name="TextBox 28">
            <a:extLst>
              <a:ext uri="{FF2B5EF4-FFF2-40B4-BE49-F238E27FC236}">
                <a16:creationId xmlns:a16="http://schemas.microsoft.com/office/drawing/2014/main" id="{D8F2525B-47FE-4F96-9EB1-91A3185C440C}"/>
              </a:ext>
            </a:extLst>
          </p:cNvPr>
          <p:cNvSpPr txBox="1"/>
          <p:nvPr/>
        </p:nvSpPr>
        <p:spPr>
          <a:xfrm>
            <a:off x="770877" y="1740054"/>
            <a:ext cx="1828800" cy="649224"/>
          </a:xfrm>
          <a:prstGeom prst="rect">
            <a:avLst/>
          </a:prstGeom>
          <a:solidFill>
            <a:schemeClr val="bg1">
              <a:lumMod val="85000"/>
            </a:schemeClr>
          </a:solidFill>
          <a:effectLst/>
          <a:scene3d>
            <a:camera prst="orthographicFront"/>
            <a:lightRig rig="threePt" dir="t"/>
          </a:scene3d>
          <a:sp3d>
            <a:bevelT/>
          </a:sp3d>
        </p:spPr>
        <p:txBody>
          <a:bodyPr wrap="square" rtlCol="0" anchor="ctr">
            <a:spAutoFit/>
          </a:bodyPr>
          <a:lstStyle/>
          <a:p>
            <a:pPr algn="ctr"/>
            <a:r>
              <a:rPr lang="en-US" b="1" dirty="0">
                <a:solidFill>
                  <a:schemeClr val="bg2">
                    <a:lumMod val="10000"/>
                  </a:schemeClr>
                </a:solidFill>
              </a:rPr>
              <a:t>ABC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50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anim calcmode="lin" valueType="num">
                                      <p:cBhvr>
                                        <p:cTn id="14" dur="1000" fill="hold"/>
                                        <p:tgtEl>
                                          <p:spTgt spid="32"/>
                                        </p:tgtEl>
                                        <p:attrNameLst>
                                          <p:attrName>ppt_x</p:attrName>
                                        </p:attrNameLst>
                                      </p:cBhvr>
                                      <p:tavLst>
                                        <p:tav tm="0">
                                          <p:val>
                                            <p:strVal val="#ppt_x"/>
                                          </p:val>
                                        </p:tav>
                                        <p:tav tm="100000">
                                          <p:val>
                                            <p:strVal val="#ppt_x"/>
                                          </p:val>
                                        </p:tav>
                                      </p:tavLst>
                                    </p:anim>
                                    <p:anim calcmode="lin" valueType="num">
                                      <p:cBhvr>
                                        <p:cTn id="15" dur="1000" fill="hold"/>
                                        <p:tgtEl>
                                          <p:spTgt spid="32"/>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2" presetClass="entr" presetSubtype="0" fill="hold" nodeType="afterEffect">
                                  <p:stCondLst>
                                    <p:cond delay="50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1000"/>
                                        <p:tgtEl>
                                          <p:spTgt spid="31"/>
                                        </p:tgtEl>
                                      </p:cBhvr>
                                    </p:animEffect>
                                    <p:anim calcmode="lin" valueType="num">
                                      <p:cBhvr>
                                        <p:cTn id="20" dur="1000" fill="hold"/>
                                        <p:tgtEl>
                                          <p:spTgt spid="31"/>
                                        </p:tgtEl>
                                        <p:attrNameLst>
                                          <p:attrName>ppt_x</p:attrName>
                                        </p:attrNameLst>
                                      </p:cBhvr>
                                      <p:tavLst>
                                        <p:tav tm="0">
                                          <p:val>
                                            <p:strVal val="#ppt_x"/>
                                          </p:val>
                                        </p:tav>
                                        <p:tav tm="100000">
                                          <p:val>
                                            <p:strVal val="#ppt_x"/>
                                          </p:val>
                                        </p:tav>
                                      </p:tavLst>
                                    </p:anim>
                                    <p:anim calcmode="lin" valueType="num">
                                      <p:cBhvr>
                                        <p:cTn id="21" dur="1000" fill="hold"/>
                                        <p:tgtEl>
                                          <p:spTgt spid="31"/>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2" presetClass="entr" presetSubtype="0" fill="hold" nodeType="afterEffect">
                                  <p:stCondLst>
                                    <p:cond delay="50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childTnLst>
                          </p:cTn>
                        </p:par>
                        <p:par>
                          <p:cTn id="28" fill="hold">
                            <p:stCondLst>
                              <p:cond delay="5500"/>
                            </p:stCondLst>
                            <p:childTnLst>
                              <p:par>
                                <p:cTn id="29" presetID="53" presetClass="entr" presetSubtype="16" fill="hold" grpId="0" nodeType="afterEffect">
                                  <p:stCondLst>
                                    <p:cond delay="50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6500"/>
                            </p:stCondLst>
                            <p:childTnLst>
                              <p:par>
                                <p:cTn id="35" presetID="17" presetClass="entr" presetSubtype="10" fill="hold" grpId="1"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strVal val="#ppt_h"/>
                                          </p:val>
                                        </p:tav>
                                        <p:tav tm="100000">
                                          <p:val>
                                            <p:strVal val="#ppt_h"/>
                                          </p:val>
                                        </p:tav>
                                      </p:tavLst>
                                    </p:anim>
                                  </p:childTnLst>
                                </p:cTn>
                              </p:par>
                            </p:childTnLst>
                          </p:cTn>
                        </p:par>
                        <p:par>
                          <p:cTn id="39" fill="hold">
                            <p:stCondLst>
                              <p:cond delay="7000"/>
                            </p:stCondLst>
                            <p:childTnLst>
                              <p:par>
                                <p:cTn id="40" presetID="53" presetClass="entr" presetSubtype="16" fill="hold" grpId="0" nodeType="afterEffect">
                                  <p:stCondLst>
                                    <p:cond delay="500"/>
                                  </p:stCondLst>
                                  <p:childTnLst>
                                    <p:set>
                                      <p:cBhvr>
                                        <p:cTn id="41" dur="1" fill="hold">
                                          <p:stCondLst>
                                            <p:cond delay="0"/>
                                          </p:stCondLst>
                                        </p:cTn>
                                        <p:tgtEl>
                                          <p:spTgt spid="25"/>
                                        </p:tgtEl>
                                        <p:attrNameLst>
                                          <p:attrName>style.visibility</p:attrName>
                                        </p:attrNameLst>
                                      </p:cBhvr>
                                      <p:to>
                                        <p:strVal val="visible"/>
                                      </p:to>
                                    </p:set>
                                    <p:anim calcmode="lin" valueType="num">
                                      <p:cBhvr>
                                        <p:cTn id="42" dur="500" fill="hold"/>
                                        <p:tgtEl>
                                          <p:spTgt spid="25"/>
                                        </p:tgtEl>
                                        <p:attrNameLst>
                                          <p:attrName>ppt_w</p:attrName>
                                        </p:attrNameLst>
                                      </p:cBhvr>
                                      <p:tavLst>
                                        <p:tav tm="0">
                                          <p:val>
                                            <p:fltVal val="0"/>
                                          </p:val>
                                        </p:tav>
                                        <p:tav tm="100000">
                                          <p:val>
                                            <p:strVal val="#ppt_w"/>
                                          </p:val>
                                        </p:tav>
                                      </p:tavLst>
                                    </p:anim>
                                    <p:anim calcmode="lin" valueType="num">
                                      <p:cBhvr>
                                        <p:cTn id="43" dur="500" fill="hold"/>
                                        <p:tgtEl>
                                          <p:spTgt spid="25"/>
                                        </p:tgtEl>
                                        <p:attrNameLst>
                                          <p:attrName>ppt_h</p:attrName>
                                        </p:attrNameLst>
                                      </p:cBhvr>
                                      <p:tavLst>
                                        <p:tav tm="0">
                                          <p:val>
                                            <p:fltVal val="0"/>
                                          </p:val>
                                        </p:tav>
                                        <p:tav tm="100000">
                                          <p:val>
                                            <p:strVal val="#ppt_h"/>
                                          </p:val>
                                        </p:tav>
                                      </p:tavLst>
                                    </p:anim>
                                    <p:animEffect transition="in" filter="fade">
                                      <p:cBhvr>
                                        <p:cTn id="44" dur="500"/>
                                        <p:tgtEl>
                                          <p:spTgt spid="25"/>
                                        </p:tgtEl>
                                      </p:cBhvr>
                                    </p:animEffect>
                                  </p:childTnLst>
                                </p:cTn>
                              </p:par>
                            </p:childTnLst>
                          </p:cTn>
                        </p:par>
                        <p:par>
                          <p:cTn id="45" fill="hold">
                            <p:stCondLst>
                              <p:cond delay="8000"/>
                            </p:stCondLst>
                            <p:childTnLst>
                              <p:par>
                                <p:cTn id="46" presetID="17" presetClass="entr" presetSubtype="10" fill="hold" grpId="1" nodeType="after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p:cTn id="48" dur="500" fill="hold"/>
                                        <p:tgtEl>
                                          <p:spTgt spid="35"/>
                                        </p:tgtEl>
                                        <p:attrNameLst>
                                          <p:attrName>ppt_w</p:attrName>
                                        </p:attrNameLst>
                                      </p:cBhvr>
                                      <p:tavLst>
                                        <p:tav tm="0">
                                          <p:val>
                                            <p:fltVal val="0"/>
                                          </p:val>
                                        </p:tav>
                                        <p:tav tm="100000">
                                          <p:val>
                                            <p:strVal val="#ppt_w"/>
                                          </p:val>
                                        </p:tav>
                                      </p:tavLst>
                                    </p:anim>
                                    <p:anim calcmode="lin" valueType="num">
                                      <p:cBhvr>
                                        <p:cTn id="49" dur="500" fill="hold"/>
                                        <p:tgtEl>
                                          <p:spTgt spid="35"/>
                                        </p:tgtEl>
                                        <p:attrNameLst>
                                          <p:attrName>ppt_h</p:attrName>
                                        </p:attrNameLst>
                                      </p:cBhvr>
                                      <p:tavLst>
                                        <p:tav tm="0">
                                          <p:val>
                                            <p:strVal val="#ppt_h"/>
                                          </p:val>
                                        </p:tav>
                                        <p:tav tm="100000">
                                          <p:val>
                                            <p:strVal val="#ppt_h"/>
                                          </p:val>
                                        </p:tav>
                                      </p:tavLst>
                                    </p:anim>
                                  </p:childTnLst>
                                </p:cTn>
                              </p:par>
                            </p:childTnLst>
                          </p:cTn>
                        </p:par>
                        <p:par>
                          <p:cTn id="50" fill="hold">
                            <p:stCondLst>
                              <p:cond delay="8500"/>
                            </p:stCondLst>
                            <p:childTnLst>
                              <p:par>
                                <p:cTn id="51" presetID="53" presetClass="entr" presetSubtype="16" fill="hold" grpId="0" nodeType="afterEffect">
                                  <p:stCondLst>
                                    <p:cond delay="500"/>
                                  </p:stCondLst>
                                  <p:childTnLst>
                                    <p:set>
                                      <p:cBhvr>
                                        <p:cTn id="52" dur="1" fill="hold">
                                          <p:stCondLst>
                                            <p:cond delay="0"/>
                                          </p:stCondLst>
                                        </p:cTn>
                                        <p:tgtEl>
                                          <p:spTgt spid="24"/>
                                        </p:tgtEl>
                                        <p:attrNameLst>
                                          <p:attrName>style.visibility</p:attrName>
                                        </p:attrNameLst>
                                      </p:cBhvr>
                                      <p:to>
                                        <p:strVal val="visible"/>
                                      </p:to>
                                    </p:set>
                                    <p:anim calcmode="lin" valueType="num">
                                      <p:cBhvr>
                                        <p:cTn id="53" dur="500" fill="hold"/>
                                        <p:tgtEl>
                                          <p:spTgt spid="24"/>
                                        </p:tgtEl>
                                        <p:attrNameLst>
                                          <p:attrName>ppt_w</p:attrName>
                                        </p:attrNameLst>
                                      </p:cBhvr>
                                      <p:tavLst>
                                        <p:tav tm="0">
                                          <p:val>
                                            <p:fltVal val="0"/>
                                          </p:val>
                                        </p:tav>
                                        <p:tav tm="100000">
                                          <p:val>
                                            <p:strVal val="#ppt_w"/>
                                          </p:val>
                                        </p:tav>
                                      </p:tavLst>
                                    </p:anim>
                                    <p:anim calcmode="lin" valueType="num">
                                      <p:cBhvr>
                                        <p:cTn id="54" dur="500" fill="hold"/>
                                        <p:tgtEl>
                                          <p:spTgt spid="24"/>
                                        </p:tgtEl>
                                        <p:attrNameLst>
                                          <p:attrName>ppt_h</p:attrName>
                                        </p:attrNameLst>
                                      </p:cBhvr>
                                      <p:tavLst>
                                        <p:tav tm="0">
                                          <p:val>
                                            <p:fltVal val="0"/>
                                          </p:val>
                                        </p:tav>
                                        <p:tav tm="100000">
                                          <p:val>
                                            <p:strVal val="#ppt_h"/>
                                          </p:val>
                                        </p:tav>
                                      </p:tavLst>
                                    </p:anim>
                                    <p:animEffect transition="in" filter="fade">
                                      <p:cBhvr>
                                        <p:cTn id="55" dur="500"/>
                                        <p:tgtEl>
                                          <p:spTgt spid="24"/>
                                        </p:tgtEl>
                                      </p:cBhvr>
                                    </p:animEffect>
                                  </p:childTnLst>
                                </p:cTn>
                              </p:par>
                            </p:childTnLst>
                          </p:cTn>
                        </p:par>
                        <p:par>
                          <p:cTn id="56" fill="hold">
                            <p:stCondLst>
                              <p:cond delay="9500"/>
                            </p:stCondLst>
                            <p:childTnLst>
                              <p:par>
                                <p:cTn id="57" presetID="17" presetClass="entr" presetSubtype="10"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 calcmode="lin" valueType="num">
                                      <p:cBhvr>
                                        <p:cTn id="59" dur="500" fill="hold"/>
                                        <p:tgtEl>
                                          <p:spTgt spid="38"/>
                                        </p:tgtEl>
                                        <p:attrNameLst>
                                          <p:attrName>ppt_w</p:attrName>
                                        </p:attrNameLst>
                                      </p:cBhvr>
                                      <p:tavLst>
                                        <p:tav tm="0">
                                          <p:val>
                                            <p:fltVal val="0"/>
                                          </p:val>
                                        </p:tav>
                                        <p:tav tm="100000">
                                          <p:val>
                                            <p:strVal val="#ppt_w"/>
                                          </p:val>
                                        </p:tav>
                                      </p:tavLst>
                                    </p:anim>
                                    <p:anim calcmode="lin" valueType="num">
                                      <p:cBhvr>
                                        <p:cTn id="60" dur="500" fill="hold"/>
                                        <p:tgtEl>
                                          <p:spTgt spid="38"/>
                                        </p:tgtEl>
                                        <p:attrNameLst>
                                          <p:attrName>ppt_h</p:attrName>
                                        </p:attrNameLst>
                                      </p:cBhvr>
                                      <p:tavLst>
                                        <p:tav tm="0">
                                          <p:val>
                                            <p:strVal val="#ppt_h"/>
                                          </p:val>
                                        </p:tav>
                                        <p:tav tm="100000">
                                          <p:val>
                                            <p:strVal val="#ppt_h"/>
                                          </p:val>
                                        </p:tav>
                                      </p:tavLst>
                                    </p:anim>
                                  </p:childTnLst>
                                </p:cTn>
                              </p:par>
                            </p:childTnLst>
                          </p:cTn>
                        </p:par>
                        <p:par>
                          <p:cTn id="61" fill="hold">
                            <p:stCondLst>
                              <p:cond delay="10000"/>
                            </p:stCondLst>
                            <p:childTnLst>
                              <p:par>
                                <p:cTn id="62" presetID="53" presetClass="entr" presetSubtype="16" fill="hold" grpId="0" nodeType="afterEffect">
                                  <p:stCondLst>
                                    <p:cond delay="500"/>
                                  </p:stCondLst>
                                  <p:childTnLst>
                                    <p:set>
                                      <p:cBhvr>
                                        <p:cTn id="63" dur="1" fill="hold">
                                          <p:stCondLst>
                                            <p:cond delay="0"/>
                                          </p:stCondLst>
                                        </p:cTn>
                                        <p:tgtEl>
                                          <p:spTgt spid="23"/>
                                        </p:tgtEl>
                                        <p:attrNameLst>
                                          <p:attrName>style.visibility</p:attrName>
                                        </p:attrNameLst>
                                      </p:cBhvr>
                                      <p:to>
                                        <p:strVal val="visible"/>
                                      </p:to>
                                    </p:set>
                                    <p:anim calcmode="lin" valueType="num">
                                      <p:cBhvr>
                                        <p:cTn id="64" dur="500" fill="hold"/>
                                        <p:tgtEl>
                                          <p:spTgt spid="23"/>
                                        </p:tgtEl>
                                        <p:attrNameLst>
                                          <p:attrName>ppt_w</p:attrName>
                                        </p:attrNameLst>
                                      </p:cBhvr>
                                      <p:tavLst>
                                        <p:tav tm="0">
                                          <p:val>
                                            <p:fltVal val="0"/>
                                          </p:val>
                                        </p:tav>
                                        <p:tav tm="100000">
                                          <p:val>
                                            <p:strVal val="#ppt_w"/>
                                          </p:val>
                                        </p:tav>
                                      </p:tavLst>
                                    </p:anim>
                                    <p:anim calcmode="lin" valueType="num">
                                      <p:cBhvr>
                                        <p:cTn id="65" dur="500" fill="hold"/>
                                        <p:tgtEl>
                                          <p:spTgt spid="23"/>
                                        </p:tgtEl>
                                        <p:attrNameLst>
                                          <p:attrName>ppt_h</p:attrName>
                                        </p:attrNameLst>
                                      </p:cBhvr>
                                      <p:tavLst>
                                        <p:tav tm="0">
                                          <p:val>
                                            <p:fltVal val="0"/>
                                          </p:val>
                                        </p:tav>
                                        <p:tav tm="100000">
                                          <p:val>
                                            <p:strVal val="#ppt_h"/>
                                          </p:val>
                                        </p:tav>
                                      </p:tavLst>
                                    </p:anim>
                                    <p:animEffect transition="in" filter="fade">
                                      <p:cBhvr>
                                        <p:cTn id="66" dur="500"/>
                                        <p:tgtEl>
                                          <p:spTgt spid="23"/>
                                        </p:tgtEl>
                                      </p:cBhvr>
                                    </p:animEffect>
                                  </p:childTnLst>
                                </p:cTn>
                              </p:par>
                            </p:childTnLst>
                          </p:cTn>
                        </p:par>
                        <p:par>
                          <p:cTn id="67" fill="hold">
                            <p:stCondLst>
                              <p:cond delay="11000"/>
                            </p:stCondLst>
                            <p:childTnLst>
                              <p:par>
                                <p:cTn id="68" presetID="17" presetClass="entr" presetSubtype="10" fill="hold" grpId="0" nodeType="afterEffect">
                                  <p:stCondLst>
                                    <p:cond delay="500"/>
                                  </p:stCondLst>
                                  <p:childTnLst>
                                    <p:set>
                                      <p:cBhvr>
                                        <p:cTn id="69" dur="1" fill="hold">
                                          <p:stCondLst>
                                            <p:cond delay="0"/>
                                          </p:stCondLst>
                                        </p:cTn>
                                        <p:tgtEl>
                                          <p:spTgt spid="39"/>
                                        </p:tgtEl>
                                        <p:attrNameLst>
                                          <p:attrName>style.visibility</p:attrName>
                                        </p:attrNameLst>
                                      </p:cBhvr>
                                      <p:to>
                                        <p:strVal val="visible"/>
                                      </p:to>
                                    </p:set>
                                    <p:anim calcmode="lin" valueType="num">
                                      <p:cBhvr>
                                        <p:cTn id="70" dur="500" fill="hold"/>
                                        <p:tgtEl>
                                          <p:spTgt spid="39"/>
                                        </p:tgtEl>
                                        <p:attrNameLst>
                                          <p:attrName>ppt_w</p:attrName>
                                        </p:attrNameLst>
                                      </p:cBhvr>
                                      <p:tavLst>
                                        <p:tav tm="0">
                                          <p:val>
                                            <p:fltVal val="0"/>
                                          </p:val>
                                        </p:tav>
                                        <p:tav tm="100000">
                                          <p:val>
                                            <p:strVal val="#ppt_w"/>
                                          </p:val>
                                        </p:tav>
                                      </p:tavLst>
                                    </p:anim>
                                    <p:anim calcmode="lin" valueType="num">
                                      <p:cBhvr>
                                        <p:cTn id="71" dur="500" fill="hold"/>
                                        <p:tgtEl>
                                          <p:spTgt spid="3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1" animBg="1"/>
      <p:bldP spid="38" grpId="0" animBg="1"/>
      <p:bldP spid="39" grpId="0" animBg="1"/>
      <p:bldP spid="22" grpId="0" animBg="1"/>
      <p:bldP spid="23" grpId="0" animBg="1"/>
      <p:bldP spid="24" grpId="0" animBg="1"/>
      <p:bldP spid="25" grpId="0" animBg="1"/>
      <p:bldP spid="2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CD508C-BF97-42E5-98F8-AC1F2754FFF8}"/>
              </a:ext>
            </a:extLst>
          </p:cNvPr>
          <p:cNvSpPr txBox="1"/>
          <p:nvPr/>
        </p:nvSpPr>
        <p:spPr>
          <a:xfrm>
            <a:off x="1199456" y="1369482"/>
            <a:ext cx="10153128" cy="4119036"/>
          </a:xfrm>
          <a:prstGeom prst="rect">
            <a:avLst/>
          </a:prstGeom>
          <a:solidFill>
            <a:schemeClr val="bg1">
              <a:lumMod val="95000"/>
            </a:schemeClr>
          </a:solidFill>
        </p:spPr>
        <p:txBody>
          <a:bodyPr wrap="square" rtlCol="0">
            <a:spAutoFit/>
          </a:bodyPr>
          <a:lstStyle/>
          <a:p>
            <a:endParaRPr lang="en-US" dirty="0"/>
          </a:p>
        </p:txBody>
      </p:sp>
      <p:grpSp>
        <p:nvGrpSpPr>
          <p:cNvPr id="21" name="Group 20">
            <a:extLst>
              <a:ext uri="{FF2B5EF4-FFF2-40B4-BE49-F238E27FC236}">
                <a16:creationId xmlns:a16="http://schemas.microsoft.com/office/drawing/2014/main" id="{28A9CEA9-AF07-4060-B51F-908EC9EF495F}"/>
              </a:ext>
            </a:extLst>
          </p:cNvPr>
          <p:cNvGrpSpPr/>
          <p:nvPr/>
        </p:nvGrpSpPr>
        <p:grpSpPr>
          <a:xfrm>
            <a:off x="1725572" y="55174"/>
            <a:ext cx="8762916" cy="853546"/>
            <a:chOff x="1725572" y="55174"/>
            <a:chExt cx="8762916" cy="853546"/>
          </a:xfrm>
        </p:grpSpPr>
        <p:grpSp>
          <p:nvGrpSpPr>
            <p:cNvPr id="20" name="Group 19">
              <a:extLst>
                <a:ext uri="{FF2B5EF4-FFF2-40B4-BE49-F238E27FC236}">
                  <a16:creationId xmlns:a16="http://schemas.microsoft.com/office/drawing/2014/main" id="{151BFF82-7ABA-487D-A7DB-6DB4FB738393}"/>
                </a:ext>
              </a:extLst>
            </p:cNvPr>
            <p:cNvGrpSpPr/>
            <p:nvPr/>
          </p:nvGrpSpPr>
          <p:grpSpPr>
            <a:xfrm>
              <a:off x="1725572" y="55174"/>
              <a:ext cx="8762916" cy="853546"/>
              <a:chOff x="1725572" y="55174"/>
              <a:chExt cx="8762916" cy="853546"/>
            </a:xfrm>
          </p:grpSpPr>
          <p:sp>
            <p:nvSpPr>
              <p:cNvPr id="12" name="Rectangle 11">
                <a:extLst>
                  <a:ext uri="{FF2B5EF4-FFF2-40B4-BE49-F238E27FC236}">
                    <a16:creationId xmlns:a16="http://schemas.microsoft.com/office/drawing/2014/main" id="{4680EF0D-C56B-47B8-9D48-E93943F50D74}"/>
                  </a:ext>
                </a:extLst>
              </p:cNvPr>
              <p:cNvSpPr/>
              <p:nvPr/>
            </p:nvSpPr>
            <p:spPr>
              <a:xfrm>
                <a:off x="2301635" y="123491"/>
                <a:ext cx="8080263" cy="716912"/>
              </a:xfrm>
              <a:prstGeom prst="rect">
                <a:avLst/>
              </a:pr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oogle Shape;471;p10">
                <a:extLst>
                  <a:ext uri="{FF2B5EF4-FFF2-40B4-BE49-F238E27FC236}">
                    <a16:creationId xmlns:a16="http://schemas.microsoft.com/office/drawing/2014/main" id="{793EE015-E7FF-41B4-B33F-B1BDB99DDC90}"/>
                  </a:ext>
                </a:extLst>
              </p:cNvPr>
              <p:cNvGrpSpPr/>
              <p:nvPr/>
            </p:nvGrpSpPr>
            <p:grpSpPr>
              <a:xfrm>
                <a:off x="1725572" y="55174"/>
                <a:ext cx="8762916" cy="853546"/>
                <a:chOff x="1742724" y="3344834"/>
                <a:chExt cx="27931192" cy="2720617"/>
              </a:xfrm>
            </p:grpSpPr>
            <p:sp>
              <p:nvSpPr>
                <p:cNvPr id="14" name="Google Shape;472;p10">
                  <a:extLst>
                    <a:ext uri="{FF2B5EF4-FFF2-40B4-BE49-F238E27FC236}">
                      <a16:creationId xmlns:a16="http://schemas.microsoft.com/office/drawing/2014/main" id="{630ADF73-3D3D-464C-A4E9-6C1FEA957691}"/>
                    </a:ext>
                  </a:extLst>
                </p:cNvPr>
                <p:cNvSpPr/>
                <p:nvPr/>
              </p:nvSpPr>
              <p:spPr>
                <a:xfrm>
                  <a:off x="27815752" y="3562590"/>
                  <a:ext cx="1858164" cy="2336780"/>
                </a:xfrm>
                <a:prstGeom prst="flowChartDisplay">
                  <a:avLst/>
                </a:prstGeom>
                <a:solidFill>
                  <a:schemeClr val="accent2">
                    <a:lumMod val="40000"/>
                    <a:lumOff val="60000"/>
                  </a:schemeClr>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sp>
              <p:nvSpPr>
                <p:cNvPr id="15" name="Google Shape;474;p10">
                  <a:extLst>
                    <a:ext uri="{FF2B5EF4-FFF2-40B4-BE49-F238E27FC236}">
                      <a16:creationId xmlns:a16="http://schemas.microsoft.com/office/drawing/2014/main" id="{E425C3F2-C159-4981-9EE9-6EC6A6257309}"/>
                    </a:ext>
                  </a:extLst>
                </p:cNvPr>
                <p:cNvSpPr>
                  <a:spLocks noChangeAspect="1"/>
                </p:cNvSpPr>
                <p:nvPr/>
              </p:nvSpPr>
              <p:spPr>
                <a:xfrm>
                  <a:off x="1742724" y="3344834"/>
                  <a:ext cx="2720618" cy="2720617"/>
                </a:xfrm>
                <a:custGeom>
                  <a:avLst/>
                  <a:gdLst/>
                  <a:ahLst/>
                  <a:cxnLst/>
                  <a:rect l="l" t="t" r="r" b="b"/>
                  <a:pathLst>
                    <a:path w="1834" h="1834" extrusionOk="0">
                      <a:moveTo>
                        <a:pt x="917" y="0"/>
                      </a:moveTo>
                      <a:lnTo>
                        <a:pt x="917" y="0"/>
                      </a:lnTo>
                      <a:cubicBezTo>
                        <a:pt x="411" y="0"/>
                        <a:pt x="0" y="410"/>
                        <a:pt x="0" y="917"/>
                      </a:cubicBezTo>
                      <a:lnTo>
                        <a:pt x="0" y="917"/>
                      </a:lnTo>
                      <a:cubicBezTo>
                        <a:pt x="0" y="1423"/>
                        <a:pt x="411" y="1833"/>
                        <a:pt x="917" y="1833"/>
                      </a:cubicBezTo>
                      <a:lnTo>
                        <a:pt x="917" y="1833"/>
                      </a:lnTo>
                      <a:cubicBezTo>
                        <a:pt x="1423" y="1833"/>
                        <a:pt x="1833" y="1423"/>
                        <a:pt x="1833" y="917"/>
                      </a:cubicBezTo>
                      <a:lnTo>
                        <a:pt x="1833" y="917"/>
                      </a:lnTo>
                      <a:cubicBezTo>
                        <a:pt x="1833" y="410"/>
                        <a:pt x="1423" y="0"/>
                        <a:pt x="917" y="0"/>
                      </a:cubicBezTo>
                    </a:path>
                  </a:pathLst>
                </a:custGeom>
                <a:solidFill>
                  <a:schemeClr val="bg1">
                    <a:lumMod val="85000"/>
                  </a:schemeClr>
                </a:solidFill>
                <a:ln>
                  <a:noFill/>
                </a:ln>
                <a:effectLst>
                  <a:outerShdw blurRad="50800" dist="38100" algn="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grpSp>
        </p:grpSp>
        <p:sp>
          <p:nvSpPr>
            <p:cNvPr id="16" name="TextBox 15">
              <a:extLst>
                <a:ext uri="{FF2B5EF4-FFF2-40B4-BE49-F238E27FC236}">
                  <a16:creationId xmlns:a16="http://schemas.microsoft.com/office/drawing/2014/main" id="{098F7D60-CC09-4E09-807A-BC8F3E8BFD82}"/>
                </a:ext>
              </a:extLst>
            </p:cNvPr>
            <p:cNvSpPr txBox="1"/>
            <p:nvPr/>
          </p:nvSpPr>
          <p:spPr>
            <a:xfrm>
              <a:off x="2579118" y="188640"/>
              <a:ext cx="7024532" cy="646331"/>
            </a:xfrm>
            <a:prstGeom prst="rect">
              <a:avLst/>
            </a:prstGeom>
            <a:noFill/>
          </p:spPr>
          <p:txBody>
            <a:bodyPr wrap="square" rtlCol="0">
              <a:spAutoFit/>
            </a:bodyPr>
            <a:lstStyle/>
            <a:p>
              <a:pPr algn="ctr"/>
              <a:r>
                <a:rPr lang="en-US" sz="3600" dirty="0"/>
                <a:t>Punctuation </a:t>
              </a:r>
            </a:p>
          </p:txBody>
        </p:sp>
        <p:sp>
          <p:nvSpPr>
            <p:cNvPr id="19" name="TextBox 18">
              <a:extLst>
                <a:ext uri="{FF2B5EF4-FFF2-40B4-BE49-F238E27FC236}">
                  <a16:creationId xmlns:a16="http://schemas.microsoft.com/office/drawing/2014/main" id="{C7AFBB36-FB0C-4366-9108-DEC4895A95E0}"/>
                </a:ext>
              </a:extLst>
            </p:cNvPr>
            <p:cNvSpPr txBox="1"/>
            <p:nvPr/>
          </p:nvSpPr>
          <p:spPr>
            <a:xfrm>
              <a:off x="1733584" y="158781"/>
              <a:ext cx="922921" cy="646331"/>
            </a:xfrm>
            <a:custGeom>
              <a:avLst/>
              <a:gdLst>
                <a:gd name="connsiteX0" fmla="*/ 0 w 1152128"/>
                <a:gd name="connsiteY0" fmla="*/ 454432 h 908864"/>
                <a:gd name="connsiteX1" fmla="*/ 576064 w 1152128"/>
                <a:gd name="connsiteY1" fmla="*/ 0 h 908864"/>
                <a:gd name="connsiteX2" fmla="*/ 1152128 w 1152128"/>
                <a:gd name="connsiteY2" fmla="*/ 454432 h 908864"/>
                <a:gd name="connsiteX3" fmla="*/ 576064 w 1152128"/>
                <a:gd name="connsiteY3" fmla="*/ 908864 h 908864"/>
                <a:gd name="connsiteX4" fmla="*/ 0 w 1152128"/>
                <a:gd name="connsiteY4" fmla="*/ 454432 h 908864"/>
                <a:gd name="connsiteX0" fmla="*/ 0 w 1067349"/>
                <a:gd name="connsiteY0" fmla="*/ 454432 h 908864"/>
                <a:gd name="connsiteX1" fmla="*/ 491285 w 1067349"/>
                <a:gd name="connsiteY1" fmla="*/ 0 h 908864"/>
                <a:gd name="connsiteX2" fmla="*/ 1067349 w 1067349"/>
                <a:gd name="connsiteY2" fmla="*/ 454432 h 908864"/>
                <a:gd name="connsiteX3" fmla="*/ 491285 w 1067349"/>
                <a:gd name="connsiteY3" fmla="*/ 908864 h 908864"/>
                <a:gd name="connsiteX4" fmla="*/ 0 w 1067349"/>
                <a:gd name="connsiteY4" fmla="*/ 454432 h 908864"/>
                <a:gd name="connsiteX0" fmla="*/ 0 w 922014"/>
                <a:gd name="connsiteY0" fmla="*/ 454435 h 908870"/>
                <a:gd name="connsiteX1" fmla="*/ 491285 w 922014"/>
                <a:gd name="connsiteY1" fmla="*/ 3 h 908870"/>
                <a:gd name="connsiteX2" fmla="*/ 922014 w 922014"/>
                <a:gd name="connsiteY2" fmla="*/ 460490 h 908870"/>
                <a:gd name="connsiteX3" fmla="*/ 491285 w 922014"/>
                <a:gd name="connsiteY3" fmla="*/ 908867 h 908870"/>
                <a:gd name="connsiteX4" fmla="*/ 0 w 922014"/>
                <a:gd name="connsiteY4" fmla="*/ 454435 h 908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014" h="908870">
                  <a:moveTo>
                    <a:pt x="0" y="454435"/>
                  </a:moveTo>
                  <a:cubicBezTo>
                    <a:pt x="0" y="203459"/>
                    <a:pt x="337616" y="-1006"/>
                    <a:pt x="491285" y="3"/>
                  </a:cubicBezTo>
                  <a:cubicBezTo>
                    <a:pt x="644954" y="1012"/>
                    <a:pt x="922014" y="209514"/>
                    <a:pt x="922014" y="460490"/>
                  </a:cubicBezTo>
                  <a:cubicBezTo>
                    <a:pt x="922014" y="711466"/>
                    <a:pt x="644954" y="909876"/>
                    <a:pt x="491285" y="908867"/>
                  </a:cubicBezTo>
                  <a:cubicBezTo>
                    <a:pt x="337616" y="907858"/>
                    <a:pt x="0" y="705411"/>
                    <a:pt x="0" y="454435"/>
                  </a:cubicBezTo>
                  <a:close/>
                </a:path>
              </a:pathLst>
            </a:custGeom>
            <a:noFill/>
            <a:ln>
              <a:noFill/>
            </a:ln>
          </p:spPr>
          <p:txBody>
            <a:bodyPr wrap="square">
              <a:spAutoFit/>
            </a:bodyPr>
            <a:lstStyle/>
            <a:p>
              <a:pPr algn="ctr"/>
              <a:r>
                <a:rPr lang="en-US" sz="1800" b="1" dirty="0">
                  <a:solidFill>
                    <a:schemeClr val="accent4">
                      <a:lumMod val="75000"/>
                    </a:schemeClr>
                  </a:solidFill>
                </a:rPr>
                <a:t> ABC</a:t>
              </a:r>
              <a:r>
                <a:rPr lang="en-US" sz="1800" b="1" dirty="0"/>
                <a:t>   </a:t>
              </a:r>
              <a:r>
                <a:rPr lang="en-US" sz="1800" b="1" dirty="0">
                  <a:solidFill>
                    <a:schemeClr val="accent5">
                      <a:lumMod val="50000"/>
                    </a:schemeClr>
                  </a:solidFill>
                </a:rPr>
                <a:t>.</a:t>
              </a:r>
              <a:r>
                <a:rPr lang="en-US" sz="1800" b="1" dirty="0"/>
                <a:t>    </a:t>
              </a:r>
              <a:r>
                <a:rPr lang="en-US" sz="1800" b="1" dirty="0">
                  <a:solidFill>
                    <a:schemeClr val="accent2">
                      <a:lumMod val="75000"/>
                    </a:schemeClr>
                  </a:solidFill>
                </a:rPr>
                <a:t>,</a:t>
              </a:r>
              <a:r>
                <a:rPr lang="en-US" sz="1800" b="1" dirty="0"/>
                <a:t>     </a:t>
              </a:r>
              <a:r>
                <a:rPr lang="en-US" sz="1800" b="1" dirty="0">
                  <a:solidFill>
                    <a:schemeClr val="bg2">
                      <a:lumMod val="25000"/>
                    </a:schemeClr>
                  </a:solidFill>
                </a:rPr>
                <a:t>?</a:t>
              </a:r>
            </a:p>
          </p:txBody>
        </p:sp>
      </p:grpSp>
      <p:grpSp>
        <p:nvGrpSpPr>
          <p:cNvPr id="2" name="Group 1">
            <a:extLst>
              <a:ext uri="{FF2B5EF4-FFF2-40B4-BE49-F238E27FC236}">
                <a16:creationId xmlns:a16="http://schemas.microsoft.com/office/drawing/2014/main" id="{B8663B47-CE37-4F8A-8B0B-B9D335D2E483}"/>
              </a:ext>
            </a:extLst>
          </p:cNvPr>
          <p:cNvGrpSpPr/>
          <p:nvPr/>
        </p:nvGrpSpPr>
        <p:grpSpPr>
          <a:xfrm>
            <a:off x="3935760" y="4005064"/>
            <a:ext cx="4644008" cy="2433216"/>
            <a:chOff x="4871864" y="2403792"/>
            <a:chExt cx="4644008" cy="2433216"/>
          </a:xfrm>
          <a:scene3d>
            <a:camera prst="orthographicFront">
              <a:rot lat="0" lon="0" rev="0"/>
            </a:camera>
            <a:lightRig rig="contrasting" dir="t">
              <a:rot lat="0" lon="0" rev="1500000"/>
            </a:lightRig>
          </a:scene3d>
        </p:grpSpPr>
        <p:pic>
          <p:nvPicPr>
            <p:cNvPr id="10" name="Picture 2" descr="Children, Students, Teacher, School, Education, Kids">
              <a:extLst>
                <a:ext uri="{FF2B5EF4-FFF2-40B4-BE49-F238E27FC236}">
                  <a16:creationId xmlns:a16="http://schemas.microsoft.com/office/drawing/2014/main" id="{9795338A-F3FC-4595-85EC-D31A4EA180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6811" t="51610" r="1963" b="2"/>
            <a:stretch/>
          </p:blipFill>
          <p:spPr bwMode="auto">
            <a:xfrm>
              <a:off x="4871864" y="2629290"/>
              <a:ext cx="1048370" cy="2207718"/>
            </a:xfrm>
            <a:prstGeom prst="rect">
              <a:avLst/>
            </a:prstGeom>
            <a:noFill/>
            <a:ln>
              <a:noFill/>
            </a:ln>
            <a:effectLst>
              <a:outerShdw blurRad="149987" dist="250190" dir="8460000" algn="ctr">
                <a:srgbClr val="000000">
                  <a:alpha val="28000"/>
                </a:srgbClr>
              </a:outerShdw>
            </a:effectLst>
            <a:sp3d prstMaterial="metal">
              <a:bevelT w="88900" h="88900"/>
            </a:sp3d>
            <a:extLst>
              <a:ext uri="{909E8E84-426E-40DD-AFC4-6F175D3DCCD1}">
                <a14:hiddenFill xmlns:a14="http://schemas.microsoft.com/office/drawing/2010/main">
                  <a:solidFill>
                    <a:srgbClr val="FFFFFF"/>
                  </a:solidFill>
                </a14:hiddenFill>
              </a:ext>
            </a:extLst>
          </p:spPr>
        </p:pic>
        <p:pic>
          <p:nvPicPr>
            <p:cNvPr id="11" name="Picture 4" descr="Children, Students, Teacher, School, Education, Kids">
              <a:extLst>
                <a:ext uri="{FF2B5EF4-FFF2-40B4-BE49-F238E27FC236}">
                  <a16:creationId xmlns:a16="http://schemas.microsoft.com/office/drawing/2014/main" id="{6D86A5DA-A6AC-4DE5-8E75-19B86A72B3B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6581" r="59450"/>
            <a:stretch/>
          </p:blipFill>
          <p:spPr bwMode="auto">
            <a:xfrm>
              <a:off x="5807968" y="2403792"/>
              <a:ext cx="3707904" cy="2386369"/>
            </a:xfrm>
            <a:prstGeom prst="rect">
              <a:avLst/>
            </a:prstGeom>
            <a:noFill/>
            <a:ln>
              <a:noFill/>
            </a:ln>
            <a:effectLst>
              <a:outerShdw blurRad="149987" dist="250190" dir="8460000" algn="ctr">
                <a:srgbClr val="000000">
                  <a:alpha val="28000"/>
                </a:srgbClr>
              </a:outerShdw>
            </a:effectLst>
            <a:sp3d prstMaterial="metal">
              <a:bevelT w="88900" h="88900"/>
            </a:sp3d>
            <a:extLst>
              <a:ext uri="{909E8E84-426E-40DD-AFC4-6F175D3DCCD1}">
                <a14:hiddenFill xmlns:a14="http://schemas.microsoft.com/office/drawing/2010/main">
                  <a:solidFill>
                    <a:srgbClr val="FFFFFF"/>
                  </a:solidFill>
                </a14:hiddenFill>
              </a:ext>
            </a:extLst>
          </p:spPr>
        </p:pic>
      </p:grpSp>
      <p:sp>
        <p:nvSpPr>
          <p:cNvPr id="17" name="TextBox 16">
            <a:extLst>
              <a:ext uri="{FF2B5EF4-FFF2-40B4-BE49-F238E27FC236}">
                <a16:creationId xmlns:a16="http://schemas.microsoft.com/office/drawing/2014/main" id="{DF342569-2B97-4BA2-9967-28C2DF199E75}"/>
              </a:ext>
            </a:extLst>
          </p:cNvPr>
          <p:cNvSpPr txBox="1"/>
          <p:nvPr/>
        </p:nvSpPr>
        <p:spPr>
          <a:xfrm>
            <a:off x="1280033" y="1412776"/>
            <a:ext cx="5582027" cy="2009061"/>
          </a:xfrm>
          <a:prstGeom prst="wedgeRoundRectCallout">
            <a:avLst>
              <a:gd name="adj1" fmla="val 34643"/>
              <a:gd name="adj2" fmla="val 93839"/>
              <a:gd name="adj3" fmla="val 16667"/>
            </a:avLst>
          </a:prstGeom>
          <a:solidFill>
            <a:schemeClr val="accent6">
              <a:lumMod val="20000"/>
              <a:lumOff val="80000"/>
            </a:schemeClr>
          </a:solidFill>
          <a:ln>
            <a:solidFill>
              <a:schemeClr val="tx1">
                <a:lumMod val="95000"/>
                <a:lumOff val="5000"/>
              </a:schemeClr>
            </a:solidFill>
          </a:ln>
        </p:spPr>
        <p:txBody>
          <a:bodyPr wrap="square">
            <a:spAutoFit/>
          </a:bodyPr>
          <a:lstStyle/>
          <a:p>
            <a:r>
              <a:rPr lang="en-GB" sz="2800" dirty="0">
                <a:solidFill>
                  <a:srgbClr val="000000"/>
                </a:solidFill>
              </a:rPr>
              <a:t>The full stop is a busy boy</a:t>
            </a:r>
            <a:endParaRPr lang="en-GB" sz="2800" dirty="0"/>
          </a:p>
          <a:p>
            <a:r>
              <a:rPr lang="en-GB" sz="2800" dirty="0">
                <a:solidFill>
                  <a:srgbClr val="000000"/>
                </a:solidFill>
              </a:rPr>
              <a:t>In a small round sweet shop.</a:t>
            </a:r>
            <a:endParaRPr lang="en-GB" sz="2800" dirty="0"/>
          </a:p>
          <a:p>
            <a:r>
              <a:rPr lang="en-GB" sz="2800" dirty="0">
                <a:solidFill>
                  <a:srgbClr val="000000"/>
                </a:solidFill>
              </a:rPr>
              <a:t>He blocks the many flowing words</a:t>
            </a:r>
            <a:endParaRPr lang="en-GB" sz="2800" dirty="0"/>
          </a:p>
          <a:p>
            <a:r>
              <a:rPr lang="en-GB" sz="2800" dirty="0">
                <a:solidFill>
                  <a:srgbClr val="000000"/>
                </a:solidFill>
              </a:rPr>
              <a:t>And brings them to a stop.</a:t>
            </a:r>
            <a:endParaRPr lang="en-US" sz="2800" dirty="0"/>
          </a:p>
        </p:txBody>
      </p:sp>
      <p:sp>
        <p:nvSpPr>
          <p:cNvPr id="18" name="TextBox 17">
            <a:extLst>
              <a:ext uri="{FF2B5EF4-FFF2-40B4-BE49-F238E27FC236}">
                <a16:creationId xmlns:a16="http://schemas.microsoft.com/office/drawing/2014/main" id="{869CE2A9-EB6B-4CE2-A98A-25CAC098AE83}"/>
              </a:ext>
            </a:extLst>
          </p:cNvPr>
          <p:cNvSpPr txBox="1"/>
          <p:nvPr/>
        </p:nvSpPr>
        <p:spPr>
          <a:xfrm>
            <a:off x="7007264" y="2731150"/>
            <a:ext cx="625745" cy="707886"/>
          </a:xfrm>
          <a:prstGeom prst="rect">
            <a:avLst/>
          </a:prstGeom>
          <a:solidFill>
            <a:schemeClr val="bg1">
              <a:lumMod val="95000"/>
            </a:schemeClr>
          </a:solidFill>
          <a:ln>
            <a:noFill/>
          </a:ln>
          <a:effectLst/>
        </p:spPr>
        <p:txBody>
          <a:bodyPr wrap="square" rtlCol="0">
            <a:spAutoFit/>
          </a:bodyPr>
          <a:lstStyle/>
          <a:p>
            <a:pPr algn="ctr"/>
            <a:r>
              <a:rPr lang="en-US" sz="4000" b="1" dirty="0"/>
              <a:t>.</a:t>
            </a:r>
          </a:p>
        </p:txBody>
      </p:sp>
    </p:spTree>
    <p:extLst>
      <p:ext uri="{BB962C8B-B14F-4D97-AF65-F5344CB8AC3E}">
        <p14:creationId xmlns:p14="http://schemas.microsoft.com/office/powerpoint/2010/main" val="57538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6" presetClass="entr" presetSubtype="32"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circle(out)">
                                      <p:cBhvr>
                                        <p:cTn id="13" dur="1000"/>
                                        <p:tgtEl>
                                          <p:spTgt spid="17"/>
                                        </p:tgtEl>
                                      </p:cBhvr>
                                    </p:animEffect>
                                  </p:childTnLst>
                                </p:cTn>
                              </p:par>
                            </p:childTnLst>
                          </p:cTn>
                        </p:par>
                        <p:par>
                          <p:cTn id="14" fill="hold">
                            <p:stCondLst>
                              <p:cond delay="2000"/>
                            </p:stCondLst>
                            <p:childTnLst>
                              <p:par>
                                <p:cTn id="15" presetID="22" presetClass="entr" presetSubtype="8" fill="hold" nodeType="afterEffect">
                                  <p:stCondLst>
                                    <p:cond delay="50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wipe(left)">
                                      <p:cBhvr>
                                        <p:cTn id="17" dur="1000"/>
                                        <p:tgtEl>
                                          <p:spTgt spid="17">
                                            <p:txEl>
                                              <p:pRg st="0" end="0"/>
                                            </p:txEl>
                                          </p:spTgt>
                                        </p:tgtEl>
                                      </p:cBhvr>
                                    </p:animEffect>
                                  </p:childTnLst>
                                </p:cTn>
                              </p:par>
                            </p:childTnLst>
                          </p:cTn>
                        </p:par>
                        <p:par>
                          <p:cTn id="18" fill="hold">
                            <p:stCondLst>
                              <p:cond delay="3500"/>
                            </p:stCondLst>
                            <p:childTnLst>
                              <p:par>
                                <p:cTn id="19" presetID="22" presetClass="entr" presetSubtype="8" fill="hold" nodeType="afterEffect">
                                  <p:stCondLst>
                                    <p:cond delay="500"/>
                                  </p:stCondLst>
                                  <p:childTnLst>
                                    <p:set>
                                      <p:cBhvr>
                                        <p:cTn id="20" dur="1" fill="hold">
                                          <p:stCondLst>
                                            <p:cond delay="0"/>
                                          </p:stCondLst>
                                        </p:cTn>
                                        <p:tgtEl>
                                          <p:spTgt spid="17">
                                            <p:txEl>
                                              <p:pRg st="1" end="1"/>
                                            </p:txEl>
                                          </p:spTgt>
                                        </p:tgtEl>
                                        <p:attrNameLst>
                                          <p:attrName>style.visibility</p:attrName>
                                        </p:attrNameLst>
                                      </p:cBhvr>
                                      <p:to>
                                        <p:strVal val="visible"/>
                                      </p:to>
                                    </p:set>
                                    <p:animEffect transition="in" filter="wipe(left)">
                                      <p:cBhvr>
                                        <p:cTn id="21" dur="1000"/>
                                        <p:tgtEl>
                                          <p:spTgt spid="17">
                                            <p:txEl>
                                              <p:pRg st="1" end="1"/>
                                            </p:txEl>
                                          </p:spTgt>
                                        </p:tgtEl>
                                      </p:cBhvr>
                                    </p:animEffect>
                                  </p:childTnLst>
                                </p:cTn>
                              </p:par>
                            </p:childTnLst>
                          </p:cTn>
                        </p:par>
                        <p:par>
                          <p:cTn id="22" fill="hold">
                            <p:stCondLst>
                              <p:cond delay="5000"/>
                            </p:stCondLst>
                            <p:childTnLst>
                              <p:par>
                                <p:cTn id="23" presetID="22" presetClass="entr" presetSubtype="8" fill="hold" nodeType="afterEffect">
                                  <p:stCondLst>
                                    <p:cond delay="500"/>
                                  </p:stCondLst>
                                  <p:childTnLst>
                                    <p:set>
                                      <p:cBhvr>
                                        <p:cTn id="24" dur="1" fill="hold">
                                          <p:stCondLst>
                                            <p:cond delay="0"/>
                                          </p:stCondLst>
                                        </p:cTn>
                                        <p:tgtEl>
                                          <p:spTgt spid="17">
                                            <p:txEl>
                                              <p:pRg st="2" end="2"/>
                                            </p:txEl>
                                          </p:spTgt>
                                        </p:tgtEl>
                                        <p:attrNameLst>
                                          <p:attrName>style.visibility</p:attrName>
                                        </p:attrNameLst>
                                      </p:cBhvr>
                                      <p:to>
                                        <p:strVal val="visible"/>
                                      </p:to>
                                    </p:set>
                                    <p:animEffect transition="in" filter="wipe(left)">
                                      <p:cBhvr>
                                        <p:cTn id="25" dur="1000"/>
                                        <p:tgtEl>
                                          <p:spTgt spid="17">
                                            <p:txEl>
                                              <p:pRg st="2" end="2"/>
                                            </p:txEl>
                                          </p:spTgt>
                                        </p:tgtEl>
                                      </p:cBhvr>
                                    </p:animEffect>
                                  </p:childTnLst>
                                </p:cTn>
                              </p:par>
                            </p:childTnLst>
                          </p:cTn>
                        </p:par>
                        <p:par>
                          <p:cTn id="26" fill="hold">
                            <p:stCondLst>
                              <p:cond delay="6500"/>
                            </p:stCondLst>
                            <p:childTnLst>
                              <p:par>
                                <p:cTn id="27" presetID="22" presetClass="entr" presetSubtype="8" fill="hold" nodeType="afterEffect">
                                  <p:stCondLst>
                                    <p:cond delay="500"/>
                                  </p:stCondLst>
                                  <p:childTnLst>
                                    <p:set>
                                      <p:cBhvr>
                                        <p:cTn id="28" dur="1" fill="hold">
                                          <p:stCondLst>
                                            <p:cond delay="0"/>
                                          </p:stCondLst>
                                        </p:cTn>
                                        <p:tgtEl>
                                          <p:spTgt spid="17">
                                            <p:txEl>
                                              <p:pRg st="3" end="3"/>
                                            </p:txEl>
                                          </p:spTgt>
                                        </p:tgtEl>
                                        <p:attrNameLst>
                                          <p:attrName>style.visibility</p:attrName>
                                        </p:attrNameLst>
                                      </p:cBhvr>
                                      <p:to>
                                        <p:strVal val="visible"/>
                                      </p:to>
                                    </p:set>
                                    <p:animEffect transition="in" filter="wipe(left)">
                                      <p:cBhvr>
                                        <p:cTn id="29" dur="1000"/>
                                        <p:tgtEl>
                                          <p:spTgt spid="17">
                                            <p:txEl>
                                              <p:pRg st="3" end="3"/>
                                            </p:txEl>
                                          </p:spTgt>
                                        </p:tgtEl>
                                      </p:cBhvr>
                                    </p:animEffect>
                                  </p:childTnLst>
                                </p:cTn>
                              </p:par>
                            </p:childTnLst>
                          </p:cTn>
                        </p:par>
                        <p:par>
                          <p:cTn id="30" fill="hold">
                            <p:stCondLst>
                              <p:cond delay="8000"/>
                            </p:stCondLst>
                            <p:childTnLst>
                              <p:par>
                                <p:cTn id="31" presetID="42" presetClass="entr" presetSubtype="0" fill="hold" nodeType="after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fade">
                                      <p:cBhvr>
                                        <p:cTn id="33" dur="750"/>
                                        <p:tgtEl>
                                          <p:spTgt spid="18">
                                            <p:txEl>
                                              <p:pRg st="0" end="0"/>
                                            </p:txEl>
                                          </p:spTgt>
                                        </p:tgtEl>
                                      </p:cBhvr>
                                    </p:animEffect>
                                    <p:anim calcmode="lin" valueType="num">
                                      <p:cBhvr>
                                        <p:cTn id="34" dur="75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5" dur="75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CD508C-BF97-42E5-98F8-AC1F2754FFF8}"/>
              </a:ext>
            </a:extLst>
          </p:cNvPr>
          <p:cNvSpPr txBox="1"/>
          <p:nvPr/>
        </p:nvSpPr>
        <p:spPr>
          <a:xfrm>
            <a:off x="1199456" y="1369482"/>
            <a:ext cx="10153128" cy="4119036"/>
          </a:xfrm>
          <a:prstGeom prst="rect">
            <a:avLst/>
          </a:prstGeom>
          <a:solidFill>
            <a:schemeClr val="bg1">
              <a:lumMod val="95000"/>
            </a:schemeClr>
          </a:solidFill>
        </p:spPr>
        <p:txBody>
          <a:bodyPr wrap="square" rtlCol="0">
            <a:spAutoFit/>
          </a:bodyPr>
          <a:lstStyle/>
          <a:p>
            <a:endParaRPr lang="en-US" dirty="0"/>
          </a:p>
        </p:txBody>
      </p:sp>
      <p:grpSp>
        <p:nvGrpSpPr>
          <p:cNvPr id="21" name="Group 20">
            <a:extLst>
              <a:ext uri="{FF2B5EF4-FFF2-40B4-BE49-F238E27FC236}">
                <a16:creationId xmlns:a16="http://schemas.microsoft.com/office/drawing/2014/main" id="{28A9CEA9-AF07-4060-B51F-908EC9EF495F}"/>
              </a:ext>
            </a:extLst>
          </p:cNvPr>
          <p:cNvGrpSpPr/>
          <p:nvPr/>
        </p:nvGrpSpPr>
        <p:grpSpPr>
          <a:xfrm>
            <a:off x="1725572" y="55174"/>
            <a:ext cx="8762916" cy="853546"/>
            <a:chOff x="1725572" y="55174"/>
            <a:chExt cx="8762916" cy="853546"/>
          </a:xfrm>
        </p:grpSpPr>
        <p:grpSp>
          <p:nvGrpSpPr>
            <p:cNvPr id="20" name="Group 19">
              <a:extLst>
                <a:ext uri="{FF2B5EF4-FFF2-40B4-BE49-F238E27FC236}">
                  <a16:creationId xmlns:a16="http://schemas.microsoft.com/office/drawing/2014/main" id="{151BFF82-7ABA-487D-A7DB-6DB4FB738393}"/>
                </a:ext>
              </a:extLst>
            </p:cNvPr>
            <p:cNvGrpSpPr/>
            <p:nvPr/>
          </p:nvGrpSpPr>
          <p:grpSpPr>
            <a:xfrm>
              <a:off x="1725572" y="55174"/>
              <a:ext cx="8762916" cy="853546"/>
              <a:chOff x="1725572" y="55174"/>
              <a:chExt cx="8762916" cy="853546"/>
            </a:xfrm>
          </p:grpSpPr>
          <p:sp>
            <p:nvSpPr>
              <p:cNvPr id="12" name="Rectangle 11">
                <a:extLst>
                  <a:ext uri="{FF2B5EF4-FFF2-40B4-BE49-F238E27FC236}">
                    <a16:creationId xmlns:a16="http://schemas.microsoft.com/office/drawing/2014/main" id="{4680EF0D-C56B-47B8-9D48-E93943F50D74}"/>
                  </a:ext>
                </a:extLst>
              </p:cNvPr>
              <p:cNvSpPr/>
              <p:nvPr/>
            </p:nvSpPr>
            <p:spPr>
              <a:xfrm>
                <a:off x="2301635" y="123491"/>
                <a:ext cx="8080263" cy="716912"/>
              </a:xfrm>
              <a:prstGeom prst="rect">
                <a:avLst/>
              </a:pr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oogle Shape;471;p10">
                <a:extLst>
                  <a:ext uri="{FF2B5EF4-FFF2-40B4-BE49-F238E27FC236}">
                    <a16:creationId xmlns:a16="http://schemas.microsoft.com/office/drawing/2014/main" id="{793EE015-E7FF-41B4-B33F-B1BDB99DDC90}"/>
                  </a:ext>
                </a:extLst>
              </p:cNvPr>
              <p:cNvGrpSpPr/>
              <p:nvPr/>
            </p:nvGrpSpPr>
            <p:grpSpPr>
              <a:xfrm>
                <a:off x="1725572" y="55174"/>
                <a:ext cx="8762916" cy="853546"/>
                <a:chOff x="1742724" y="3344834"/>
                <a:chExt cx="27931192" cy="2720617"/>
              </a:xfrm>
            </p:grpSpPr>
            <p:sp>
              <p:nvSpPr>
                <p:cNvPr id="14" name="Google Shape;472;p10">
                  <a:extLst>
                    <a:ext uri="{FF2B5EF4-FFF2-40B4-BE49-F238E27FC236}">
                      <a16:creationId xmlns:a16="http://schemas.microsoft.com/office/drawing/2014/main" id="{630ADF73-3D3D-464C-A4E9-6C1FEA957691}"/>
                    </a:ext>
                  </a:extLst>
                </p:cNvPr>
                <p:cNvSpPr/>
                <p:nvPr/>
              </p:nvSpPr>
              <p:spPr>
                <a:xfrm>
                  <a:off x="27815752" y="3562590"/>
                  <a:ext cx="1858164" cy="2336780"/>
                </a:xfrm>
                <a:prstGeom prst="flowChartDisplay">
                  <a:avLst/>
                </a:prstGeom>
                <a:solidFill>
                  <a:schemeClr val="accent2">
                    <a:lumMod val="40000"/>
                    <a:lumOff val="60000"/>
                  </a:schemeClr>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sp>
              <p:nvSpPr>
                <p:cNvPr id="15" name="Google Shape;474;p10">
                  <a:extLst>
                    <a:ext uri="{FF2B5EF4-FFF2-40B4-BE49-F238E27FC236}">
                      <a16:creationId xmlns:a16="http://schemas.microsoft.com/office/drawing/2014/main" id="{E425C3F2-C159-4981-9EE9-6EC6A6257309}"/>
                    </a:ext>
                  </a:extLst>
                </p:cNvPr>
                <p:cNvSpPr>
                  <a:spLocks noChangeAspect="1"/>
                </p:cNvSpPr>
                <p:nvPr/>
              </p:nvSpPr>
              <p:spPr>
                <a:xfrm>
                  <a:off x="1742724" y="3344834"/>
                  <a:ext cx="2720618" cy="2720617"/>
                </a:xfrm>
                <a:custGeom>
                  <a:avLst/>
                  <a:gdLst/>
                  <a:ahLst/>
                  <a:cxnLst/>
                  <a:rect l="l" t="t" r="r" b="b"/>
                  <a:pathLst>
                    <a:path w="1834" h="1834" extrusionOk="0">
                      <a:moveTo>
                        <a:pt x="917" y="0"/>
                      </a:moveTo>
                      <a:lnTo>
                        <a:pt x="917" y="0"/>
                      </a:lnTo>
                      <a:cubicBezTo>
                        <a:pt x="411" y="0"/>
                        <a:pt x="0" y="410"/>
                        <a:pt x="0" y="917"/>
                      </a:cubicBezTo>
                      <a:lnTo>
                        <a:pt x="0" y="917"/>
                      </a:lnTo>
                      <a:cubicBezTo>
                        <a:pt x="0" y="1423"/>
                        <a:pt x="411" y="1833"/>
                        <a:pt x="917" y="1833"/>
                      </a:cubicBezTo>
                      <a:lnTo>
                        <a:pt x="917" y="1833"/>
                      </a:lnTo>
                      <a:cubicBezTo>
                        <a:pt x="1423" y="1833"/>
                        <a:pt x="1833" y="1423"/>
                        <a:pt x="1833" y="917"/>
                      </a:cubicBezTo>
                      <a:lnTo>
                        <a:pt x="1833" y="917"/>
                      </a:lnTo>
                      <a:cubicBezTo>
                        <a:pt x="1833" y="410"/>
                        <a:pt x="1423" y="0"/>
                        <a:pt x="917" y="0"/>
                      </a:cubicBezTo>
                    </a:path>
                  </a:pathLst>
                </a:custGeom>
                <a:solidFill>
                  <a:schemeClr val="bg1">
                    <a:lumMod val="85000"/>
                  </a:schemeClr>
                </a:solidFill>
                <a:ln>
                  <a:noFill/>
                </a:ln>
                <a:effectLst>
                  <a:outerShdw blurRad="50800" dist="38100" algn="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grpSp>
        </p:grpSp>
        <p:sp>
          <p:nvSpPr>
            <p:cNvPr id="16" name="TextBox 15">
              <a:extLst>
                <a:ext uri="{FF2B5EF4-FFF2-40B4-BE49-F238E27FC236}">
                  <a16:creationId xmlns:a16="http://schemas.microsoft.com/office/drawing/2014/main" id="{098F7D60-CC09-4E09-807A-BC8F3E8BFD82}"/>
                </a:ext>
              </a:extLst>
            </p:cNvPr>
            <p:cNvSpPr txBox="1"/>
            <p:nvPr/>
          </p:nvSpPr>
          <p:spPr>
            <a:xfrm>
              <a:off x="2579118" y="188640"/>
              <a:ext cx="7024532" cy="646331"/>
            </a:xfrm>
            <a:prstGeom prst="rect">
              <a:avLst/>
            </a:prstGeom>
            <a:noFill/>
          </p:spPr>
          <p:txBody>
            <a:bodyPr wrap="square" rtlCol="0">
              <a:spAutoFit/>
            </a:bodyPr>
            <a:lstStyle/>
            <a:p>
              <a:pPr algn="ctr"/>
              <a:r>
                <a:rPr lang="en-US" sz="3600" dirty="0"/>
                <a:t>Punctuation </a:t>
              </a:r>
            </a:p>
          </p:txBody>
        </p:sp>
        <p:sp>
          <p:nvSpPr>
            <p:cNvPr id="19" name="TextBox 18">
              <a:extLst>
                <a:ext uri="{FF2B5EF4-FFF2-40B4-BE49-F238E27FC236}">
                  <a16:creationId xmlns:a16="http://schemas.microsoft.com/office/drawing/2014/main" id="{C7AFBB36-FB0C-4366-9108-DEC4895A95E0}"/>
                </a:ext>
              </a:extLst>
            </p:cNvPr>
            <p:cNvSpPr txBox="1"/>
            <p:nvPr/>
          </p:nvSpPr>
          <p:spPr>
            <a:xfrm>
              <a:off x="1733584" y="158781"/>
              <a:ext cx="922921" cy="646331"/>
            </a:xfrm>
            <a:custGeom>
              <a:avLst/>
              <a:gdLst>
                <a:gd name="connsiteX0" fmla="*/ 0 w 1152128"/>
                <a:gd name="connsiteY0" fmla="*/ 454432 h 908864"/>
                <a:gd name="connsiteX1" fmla="*/ 576064 w 1152128"/>
                <a:gd name="connsiteY1" fmla="*/ 0 h 908864"/>
                <a:gd name="connsiteX2" fmla="*/ 1152128 w 1152128"/>
                <a:gd name="connsiteY2" fmla="*/ 454432 h 908864"/>
                <a:gd name="connsiteX3" fmla="*/ 576064 w 1152128"/>
                <a:gd name="connsiteY3" fmla="*/ 908864 h 908864"/>
                <a:gd name="connsiteX4" fmla="*/ 0 w 1152128"/>
                <a:gd name="connsiteY4" fmla="*/ 454432 h 908864"/>
                <a:gd name="connsiteX0" fmla="*/ 0 w 1067349"/>
                <a:gd name="connsiteY0" fmla="*/ 454432 h 908864"/>
                <a:gd name="connsiteX1" fmla="*/ 491285 w 1067349"/>
                <a:gd name="connsiteY1" fmla="*/ 0 h 908864"/>
                <a:gd name="connsiteX2" fmla="*/ 1067349 w 1067349"/>
                <a:gd name="connsiteY2" fmla="*/ 454432 h 908864"/>
                <a:gd name="connsiteX3" fmla="*/ 491285 w 1067349"/>
                <a:gd name="connsiteY3" fmla="*/ 908864 h 908864"/>
                <a:gd name="connsiteX4" fmla="*/ 0 w 1067349"/>
                <a:gd name="connsiteY4" fmla="*/ 454432 h 908864"/>
                <a:gd name="connsiteX0" fmla="*/ 0 w 922014"/>
                <a:gd name="connsiteY0" fmla="*/ 454435 h 908870"/>
                <a:gd name="connsiteX1" fmla="*/ 491285 w 922014"/>
                <a:gd name="connsiteY1" fmla="*/ 3 h 908870"/>
                <a:gd name="connsiteX2" fmla="*/ 922014 w 922014"/>
                <a:gd name="connsiteY2" fmla="*/ 460490 h 908870"/>
                <a:gd name="connsiteX3" fmla="*/ 491285 w 922014"/>
                <a:gd name="connsiteY3" fmla="*/ 908867 h 908870"/>
                <a:gd name="connsiteX4" fmla="*/ 0 w 922014"/>
                <a:gd name="connsiteY4" fmla="*/ 454435 h 908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014" h="908870">
                  <a:moveTo>
                    <a:pt x="0" y="454435"/>
                  </a:moveTo>
                  <a:cubicBezTo>
                    <a:pt x="0" y="203459"/>
                    <a:pt x="337616" y="-1006"/>
                    <a:pt x="491285" y="3"/>
                  </a:cubicBezTo>
                  <a:cubicBezTo>
                    <a:pt x="644954" y="1012"/>
                    <a:pt x="922014" y="209514"/>
                    <a:pt x="922014" y="460490"/>
                  </a:cubicBezTo>
                  <a:cubicBezTo>
                    <a:pt x="922014" y="711466"/>
                    <a:pt x="644954" y="909876"/>
                    <a:pt x="491285" y="908867"/>
                  </a:cubicBezTo>
                  <a:cubicBezTo>
                    <a:pt x="337616" y="907858"/>
                    <a:pt x="0" y="705411"/>
                    <a:pt x="0" y="454435"/>
                  </a:cubicBezTo>
                  <a:close/>
                </a:path>
              </a:pathLst>
            </a:custGeom>
            <a:noFill/>
            <a:ln>
              <a:noFill/>
            </a:ln>
          </p:spPr>
          <p:txBody>
            <a:bodyPr wrap="square">
              <a:spAutoFit/>
            </a:bodyPr>
            <a:lstStyle/>
            <a:p>
              <a:pPr algn="ctr"/>
              <a:r>
                <a:rPr lang="en-US" sz="1800" b="1" dirty="0">
                  <a:solidFill>
                    <a:schemeClr val="accent4">
                      <a:lumMod val="75000"/>
                    </a:schemeClr>
                  </a:solidFill>
                </a:rPr>
                <a:t> ABC</a:t>
              </a:r>
              <a:r>
                <a:rPr lang="en-US" sz="1800" b="1" dirty="0"/>
                <a:t>   </a:t>
              </a:r>
              <a:r>
                <a:rPr lang="en-US" sz="1800" b="1" dirty="0">
                  <a:solidFill>
                    <a:schemeClr val="accent5">
                      <a:lumMod val="50000"/>
                    </a:schemeClr>
                  </a:solidFill>
                </a:rPr>
                <a:t>.</a:t>
              </a:r>
              <a:r>
                <a:rPr lang="en-US" sz="1800" b="1" dirty="0"/>
                <a:t>    </a:t>
              </a:r>
              <a:r>
                <a:rPr lang="en-US" sz="1800" b="1" dirty="0">
                  <a:solidFill>
                    <a:schemeClr val="accent2">
                      <a:lumMod val="75000"/>
                    </a:schemeClr>
                  </a:solidFill>
                </a:rPr>
                <a:t>,</a:t>
              </a:r>
              <a:r>
                <a:rPr lang="en-US" sz="1800" b="1" dirty="0"/>
                <a:t>     </a:t>
              </a:r>
              <a:r>
                <a:rPr lang="en-US" sz="1800" b="1" dirty="0">
                  <a:solidFill>
                    <a:schemeClr val="bg2">
                      <a:lumMod val="25000"/>
                    </a:schemeClr>
                  </a:solidFill>
                </a:rPr>
                <a:t>?</a:t>
              </a:r>
            </a:p>
          </p:txBody>
        </p:sp>
      </p:grpSp>
      <p:grpSp>
        <p:nvGrpSpPr>
          <p:cNvPr id="2" name="Group 1">
            <a:extLst>
              <a:ext uri="{FF2B5EF4-FFF2-40B4-BE49-F238E27FC236}">
                <a16:creationId xmlns:a16="http://schemas.microsoft.com/office/drawing/2014/main" id="{B8663B47-CE37-4F8A-8B0B-B9D335D2E483}"/>
              </a:ext>
            </a:extLst>
          </p:cNvPr>
          <p:cNvGrpSpPr/>
          <p:nvPr/>
        </p:nvGrpSpPr>
        <p:grpSpPr>
          <a:xfrm>
            <a:off x="4655840" y="4005064"/>
            <a:ext cx="4644008" cy="2433216"/>
            <a:chOff x="4871864" y="2403792"/>
            <a:chExt cx="4644008" cy="2433216"/>
          </a:xfrm>
          <a:effectLst>
            <a:outerShdw blurRad="50800" dist="38100" dir="5400000" algn="t" rotWithShape="0">
              <a:prstClr val="black">
                <a:alpha val="40000"/>
              </a:prstClr>
            </a:outerShdw>
          </a:effectLst>
          <a:scene3d>
            <a:camera prst="orthographicFront">
              <a:rot lat="0" lon="0" rev="0"/>
            </a:camera>
            <a:lightRig rig="contrasting" dir="t">
              <a:rot lat="0" lon="0" rev="1500000"/>
            </a:lightRig>
          </a:scene3d>
        </p:grpSpPr>
        <p:pic>
          <p:nvPicPr>
            <p:cNvPr id="10" name="Picture 2" descr="Children, Students, Teacher, School, Education, Kids">
              <a:extLst>
                <a:ext uri="{FF2B5EF4-FFF2-40B4-BE49-F238E27FC236}">
                  <a16:creationId xmlns:a16="http://schemas.microsoft.com/office/drawing/2014/main" id="{9795338A-F3FC-4595-85EC-D31A4EA180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6811" t="51610" r="1963" b="2"/>
            <a:stretch/>
          </p:blipFill>
          <p:spPr bwMode="auto">
            <a:xfrm>
              <a:off x="4871864" y="2629290"/>
              <a:ext cx="1048370" cy="2207718"/>
            </a:xfrm>
            <a:prstGeom prst="rect">
              <a:avLst/>
            </a:prstGeom>
            <a:noFill/>
            <a:ln>
              <a:noFill/>
            </a:ln>
            <a:effectLst>
              <a:outerShdw blurRad="149987" dist="250190" dir="8460000" algn="ctr">
                <a:srgbClr val="000000">
                  <a:alpha val="28000"/>
                </a:srgbClr>
              </a:outerShdw>
            </a:effectLst>
            <a:sp3d prstMaterial="metal">
              <a:bevelT w="88900" h="88900"/>
            </a:sp3d>
            <a:extLst>
              <a:ext uri="{909E8E84-426E-40DD-AFC4-6F175D3DCCD1}">
                <a14:hiddenFill xmlns:a14="http://schemas.microsoft.com/office/drawing/2010/main">
                  <a:solidFill>
                    <a:srgbClr val="FFFFFF"/>
                  </a:solidFill>
                </a14:hiddenFill>
              </a:ext>
            </a:extLst>
          </p:spPr>
        </p:pic>
        <p:pic>
          <p:nvPicPr>
            <p:cNvPr id="11" name="Picture 4" descr="Children, Students, Teacher, School, Education, Kids">
              <a:extLst>
                <a:ext uri="{FF2B5EF4-FFF2-40B4-BE49-F238E27FC236}">
                  <a16:creationId xmlns:a16="http://schemas.microsoft.com/office/drawing/2014/main" id="{6D86A5DA-A6AC-4DE5-8E75-19B86A72B3B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6581" r="59450"/>
            <a:stretch/>
          </p:blipFill>
          <p:spPr bwMode="auto">
            <a:xfrm>
              <a:off x="5807968" y="2403792"/>
              <a:ext cx="3707904" cy="2386369"/>
            </a:xfrm>
            <a:prstGeom prst="rect">
              <a:avLst/>
            </a:prstGeom>
            <a:noFill/>
            <a:ln>
              <a:noFill/>
            </a:ln>
            <a:effectLst>
              <a:outerShdw blurRad="149987" dist="250190" dir="8460000" algn="ctr">
                <a:srgbClr val="000000">
                  <a:alpha val="28000"/>
                </a:srgbClr>
              </a:outerShdw>
            </a:effectLst>
            <a:sp3d prstMaterial="metal">
              <a:bevelT w="88900" h="88900"/>
            </a:sp3d>
            <a:extLst>
              <a:ext uri="{909E8E84-426E-40DD-AFC4-6F175D3DCCD1}">
                <a14:hiddenFill xmlns:a14="http://schemas.microsoft.com/office/drawing/2010/main">
                  <a:solidFill>
                    <a:srgbClr val="FFFFFF"/>
                  </a:solidFill>
                </a14:hiddenFill>
              </a:ext>
            </a:extLst>
          </p:spPr>
        </p:pic>
      </p:grpSp>
      <p:sp>
        <p:nvSpPr>
          <p:cNvPr id="17" name="TextBox 16">
            <a:extLst>
              <a:ext uri="{FF2B5EF4-FFF2-40B4-BE49-F238E27FC236}">
                <a16:creationId xmlns:a16="http://schemas.microsoft.com/office/drawing/2014/main" id="{DF342569-2B97-4BA2-9967-28C2DF199E75}"/>
              </a:ext>
            </a:extLst>
          </p:cNvPr>
          <p:cNvSpPr txBox="1"/>
          <p:nvPr/>
        </p:nvSpPr>
        <p:spPr>
          <a:xfrm>
            <a:off x="1271464" y="1484784"/>
            <a:ext cx="5616624" cy="2009061"/>
          </a:xfrm>
          <a:prstGeom prst="wedgeRoundRectCallout">
            <a:avLst>
              <a:gd name="adj1" fmla="val 46619"/>
              <a:gd name="adj2" fmla="val 82916"/>
              <a:gd name="adj3" fmla="val 16667"/>
            </a:avLst>
          </a:prstGeom>
          <a:solidFill>
            <a:schemeClr val="accent1">
              <a:lumMod val="20000"/>
              <a:lumOff val="80000"/>
            </a:schemeClr>
          </a:solidFill>
          <a:ln>
            <a:solidFill>
              <a:schemeClr val="tx1">
                <a:lumMod val="95000"/>
                <a:lumOff val="5000"/>
              </a:schemeClr>
            </a:solidFill>
          </a:ln>
        </p:spPr>
        <p:txBody>
          <a:bodyPr wrap="square">
            <a:spAutoFit/>
          </a:bodyPr>
          <a:lstStyle/>
          <a:p>
            <a:r>
              <a:rPr lang="en-GB" sz="2800" dirty="0"/>
              <a:t>Don't forget me, the Capital letter</a:t>
            </a:r>
          </a:p>
          <a:p>
            <a:r>
              <a:rPr lang="en-GB" sz="2800" dirty="0"/>
              <a:t>I always come after a full stop.</a:t>
            </a:r>
          </a:p>
          <a:p>
            <a:r>
              <a:rPr lang="en-GB" sz="2800" dirty="0"/>
              <a:t>I am the way to start</a:t>
            </a:r>
          </a:p>
          <a:p>
            <a:r>
              <a:rPr lang="en-GB" sz="2800" dirty="0"/>
              <a:t>To make children smart.</a:t>
            </a:r>
          </a:p>
        </p:txBody>
      </p:sp>
      <p:sp>
        <p:nvSpPr>
          <p:cNvPr id="18" name="TextBox 17">
            <a:extLst>
              <a:ext uri="{FF2B5EF4-FFF2-40B4-BE49-F238E27FC236}">
                <a16:creationId xmlns:a16="http://schemas.microsoft.com/office/drawing/2014/main" id="{869CE2A9-EB6B-4CE2-A98A-25CAC098AE83}"/>
              </a:ext>
            </a:extLst>
          </p:cNvPr>
          <p:cNvSpPr txBox="1"/>
          <p:nvPr/>
        </p:nvSpPr>
        <p:spPr>
          <a:xfrm>
            <a:off x="7064750" y="2863240"/>
            <a:ext cx="1394225" cy="646331"/>
          </a:xfrm>
          <a:prstGeom prst="rect">
            <a:avLst/>
          </a:prstGeom>
          <a:solidFill>
            <a:schemeClr val="bg1">
              <a:lumMod val="95000"/>
            </a:schemeClr>
          </a:solidFill>
          <a:ln>
            <a:noFill/>
          </a:ln>
          <a:effectLst/>
        </p:spPr>
        <p:txBody>
          <a:bodyPr wrap="square" rtlCol="0">
            <a:spAutoFit/>
          </a:bodyPr>
          <a:lstStyle/>
          <a:p>
            <a:pPr algn="ctr"/>
            <a:r>
              <a:rPr lang="en-US" sz="3600" b="1" dirty="0">
                <a:solidFill>
                  <a:schemeClr val="accent4">
                    <a:lumMod val="50000"/>
                  </a:schemeClr>
                </a:solidFill>
              </a:rPr>
              <a:t>ABC</a:t>
            </a:r>
          </a:p>
        </p:txBody>
      </p:sp>
    </p:spTree>
    <p:extLst>
      <p:ext uri="{BB962C8B-B14F-4D97-AF65-F5344CB8AC3E}">
        <p14:creationId xmlns:p14="http://schemas.microsoft.com/office/powerpoint/2010/main" val="18795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6" presetClass="entr" presetSubtype="32"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circle(out)">
                                      <p:cBhvr>
                                        <p:cTn id="13" dur="1000"/>
                                        <p:tgtEl>
                                          <p:spTgt spid="17"/>
                                        </p:tgtEl>
                                      </p:cBhvr>
                                    </p:animEffect>
                                  </p:childTnLst>
                                </p:cTn>
                              </p:par>
                            </p:childTnLst>
                          </p:cTn>
                        </p:par>
                        <p:par>
                          <p:cTn id="14" fill="hold">
                            <p:stCondLst>
                              <p:cond delay="2000"/>
                            </p:stCondLst>
                            <p:childTnLst>
                              <p:par>
                                <p:cTn id="15" presetID="22" presetClass="entr" presetSubtype="8" fill="hold" nodeType="afterEffect">
                                  <p:stCondLst>
                                    <p:cond delay="50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wipe(left)">
                                      <p:cBhvr>
                                        <p:cTn id="17" dur="1000"/>
                                        <p:tgtEl>
                                          <p:spTgt spid="17">
                                            <p:txEl>
                                              <p:pRg st="0" end="0"/>
                                            </p:txEl>
                                          </p:spTgt>
                                        </p:tgtEl>
                                      </p:cBhvr>
                                    </p:animEffect>
                                  </p:childTnLst>
                                </p:cTn>
                              </p:par>
                            </p:childTnLst>
                          </p:cTn>
                        </p:par>
                        <p:par>
                          <p:cTn id="18" fill="hold">
                            <p:stCondLst>
                              <p:cond delay="3500"/>
                            </p:stCondLst>
                            <p:childTnLst>
                              <p:par>
                                <p:cTn id="19" presetID="22" presetClass="entr" presetSubtype="8" fill="hold" nodeType="afterEffect">
                                  <p:stCondLst>
                                    <p:cond delay="500"/>
                                  </p:stCondLst>
                                  <p:childTnLst>
                                    <p:set>
                                      <p:cBhvr>
                                        <p:cTn id="20" dur="1" fill="hold">
                                          <p:stCondLst>
                                            <p:cond delay="0"/>
                                          </p:stCondLst>
                                        </p:cTn>
                                        <p:tgtEl>
                                          <p:spTgt spid="17">
                                            <p:txEl>
                                              <p:pRg st="1" end="1"/>
                                            </p:txEl>
                                          </p:spTgt>
                                        </p:tgtEl>
                                        <p:attrNameLst>
                                          <p:attrName>style.visibility</p:attrName>
                                        </p:attrNameLst>
                                      </p:cBhvr>
                                      <p:to>
                                        <p:strVal val="visible"/>
                                      </p:to>
                                    </p:set>
                                    <p:animEffect transition="in" filter="wipe(left)">
                                      <p:cBhvr>
                                        <p:cTn id="21" dur="1000"/>
                                        <p:tgtEl>
                                          <p:spTgt spid="17">
                                            <p:txEl>
                                              <p:pRg st="1" end="1"/>
                                            </p:txEl>
                                          </p:spTgt>
                                        </p:tgtEl>
                                      </p:cBhvr>
                                    </p:animEffect>
                                  </p:childTnLst>
                                </p:cTn>
                              </p:par>
                            </p:childTnLst>
                          </p:cTn>
                        </p:par>
                        <p:par>
                          <p:cTn id="22" fill="hold">
                            <p:stCondLst>
                              <p:cond delay="5000"/>
                            </p:stCondLst>
                            <p:childTnLst>
                              <p:par>
                                <p:cTn id="23" presetID="22" presetClass="entr" presetSubtype="8" fill="hold" nodeType="afterEffect">
                                  <p:stCondLst>
                                    <p:cond delay="500"/>
                                  </p:stCondLst>
                                  <p:childTnLst>
                                    <p:set>
                                      <p:cBhvr>
                                        <p:cTn id="24" dur="1" fill="hold">
                                          <p:stCondLst>
                                            <p:cond delay="0"/>
                                          </p:stCondLst>
                                        </p:cTn>
                                        <p:tgtEl>
                                          <p:spTgt spid="17">
                                            <p:txEl>
                                              <p:pRg st="2" end="2"/>
                                            </p:txEl>
                                          </p:spTgt>
                                        </p:tgtEl>
                                        <p:attrNameLst>
                                          <p:attrName>style.visibility</p:attrName>
                                        </p:attrNameLst>
                                      </p:cBhvr>
                                      <p:to>
                                        <p:strVal val="visible"/>
                                      </p:to>
                                    </p:set>
                                    <p:animEffect transition="in" filter="wipe(left)">
                                      <p:cBhvr>
                                        <p:cTn id="25" dur="1000"/>
                                        <p:tgtEl>
                                          <p:spTgt spid="17">
                                            <p:txEl>
                                              <p:pRg st="2" end="2"/>
                                            </p:txEl>
                                          </p:spTgt>
                                        </p:tgtEl>
                                      </p:cBhvr>
                                    </p:animEffect>
                                  </p:childTnLst>
                                </p:cTn>
                              </p:par>
                            </p:childTnLst>
                          </p:cTn>
                        </p:par>
                        <p:par>
                          <p:cTn id="26" fill="hold">
                            <p:stCondLst>
                              <p:cond delay="6500"/>
                            </p:stCondLst>
                            <p:childTnLst>
                              <p:par>
                                <p:cTn id="27" presetID="22" presetClass="entr" presetSubtype="8" fill="hold" nodeType="afterEffect">
                                  <p:stCondLst>
                                    <p:cond delay="500"/>
                                  </p:stCondLst>
                                  <p:childTnLst>
                                    <p:set>
                                      <p:cBhvr>
                                        <p:cTn id="28" dur="1" fill="hold">
                                          <p:stCondLst>
                                            <p:cond delay="0"/>
                                          </p:stCondLst>
                                        </p:cTn>
                                        <p:tgtEl>
                                          <p:spTgt spid="17">
                                            <p:txEl>
                                              <p:pRg st="3" end="3"/>
                                            </p:txEl>
                                          </p:spTgt>
                                        </p:tgtEl>
                                        <p:attrNameLst>
                                          <p:attrName>style.visibility</p:attrName>
                                        </p:attrNameLst>
                                      </p:cBhvr>
                                      <p:to>
                                        <p:strVal val="visible"/>
                                      </p:to>
                                    </p:set>
                                    <p:animEffect transition="in" filter="wipe(left)">
                                      <p:cBhvr>
                                        <p:cTn id="29" dur="1000"/>
                                        <p:tgtEl>
                                          <p:spTgt spid="17">
                                            <p:txEl>
                                              <p:pRg st="3" end="3"/>
                                            </p:txEl>
                                          </p:spTgt>
                                        </p:tgtEl>
                                      </p:cBhvr>
                                    </p:animEffect>
                                  </p:childTnLst>
                                </p:cTn>
                              </p:par>
                            </p:childTnLst>
                          </p:cTn>
                        </p:par>
                        <p:par>
                          <p:cTn id="30" fill="hold">
                            <p:stCondLst>
                              <p:cond delay="8000"/>
                            </p:stCondLst>
                            <p:childTnLst>
                              <p:par>
                                <p:cTn id="31" presetID="42" presetClass="entr" presetSubtype="0" fill="hold" nodeType="after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fade">
                                      <p:cBhvr>
                                        <p:cTn id="33" dur="750"/>
                                        <p:tgtEl>
                                          <p:spTgt spid="18">
                                            <p:txEl>
                                              <p:pRg st="0" end="0"/>
                                            </p:txEl>
                                          </p:spTgt>
                                        </p:tgtEl>
                                      </p:cBhvr>
                                    </p:animEffect>
                                    <p:anim calcmode="lin" valueType="num">
                                      <p:cBhvr>
                                        <p:cTn id="34" dur="75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5" dur="75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CD508C-BF97-42E5-98F8-AC1F2754FFF8}"/>
              </a:ext>
            </a:extLst>
          </p:cNvPr>
          <p:cNvSpPr txBox="1"/>
          <p:nvPr/>
        </p:nvSpPr>
        <p:spPr>
          <a:xfrm>
            <a:off x="1127448" y="1381836"/>
            <a:ext cx="10153128" cy="4119036"/>
          </a:xfrm>
          <a:prstGeom prst="rect">
            <a:avLst/>
          </a:prstGeom>
          <a:solidFill>
            <a:schemeClr val="bg1">
              <a:lumMod val="95000"/>
            </a:schemeClr>
          </a:solidFill>
        </p:spPr>
        <p:txBody>
          <a:bodyPr wrap="square" rtlCol="0">
            <a:spAutoFit/>
          </a:bodyPr>
          <a:lstStyle/>
          <a:p>
            <a:endParaRPr lang="en-US" dirty="0"/>
          </a:p>
        </p:txBody>
      </p:sp>
      <p:grpSp>
        <p:nvGrpSpPr>
          <p:cNvPr id="21" name="Group 20">
            <a:extLst>
              <a:ext uri="{FF2B5EF4-FFF2-40B4-BE49-F238E27FC236}">
                <a16:creationId xmlns:a16="http://schemas.microsoft.com/office/drawing/2014/main" id="{28A9CEA9-AF07-4060-B51F-908EC9EF495F}"/>
              </a:ext>
            </a:extLst>
          </p:cNvPr>
          <p:cNvGrpSpPr/>
          <p:nvPr/>
        </p:nvGrpSpPr>
        <p:grpSpPr>
          <a:xfrm>
            <a:off x="1725572" y="55174"/>
            <a:ext cx="8762916" cy="853546"/>
            <a:chOff x="1725572" y="55174"/>
            <a:chExt cx="8762916" cy="853546"/>
          </a:xfrm>
        </p:grpSpPr>
        <p:grpSp>
          <p:nvGrpSpPr>
            <p:cNvPr id="20" name="Group 19">
              <a:extLst>
                <a:ext uri="{FF2B5EF4-FFF2-40B4-BE49-F238E27FC236}">
                  <a16:creationId xmlns:a16="http://schemas.microsoft.com/office/drawing/2014/main" id="{151BFF82-7ABA-487D-A7DB-6DB4FB738393}"/>
                </a:ext>
              </a:extLst>
            </p:cNvPr>
            <p:cNvGrpSpPr/>
            <p:nvPr/>
          </p:nvGrpSpPr>
          <p:grpSpPr>
            <a:xfrm>
              <a:off x="1725572" y="55174"/>
              <a:ext cx="8762916" cy="853546"/>
              <a:chOff x="1725572" y="55174"/>
              <a:chExt cx="8762916" cy="853546"/>
            </a:xfrm>
          </p:grpSpPr>
          <p:sp>
            <p:nvSpPr>
              <p:cNvPr id="12" name="Rectangle 11">
                <a:extLst>
                  <a:ext uri="{FF2B5EF4-FFF2-40B4-BE49-F238E27FC236}">
                    <a16:creationId xmlns:a16="http://schemas.microsoft.com/office/drawing/2014/main" id="{4680EF0D-C56B-47B8-9D48-E93943F50D74}"/>
                  </a:ext>
                </a:extLst>
              </p:cNvPr>
              <p:cNvSpPr/>
              <p:nvPr/>
            </p:nvSpPr>
            <p:spPr>
              <a:xfrm>
                <a:off x="2301635" y="123491"/>
                <a:ext cx="8080263" cy="716912"/>
              </a:xfrm>
              <a:prstGeom prst="rect">
                <a:avLst/>
              </a:pr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oogle Shape;471;p10">
                <a:extLst>
                  <a:ext uri="{FF2B5EF4-FFF2-40B4-BE49-F238E27FC236}">
                    <a16:creationId xmlns:a16="http://schemas.microsoft.com/office/drawing/2014/main" id="{793EE015-E7FF-41B4-B33F-B1BDB99DDC90}"/>
                  </a:ext>
                </a:extLst>
              </p:cNvPr>
              <p:cNvGrpSpPr/>
              <p:nvPr/>
            </p:nvGrpSpPr>
            <p:grpSpPr>
              <a:xfrm>
                <a:off x="1725572" y="55174"/>
                <a:ext cx="8762916" cy="853546"/>
                <a:chOff x="1742724" y="3344834"/>
                <a:chExt cx="27931192" cy="2720617"/>
              </a:xfrm>
            </p:grpSpPr>
            <p:sp>
              <p:nvSpPr>
                <p:cNvPr id="14" name="Google Shape;472;p10">
                  <a:extLst>
                    <a:ext uri="{FF2B5EF4-FFF2-40B4-BE49-F238E27FC236}">
                      <a16:creationId xmlns:a16="http://schemas.microsoft.com/office/drawing/2014/main" id="{630ADF73-3D3D-464C-A4E9-6C1FEA957691}"/>
                    </a:ext>
                  </a:extLst>
                </p:cNvPr>
                <p:cNvSpPr/>
                <p:nvPr/>
              </p:nvSpPr>
              <p:spPr>
                <a:xfrm>
                  <a:off x="27815752" y="3562590"/>
                  <a:ext cx="1858164" cy="2336780"/>
                </a:xfrm>
                <a:prstGeom prst="flowChartDisplay">
                  <a:avLst/>
                </a:prstGeom>
                <a:solidFill>
                  <a:schemeClr val="accent2">
                    <a:lumMod val="40000"/>
                    <a:lumOff val="60000"/>
                  </a:schemeClr>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sp>
              <p:nvSpPr>
                <p:cNvPr id="15" name="Google Shape;474;p10">
                  <a:extLst>
                    <a:ext uri="{FF2B5EF4-FFF2-40B4-BE49-F238E27FC236}">
                      <a16:creationId xmlns:a16="http://schemas.microsoft.com/office/drawing/2014/main" id="{E425C3F2-C159-4981-9EE9-6EC6A6257309}"/>
                    </a:ext>
                  </a:extLst>
                </p:cNvPr>
                <p:cNvSpPr>
                  <a:spLocks noChangeAspect="1"/>
                </p:cNvSpPr>
                <p:nvPr/>
              </p:nvSpPr>
              <p:spPr>
                <a:xfrm>
                  <a:off x="1742724" y="3344834"/>
                  <a:ext cx="2720618" cy="2720617"/>
                </a:xfrm>
                <a:custGeom>
                  <a:avLst/>
                  <a:gdLst/>
                  <a:ahLst/>
                  <a:cxnLst/>
                  <a:rect l="l" t="t" r="r" b="b"/>
                  <a:pathLst>
                    <a:path w="1834" h="1834" extrusionOk="0">
                      <a:moveTo>
                        <a:pt x="917" y="0"/>
                      </a:moveTo>
                      <a:lnTo>
                        <a:pt x="917" y="0"/>
                      </a:lnTo>
                      <a:cubicBezTo>
                        <a:pt x="411" y="0"/>
                        <a:pt x="0" y="410"/>
                        <a:pt x="0" y="917"/>
                      </a:cubicBezTo>
                      <a:lnTo>
                        <a:pt x="0" y="917"/>
                      </a:lnTo>
                      <a:cubicBezTo>
                        <a:pt x="0" y="1423"/>
                        <a:pt x="411" y="1833"/>
                        <a:pt x="917" y="1833"/>
                      </a:cubicBezTo>
                      <a:lnTo>
                        <a:pt x="917" y="1833"/>
                      </a:lnTo>
                      <a:cubicBezTo>
                        <a:pt x="1423" y="1833"/>
                        <a:pt x="1833" y="1423"/>
                        <a:pt x="1833" y="917"/>
                      </a:cubicBezTo>
                      <a:lnTo>
                        <a:pt x="1833" y="917"/>
                      </a:lnTo>
                      <a:cubicBezTo>
                        <a:pt x="1833" y="410"/>
                        <a:pt x="1423" y="0"/>
                        <a:pt x="917" y="0"/>
                      </a:cubicBezTo>
                    </a:path>
                  </a:pathLst>
                </a:custGeom>
                <a:solidFill>
                  <a:schemeClr val="bg1">
                    <a:lumMod val="85000"/>
                  </a:schemeClr>
                </a:solidFill>
                <a:ln>
                  <a:noFill/>
                </a:ln>
                <a:effectLst>
                  <a:outerShdw blurRad="50800" dist="38100" algn="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grpSp>
        </p:grpSp>
        <p:sp>
          <p:nvSpPr>
            <p:cNvPr id="16" name="TextBox 15">
              <a:extLst>
                <a:ext uri="{FF2B5EF4-FFF2-40B4-BE49-F238E27FC236}">
                  <a16:creationId xmlns:a16="http://schemas.microsoft.com/office/drawing/2014/main" id="{098F7D60-CC09-4E09-807A-BC8F3E8BFD82}"/>
                </a:ext>
              </a:extLst>
            </p:cNvPr>
            <p:cNvSpPr txBox="1"/>
            <p:nvPr/>
          </p:nvSpPr>
          <p:spPr>
            <a:xfrm>
              <a:off x="2579118" y="188640"/>
              <a:ext cx="7024532" cy="646331"/>
            </a:xfrm>
            <a:prstGeom prst="rect">
              <a:avLst/>
            </a:prstGeom>
            <a:noFill/>
          </p:spPr>
          <p:txBody>
            <a:bodyPr wrap="square" rtlCol="0">
              <a:spAutoFit/>
            </a:bodyPr>
            <a:lstStyle/>
            <a:p>
              <a:pPr algn="ctr"/>
              <a:r>
                <a:rPr lang="en-US" sz="3600" dirty="0"/>
                <a:t>Punctuation </a:t>
              </a:r>
            </a:p>
          </p:txBody>
        </p:sp>
        <p:sp>
          <p:nvSpPr>
            <p:cNvPr id="19" name="TextBox 18">
              <a:extLst>
                <a:ext uri="{FF2B5EF4-FFF2-40B4-BE49-F238E27FC236}">
                  <a16:creationId xmlns:a16="http://schemas.microsoft.com/office/drawing/2014/main" id="{C7AFBB36-FB0C-4366-9108-DEC4895A95E0}"/>
                </a:ext>
              </a:extLst>
            </p:cNvPr>
            <p:cNvSpPr txBox="1"/>
            <p:nvPr/>
          </p:nvSpPr>
          <p:spPr>
            <a:xfrm>
              <a:off x="1733584" y="158781"/>
              <a:ext cx="922921" cy="646331"/>
            </a:xfrm>
            <a:custGeom>
              <a:avLst/>
              <a:gdLst>
                <a:gd name="connsiteX0" fmla="*/ 0 w 1152128"/>
                <a:gd name="connsiteY0" fmla="*/ 454432 h 908864"/>
                <a:gd name="connsiteX1" fmla="*/ 576064 w 1152128"/>
                <a:gd name="connsiteY1" fmla="*/ 0 h 908864"/>
                <a:gd name="connsiteX2" fmla="*/ 1152128 w 1152128"/>
                <a:gd name="connsiteY2" fmla="*/ 454432 h 908864"/>
                <a:gd name="connsiteX3" fmla="*/ 576064 w 1152128"/>
                <a:gd name="connsiteY3" fmla="*/ 908864 h 908864"/>
                <a:gd name="connsiteX4" fmla="*/ 0 w 1152128"/>
                <a:gd name="connsiteY4" fmla="*/ 454432 h 908864"/>
                <a:gd name="connsiteX0" fmla="*/ 0 w 1067349"/>
                <a:gd name="connsiteY0" fmla="*/ 454432 h 908864"/>
                <a:gd name="connsiteX1" fmla="*/ 491285 w 1067349"/>
                <a:gd name="connsiteY1" fmla="*/ 0 h 908864"/>
                <a:gd name="connsiteX2" fmla="*/ 1067349 w 1067349"/>
                <a:gd name="connsiteY2" fmla="*/ 454432 h 908864"/>
                <a:gd name="connsiteX3" fmla="*/ 491285 w 1067349"/>
                <a:gd name="connsiteY3" fmla="*/ 908864 h 908864"/>
                <a:gd name="connsiteX4" fmla="*/ 0 w 1067349"/>
                <a:gd name="connsiteY4" fmla="*/ 454432 h 908864"/>
                <a:gd name="connsiteX0" fmla="*/ 0 w 922014"/>
                <a:gd name="connsiteY0" fmla="*/ 454435 h 908870"/>
                <a:gd name="connsiteX1" fmla="*/ 491285 w 922014"/>
                <a:gd name="connsiteY1" fmla="*/ 3 h 908870"/>
                <a:gd name="connsiteX2" fmla="*/ 922014 w 922014"/>
                <a:gd name="connsiteY2" fmla="*/ 460490 h 908870"/>
                <a:gd name="connsiteX3" fmla="*/ 491285 w 922014"/>
                <a:gd name="connsiteY3" fmla="*/ 908867 h 908870"/>
                <a:gd name="connsiteX4" fmla="*/ 0 w 922014"/>
                <a:gd name="connsiteY4" fmla="*/ 454435 h 908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014" h="908870">
                  <a:moveTo>
                    <a:pt x="0" y="454435"/>
                  </a:moveTo>
                  <a:cubicBezTo>
                    <a:pt x="0" y="203459"/>
                    <a:pt x="337616" y="-1006"/>
                    <a:pt x="491285" y="3"/>
                  </a:cubicBezTo>
                  <a:cubicBezTo>
                    <a:pt x="644954" y="1012"/>
                    <a:pt x="922014" y="209514"/>
                    <a:pt x="922014" y="460490"/>
                  </a:cubicBezTo>
                  <a:cubicBezTo>
                    <a:pt x="922014" y="711466"/>
                    <a:pt x="644954" y="909876"/>
                    <a:pt x="491285" y="908867"/>
                  </a:cubicBezTo>
                  <a:cubicBezTo>
                    <a:pt x="337616" y="907858"/>
                    <a:pt x="0" y="705411"/>
                    <a:pt x="0" y="454435"/>
                  </a:cubicBezTo>
                  <a:close/>
                </a:path>
              </a:pathLst>
            </a:custGeom>
            <a:noFill/>
            <a:ln>
              <a:noFill/>
            </a:ln>
          </p:spPr>
          <p:txBody>
            <a:bodyPr wrap="square">
              <a:spAutoFit/>
            </a:bodyPr>
            <a:lstStyle/>
            <a:p>
              <a:pPr algn="ctr"/>
              <a:r>
                <a:rPr lang="en-US" sz="1800" b="1" dirty="0">
                  <a:solidFill>
                    <a:schemeClr val="accent4">
                      <a:lumMod val="75000"/>
                    </a:schemeClr>
                  </a:solidFill>
                </a:rPr>
                <a:t> ABC</a:t>
              </a:r>
              <a:r>
                <a:rPr lang="en-US" sz="1800" b="1" dirty="0"/>
                <a:t>   </a:t>
              </a:r>
              <a:r>
                <a:rPr lang="en-US" sz="1800" b="1" dirty="0">
                  <a:solidFill>
                    <a:schemeClr val="accent5">
                      <a:lumMod val="50000"/>
                    </a:schemeClr>
                  </a:solidFill>
                </a:rPr>
                <a:t>.</a:t>
              </a:r>
              <a:r>
                <a:rPr lang="en-US" sz="1800" b="1" dirty="0"/>
                <a:t>    </a:t>
              </a:r>
              <a:r>
                <a:rPr lang="en-US" sz="1800" b="1" dirty="0">
                  <a:solidFill>
                    <a:schemeClr val="accent2">
                      <a:lumMod val="75000"/>
                    </a:schemeClr>
                  </a:solidFill>
                </a:rPr>
                <a:t>,</a:t>
              </a:r>
              <a:r>
                <a:rPr lang="en-US" sz="1800" b="1" dirty="0"/>
                <a:t>     </a:t>
              </a:r>
              <a:r>
                <a:rPr lang="en-US" sz="1800" b="1" dirty="0">
                  <a:solidFill>
                    <a:schemeClr val="bg2">
                      <a:lumMod val="25000"/>
                    </a:schemeClr>
                  </a:solidFill>
                </a:rPr>
                <a:t>?</a:t>
              </a:r>
            </a:p>
          </p:txBody>
        </p:sp>
      </p:grpSp>
      <p:grpSp>
        <p:nvGrpSpPr>
          <p:cNvPr id="2" name="Group 1">
            <a:extLst>
              <a:ext uri="{FF2B5EF4-FFF2-40B4-BE49-F238E27FC236}">
                <a16:creationId xmlns:a16="http://schemas.microsoft.com/office/drawing/2014/main" id="{B8663B47-CE37-4F8A-8B0B-B9D335D2E483}"/>
              </a:ext>
            </a:extLst>
          </p:cNvPr>
          <p:cNvGrpSpPr/>
          <p:nvPr/>
        </p:nvGrpSpPr>
        <p:grpSpPr>
          <a:xfrm>
            <a:off x="4511824" y="3937173"/>
            <a:ext cx="4644008" cy="2433216"/>
            <a:chOff x="4871864" y="2403792"/>
            <a:chExt cx="4644008" cy="2433216"/>
          </a:xfrm>
          <a:scene3d>
            <a:camera prst="orthographicFront">
              <a:rot lat="0" lon="0" rev="0"/>
            </a:camera>
            <a:lightRig rig="contrasting" dir="t">
              <a:rot lat="0" lon="0" rev="1500000"/>
            </a:lightRig>
          </a:scene3d>
        </p:grpSpPr>
        <p:pic>
          <p:nvPicPr>
            <p:cNvPr id="10" name="Picture 2" descr="Children, Students, Teacher, School, Education, Kids">
              <a:extLst>
                <a:ext uri="{FF2B5EF4-FFF2-40B4-BE49-F238E27FC236}">
                  <a16:creationId xmlns:a16="http://schemas.microsoft.com/office/drawing/2014/main" id="{9795338A-F3FC-4595-85EC-D31A4EA180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6811" t="51610" r="1963" b="2"/>
            <a:stretch/>
          </p:blipFill>
          <p:spPr bwMode="auto">
            <a:xfrm>
              <a:off x="4871864" y="2629290"/>
              <a:ext cx="1048370" cy="2207718"/>
            </a:xfrm>
            <a:prstGeom prst="rect">
              <a:avLst/>
            </a:prstGeom>
            <a:noFill/>
            <a:ln>
              <a:noFill/>
            </a:ln>
            <a:effectLst>
              <a:outerShdw blurRad="149987" dist="250190" dir="8460000" algn="ctr">
                <a:srgbClr val="000000">
                  <a:alpha val="28000"/>
                </a:srgbClr>
              </a:outerShdw>
            </a:effectLst>
            <a:sp3d prstMaterial="metal">
              <a:bevelT w="88900" h="88900"/>
            </a:sp3d>
            <a:extLst>
              <a:ext uri="{909E8E84-426E-40DD-AFC4-6F175D3DCCD1}">
                <a14:hiddenFill xmlns:a14="http://schemas.microsoft.com/office/drawing/2010/main">
                  <a:solidFill>
                    <a:srgbClr val="FFFFFF"/>
                  </a:solidFill>
                </a14:hiddenFill>
              </a:ext>
            </a:extLst>
          </p:spPr>
        </p:pic>
        <p:pic>
          <p:nvPicPr>
            <p:cNvPr id="11" name="Picture 4" descr="Children, Students, Teacher, School, Education, Kids">
              <a:extLst>
                <a:ext uri="{FF2B5EF4-FFF2-40B4-BE49-F238E27FC236}">
                  <a16:creationId xmlns:a16="http://schemas.microsoft.com/office/drawing/2014/main" id="{6D86A5DA-A6AC-4DE5-8E75-19B86A72B3B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6581" r="59450"/>
            <a:stretch/>
          </p:blipFill>
          <p:spPr bwMode="auto">
            <a:xfrm>
              <a:off x="5807968" y="2403792"/>
              <a:ext cx="3707904" cy="2386369"/>
            </a:xfrm>
            <a:prstGeom prst="rect">
              <a:avLst/>
            </a:prstGeom>
            <a:noFill/>
            <a:ln>
              <a:noFill/>
            </a:ln>
            <a:effectLst>
              <a:outerShdw blurRad="149987" dist="250190" dir="8460000" algn="ctr">
                <a:srgbClr val="000000">
                  <a:alpha val="28000"/>
                </a:srgbClr>
              </a:outerShdw>
            </a:effectLst>
            <a:sp3d prstMaterial="metal">
              <a:bevelT w="88900" h="88900"/>
            </a:sp3d>
            <a:extLst>
              <a:ext uri="{909E8E84-426E-40DD-AFC4-6F175D3DCCD1}">
                <a14:hiddenFill xmlns:a14="http://schemas.microsoft.com/office/drawing/2010/main">
                  <a:solidFill>
                    <a:srgbClr val="FFFFFF"/>
                  </a:solidFill>
                </a14:hiddenFill>
              </a:ext>
            </a:extLst>
          </p:spPr>
        </p:pic>
      </p:grpSp>
      <p:sp>
        <p:nvSpPr>
          <p:cNvPr id="17" name="TextBox 16">
            <a:extLst>
              <a:ext uri="{FF2B5EF4-FFF2-40B4-BE49-F238E27FC236}">
                <a16:creationId xmlns:a16="http://schemas.microsoft.com/office/drawing/2014/main" id="{DF342569-2B97-4BA2-9967-28C2DF199E75}"/>
              </a:ext>
            </a:extLst>
          </p:cNvPr>
          <p:cNvSpPr txBox="1"/>
          <p:nvPr/>
        </p:nvSpPr>
        <p:spPr>
          <a:xfrm>
            <a:off x="1199456" y="1491947"/>
            <a:ext cx="5790848" cy="2009061"/>
          </a:xfrm>
          <a:prstGeom prst="wedgeRoundRectCallout">
            <a:avLst>
              <a:gd name="adj1" fmla="val 42490"/>
              <a:gd name="adj2" fmla="val 81291"/>
              <a:gd name="adj3" fmla="val 16667"/>
            </a:avLst>
          </a:prstGeom>
          <a:solidFill>
            <a:schemeClr val="accent4">
              <a:lumMod val="20000"/>
              <a:lumOff val="80000"/>
            </a:schemeClr>
          </a:solidFill>
          <a:ln>
            <a:solidFill>
              <a:schemeClr val="tx1">
                <a:lumMod val="95000"/>
                <a:lumOff val="5000"/>
              </a:schemeClr>
            </a:solidFill>
          </a:ln>
        </p:spPr>
        <p:txBody>
          <a:bodyPr wrap="square">
            <a:spAutoFit/>
          </a:bodyPr>
          <a:lstStyle/>
          <a:p>
            <a:r>
              <a:rPr lang="en-GB" sz="2800" dirty="0"/>
              <a:t>The question mark's a tiny girl,</a:t>
            </a:r>
          </a:p>
          <a:p>
            <a:r>
              <a:rPr lang="en-GB" sz="2800" dirty="0"/>
              <a:t>She's small but very wise.</a:t>
            </a:r>
          </a:p>
          <a:p>
            <a:r>
              <a:rPr lang="en-GB" sz="2800" dirty="0"/>
              <a:t>She asks too many questions</a:t>
            </a:r>
          </a:p>
          <a:p>
            <a:r>
              <a:rPr lang="en-GB" sz="2800" dirty="0"/>
              <a:t>For a person of her size.</a:t>
            </a:r>
          </a:p>
        </p:txBody>
      </p:sp>
      <p:sp>
        <p:nvSpPr>
          <p:cNvPr id="22" name="TextBox 21">
            <a:extLst>
              <a:ext uri="{FF2B5EF4-FFF2-40B4-BE49-F238E27FC236}">
                <a16:creationId xmlns:a16="http://schemas.microsoft.com/office/drawing/2014/main" id="{93A840D8-72FC-43AB-888D-DC88A29FDE49}"/>
              </a:ext>
            </a:extLst>
          </p:cNvPr>
          <p:cNvSpPr txBox="1"/>
          <p:nvPr/>
        </p:nvSpPr>
        <p:spPr>
          <a:xfrm>
            <a:off x="7088521" y="2840191"/>
            <a:ext cx="672353" cy="707886"/>
          </a:xfrm>
          <a:prstGeom prst="rect">
            <a:avLst/>
          </a:prstGeom>
          <a:noFill/>
        </p:spPr>
        <p:txBody>
          <a:bodyPr wrap="square">
            <a:spAutoFit/>
          </a:bodyPr>
          <a:lstStyle/>
          <a:p>
            <a:pPr algn="ctr"/>
            <a:r>
              <a:rPr lang="en-US" sz="4000" b="1" dirty="0"/>
              <a:t>?</a:t>
            </a:r>
          </a:p>
        </p:txBody>
      </p:sp>
    </p:spTree>
    <p:extLst>
      <p:ext uri="{BB962C8B-B14F-4D97-AF65-F5344CB8AC3E}">
        <p14:creationId xmlns:p14="http://schemas.microsoft.com/office/powerpoint/2010/main" val="261434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6" presetClass="entr" presetSubtype="32"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circle(out)">
                                      <p:cBhvr>
                                        <p:cTn id="13" dur="1000"/>
                                        <p:tgtEl>
                                          <p:spTgt spid="17"/>
                                        </p:tgtEl>
                                      </p:cBhvr>
                                    </p:animEffect>
                                  </p:childTnLst>
                                </p:cTn>
                              </p:par>
                            </p:childTnLst>
                          </p:cTn>
                        </p:par>
                        <p:par>
                          <p:cTn id="14" fill="hold">
                            <p:stCondLst>
                              <p:cond delay="2000"/>
                            </p:stCondLst>
                            <p:childTnLst>
                              <p:par>
                                <p:cTn id="15" presetID="22" presetClass="entr" presetSubtype="8" fill="hold" nodeType="afterEffect">
                                  <p:stCondLst>
                                    <p:cond delay="50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wipe(left)">
                                      <p:cBhvr>
                                        <p:cTn id="17" dur="1000"/>
                                        <p:tgtEl>
                                          <p:spTgt spid="17">
                                            <p:txEl>
                                              <p:pRg st="0" end="0"/>
                                            </p:txEl>
                                          </p:spTgt>
                                        </p:tgtEl>
                                      </p:cBhvr>
                                    </p:animEffect>
                                  </p:childTnLst>
                                </p:cTn>
                              </p:par>
                            </p:childTnLst>
                          </p:cTn>
                        </p:par>
                        <p:par>
                          <p:cTn id="18" fill="hold">
                            <p:stCondLst>
                              <p:cond delay="3500"/>
                            </p:stCondLst>
                            <p:childTnLst>
                              <p:par>
                                <p:cTn id="19" presetID="22" presetClass="entr" presetSubtype="8" fill="hold" nodeType="afterEffect">
                                  <p:stCondLst>
                                    <p:cond delay="500"/>
                                  </p:stCondLst>
                                  <p:childTnLst>
                                    <p:set>
                                      <p:cBhvr>
                                        <p:cTn id="20" dur="1" fill="hold">
                                          <p:stCondLst>
                                            <p:cond delay="0"/>
                                          </p:stCondLst>
                                        </p:cTn>
                                        <p:tgtEl>
                                          <p:spTgt spid="17">
                                            <p:txEl>
                                              <p:pRg st="1" end="1"/>
                                            </p:txEl>
                                          </p:spTgt>
                                        </p:tgtEl>
                                        <p:attrNameLst>
                                          <p:attrName>style.visibility</p:attrName>
                                        </p:attrNameLst>
                                      </p:cBhvr>
                                      <p:to>
                                        <p:strVal val="visible"/>
                                      </p:to>
                                    </p:set>
                                    <p:animEffect transition="in" filter="wipe(left)">
                                      <p:cBhvr>
                                        <p:cTn id="21" dur="1000"/>
                                        <p:tgtEl>
                                          <p:spTgt spid="17">
                                            <p:txEl>
                                              <p:pRg st="1" end="1"/>
                                            </p:txEl>
                                          </p:spTgt>
                                        </p:tgtEl>
                                      </p:cBhvr>
                                    </p:animEffect>
                                  </p:childTnLst>
                                </p:cTn>
                              </p:par>
                            </p:childTnLst>
                          </p:cTn>
                        </p:par>
                        <p:par>
                          <p:cTn id="22" fill="hold">
                            <p:stCondLst>
                              <p:cond delay="5000"/>
                            </p:stCondLst>
                            <p:childTnLst>
                              <p:par>
                                <p:cTn id="23" presetID="22" presetClass="entr" presetSubtype="8" fill="hold" nodeType="afterEffect">
                                  <p:stCondLst>
                                    <p:cond delay="500"/>
                                  </p:stCondLst>
                                  <p:childTnLst>
                                    <p:set>
                                      <p:cBhvr>
                                        <p:cTn id="24" dur="1" fill="hold">
                                          <p:stCondLst>
                                            <p:cond delay="0"/>
                                          </p:stCondLst>
                                        </p:cTn>
                                        <p:tgtEl>
                                          <p:spTgt spid="17">
                                            <p:txEl>
                                              <p:pRg st="2" end="2"/>
                                            </p:txEl>
                                          </p:spTgt>
                                        </p:tgtEl>
                                        <p:attrNameLst>
                                          <p:attrName>style.visibility</p:attrName>
                                        </p:attrNameLst>
                                      </p:cBhvr>
                                      <p:to>
                                        <p:strVal val="visible"/>
                                      </p:to>
                                    </p:set>
                                    <p:animEffect transition="in" filter="wipe(left)">
                                      <p:cBhvr>
                                        <p:cTn id="25" dur="1000"/>
                                        <p:tgtEl>
                                          <p:spTgt spid="17">
                                            <p:txEl>
                                              <p:pRg st="2" end="2"/>
                                            </p:txEl>
                                          </p:spTgt>
                                        </p:tgtEl>
                                      </p:cBhvr>
                                    </p:animEffect>
                                  </p:childTnLst>
                                </p:cTn>
                              </p:par>
                            </p:childTnLst>
                          </p:cTn>
                        </p:par>
                        <p:par>
                          <p:cTn id="26" fill="hold">
                            <p:stCondLst>
                              <p:cond delay="6500"/>
                            </p:stCondLst>
                            <p:childTnLst>
                              <p:par>
                                <p:cTn id="27" presetID="22" presetClass="entr" presetSubtype="8" fill="hold" nodeType="afterEffect">
                                  <p:stCondLst>
                                    <p:cond delay="500"/>
                                  </p:stCondLst>
                                  <p:childTnLst>
                                    <p:set>
                                      <p:cBhvr>
                                        <p:cTn id="28" dur="1" fill="hold">
                                          <p:stCondLst>
                                            <p:cond delay="0"/>
                                          </p:stCondLst>
                                        </p:cTn>
                                        <p:tgtEl>
                                          <p:spTgt spid="17">
                                            <p:txEl>
                                              <p:pRg st="3" end="3"/>
                                            </p:txEl>
                                          </p:spTgt>
                                        </p:tgtEl>
                                        <p:attrNameLst>
                                          <p:attrName>style.visibility</p:attrName>
                                        </p:attrNameLst>
                                      </p:cBhvr>
                                      <p:to>
                                        <p:strVal val="visible"/>
                                      </p:to>
                                    </p:set>
                                    <p:animEffect transition="in" filter="wipe(left)">
                                      <p:cBhvr>
                                        <p:cTn id="29" dur="1000"/>
                                        <p:tgtEl>
                                          <p:spTgt spid="17">
                                            <p:txEl>
                                              <p:pRg st="3" end="3"/>
                                            </p:txEl>
                                          </p:spTgt>
                                        </p:tgtEl>
                                      </p:cBhvr>
                                    </p:animEffect>
                                  </p:childTnLst>
                                </p:cTn>
                              </p:par>
                            </p:childTnLst>
                          </p:cTn>
                        </p:par>
                        <p:par>
                          <p:cTn id="30" fill="hold">
                            <p:stCondLst>
                              <p:cond delay="8000"/>
                            </p:stCondLst>
                            <p:childTnLst>
                              <p:par>
                                <p:cTn id="31" presetID="42" presetClass="entr" presetSubtype="0" fill="hold" grpId="0" nodeType="afterEffect">
                                  <p:stCondLst>
                                    <p:cond delay="50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1000"/>
                                        <p:tgtEl>
                                          <p:spTgt spid="22"/>
                                        </p:tgtEl>
                                      </p:cBhvr>
                                    </p:animEffect>
                                    <p:anim calcmode="lin" valueType="num">
                                      <p:cBhvr>
                                        <p:cTn id="34" dur="1000" fill="hold"/>
                                        <p:tgtEl>
                                          <p:spTgt spid="22"/>
                                        </p:tgtEl>
                                        <p:attrNameLst>
                                          <p:attrName>ppt_x</p:attrName>
                                        </p:attrNameLst>
                                      </p:cBhvr>
                                      <p:tavLst>
                                        <p:tav tm="0">
                                          <p:val>
                                            <p:strVal val="#ppt_x"/>
                                          </p:val>
                                        </p:tav>
                                        <p:tav tm="100000">
                                          <p:val>
                                            <p:strVal val="#ppt_x"/>
                                          </p:val>
                                        </p:tav>
                                      </p:tavLst>
                                    </p:anim>
                                    <p:anim calcmode="lin" valueType="num">
                                      <p:cBhvr>
                                        <p:cTn id="3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CD508C-BF97-42E5-98F8-AC1F2754FFF8}"/>
              </a:ext>
            </a:extLst>
          </p:cNvPr>
          <p:cNvSpPr txBox="1"/>
          <p:nvPr/>
        </p:nvSpPr>
        <p:spPr>
          <a:xfrm>
            <a:off x="1199456" y="1369482"/>
            <a:ext cx="10153128" cy="4119036"/>
          </a:xfrm>
          <a:prstGeom prst="rect">
            <a:avLst/>
          </a:prstGeom>
          <a:solidFill>
            <a:schemeClr val="bg1">
              <a:lumMod val="95000"/>
            </a:schemeClr>
          </a:solidFill>
        </p:spPr>
        <p:txBody>
          <a:bodyPr wrap="square" rtlCol="0">
            <a:spAutoFit/>
          </a:bodyPr>
          <a:lstStyle/>
          <a:p>
            <a:endParaRPr lang="en-US" dirty="0"/>
          </a:p>
        </p:txBody>
      </p:sp>
      <p:grpSp>
        <p:nvGrpSpPr>
          <p:cNvPr id="21" name="Group 20">
            <a:extLst>
              <a:ext uri="{FF2B5EF4-FFF2-40B4-BE49-F238E27FC236}">
                <a16:creationId xmlns:a16="http://schemas.microsoft.com/office/drawing/2014/main" id="{28A9CEA9-AF07-4060-B51F-908EC9EF495F}"/>
              </a:ext>
            </a:extLst>
          </p:cNvPr>
          <p:cNvGrpSpPr/>
          <p:nvPr/>
        </p:nvGrpSpPr>
        <p:grpSpPr>
          <a:xfrm>
            <a:off x="1725572" y="55174"/>
            <a:ext cx="8762916" cy="853546"/>
            <a:chOff x="1725572" y="55174"/>
            <a:chExt cx="8762916" cy="853546"/>
          </a:xfrm>
        </p:grpSpPr>
        <p:grpSp>
          <p:nvGrpSpPr>
            <p:cNvPr id="20" name="Group 19">
              <a:extLst>
                <a:ext uri="{FF2B5EF4-FFF2-40B4-BE49-F238E27FC236}">
                  <a16:creationId xmlns:a16="http://schemas.microsoft.com/office/drawing/2014/main" id="{151BFF82-7ABA-487D-A7DB-6DB4FB738393}"/>
                </a:ext>
              </a:extLst>
            </p:cNvPr>
            <p:cNvGrpSpPr/>
            <p:nvPr/>
          </p:nvGrpSpPr>
          <p:grpSpPr>
            <a:xfrm>
              <a:off x="1725572" y="55174"/>
              <a:ext cx="8762916" cy="853546"/>
              <a:chOff x="1725572" y="55174"/>
              <a:chExt cx="8762916" cy="853546"/>
            </a:xfrm>
          </p:grpSpPr>
          <p:sp>
            <p:nvSpPr>
              <p:cNvPr id="12" name="Rectangle 11">
                <a:extLst>
                  <a:ext uri="{FF2B5EF4-FFF2-40B4-BE49-F238E27FC236}">
                    <a16:creationId xmlns:a16="http://schemas.microsoft.com/office/drawing/2014/main" id="{4680EF0D-C56B-47B8-9D48-E93943F50D74}"/>
                  </a:ext>
                </a:extLst>
              </p:cNvPr>
              <p:cNvSpPr/>
              <p:nvPr/>
            </p:nvSpPr>
            <p:spPr>
              <a:xfrm>
                <a:off x="2301635" y="123491"/>
                <a:ext cx="8080263" cy="716912"/>
              </a:xfrm>
              <a:prstGeom prst="rect">
                <a:avLst/>
              </a:pr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oogle Shape;471;p10">
                <a:extLst>
                  <a:ext uri="{FF2B5EF4-FFF2-40B4-BE49-F238E27FC236}">
                    <a16:creationId xmlns:a16="http://schemas.microsoft.com/office/drawing/2014/main" id="{793EE015-E7FF-41B4-B33F-B1BDB99DDC90}"/>
                  </a:ext>
                </a:extLst>
              </p:cNvPr>
              <p:cNvGrpSpPr/>
              <p:nvPr/>
            </p:nvGrpSpPr>
            <p:grpSpPr>
              <a:xfrm>
                <a:off x="1725572" y="55174"/>
                <a:ext cx="8762916" cy="853546"/>
                <a:chOff x="1742724" y="3344834"/>
                <a:chExt cx="27931192" cy="2720617"/>
              </a:xfrm>
            </p:grpSpPr>
            <p:sp>
              <p:nvSpPr>
                <p:cNvPr id="14" name="Google Shape;472;p10">
                  <a:extLst>
                    <a:ext uri="{FF2B5EF4-FFF2-40B4-BE49-F238E27FC236}">
                      <a16:creationId xmlns:a16="http://schemas.microsoft.com/office/drawing/2014/main" id="{630ADF73-3D3D-464C-A4E9-6C1FEA957691}"/>
                    </a:ext>
                  </a:extLst>
                </p:cNvPr>
                <p:cNvSpPr/>
                <p:nvPr/>
              </p:nvSpPr>
              <p:spPr>
                <a:xfrm>
                  <a:off x="27815752" y="3562590"/>
                  <a:ext cx="1858164" cy="2336780"/>
                </a:xfrm>
                <a:prstGeom prst="flowChartDisplay">
                  <a:avLst/>
                </a:prstGeom>
                <a:solidFill>
                  <a:schemeClr val="accent2">
                    <a:lumMod val="40000"/>
                    <a:lumOff val="60000"/>
                  </a:schemeClr>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sp>
              <p:nvSpPr>
                <p:cNvPr id="15" name="Google Shape;474;p10">
                  <a:extLst>
                    <a:ext uri="{FF2B5EF4-FFF2-40B4-BE49-F238E27FC236}">
                      <a16:creationId xmlns:a16="http://schemas.microsoft.com/office/drawing/2014/main" id="{E425C3F2-C159-4981-9EE9-6EC6A6257309}"/>
                    </a:ext>
                  </a:extLst>
                </p:cNvPr>
                <p:cNvSpPr>
                  <a:spLocks noChangeAspect="1"/>
                </p:cNvSpPr>
                <p:nvPr/>
              </p:nvSpPr>
              <p:spPr>
                <a:xfrm>
                  <a:off x="1742724" y="3344834"/>
                  <a:ext cx="2720618" cy="2720617"/>
                </a:xfrm>
                <a:custGeom>
                  <a:avLst/>
                  <a:gdLst/>
                  <a:ahLst/>
                  <a:cxnLst/>
                  <a:rect l="l" t="t" r="r" b="b"/>
                  <a:pathLst>
                    <a:path w="1834" h="1834" extrusionOk="0">
                      <a:moveTo>
                        <a:pt x="917" y="0"/>
                      </a:moveTo>
                      <a:lnTo>
                        <a:pt x="917" y="0"/>
                      </a:lnTo>
                      <a:cubicBezTo>
                        <a:pt x="411" y="0"/>
                        <a:pt x="0" y="410"/>
                        <a:pt x="0" y="917"/>
                      </a:cubicBezTo>
                      <a:lnTo>
                        <a:pt x="0" y="917"/>
                      </a:lnTo>
                      <a:cubicBezTo>
                        <a:pt x="0" y="1423"/>
                        <a:pt x="411" y="1833"/>
                        <a:pt x="917" y="1833"/>
                      </a:cubicBezTo>
                      <a:lnTo>
                        <a:pt x="917" y="1833"/>
                      </a:lnTo>
                      <a:cubicBezTo>
                        <a:pt x="1423" y="1833"/>
                        <a:pt x="1833" y="1423"/>
                        <a:pt x="1833" y="917"/>
                      </a:cubicBezTo>
                      <a:lnTo>
                        <a:pt x="1833" y="917"/>
                      </a:lnTo>
                      <a:cubicBezTo>
                        <a:pt x="1833" y="410"/>
                        <a:pt x="1423" y="0"/>
                        <a:pt x="917" y="0"/>
                      </a:cubicBezTo>
                    </a:path>
                  </a:pathLst>
                </a:custGeom>
                <a:solidFill>
                  <a:schemeClr val="bg1">
                    <a:lumMod val="85000"/>
                  </a:schemeClr>
                </a:solidFill>
                <a:ln>
                  <a:noFill/>
                </a:ln>
                <a:effectLst>
                  <a:outerShdw blurRad="50800" dist="38100" algn="l"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dk1"/>
                    </a:solidFill>
                    <a:latin typeface="Poppins"/>
                    <a:ea typeface="Poppins"/>
                    <a:cs typeface="Poppins"/>
                    <a:sym typeface="Poppins"/>
                  </a:endParaRPr>
                </a:p>
              </p:txBody>
            </p:sp>
          </p:grpSp>
        </p:grpSp>
        <p:sp>
          <p:nvSpPr>
            <p:cNvPr id="16" name="TextBox 15">
              <a:extLst>
                <a:ext uri="{FF2B5EF4-FFF2-40B4-BE49-F238E27FC236}">
                  <a16:creationId xmlns:a16="http://schemas.microsoft.com/office/drawing/2014/main" id="{098F7D60-CC09-4E09-807A-BC8F3E8BFD82}"/>
                </a:ext>
              </a:extLst>
            </p:cNvPr>
            <p:cNvSpPr txBox="1"/>
            <p:nvPr/>
          </p:nvSpPr>
          <p:spPr>
            <a:xfrm>
              <a:off x="2579118" y="188640"/>
              <a:ext cx="7024532" cy="646331"/>
            </a:xfrm>
            <a:prstGeom prst="rect">
              <a:avLst/>
            </a:prstGeom>
            <a:noFill/>
          </p:spPr>
          <p:txBody>
            <a:bodyPr wrap="square" rtlCol="0">
              <a:spAutoFit/>
            </a:bodyPr>
            <a:lstStyle/>
            <a:p>
              <a:pPr algn="ctr"/>
              <a:r>
                <a:rPr lang="en-US" sz="3600" dirty="0"/>
                <a:t>Punctuation </a:t>
              </a:r>
            </a:p>
          </p:txBody>
        </p:sp>
        <p:sp>
          <p:nvSpPr>
            <p:cNvPr id="19" name="TextBox 18">
              <a:extLst>
                <a:ext uri="{FF2B5EF4-FFF2-40B4-BE49-F238E27FC236}">
                  <a16:creationId xmlns:a16="http://schemas.microsoft.com/office/drawing/2014/main" id="{C7AFBB36-FB0C-4366-9108-DEC4895A95E0}"/>
                </a:ext>
              </a:extLst>
            </p:cNvPr>
            <p:cNvSpPr txBox="1"/>
            <p:nvPr/>
          </p:nvSpPr>
          <p:spPr>
            <a:xfrm>
              <a:off x="1733584" y="158781"/>
              <a:ext cx="922921" cy="646331"/>
            </a:xfrm>
            <a:custGeom>
              <a:avLst/>
              <a:gdLst>
                <a:gd name="connsiteX0" fmla="*/ 0 w 1152128"/>
                <a:gd name="connsiteY0" fmla="*/ 454432 h 908864"/>
                <a:gd name="connsiteX1" fmla="*/ 576064 w 1152128"/>
                <a:gd name="connsiteY1" fmla="*/ 0 h 908864"/>
                <a:gd name="connsiteX2" fmla="*/ 1152128 w 1152128"/>
                <a:gd name="connsiteY2" fmla="*/ 454432 h 908864"/>
                <a:gd name="connsiteX3" fmla="*/ 576064 w 1152128"/>
                <a:gd name="connsiteY3" fmla="*/ 908864 h 908864"/>
                <a:gd name="connsiteX4" fmla="*/ 0 w 1152128"/>
                <a:gd name="connsiteY4" fmla="*/ 454432 h 908864"/>
                <a:gd name="connsiteX0" fmla="*/ 0 w 1067349"/>
                <a:gd name="connsiteY0" fmla="*/ 454432 h 908864"/>
                <a:gd name="connsiteX1" fmla="*/ 491285 w 1067349"/>
                <a:gd name="connsiteY1" fmla="*/ 0 h 908864"/>
                <a:gd name="connsiteX2" fmla="*/ 1067349 w 1067349"/>
                <a:gd name="connsiteY2" fmla="*/ 454432 h 908864"/>
                <a:gd name="connsiteX3" fmla="*/ 491285 w 1067349"/>
                <a:gd name="connsiteY3" fmla="*/ 908864 h 908864"/>
                <a:gd name="connsiteX4" fmla="*/ 0 w 1067349"/>
                <a:gd name="connsiteY4" fmla="*/ 454432 h 908864"/>
                <a:gd name="connsiteX0" fmla="*/ 0 w 922014"/>
                <a:gd name="connsiteY0" fmla="*/ 454435 h 908870"/>
                <a:gd name="connsiteX1" fmla="*/ 491285 w 922014"/>
                <a:gd name="connsiteY1" fmla="*/ 3 h 908870"/>
                <a:gd name="connsiteX2" fmla="*/ 922014 w 922014"/>
                <a:gd name="connsiteY2" fmla="*/ 460490 h 908870"/>
                <a:gd name="connsiteX3" fmla="*/ 491285 w 922014"/>
                <a:gd name="connsiteY3" fmla="*/ 908867 h 908870"/>
                <a:gd name="connsiteX4" fmla="*/ 0 w 922014"/>
                <a:gd name="connsiteY4" fmla="*/ 454435 h 908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014" h="908870">
                  <a:moveTo>
                    <a:pt x="0" y="454435"/>
                  </a:moveTo>
                  <a:cubicBezTo>
                    <a:pt x="0" y="203459"/>
                    <a:pt x="337616" y="-1006"/>
                    <a:pt x="491285" y="3"/>
                  </a:cubicBezTo>
                  <a:cubicBezTo>
                    <a:pt x="644954" y="1012"/>
                    <a:pt x="922014" y="209514"/>
                    <a:pt x="922014" y="460490"/>
                  </a:cubicBezTo>
                  <a:cubicBezTo>
                    <a:pt x="922014" y="711466"/>
                    <a:pt x="644954" y="909876"/>
                    <a:pt x="491285" y="908867"/>
                  </a:cubicBezTo>
                  <a:cubicBezTo>
                    <a:pt x="337616" y="907858"/>
                    <a:pt x="0" y="705411"/>
                    <a:pt x="0" y="454435"/>
                  </a:cubicBezTo>
                  <a:close/>
                </a:path>
              </a:pathLst>
            </a:custGeom>
            <a:noFill/>
            <a:ln>
              <a:noFill/>
            </a:ln>
          </p:spPr>
          <p:txBody>
            <a:bodyPr wrap="square">
              <a:spAutoFit/>
            </a:bodyPr>
            <a:lstStyle/>
            <a:p>
              <a:pPr algn="ctr"/>
              <a:r>
                <a:rPr lang="en-US" sz="1800" b="1" dirty="0">
                  <a:solidFill>
                    <a:schemeClr val="accent4">
                      <a:lumMod val="75000"/>
                    </a:schemeClr>
                  </a:solidFill>
                </a:rPr>
                <a:t> ABC</a:t>
              </a:r>
              <a:r>
                <a:rPr lang="en-US" sz="1800" b="1" dirty="0"/>
                <a:t>   </a:t>
              </a:r>
              <a:r>
                <a:rPr lang="en-US" sz="1800" b="1" dirty="0">
                  <a:solidFill>
                    <a:schemeClr val="accent5">
                      <a:lumMod val="50000"/>
                    </a:schemeClr>
                  </a:solidFill>
                </a:rPr>
                <a:t>.</a:t>
              </a:r>
              <a:r>
                <a:rPr lang="en-US" sz="1800" b="1" dirty="0"/>
                <a:t>    </a:t>
              </a:r>
              <a:r>
                <a:rPr lang="en-US" sz="1800" b="1" dirty="0">
                  <a:solidFill>
                    <a:schemeClr val="accent2">
                      <a:lumMod val="75000"/>
                    </a:schemeClr>
                  </a:solidFill>
                </a:rPr>
                <a:t>,</a:t>
              </a:r>
              <a:r>
                <a:rPr lang="en-US" sz="1800" b="1" dirty="0"/>
                <a:t>     </a:t>
              </a:r>
              <a:r>
                <a:rPr lang="en-US" sz="1800" b="1" dirty="0">
                  <a:solidFill>
                    <a:schemeClr val="bg2">
                      <a:lumMod val="25000"/>
                    </a:schemeClr>
                  </a:solidFill>
                </a:rPr>
                <a:t>?</a:t>
              </a:r>
            </a:p>
          </p:txBody>
        </p:sp>
      </p:grpSp>
      <p:grpSp>
        <p:nvGrpSpPr>
          <p:cNvPr id="2" name="Group 1">
            <a:extLst>
              <a:ext uri="{FF2B5EF4-FFF2-40B4-BE49-F238E27FC236}">
                <a16:creationId xmlns:a16="http://schemas.microsoft.com/office/drawing/2014/main" id="{B8663B47-CE37-4F8A-8B0B-B9D335D2E483}"/>
              </a:ext>
            </a:extLst>
          </p:cNvPr>
          <p:cNvGrpSpPr/>
          <p:nvPr/>
        </p:nvGrpSpPr>
        <p:grpSpPr>
          <a:xfrm>
            <a:off x="3935760" y="4005064"/>
            <a:ext cx="4644008" cy="2433216"/>
            <a:chOff x="4871864" y="2403792"/>
            <a:chExt cx="4644008" cy="2433216"/>
          </a:xfrm>
          <a:scene3d>
            <a:camera prst="orthographicFront">
              <a:rot lat="0" lon="0" rev="0"/>
            </a:camera>
            <a:lightRig rig="contrasting" dir="t">
              <a:rot lat="0" lon="0" rev="1500000"/>
            </a:lightRig>
          </a:scene3d>
        </p:grpSpPr>
        <p:pic>
          <p:nvPicPr>
            <p:cNvPr id="10" name="Picture 2" descr="Children, Students, Teacher, School, Education, Kids">
              <a:extLst>
                <a:ext uri="{FF2B5EF4-FFF2-40B4-BE49-F238E27FC236}">
                  <a16:creationId xmlns:a16="http://schemas.microsoft.com/office/drawing/2014/main" id="{9795338A-F3FC-4595-85EC-D31A4EA180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6811" t="51610" r="1963" b="2"/>
            <a:stretch/>
          </p:blipFill>
          <p:spPr bwMode="auto">
            <a:xfrm>
              <a:off x="4871864" y="2629290"/>
              <a:ext cx="1048370" cy="2207718"/>
            </a:xfrm>
            <a:prstGeom prst="rect">
              <a:avLst/>
            </a:prstGeom>
            <a:noFill/>
            <a:ln>
              <a:noFill/>
            </a:ln>
            <a:effectLst>
              <a:outerShdw blurRad="149987" dist="250190" dir="8460000" algn="ctr">
                <a:srgbClr val="000000">
                  <a:alpha val="28000"/>
                </a:srgbClr>
              </a:outerShdw>
            </a:effectLst>
            <a:sp3d prstMaterial="metal">
              <a:bevelT w="88900" h="88900"/>
            </a:sp3d>
            <a:extLst>
              <a:ext uri="{909E8E84-426E-40DD-AFC4-6F175D3DCCD1}">
                <a14:hiddenFill xmlns:a14="http://schemas.microsoft.com/office/drawing/2010/main">
                  <a:solidFill>
                    <a:srgbClr val="FFFFFF"/>
                  </a:solidFill>
                </a14:hiddenFill>
              </a:ext>
            </a:extLst>
          </p:spPr>
        </p:pic>
        <p:pic>
          <p:nvPicPr>
            <p:cNvPr id="11" name="Picture 4" descr="Children, Students, Teacher, School, Education, Kids">
              <a:extLst>
                <a:ext uri="{FF2B5EF4-FFF2-40B4-BE49-F238E27FC236}">
                  <a16:creationId xmlns:a16="http://schemas.microsoft.com/office/drawing/2014/main" id="{6D86A5DA-A6AC-4DE5-8E75-19B86A72B3B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6581" r="59450"/>
            <a:stretch/>
          </p:blipFill>
          <p:spPr bwMode="auto">
            <a:xfrm>
              <a:off x="5807968" y="2403792"/>
              <a:ext cx="3707904" cy="2386369"/>
            </a:xfrm>
            <a:prstGeom prst="rect">
              <a:avLst/>
            </a:prstGeom>
            <a:noFill/>
            <a:ln>
              <a:noFill/>
            </a:ln>
            <a:effectLst>
              <a:outerShdw blurRad="149987" dist="250190" dir="8460000" algn="ctr">
                <a:srgbClr val="000000">
                  <a:alpha val="28000"/>
                </a:srgbClr>
              </a:outerShdw>
            </a:effectLst>
            <a:sp3d prstMaterial="metal">
              <a:bevelT w="88900" h="88900"/>
            </a:sp3d>
            <a:extLst>
              <a:ext uri="{909E8E84-426E-40DD-AFC4-6F175D3DCCD1}">
                <a14:hiddenFill xmlns:a14="http://schemas.microsoft.com/office/drawing/2010/main">
                  <a:solidFill>
                    <a:srgbClr val="FFFFFF"/>
                  </a:solidFill>
                </a14:hiddenFill>
              </a:ext>
            </a:extLst>
          </p:spPr>
        </p:pic>
      </p:grpSp>
      <p:sp>
        <p:nvSpPr>
          <p:cNvPr id="17" name="TextBox 16">
            <a:extLst>
              <a:ext uri="{FF2B5EF4-FFF2-40B4-BE49-F238E27FC236}">
                <a16:creationId xmlns:a16="http://schemas.microsoft.com/office/drawing/2014/main" id="{DF342569-2B97-4BA2-9967-28C2DF199E75}"/>
              </a:ext>
            </a:extLst>
          </p:cNvPr>
          <p:cNvSpPr txBox="1"/>
          <p:nvPr/>
        </p:nvSpPr>
        <p:spPr>
          <a:xfrm>
            <a:off x="1261827" y="1442960"/>
            <a:ext cx="5976664" cy="2009061"/>
          </a:xfrm>
          <a:prstGeom prst="wedgeRoundRectCallout">
            <a:avLst>
              <a:gd name="adj1" fmla="val 36749"/>
              <a:gd name="adj2" fmla="val 89418"/>
              <a:gd name="adj3" fmla="val 16667"/>
            </a:avLst>
          </a:prstGeom>
          <a:solidFill>
            <a:srgbClr val="E6E3D2"/>
          </a:solidFill>
          <a:ln>
            <a:solidFill>
              <a:schemeClr val="tx1">
                <a:lumMod val="95000"/>
                <a:lumOff val="5000"/>
              </a:schemeClr>
            </a:solidFill>
          </a:ln>
        </p:spPr>
        <p:txBody>
          <a:bodyPr wrap="square">
            <a:spAutoFit/>
          </a:bodyPr>
          <a:lstStyle/>
          <a:p>
            <a:r>
              <a:rPr lang="en-GB" sz="2800" dirty="0"/>
              <a:t>Of all the punctuation folks,</a:t>
            </a:r>
          </a:p>
          <a:p>
            <a:r>
              <a:rPr lang="en-GB" sz="2800" dirty="0"/>
              <a:t>I like commas the best.</a:t>
            </a:r>
          </a:p>
          <a:p>
            <a:r>
              <a:rPr lang="en-GB" sz="2800" dirty="0"/>
              <a:t>For when I'm getting out of breath</a:t>
            </a:r>
          </a:p>
          <a:p>
            <a:r>
              <a:rPr lang="en-GB" sz="2800" dirty="0"/>
              <a:t>They let me take some rest.</a:t>
            </a:r>
          </a:p>
        </p:txBody>
      </p:sp>
      <p:sp>
        <p:nvSpPr>
          <p:cNvPr id="18" name="TextBox 17">
            <a:extLst>
              <a:ext uri="{FF2B5EF4-FFF2-40B4-BE49-F238E27FC236}">
                <a16:creationId xmlns:a16="http://schemas.microsoft.com/office/drawing/2014/main" id="{869CE2A9-EB6B-4CE2-A98A-25CAC098AE83}"/>
              </a:ext>
            </a:extLst>
          </p:cNvPr>
          <p:cNvSpPr txBox="1"/>
          <p:nvPr/>
        </p:nvSpPr>
        <p:spPr>
          <a:xfrm>
            <a:off x="7461232" y="2731150"/>
            <a:ext cx="757151" cy="707886"/>
          </a:xfrm>
          <a:prstGeom prst="rect">
            <a:avLst/>
          </a:prstGeom>
          <a:solidFill>
            <a:schemeClr val="bg1">
              <a:lumMod val="95000"/>
            </a:schemeClr>
          </a:solidFill>
          <a:ln>
            <a:noFill/>
          </a:ln>
          <a:effectLst/>
        </p:spPr>
        <p:txBody>
          <a:bodyPr wrap="square" rtlCol="0">
            <a:spAutoFit/>
          </a:bodyPr>
          <a:lstStyle/>
          <a:p>
            <a:pPr algn="ctr"/>
            <a:r>
              <a:rPr lang="en-US" sz="4000" b="1" dirty="0"/>
              <a:t>,</a:t>
            </a:r>
          </a:p>
        </p:txBody>
      </p:sp>
    </p:spTree>
    <p:extLst>
      <p:ext uri="{BB962C8B-B14F-4D97-AF65-F5344CB8AC3E}">
        <p14:creationId xmlns:p14="http://schemas.microsoft.com/office/powerpoint/2010/main" val="363435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6" presetClass="entr" presetSubtype="32"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circle(out)">
                                      <p:cBhvr>
                                        <p:cTn id="13" dur="1000"/>
                                        <p:tgtEl>
                                          <p:spTgt spid="17"/>
                                        </p:tgtEl>
                                      </p:cBhvr>
                                    </p:animEffect>
                                  </p:childTnLst>
                                </p:cTn>
                              </p:par>
                            </p:childTnLst>
                          </p:cTn>
                        </p:par>
                        <p:par>
                          <p:cTn id="14" fill="hold">
                            <p:stCondLst>
                              <p:cond delay="2000"/>
                            </p:stCondLst>
                            <p:childTnLst>
                              <p:par>
                                <p:cTn id="15" presetID="22" presetClass="entr" presetSubtype="8" fill="hold" nodeType="afterEffect">
                                  <p:stCondLst>
                                    <p:cond delay="50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wipe(left)">
                                      <p:cBhvr>
                                        <p:cTn id="17" dur="1000"/>
                                        <p:tgtEl>
                                          <p:spTgt spid="17">
                                            <p:txEl>
                                              <p:pRg st="0" end="0"/>
                                            </p:txEl>
                                          </p:spTgt>
                                        </p:tgtEl>
                                      </p:cBhvr>
                                    </p:animEffect>
                                  </p:childTnLst>
                                </p:cTn>
                              </p:par>
                            </p:childTnLst>
                          </p:cTn>
                        </p:par>
                        <p:par>
                          <p:cTn id="18" fill="hold">
                            <p:stCondLst>
                              <p:cond delay="3500"/>
                            </p:stCondLst>
                            <p:childTnLst>
                              <p:par>
                                <p:cTn id="19" presetID="22" presetClass="entr" presetSubtype="8" fill="hold" nodeType="afterEffect">
                                  <p:stCondLst>
                                    <p:cond delay="500"/>
                                  </p:stCondLst>
                                  <p:childTnLst>
                                    <p:set>
                                      <p:cBhvr>
                                        <p:cTn id="20" dur="1" fill="hold">
                                          <p:stCondLst>
                                            <p:cond delay="0"/>
                                          </p:stCondLst>
                                        </p:cTn>
                                        <p:tgtEl>
                                          <p:spTgt spid="17">
                                            <p:txEl>
                                              <p:pRg st="1" end="1"/>
                                            </p:txEl>
                                          </p:spTgt>
                                        </p:tgtEl>
                                        <p:attrNameLst>
                                          <p:attrName>style.visibility</p:attrName>
                                        </p:attrNameLst>
                                      </p:cBhvr>
                                      <p:to>
                                        <p:strVal val="visible"/>
                                      </p:to>
                                    </p:set>
                                    <p:animEffect transition="in" filter="wipe(left)">
                                      <p:cBhvr>
                                        <p:cTn id="21" dur="1000"/>
                                        <p:tgtEl>
                                          <p:spTgt spid="17">
                                            <p:txEl>
                                              <p:pRg st="1" end="1"/>
                                            </p:txEl>
                                          </p:spTgt>
                                        </p:tgtEl>
                                      </p:cBhvr>
                                    </p:animEffect>
                                  </p:childTnLst>
                                </p:cTn>
                              </p:par>
                            </p:childTnLst>
                          </p:cTn>
                        </p:par>
                        <p:par>
                          <p:cTn id="22" fill="hold">
                            <p:stCondLst>
                              <p:cond delay="5000"/>
                            </p:stCondLst>
                            <p:childTnLst>
                              <p:par>
                                <p:cTn id="23" presetID="22" presetClass="entr" presetSubtype="8" fill="hold" nodeType="afterEffect">
                                  <p:stCondLst>
                                    <p:cond delay="500"/>
                                  </p:stCondLst>
                                  <p:childTnLst>
                                    <p:set>
                                      <p:cBhvr>
                                        <p:cTn id="24" dur="1" fill="hold">
                                          <p:stCondLst>
                                            <p:cond delay="0"/>
                                          </p:stCondLst>
                                        </p:cTn>
                                        <p:tgtEl>
                                          <p:spTgt spid="17">
                                            <p:txEl>
                                              <p:pRg st="2" end="2"/>
                                            </p:txEl>
                                          </p:spTgt>
                                        </p:tgtEl>
                                        <p:attrNameLst>
                                          <p:attrName>style.visibility</p:attrName>
                                        </p:attrNameLst>
                                      </p:cBhvr>
                                      <p:to>
                                        <p:strVal val="visible"/>
                                      </p:to>
                                    </p:set>
                                    <p:animEffect transition="in" filter="wipe(left)">
                                      <p:cBhvr>
                                        <p:cTn id="25" dur="1000"/>
                                        <p:tgtEl>
                                          <p:spTgt spid="17">
                                            <p:txEl>
                                              <p:pRg st="2" end="2"/>
                                            </p:txEl>
                                          </p:spTgt>
                                        </p:tgtEl>
                                      </p:cBhvr>
                                    </p:animEffect>
                                  </p:childTnLst>
                                </p:cTn>
                              </p:par>
                            </p:childTnLst>
                          </p:cTn>
                        </p:par>
                        <p:par>
                          <p:cTn id="26" fill="hold">
                            <p:stCondLst>
                              <p:cond delay="6500"/>
                            </p:stCondLst>
                            <p:childTnLst>
                              <p:par>
                                <p:cTn id="27" presetID="22" presetClass="entr" presetSubtype="8" fill="hold" nodeType="afterEffect">
                                  <p:stCondLst>
                                    <p:cond delay="500"/>
                                  </p:stCondLst>
                                  <p:childTnLst>
                                    <p:set>
                                      <p:cBhvr>
                                        <p:cTn id="28" dur="1" fill="hold">
                                          <p:stCondLst>
                                            <p:cond delay="0"/>
                                          </p:stCondLst>
                                        </p:cTn>
                                        <p:tgtEl>
                                          <p:spTgt spid="17">
                                            <p:txEl>
                                              <p:pRg st="3" end="3"/>
                                            </p:txEl>
                                          </p:spTgt>
                                        </p:tgtEl>
                                        <p:attrNameLst>
                                          <p:attrName>style.visibility</p:attrName>
                                        </p:attrNameLst>
                                      </p:cBhvr>
                                      <p:to>
                                        <p:strVal val="visible"/>
                                      </p:to>
                                    </p:set>
                                    <p:animEffect transition="in" filter="wipe(left)">
                                      <p:cBhvr>
                                        <p:cTn id="29" dur="1000"/>
                                        <p:tgtEl>
                                          <p:spTgt spid="17">
                                            <p:txEl>
                                              <p:pRg st="3" end="3"/>
                                            </p:txEl>
                                          </p:spTgt>
                                        </p:tgtEl>
                                      </p:cBhvr>
                                    </p:animEffect>
                                  </p:childTnLst>
                                </p:cTn>
                              </p:par>
                            </p:childTnLst>
                          </p:cTn>
                        </p:par>
                        <p:par>
                          <p:cTn id="30" fill="hold">
                            <p:stCondLst>
                              <p:cond delay="8000"/>
                            </p:stCondLst>
                            <p:childTnLst>
                              <p:par>
                                <p:cTn id="31" presetID="42" presetClass="entr" presetSubtype="0" fill="hold" nodeType="after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fade">
                                      <p:cBhvr>
                                        <p:cTn id="33" dur="750"/>
                                        <p:tgtEl>
                                          <p:spTgt spid="18">
                                            <p:txEl>
                                              <p:pRg st="0" end="0"/>
                                            </p:txEl>
                                          </p:spTgt>
                                        </p:tgtEl>
                                      </p:cBhvr>
                                    </p:animEffect>
                                    <p:anim calcmode="lin" valueType="num">
                                      <p:cBhvr>
                                        <p:cTn id="34" dur="75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5" dur="75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3379755182"/>
              </p:ext>
            </p:extLst>
          </p:nvPr>
        </p:nvGraphicFramePr>
        <p:xfrm>
          <a:off x="1127448" y="700345"/>
          <a:ext cx="9937104" cy="5395300"/>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604223">
                <a:tc>
                  <a:txBody>
                    <a:bodyPr/>
                    <a:lstStyle/>
                    <a:p>
                      <a:r>
                        <a:rPr lang="en-IN" sz="1200" dirty="0"/>
                        <a:t>1</a:t>
                      </a:r>
                    </a:p>
                  </a:txBody>
                  <a:tcPr/>
                </a:tc>
                <a:tc>
                  <a:txBody>
                    <a:bodyPr/>
                    <a:lstStyle/>
                    <a:p>
                      <a:endParaRPr lang="en-I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t>https://pixabay.com/illustrations/music-notes-song-melody-5834781/</a:t>
                      </a:r>
                    </a:p>
                    <a:p>
                      <a:endParaRPr lang="en-IN" sz="1200" dirty="0"/>
                    </a:p>
                  </a:txBody>
                  <a:tcPr/>
                </a:tc>
                <a:extLst>
                  <a:ext uri="{0D108BD9-81ED-4DB2-BD59-A6C34878D82A}">
                    <a16:rowId xmlns:a16="http://schemas.microsoft.com/office/drawing/2014/main" val="10001"/>
                  </a:ext>
                </a:extLst>
              </a:tr>
              <a:tr h="389313">
                <a:tc>
                  <a:txBody>
                    <a:bodyPr/>
                    <a:lstStyle/>
                    <a:p>
                      <a:r>
                        <a:rPr lang="en-IN" sz="1200" dirty="0"/>
                        <a:t>2</a:t>
                      </a:r>
                    </a:p>
                  </a:txBody>
                  <a:tcPr/>
                </a:tc>
                <a:tc>
                  <a:txBody>
                    <a:bodyPr/>
                    <a:lstStyle/>
                    <a:p>
                      <a:endParaRPr lang="en-IN" sz="1200" dirty="0"/>
                    </a:p>
                  </a:txBody>
                  <a:tcPr/>
                </a:tc>
                <a:tc>
                  <a:txBody>
                    <a:bodyPr/>
                    <a:lstStyle/>
                    <a:p>
                      <a:r>
                        <a:rPr lang="en-IN" sz="1200" dirty="0"/>
                        <a:t>https://pixabay.com/vectors/pencil-paper-message-office-6938476/</a:t>
                      </a:r>
                    </a:p>
                  </a:txBody>
                  <a:tcPr/>
                </a:tc>
                <a:extLst>
                  <a:ext uri="{0D108BD9-81ED-4DB2-BD59-A6C34878D82A}">
                    <a16:rowId xmlns:a16="http://schemas.microsoft.com/office/drawing/2014/main" val="10002"/>
                  </a:ext>
                </a:extLst>
              </a:tr>
              <a:tr h="474783">
                <a:tc>
                  <a:txBody>
                    <a:bodyPr/>
                    <a:lstStyle/>
                    <a:p>
                      <a:r>
                        <a:rPr lang="en-IN" sz="1200" dirty="0"/>
                        <a:t>3</a:t>
                      </a:r>
                    </a:p>
                  </a:txBody>
                  <a:tcPr/>
                </a:tc>
                <a:tc>
                  <a:txBody>
                    <a:bodyPr/>
                    <a:lstStyle/>
                    <a:p>
                      <a:endParaRPr lang="en-IN" sz="1200" dirty="0"/>
                    </a:p>
                  </a:txBody>
                  <a:tcPr/>
                </a:tc>
                <a:tc>
                  <a:txBody>
                    <a:bodyPr/>
                    <a:lstStyle/>
                    <a:p>
                      <a:r>
                        <a:rPr lang="en-IN" sz="1200" dirty="0"/>
                        <a:t>Ppt icons</a:t>
                      </a:r>
                    </a:p>
                  </a:txBody>
                  <a:tcPr/>
                </a:tc>
                <a:extLst>
                  <a:ext uri="{0D108BD9-81ED-4DB2-BD59-A6C34878D82A}">
                    <a16:rowId xmlns:a16="http://schemas.microsoft.com/office/drawing/2014/main" val="10003"/>
                  </a:ext>
                </a:extLst>
              </a:tr>
              <a:tr h="805550">
                <a:tc>
                  <a:txBody>
                    <a:bodyPr/>
                    <a:lstStyle/>
                    <a:p>
                      <a:r>
                        <a:rPr lang="en-IN" sz="1200" dirty="0"/>
                        <a:t>4,5,6,7</a:t>
                      </a:r>
                    </a:p>
                  </a:txBody>
                  <a:tcPr/>
                </a:tc>
                <a:tc>
                  <a:txBody>
                    <a:bodyPr/>
                    <a:lstStyle/>
                    <a:p>
                      <a:endParaRPr lang="en-I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t>https://pixabay.com/illustrations/children-students-teacher-school-6171435/</a:t>
                      </a:r>
                    </a:p>
                    <a:p>
                      <a:endParaRPr lang="en-IN" sz="12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bl>
          </a:graphicData>
        </a:graphic>
      </p:graphicFrame>
      <p:pic>
        <p:nvPicPr>
          <p:cNvPr id="5" name="Picture 8" descr="Music Notes Song - Free image on Pixabay">
            <a:extLst>
              <a:ext uri="{FF2B5EF4-FFF2-40B4-BE49-F238E27FC236}">
                <a16:creationId xmlns:a16="http://schemas.microsoft.com/office/drawing/2014/main" id="{7DB9B500-C50F-471F-8A70-A767A6CA8F0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7608" y="1196752"/>
            <a:ext cx="407796" cy="3600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Pencil, Paper, Message, Office, Annotate, To Write">
            <a:extLst>
              <a:ext uri="{FF2B5EF4-FFF2-40B4-BE49-F238E27FC236}">
                <a16:creationId xmlns:a16="http://schemas.microsoft.com/office/drawing/2014/main" id="{4FF22914-5DDA-477B-A82A-5AE1F072E31B}"/>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colorTemperature colorTemp="88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521999" y="1699538"/>
            <a:ext cx="427509" cy="353661"/>
          </a:xfrm>
          <a:prstGeom prst="rect">
            <a:avLst/>
          </a:prstGeom>
          <a:noFill/>
          <a:ln>
            <a:noFill/>
          </a:ln>
          <a:effectLst/>
          <a:extLst>
            <a:ext uri="{909E8E84-426E-40DD-AFC4-6F175D3DCCD1}">
              <a14:hiddenFill xmlns:a14="http://schemas.microsoft.com/office/drawing/2010/main">
                <a:solidFill>
                  <a:srgbClr val="FFFFFF"/>
                </a:solidFill>
              </a14:hiddenFill>
            </a:ext>
          </a:extLst>
        </p:spPr>
      </p:pic>
      <p:pic>
        <p:nvPicPr>
          <p:cNvPr id="7" name="Graphic 6" descr="Group with solid fill">
            <a:extLst>
              <a:ext uri="{FF2B5EF4-FFF2-40B4-BE49-F238E27FC236}">
                <a16:creationId xmlns:a16="http://schemas.microsoft.com/office/drawing/2014/main" id="{D585469E-7329-4195-B39D-0C4BA0127BC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08719" y="2143426"/>
            <a:ext cx="333812" cy="333812"/>
          </a:xfrm>
          <a:prstGeom prst="rect">
            <a:avLst/>
          </a:prstGeom>
        </p:spPr>
      </p:pic>
      <p:grpSp>
        <p:nvGrpSpPr>
          <p:cNvPr id="8" name="Group 7">
            <a:extLst>
              <a:ext uri="{FF2B5EF4-FFF2-40B4-BE49-F238E27FC236}">
                <a16:creationId xmlns:a16="http://schemas.microsoft.com/office/drawing/2014/main" id="{06B3B21D-4686-4BF3-AF05-946BFB45618D}"/>
              </a:ext>
            </a:extLst>
          </p:cNvPr>
          <p:cNvGrpSpPr/>
          <p:nvPr/>
        </p:nvGrpSpPr>
        <p:grpSpPr>
          <a:xfrm>
            <a:off x="2274278" y="2575465"/>
            <a:ext cx="701126" cy="522635"/>
            <a:chOff x="4871864" y="2403792"/>
            <a:chExt cx="4644008" cy="2433216"/>
          </a:xfrm>
          <a:effectLst/>
        </p:grpSpPr>
        <p:pic>
          <p:nvPicPr>
            <p:cNvPr id="9" name="Picture 2" descr="Children, Students, Teacher, School, Education, Kids">
              <a:extLst>
                <a:ext uri="{FF2B5EF4-FFF2-40B4-BE49-F238E27FC236}">
                  <a16:creationId xmlns:a16="http://schemas.microsoft.com/office/drawing/2014/main" id="{08296EA5-970F-4D8C-AE1A-CAF18DEC6252}"/>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86811" t="51610" r="1963" b="2"/>
            <a:stretch/>
          </p:blipFill>
          <p:spPr bwMode="auto">
            <a:xfrm>
              <a:off x="4871864" y="2629290"/>
              <a:ext cx="1048370" cy="2207718"/>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rgbClr val="FFFFFF"/>
                  </a:solidFill>
                </a14:hiddenFill>
              </a:ext>
            </a:extLst>
          </p:spPr>
        </p:pic>
        <p:pic>
          <p:nvPicPr>
            <p:cNvPr id="10" name="Picture 4" descr="Children, Students, Teacher, School, Education, Kids">
              <a:extLst>
                <a:ext uri="{FF2B5EF4-FFF2-40B4-BE49-F238E27FC236}">
                  <a16:creationId xmlns:a16="http://schemas.microsoft.com/office/drawing/2014/main" id="{39FDD590-152C-4FEB-B64A-5F677CB2C0D4}"/>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46581" r="59450"/>
            <a:stretch/>
          </p:blipFill>
          <p:spPr bwMode="auto">
            <a:xfrm>
              <a:off x="5807968" y="2403792"/>
              <a:ext cx="3707904" cy="2386369"/>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rgbClr val="FFFFFF"/>
                  </a:solidFill>
                </a14:hiddenFill>
              </a:ext>
            </a:extLst>
          </p:spPr>
        </p:pic>
      </p:grpSp>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849</Words>
  <Application>Microsoft Office PowerPoint</Application>
  <PresentationFormat>Widescreen</PresentationFormat>
  <Paragraphs>109</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Poppins</vt:lpstr>
      <vt:lpstr>Wingdings</vt:lpstr>
      <vt:lpstr>DD</vt:lpstr>
      <vt:lpstr>Punctuation Rhyme</vt:lpstr>
      <vt:lpstr>PowerPoint Presentation</vt:lpstr>
      <vt:lpstr>PowerPoint Presentation</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42</cp:revision>
  <dcterms:created xsi:type="dcterms:W3CDTF">2020-08-28T09:38:22Z</dcterms:created>
  <dcterms:modified xsi:type="dcterms:W3CDTF">2022-02-21T15:03:13Z</dcterms:modified>
</cp:coreProperties>
</file>