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0" r:id="rId3"/>
    <p:sldId id="262" r:id="rId4"/>
    <p:sldId id="269" r:id="rId5"/>
    <p:sldId id="263" r:id="rId6"/>
    <p:sldId id="265" r:id="rId7"/>
    <p:sldId id="266" r:id="rId8"/>
    <p:sldId id="267" r:id="rId9"/>
    <p:sldId id="268" r:id="rId10"/>
    <p:sldId id="25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58" autoAdjust="0"/>
  </p:normalViewPr>
  <p:slideViewPr>
    <p:cSldViewPr>
      <p:cViewPr varScale="1">
        <p:scale>
          <a:sx n="39" d="100"/>
          <a:sy n="39" d="100"/>
        </p:scale>
        <p:origin x="1616" y="4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E87EEE-33CA-4F89-87C8-0601196FB639}" type="datetimeFigureOut">
              <a:rPr lang="en-US" smtClean="0"/>
              <a:pPr/>
              <a:t>2/27/2022</a:t>
            </a:fld>
            <a:endParaRPr lang="en-IN"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39D27-0626-4BC0-A8BA-864E2E770FDA}"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r>
              <a:rPr lang="en-IN" sz="1200" b="1" i="0" u="none" strike="noStrike" kern="1200" dirty="0">
                <a:solidFill>
                  <a:schemeClr val="tx1"/>
                </a:solidFill>
                <a:latin typeface="+mn-lt"/>
                <a:ea typeface="+mn-ea"/>
                <a:cs typeface="+mn-cs"/>
              </a:rPr>
              <a:t>Punctuation marks </a:t>
            </a:r>
            <a:r>
              <a:rPr lang="en-IN" sz="1200" b="0" i="0" u="none" strike="noStrike" kern="1200" dirty="0">
                <a:solidFill>
                  <a:schemeClr val="tx1"/>
                </a:solidFill>
                <a:latin typeface="+mn-lt"/>
                <a:ea typeface="+mn-ea"/>
                <a:cs typeface="+mn-cs"/>
              </a:rPr>
              <a:t>&lt;https://pixabay.com/illustrations/question-mark-question-help-2314115/</a:t>
            </a:r>
            <a:r>
              <a:rPr lang="en-IN" sz="1200" b="0" i="0" u="none" strike="noStrike" kern="1200" baseline="0" dirty="0">
                <a:solidFill>
                  <a:schemeClr val="tx1"/>
                </a:solidFill>
                <a:latin typeface="+mn-lt"/>
                <a:ea typeface="+mn-ea"/>
                <a:cs typeface="+mn-cs"/>
              </a:rPr>
              <a: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a:t>
            </a:fld>
            <a:endParaRPr lang="en-I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10</a:t>
            </a:fld>
            <a:endParaRPr lang="en-I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a:t>
            </a:r>
            <a:r>
              <a:rPr lang="en-US" sz="1200" b="1" i="0" u="none" strike="noStrike" kern="1200" dirty="0">
                <a:solidFill>
                  <a:schemeClr val="tx1"/>
                </a:solidFill>
                <a:latin typeface="+mn-lt"/>
                <a:ea typeface="+mn-ea"/>
                <a:cs typeface="+mn-cs"/>
              </a:rPr>
              <a:t>Procedure</a:t>
            </a:r>
            <a:r>
              <a:rPr lang="en-US" sz="1200" b="0" i="0" u="none" strike="noStrike" kern="1200" dirty="0">
                <a:solidFill>
                  <a:schemeClr val="tx1"/>
                </a:solidFill>
                <a:latin typeface="+mn-lt"/>
                <a:ea typeface="+mn-ea"/>
                <a:cs typeface="+mn-cs"/>
              </a:rPr>
              <a:t>:</a:t>
            </a:r>
            <a:endParaRPr lang="en-US" b="0" dirty="0"/>
          </a:p>
          <a:p>
            <a:pPr rtl="0"/>
            <a:r>
              <a:rPr lang="en-US" sz="1200" b="0" i="0" u="none" strike="noStrike" kern="1200" dirty="0">
                <a:solidFill>
                  <a:schemeClr val="tx1"/>
                </a:solidFill>
                <a:latin typeface="+mn-lt"/>
                <a:ea typeface="+mn-ea"/>
                <a:cs typeface="+mn-cs"/>
              </a:rPr>
              <a:t>The teacher may draw the Full Stop, Question mark and </a:t>
            </a:r>
            <a:r>
              <a:rPr lang="en-US" sz="1200" b="1" i="0" u="none" strike="noStrike" kern="1200" dirty="0">
                <a:solidFill>
                  <a:schemeClr val="tx1"/>
                </a:solidFill>
                <a:latin typeface="+mn-lt"/>
                <a:ea typeface="+mn-ea"/>
                <a:cs typeface="+mn-cs"/>
              </a:rPr>
              <a:t>Capital letters</a:t>
            </a:r>
            <a:r>
              <a:rPr lang="en-US" sz="1200" b="0" i="0" u="none" strike="noStrike" kern="1200" dirty="0">
                <a:solidFill>
                  <a:schemeClr val="tx1"/>
                </a:solidFill>
                <a:latin typeface="+mn-lt"/>
                <a:ea typeface="+mn-ea"/>
                <a:cs typeface="+mn-cs"/>
              </a:rPr>
              <a:t> in CAPS on the blackboard with coloured chalk or the teacher can make placards of the three Punctuation marks and stick them on the blackboard/or on the wall.  The teacher can ask the students to name the punctuation marks and also explain where they are used. Then a sheet with 10  sentences either printed or written on it may be given to each group.</a:t>
            </a:r>
            <a:r>
              <a:rPr lang="en-IN" sz="1200" b="0" i="0" u="none" strike="noStrike" kern="1200" dirty="0">
                <a:solidFill>
                  <a:schemeClr val="tx1"/>
                </a:solidFill>
                <a:latin typeface="+mn-lt"/>
                <a:ea typeface="+mn-ea"/>
                <a:cs typeface="+mn-cs"/>
              </a:rPr>
              <a:t>&gt;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US" sz="1200" b="1" dirty="0">
                <a:solidFill>
                  <a:schemeClr val="bg1"/>
                </a:solidFill>
              </a:rPr>
              <a:t>A-4 Size white sheets</a:t>
            </a:r>
            <a:r>
              <a:rPr lang="en-US" sz="1200" dirty="0">
                <a:solidFill>
                  <a:schemeClr val="bg1"/>
                </a:solidFill>
              </a:rPr>
              <a:t>- </a:t>
            </a:r>
            <a:r>
              <a:rPr lang="en-IN" sz="1200" b="0" i="0" u="none" strike="noStrike" kern="1200" dirty="0">
                <a:solidFill>
                  <a:schemeClr val="tx1"/>
                </a:solidFill>
                <a:latin typeface="+mn-lt"/>
                <a:ea typeface="+mn-ea"/>
                <a:cs typeface="+mn-cs"/>
              </a:rPr>
              <a:t>https://pixabay.com/vectors/paper-sheets-white-corner-rolled-32377/</a:t>
            </a:r>
          </a:p>
          <a:p>
            <a:pPr rtl="0"/>
            <a:r>
              <a:rPr lang="en-IN" sz="1200" b="1" i="0" u="none" strike="noStrike" kern="1200" dirty="0">
                <a:solidFill>
                  <a:schemeClr val="tx1"/>
                </a:solidFill>
                <a:latin typeface="+mn-lt"/>
                <a:ea typeface="+mn-ea"/>
                <a:cs typeface="+mn-cs"/>
              </a:rPr>
              <a:t>Box of Chalks : - </a:t>
            </a:r>
            <a:r>
              <a:rPr lang="en-IN" sz="1200" b="0" i="0" u="none" strike="noStrike" kern="1200" dirty="0">
                <a:solidFill>
                  <a:schemeClr val="tx1"/>
                </a:solidFill>
                <a:latin typeface="+mn-lt"/>
                <a:ea typeface="+mn-ea"/>
                <a:cs typeface="+mn-cs"/>
              </a:rPr>
              <a:t>https://pxhere.com/en/photo/1443303</a:t>
            </a:r>
            <a:r>
              <a:rPr lang="en-IN" sz="1200" b="0" i="0" u="none" strike="noStrike" kern="1200" baseline="0" dirty="0">
                <a:solidFill>
                  <a:schemeClr val="tx1"/>
                </a:solidFill>
                <a:latin typeface="+mn-lt"/>
                <a:ea typeface="+mn-ea"/>
                <a:cs typeface="+mn-cs"/>
              </a:rPr>
              <a:t>&gt; </a:t>
            </a:r>
            <a:endParaRPr lang="en-IN" b="0" dirty="0"/>
          </a:p>
          <a:p>
            <a:endParaRPr lang="en-IN" dirty="0"/>
          </a:p>
          <a:p>
            <a:endParaRPr lang="en-US" dirty="0"/>
          </a:p>
        </p:txBody>
      </p:sp>
      <p:sp>
        <p:nvSpPr>
          <p:cNvPr id="4" name="Slide Number Placeholder 3"/>
          <p:cNvSpPr>
            <a:spLocks noGrp="1"/>
          </p:cNvSpPr>
          <p:nvPr>
            <p:ph type="sldNum" sz="quarter" idx="10"/>
          </p:nvPr>
        </p:nvSpPr>
        <p:spPr/>
        <p:txBody>
          <a:bodyPr/>
          <a:lstStyle/>
          <a:p>
            <a:fld id="{11E39D27-0626-4BC0-A8BA-864E2E770FDA}" type="slidenum">
              <a:rPr lang="en-IN" smtClean="0"/>
              <a:pPr/>
              <a:t>2</a:t>
            </a:fld>
            <a:endParaRPr lang="en-I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&lt;1. </a:t>
            </a:r>
            <a:r>
              <a:rPr lang="en-US" sz="1200" b="0" i="0" u="none" strike="noStrike" kern="1200" dirty="0">
                <a:solidFill>
                  <a:schemeClr val="tx1"/>
                </a:solidFill>
                <a:latin typeface="+mn-lt"/>
                <a:ea typeface="+mn-ea"/>
                <a:cs typeface="+mn-cs"/>
              </a:rPr>
              <a:t>The teacher can give a name to each group—like names of flowers, cities or countries.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latin typeface="+mn-lt"/>
                <a:ea typeface="+mn-ea"/>
                <a:cs typeface="+mn-cs"/>
              </a:rPr>
              <a:t>2. To motivate and make it exciting for the kids, the teacher can tell them that the group that completes the work at the specified time and gets all the answers correct will be declared the winner of this activity. The teacher may appreciate and congratulate the winners. The others could be encouraged to do better.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latin typeface="+mn-lt"/>
                <a:ea typeface="+mn-ea"/>
                <a:cs typeface="+mn-cs"/>
              </a:rPr>
              <a:t>3. The teacher could include a few more of her own, other than the ones that are given below.</a:t>
            </a:r>
          </a:p>
          <a:p>
            <a:pPr marL="0" marR="0" indent="0" algn="l" defTabSz="914400" rtl="0" eaLnBrk="1" fontAlgn="auto" latinLnBrk="0" hangingPunct="1">
              <a:lnSpc>
                <a:spcPct val="100000"/>
              </a:lnSpc>
              <a:spcBef>
                <a:spcPts val="0"/>
              </a:spcBef>
              <a:spcAft>
                <a:spcPts val="0"/>
              </a:spcAft>
              <a:buClrTx/>
              <a:buSzTx/>
              <a:buFontTx/>
              <a:buNone/>
              <a:tabLst/>
              <a:defRPr/>
            </a:pP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1" i="0" u="none" strike="noStrike" kern="1200" dirty="0">
                <a:solidFill>
                  <a:schemeClr val="tx1"/>
                </a:solidFill>
                <a:latin typeface="+mn-lt"/>
                <a:ea typeface="+mn-ea"/>
                <a:cs typeface="+mn-cs"/>
              </a:rPr>
              <a:t>Instructions :-</a:t>
            </a:r>
            <a:r>
              <a:rPr lang="en-IN" sz="1200" b="1" i="0" u="none" strike="noStrike" kern="1200" baseline="0" dirty="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https://pixabay.com/vectors/icon-round-circular-symbol-web-3154240/&gt;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dirty="0"/>
          </a:p>
        </p:txBody>
      </p:sp>
    </p:spTree>
    <p:extLst>
      <p:ext uri="{BB962C8B-B14F-4D97-AF65-F5344CB8AC3E}">
        <p14:creationId xmlns:p14="http://schemas.microsoft.com/office/powerpoint/2010/main" val="2260848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1" i="0" u="none" strike="noStrike" kern="1200" dirty="0">
                <a:solidFill>
                  <a:schemeClr val="tx1"/>
                </a:solidFill>
                <a:latin typeface="+mn-lt"/>
                <a:ea typeface="+mn-ea"/>
                <a:cs typeface="+mn-cs"/>
              </a:rPr>
              <a:t>Instructions :-</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dirty="0"/>
          </a:p>
        </p:txBody>
      </p:sp>
    </p:spTree>
    <p:extLst>
      <p:ext uri="{BB962C8B-B14F-4D97-AF65-F5344CB8AC3E}">
        <p14:creationId xmlns:p14="http://schemas.microsoft.com/office/powerpoint/2010/main" val="3547365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US" sz="1200" b="1" i="0" u="none" strike="noStrike" kern="1200" dirty="0">
                <a:solidFill>
                  <a:schemeClr val="tx1"/>
                </a:solidFill>
                <a:latin typeface="+mn-lt"/>
                <a:ea typeface="+mn-ea"/>
                <a:cs typeface="+mn-cs"/>
              </a:rPr>
              <a:t>Please note: </a:t>
            </a:r>
            <a:r>
              <a:rPr lang="en-US" sz="1200" b="0" i="0" u="none" strike="noStrike" kern="1200" dirty="0">
                <a:solidFill>
                  <a:schemeClr val="tx1"/>
                </a:solidFill>
                <a:latin typeface="+mn-lt"/>
                <a:ea typeface="+mn-ea"/>
                <a:cs typeface="+mn-cs"/>
              </a:rPr>
              <a:t>A particular sentence may have all the three punctuation marks.</a:t>
            </a:r>
          </a:p>
          <a:p>
            <a:pPr rtl="0"/>
            <a:r>
              <a:rPr lang="en-US" sz="1200" b="0" i="0" u="none" strike="noStrike" kern="1200" dirty="0">
                <a:solidFill>
                  <a:schemeClr val="tx1"/>
                </a:solidFill>
                <a:latin typeface="+mn-lt"/>
                <a:ea typeface="+mn-ea"/>
                <a:cs typeface="+mn-cs"/>
              </a:rPr>
              <a:t>Troubleshooting: The teacher should be vigilant and try to avoid any confusion that interrupts the smooth flow of the activity.</a:t>
            </a:r>
            <a:endParaRPr lang="en-US" b="0" dirty="0"/>
          </a:p>
          <a:p>
            <a:pPr rtl="0"/>
            <a:r>
              <a:rPr lang="en-US" sz="1200" b="0" i="0" u="none" strike="noStrike" kern="1200" dirty="0">
                <a:solidFill>
                  <a:schemeClr val="tx1"/>
                </a:solidFill>
                <a:latin typeface="+mn-lt"/>
                <a:ea typeface="+mn-ea"/>
                <a:cs typeface="+mn-cs"/>
              </a:rPr>
              <a:t>Note to the teacher: 3 extra sentences are there in the word document. He /she can use them for Oral Work. </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0" i="0" u="none" strike="noStrike" kern="1200" baseline="0" dirty="0">
                <a:solidFill>
                  <a:schemeClr val="tx1"/>
                </a:solidFill>
                <a:latin typeface="+mn-lt"/>
                <a:ea typeface="+mn-ea"/>
                <a:cs typeface="+mn-cs"/>
              </a:rPr>
              <a:t>&gt;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5</a:t>
            </a:fld>
            <a:endParaRPr lang="en-IN" dirty="0"/>
          </a:p>
        </p:txBody>
      </p:sp>
    </p:spTree>
    <p:extLst>
      <p:ext uri="{BB962C8B-B14F-4D97-AF65-F5344CB8AC3E}">
        <p14:creationId xmlns:p14="http://schemas.microsoft.com/office/powerpoint/2010/main" val="2260848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US" sz="1200" b="1" i="0" u="none" strike="noStrike" kern="1200" dirty="0">
                <a:solidFill>
                  <a:schemeClr val="tx1"/>
                </a:solidFill>
                <a:latin typeface="+mn-lt"/>
                <a:ea typeface="+mn-ea"/>
                <a:cs typeface="+mn-cs"/>
              </a:rPr>
              <a:t>Please note: </a:t>
            </a:r>
            <a:r>
              <a:rPr lang="en-US" sz="1200" b="0" i="0" u="none" strike="noStrike" kern="1200" dirty="0">
                <a:solidFill>
                  <a:schemeClr val="tx1"/>
                </a:solidFill>
                <a:latin typeface="+mn-lt"/>
                <a:ea typeface="+mn-ea"/>
                <a:cs typeface="+mn-cs"/>
              </a:rPr>
              <a:t>A particular sentence may have all the three punctuation marks.</a:t>
            </a:r>
          </a:p>
          <a:p>
            <a:pPr rtl="0"/>
            <a:r>
              <a:rPr lang="en-US" sz="1200" b="0" i="0" u="none" strike="noStrike" kern="1200" dirty="0">
                <a:solidFill>
                  <a:schemeClr val="tx1"/>
                </a:solidFill>
                <a:latin typeface="+mn-lt"/>
                <a:ea typeface="+mn-ea"/>
                <a:cs typeface="+mn-cs"/>
              </a:rPr>
              <a:t>Troubleshooting: The teacher should be vigilant and try to avoid any confusion that interrupts the smooth flow of the activity.</a:t>
            </a:r>
            <a:endParaRPr lang="en-US" b="0" dirty="0"/>
          </a:p>
          <a:p>
            <a:pPr rtl="0"/>
            <a:r>
              <a:rPr lang="en-US" sz="1200" b="0" i="0" u="none" strike="noStrike" kern="1200" dirty="0">
                <a:solidFill>
                  <a:schemeClr val="tx1"/>
                </a:solidFill>
                <a:latin typeface="+mn-lt"/>
                <a:ea typeface="+mn-ea"/>
                <a:cs typeface="+mn-cs"/>
              </a:rPr>
              <a:t>Note to the teacher: 3 extra sentences are there in the word document. He /she can use them for Oral Work.</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0" i="0" u="none" strike="noStrike" kern="1200" baseline="0" dirty="0">
                <a:solidFill>
                  <a:schemeClr val="tx1"/>
                </a:solidFill>
                <a:latin typeface="+mn-lt"/>
                <a:ea typeface="+mn-ea"/>
                <a:cs typeface="+mn-cs"/>
              </a:rPr>
              <a:t>&gt;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6</a:t>
            </a:fld>
            <a:endParaRPr lang="en-IN" dirty="0"/>
          </a:p>
        </p:txBody>
      </p:sp>
    </p:spTree>
    <p:extLst>
      <p:ext uri="{BB962C8B-B14F-4D97-AF65-F5344CB8AC3E}">
        <p14:creationId xmlns:p14="http://schemas.microsoft.com/office/powerpoint/2010/main" val="2260848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US" sz="1200" b="1" i="0" u="none" strike="noStrike" kern="1200" dirty="0">
                <a:solidFill>
                  <a:schemeClr val="tx1"/>
                </a:solidFill>
                <a:latin typeface="+mn-lt"/>
                <a:ea typeface="+mn-ea"/>
                <a:cs typeface="+mn-cs"/>
              </a:rPr>
              <a:t>Please note: </a:t>
            </a:r>
            <a:r>
              <a:rPr lang="en-US" sz="1200" b="0" i="0" u="none" strike="noStrike" kern="1200" dirty="0">
                <a:solidFill>
                  <a:schemeClr val="tx1"/>
                </a:solidFill>
                <a:latin typeface="+mn-lt"/>
                <a:ea typeface="+mn-ea"/>
                <a:cs typeface="+mn-cs"/>
              </a:rPr>
              <a:t>A particular sentence may have all the three punctuation marks.</a:t>
            </a:r>
          </a:p>
          <a:p>
            <a:pPr rtl="0"/>
            <a:r>
              <a:rPr lang="en-US" sz="1200" b="0" i="0" u="none" strike="noStrike" kern="1200" dirty="0">
                <a:solidFill>
                  <a:schemeClr val="tx1"/>
                </a:solidFill>
                <a:latin typeface="+mn-lt"/>
                <a:ea typeface="+mn-ea"/>
                <a:cs typeface="+mn-cs"/>
              </a:rPr>
              <a:t>Troubleshooting: The teacher should be vigilant and try to avoid any confusion that interrupts the smooth flow of the activity.</a:t>
            </a:r>
            <a:endParaRPr lang="en-US" b="0" dirty="0"/>
          </a:p>
          <a:p>
            <a:pPr rtl="0"/>
            <a:r>
              <a:rPr lang="en-US" sz="1200" b="0" i="0" u="none" strike="noStrike" kern="1200" dirty="0">
                <a:solidFill>
                  <a:schemeClr val="tx1"/>
                </a:solidFill>
                <a:latin typeface="+mn-lt"/>
                <a:ea typeface="+mn-ea"/>
                <a:cs typeface="+mn-cs"/>
              </a:rPr>
              <a:t>Note to the teacher: 3 extra sentences are there in the word document. He /she can use them for Oral Work.</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0" i="0" u="none" strike="noStrike" kern="1200" baseline="0" dirty="0">
                <a:solidFill>
                  <a:schemeClr val="tx1"/>
                </a:solidFill>
                <a:latin typeface="+mn-lt"/>
                <a:ea typeface="+mn-ea"/>
                <a:cs typeface="+mn-cs"/>
              </a:rPr>
              <a:t>&gt;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7</a:t>
            </a:fld>
            <a:endParaRPr lang="en-IN" dirty="0"/>
          </a:p>
        </p:txBody>
      </p:sp>
    </p:spTree>
    <p:extLst>
      <p:ext uri="{BB962C8B-B14F-4D97-AF65-F5344CB8AC3E}">
        <p14:creationId xmlns:p14="http://schemas.microsoft.com/office/powerpoint/2010/main" val="2260848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US" sz="1200" b="1" i="0" u="none" strike="noStrike" kern="1200" dirty="0">
                <a:solidFill>
                  <a:schemeClr val="tx1"/>
                </a:solidFill>
                <a:latin typeface="+mn-lt"/>
                <a:ea typeface="+mn-ea"/>
                <a:cs typeface="+mn-cs"/>
              </a:rPr>
              <a:t>Please note: </a:t>
            </a:r>
            <a:r>
              <a:rPr lang="en-US" sz="1200" b="0" i="0" u="none" strike="noStrike" kern="1200" dirty="0">
                <a:solidFill>
                  <a:schemeClr val="tx1"/>
                </a:solidFill>
                <a:latin typeface="+mn-lt"/>
                <a:ea typeface="+mn-ea"/>
                <a:cs typeface="+mn-cs"/>
              </a:rPr>
              <a:t>A particular sentence may have all the three punctuation marks.</a:t>
            </a:r>
          </a:p>
          <a:p>
            <a:pPr rtl="0"/>
            <a:r>
              <a:rPr lang="en-US" sz="1200" b="0" i="0" u="none" strike="noStrike" kern="1200" dirty="0">
                <a:solidFill>
                  <a:schemeClr val="tx1"/>
                </a:solidFill>
                <a:latin typeface="+mn-lt"/>
                <a:ea typeface="+mn-ea"/>
                <a:cs typeface="+mn-cs"/>
              </a:rPr>
              <a:t>Troubleshooting: The teacher should be vigilant and try to avoid any confusion that interrupts the smooth flow of the activity.</a:t>
            </a:r>
            <a:endParaRPr lang="en-US" b="0" dirty="0"/>
          </a:p>
          <a:p>
            <a:pPr rtl="0"/>
            <a:r>
              <a:rPr lang="en-US" sz="1200" b="0" i="0" u="none" strike="noStrike" kern="1200" dirty="0">
                <a:solidFill>
                  <a:schemeClr val="tx1"/>
                </a:solidFill>
                <a:latin typeface="+mn-lt"/>
                <a:ea typeface="+mn-ea"/>
                <a:cs typeface="+mn-cs"/>
              </a:rPr>
              <a:t>Note to the teacher: 3 extra sentences are there in the word document. He /she can use them for Oral Work.</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0" i="0" u="none" strike="noStrike" kern="1200" baseline="0" dirty="0">
                <a:solidFill>
                  <a:schemeClr val="tx1"/>
                </a:solidFill>
                <a:latin typeface="+mn-lt"/>
                <a:ea typeface="+mn-ea"/>
                <a:cs typeface="+mn-cs"/>
              </a:rPr>
              <a:t>&gt;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8</a:t>
            </a:fld>
            <a:endParaRPr lang="en-IN" dirty="0"/>
          </a:p>
        </p:txBody>
      </p:sp>
    </p:spTree>
    <p:extLst>
      <p:ext uri="{BB962C8B-B14F-4D97-AF65-F5344CB8AC3E}">
        <p14:creationId xmlns:p14="http://schemas.microsoft.com/office/powerpoint/2010/main" val="226084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a:t>
            </a:r>
            <a:r>
              <a:rPr lang="en-US" sz="1200" b="1" i="0" u="none" strike="noStrike" kern="1200" dirty="0">
                <a:solidFill>
                  <a:schemeClr val="tx1"/>
                </a:solidFill>
                <a:latin typeface="+mn-lt"/>
                <a:ea typeface="+mn-ea"/>
                <a:cs typeface="+mn-cs"/>
              </a:rPr>
              <a:t>Please note: </a:t>
            </a:r>
            <a:r>
              <a:rPr lang="en-US" sz="1200" b="0" i="0" u="none" strike="noStrike" kern="1200" dirty="0">
                <a:solidFill>
                  <a:schemeClr val="tx1"/>
                </a:solidFill>
                <a:latin typeface="+mn-lt"/>
                <a:ea typeface="+mn-ea"/>
                <a:cs typeface="+mn-cs"/>
              </a:rPr>
              <a:t>A particular sentence may have all the three punctuation marks.</a:t>
            </a:r>
          </a:p>
          <a:p>
            <a:pPr rtl="0"/>
            <a:r>
              <a:rPr lang="en-US" sz="1200" b="0" i="0" u="none" strike="noStrike" kern="1200" dirty="0">
                <a:solidFill>
                  <a:schemeClr val="tx1"/>
                </a:solidFill>
                <a:latin typeface="+mn-lt"/>
                <a:ea typeface="+mn-ea"/>
                <a:cs typeface="+mn-cs"/>
              </a:rPr>
              <a:t>Troubleshooting: The teacher should be vigilant and try to avoid any confusion that interrupts the smooth flow of the activity.</a:t>
            </a:r>
            <a:endParaRPr lang="en-US" b="0" dirty="0"/>
          </a:p>
          <a:p>
            <a:pPr rtl="0"/>
            <a:r>
              <a:rPr lang="en-US" sz="1200" b="0" i="0" u="none" strike="noStrike" kern="1200" dirty="0">
                <a:solidFill>
                  <a:schemeClr val="tx1"/>
                </a:solidFill>
                <a:latin typeface="+mn-lt"/>
                <a:ea typeface="+mn-ea"/>
                <a:cs typeface="+mn-cs"/>
              </a:rPr>
              <a:t>Note to the teacher: 3 extra sentences are there in the word document. He /she can use them for Oral Work.</a:t>
            </a:r>
            <a:r>
              <a:rPr lang="en-IN" sz="1200" b="0" i="0" u="none" strike="noStrike" kern="1200" dirty="0">
                <a:solidFill>
                  <a:schemeClr val="tx1"/>
                </a:solidFill>
                <a:latin typeface="+mn-lt"/>
                <a:ea typeface="+mn-ea"/>
                <a:cs typeface="+mn-cs"/>
              </a:rPr>
              <a:t>&gt;</a:t>
            </a:r>
            <a:endParaRPr lang="en-IN" b="0" dirty="0"/>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a:t>
            </a:r>
            <a:r>
              <a:rPr lang="en-IN" sz="1200" b="0" i="0" u="none" strike="noStrike" kern="1200" baseline="0" dirty="0">
                <a:solidFill>
                  <a:schemeClr val="tx1"/>
                </a:solidFill>
                <a:latin typeface="+mn-lt"/>
                <a:ea typeface="+mn-ea"/>
                <a:cs typeface="+mn-cs"/>
              </a:rPr>
              <a:t>&gt;</a:t>
            </a:r>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9</a:t>
            </a:fld>
            <a:endParaRPr lang="en-IN" dirty="0"/>
          </a:p>
        </p:txBody>
      </p:sp>
    </p:spTree>
    <p:extLst>
      <p:ext uri="{BB962C8B-B14F-4D97-AF65-F5344CB8AC3E}">
        <p14:creationId xmlns:p14="http://schemas.microsoft.com/office/powerpoint/2010/main" val="22608484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885575"/>
            <a:ext cx="10363200" cy="1607322"/>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61250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dirty="0">
                <a:solidFill>
                  <a:srgbClr val="08482B"/>
                </a:solidFill>
                <a:latin typeface="Calibri"/>
                <a:ea typeface="Calibri"/>
                <a:cs typeface="Calibri"/>
                <a:sym typeface="Calibri"/>
              </a:rPr>
              <a:t>Integral Education</a:t>
            </a:r>
            <a:r>
              <a:rPr lang="en-US" sz="1400" b="0" i="0" u="none" strike="noStrike" cap="none" dirty="0">
                <a:solidFill>
                  <a:srgbClr val="08482B"/>
                </a:solidFill>
                <a:latin typeface="Calibri"/>
                <a:ea typeface="Calibri"/>
                <a:cs typeface="Calibri"/>
                <a:sym typeface="Calibri"/>
              </a:rPr>
              <a:t> </a:t>
            </a:r>
            <a:r>
              <a:rPr lang="en-US" sz="1400" b="1" i="0" u="none" strike="noStrike" cap="none" dirty="0">
                <a:solidFill>
                  <a:srgbClr val="002060"/>
                </a:solidFill>
                <a:latin typeface="Calibri"/>
                <a:ea typeface="Calibri"/>
                <a:cs typeface="Calibri"/>
                <a:sym typeface="Calibri"/>
              </a:rPr>
              <a:t>FOR  </a:t>
            </a:r>
            <a:r>
              <a:rPr lang="en-US" sz="1400" b="1" i="0" u="none" strike="noStrike" cap="none" dirty="0">
                <a:solidFill>
                  <a:srgbClr val="C00000"/>
                </a:solidFill>
                <a:latin typeface="Calibri"/>
                <a:ea typeface="Calibri"/>
                <a:cs typeface="Calibri"/>
                <a:sym typeface="Calibri"/>
              </a:rPr>
              <a:t>ALL, </a:t>
            </a:r>
            <a:r>
              <a:rPr lang="en-US" sz="1400" b="1" i="0" u="none" strike="noStrike" cap="none" dirty="0">
                <a:solidFill>
                  <a:srgbClr val="002060"/>
                </a:solidFill>
                <a:latin typeface="Calibri"/>
                <a:ea typeface="Calibri"/>
                <a:cs typeface="Calibri"/>
                <a:sym typeface="Calibri"/>
              </a:rPr>
              <a:t>BY</a:t>
            </a:r>
            <a:r>
              <a:rPr lang="en-US" sz="1400" b="1" i="0" u="none" strike="noStrike" cap="none" dirty="0">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B9524BE4-40BB-40E2-8CA1-2FA380B8B2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7" y="114396"/>
            <a:ext cx="902286" cy="957155"/>
          </a:xfrm>
          <a:prstGeom prst="rect">
            <a:avLst/>
          </a:prstGeom>
        </p:spPr>
      </p:pic>
      <p:pic>
        <p:nvPicPr>
          <p:cNvPr id="19" name="Picture 18" descr="A picture containing text, lamp&#10;&#10;Description automatically generated">
            <a:extLst>
              <a:ext uri="{FF2B5EF4-FFF2-40B4-BE49-F238E27FC236}">
                <a16:creationId xmlns:a16="http://schemas.microsoft.com/office/drawing/2014/main" id="{A10B5661-281E-48D4-9BFC-022F62151F7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66EE8871-2B60-4057-9D9F-A68171EC60DA}"/>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
        <p:nvSpPr>
          <p:cNvPr id="9" name="TextBox 8">
            <a:extLst>
              <a:ext uri="{FF2B5EF4-FFF2-40B4-BE49-F238E27FC236}">
                <a16:creationId xmlns:a16="http://schemas.microsoft.com/office/drawing/2014/main" id="{EE2DDC61-84C4-4F48-9B0F-E84BF925E18B}"/>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54779" y="1243798"/>
            <a:ext cx="10282441" cy="4446810"/>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lvl="3"/>
            <a:endParaRPr lang="en-IN" dirty="0"/>
          </a:p>
        </p:txBody>
      </p:sp>
      <p:pic>
        <p:nvPicPr>
          <p:cNvPr id="7" name="Picture 6" descr="A picture containing text, lamp&#10;&#10;Description automatically generated">
            <a:extLst>
              <a:ext uri="{FF2B5EF4-FFF2-40B4-BE49-F238E27FC236}">
                <a16:creationId xmlns:a16="http://schemas.microsoft.com/office/drawing/2014/main" id="{E60E7820-D003-4F7B-B35D-5C4FD4A6B6B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9B3379AE-C316-4773-A8B1-0C6AE989EED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04352" y="102076"/>
            <a:ext cx="2983296"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dirty="0">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amp&#10;&#10;Description automatically generated">
            <a:extLst>
              <a:ext uri="{FF2B5EF4-FFF2-40B4-BE49-F238E27FC236}">
                <a16:creationId xmlns:a16="http://schemas.microsoft.com/office/drawing/2014/main" id="{7DA4730C-83E2-42B0-AF59-890CBFDAA9E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64077" y="5837009"/>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B886E12-FE39-4369-81FC-4CD15B06C53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2" y="132686"/>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6.jpe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654" y="2643182"/>
            <a:ext cx="10363200" cy="1607322"/>
          </a:xfrm>
          <a:ln>
            <a:solidFill>
              <a:schemeClr val="tx1"/>
            </a:solidFill>
          </a:ln>
          <a:effectLst>
            <a:innerShdw blurRad="63500" dist="50800" dir="18900000">
              <a:prstClr val="black">
                <a:alpha val="50000"/>
              </a:prstClr>
            </a:innerShdw>
          </a:effectLst>
          <a:sp3d extrusionH="76200" contourW="12700" prstMaterial="metal">
            <a:bevelT w="114300" prst="artDeco"/>
            <a:bevelB/>
            <a:extrusionClr>
              <a:srgbClr val="00B0F0"/>
            </a:extrusionClr>
            <a:contourClr>
              <a:schemeClr val="tx1"/>
            </a:contourClr>
          </a:sp3d>
        </p:spPr>
        <p:txBody>
          <a:bodyPr>
            <a:scene3d>
              <a:camera prst="orthographicFront"/>
              <a:lightRig rig="threePt" dir="t"/>
            </a:scene3d>
            <a:sp3d extrusionH="57150">
              <a:bevelT w="95250" h="38100"/>
              <a:bevelB w="57150" h="38100" prst="artDeco"/>
              <a:extrusionClr>
                <a:schemeClr val="tx2"/>
              </a:extrusionClr>
            </a:sp3d>
          </a:bodyPr>
          <a:lstStyle/>
          <a:p>
            <a:r>
              <a:rPr lang="en-IN" b="1" dirty="0">
                <a:gradFill>
                  <a:gsLst>
                    <a:gs pos="0">
                      <a:srgbClr val="03D4A8"/>
                    </a:gs>
                    <a:gs pos="25000">
                      <a:srgbClr val="21D6E0"/>
                    </a:gs>
                    <a:gs pos="75000">
                      <a:srgbClr val="0087E6"/>
                    </a:gs>
                    <a:gs pos="100000">
                      <a:srgbClr val="005CBF"/>
                    </a:gs>
                  </a:gsLst>
                  <a:lin ang="5400000" scaled="0"/>
                </a:gradFill>
                <a:effectLst>
                  <a:innerShdw blurRad="63500" dir="18900000">
                    <a:prstClr val="black">
                      <a:alpha val="9000"/>
                    </a:prstClr>
                  </a:innerShdw>
                </a:effectLst>
              </a:rPr>
              <a:t>Game with Punctuation Marks</a:t>
            </a:r>
          </a:p>
        </p:txBody>
      </p:sp>
      <p:pic>
        <p:nvPicPr>
          <p:cNvPr id="5" name="Picture 4" descr="question-mark-2314115_960_720.jpg"/>
          <p:cNvPicPr>
            <a:picLocks noChangeAspect="1"/>
          </p:cNvPicPr>
          <p:nvPr/>
        </p:nvPicPr>
        <p:blipFill>
          <a:blip r:embed="rId3" cstate="print">
            <a:clrChange>
              <a:clrFrom>
                <a:srgbClr val="FFFFFF"/>
              </a:clrFrom>
              <a:clrTo>
                <a:srgbClr val="FFFFFF">
                  <a:alpha val="0"/>
                </a:srgbClr>
              </a:clrTo>
            </a:clrChange>
          </a:blip>
          <a:stretch>
            <a:fillRect/>
          </a:stretch>
        </p:blipFill>
        <p:spPr>
          <a:xfrm>
            <a:off x="952464" y="642918"/>
            <a:ext cx="2194560" cy="21945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BCB341BF-F4EB-4885-869D-9FD0993472C3}"/>
              </a:ext>
            </a:extLst>
          </p:cNvPr>
          <p:cNvGraphicFramePr>
            <a:graphicFrameLocks noGrp="1"/>
          </p:cNvGraphicFramePr>
          <p:nvPr>
            <p:extLst>
              <p:ext uri="{D42A27DB-BD31-4B8C-83A1-F6EECF244321}">
                <p14:modId xmlns:p14="http://schemas.microsoft.com/office/powerpoint/2010/main" val="694530903"/>
              </p:ext>
            </p:extLst>
          </p:nvPr>
        </p:nvGraphicFramePr>
        <p:xfrm>
          <a:off x="1127448" y="700345"/>
          <a:ext cx="9937104" cy="4407287"/>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596918">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1060167">
                <a:tc>
                  <a:txBody>
                    <a:bodyPr/>
                    <a:lstStyle/>
                    <a:p>
                      <a:r>
                        <a:rPr lang="en-IN" sz="1800" dirty="0"/>
                        <a:t>1</a:t>
                      </a:r>
                    </a:p>
                  </a:txBody>
                  <a:tcPr/>
                </a:tc>
                <a:tc>
                  <a:txBody>
                    <a:bodyPr/>
                    <a:lstStyle/>
                    <a:p>
                      <a:endParaRPr lang="en-IN" sz="1800" dirty="0"/>
                    </a:p>
                  </a:txBody>
                  <a:tcPr/>
                </a:tc>
                <a:tc>
                  <a:txBody>
                    <a:bodyPr/>
                    <a:lstStyle/>
                    <a:p>
                      <a:r>
                        <a:rPr lang="en-IN" sz="1800" b="1" i="0" u="none" strike="noStrike" kern="1200" dirty="0">
                          <a:solidFill>
                            <a:schemeClr val="tx1"/>
                          </a:solidFill>
                          <a:latin typeface="+mn-lt"/>
                          <a:ea typeface="+mn-ea"/>
                          <a:cs typeface="+mn-cs"/>
                        </a:rPr>
                        <a:t>Punctuation marks </a:t>
                      </a:r>
                      <a:r>
                        <a:rPr lang="en-IN" sz="1800" b="0" i="0" u="none" strike="noStrike" kern="1200" dirty="0">
                          <a:solidFill>
                            <a:schemeClr val="tx1"/>
                          </a:solidFill>
                          <a:latin typeface="+mn-lt"/>
                          <a:ea typeface="+mn-ea"/>
                          <a:cs typeface="+mn-cs"/>
                        </a:rPr>
                        <a:t>&lt;https://pixabay.com/illustrations/question-mark-question-help-2314115/</a:t>
                      </a:r>
                      <a:endParaRPr lang="en-IN" sz="1800" dirty="0"/>
                    </a:p>
                  </a:txBody>
                  <a:tcPr/>
                </a:tc>
                <a:extLst>
                  <a:ext uri="{0D108BD9-81ED-4DB2-BD59-A6C34878D82A}">
                    <a16:rowId xmlns:a16="http://schemas.microsoft.com/office/drawing/2014/main" val="10001"/>
                  </a:ext>
                </a:extLst>
              </a:tr>
              <a:tr h="857256">
                <a:tc>
                  <a:txBody>
                    <a:bodyPr/>
                    <a:lstStyle/>
                    <a:p>
                      <a:r>
                        <a:rPr lang="en-IN" sz="1800" dirty="0"/>
                        <a:t>2</a:t>
                      </a:r>
                    </a:p>
                  </a:txBody>
                  <a:tcPr/>
                </a:tc>
                <a:tc>
                  <a:txBody>
                    <a:bodyPr/>
                    <a:lstStyle/>
                    <a:p>
                      <a:endParaRPr lang="en-IN" sz="1800" dirty="0"/>
                    </a:p>
                  </a:txBody>
                  <a:tcPr/>
                </a:tc>
                <a:tc>
                  <a:txBody>
                    <a:bodyPr/>
                    <a:lstStyle/>
                    <a:p>
                      <a:pPr rtl="0"/>
                      <a:r>
                        <a:rPr lang="en-IN" sz="1800" b="0" i="0" u="none" strike="noStrike" kern="1200" dirty="0">
                          <a:solidFill>
                            <a:schemeClr val="tx1"/>
                          </a:solidFill>
                          <a:latin typeface="+mn-lt"/>
                          <a:ea typeface="+mn-ea"/>
                          <a:cs typeface="+mn-cs"/>
                        </a:rPr>
                        <a:t> </a:t>
                      </a:r>
                      <a:r>
                        <a:rPr lang="en-US" sz="1800" b="1" dirty="0">
                          <a:solidFill>
                            <a:schemeClr val="tx1"/>
                          </a:solidFill>
                        </a:rPr>
                        <a:t>A-4 Size white sheets</a:t>
                      </a:r>
                      <a:r>
                        <a:rPr lang="en-US" sz="1800" dirty="0">
                          <a:solidFill>
                            <a:schemeClr val="tx1"/>
                          </a:solidFill>
                        </a:rPr>
                        <a:t>- </a:t>
                      </a:r>
                      <a:r>
                        <a:rPr lang="en-IN" sz="1800" b="0" i="0" u="none" strike="noStrike" kern="1200" dirty="0">
                          <a:solidFill>
                            <a:schemeClr val="tx1"/>
                          </a:solidFill>
                          <a:latin typeface="+mn-lt"/>
                          <a:ea typeface="+mn-ea"/>
                          <a:cs typeface="+mn-cs"/>
                        </a:rPr>
                        <a:t>https://pixabay.com/vectors/paper-sheets-white-corner-rolled-32377/</a:t>
                      </a:r>
                      <a:endParaRPr lang="en-IN" sz="1800" dirty="0"/>
                    </a:p>
                  </a:txBody>
                  <a:tcPr/>
                </a:tc>
                <a:extLst>
                  <a:ext uri="{0D108BD9-81ED-4DB2-BD59-A6C34878D82A}">
                    <a16:rowId xmlns:a16="http://schemas.microsoft.com/office/drawing/2014/main" val="10002"/>
                  </a:ext>
                </a:extLst>
              </a:tr>
              <a:tr h="928694">
                <a:tc>
                  <a:txBody>
                    <a:bodyPr/>
                    <a:lstStyle/>
                    <a:p>
                      <a:r>
                        <a:rPr lang="en-IN" sz="1800" dirty="0"/>
                        <a:t>2</a:t>
                      </a:r>
                    </a:p>
                  </a:txBody>
                  <a:tcPr/>
                </a:tc>
                <a:tc>
                  <a:txBody>
                    <a:bodyPr/>
                    <a:lstStyle/>
                    <a:p>
                      <a:endParaRPr lang="en-IN"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i="0" u="none" strike="noStrike" kern="1200" dirty="0">
                          <a:solidFill>
                            <a:schemeClr val="tx1"/>
                          </a:solidFill>
                          <a:latin typeface="+mn-lt"/>
                          <a:ea typeface="+mn-ea"/>
                          <a:cs typeface="+mn-cs"/>
                        </a:rPr>
                        <a:t>Box of Chalks : - </a:t>
                      </a:r>
                      <a:r>
                        <a:rPr lang="en-IN" sz="1800" b="0" i="0" u="none" strike="noStrike" kern="1200" dirty="0">
                          <a:solidFill>
                            <a:schemeClr val="tx1"/>
                          </a:solidFill>
                          <a:latin typeface="+mn-lt"/>
                          <a:ea typeface="+mn-ea"/>
                          <a:cs typeface="+mn-cs"/>
                        </a:rPr>
                        <a:t>https://pxhere.com/en/photo/1443303</a:t>
                      </a:r>
                      <a:r>
                        <a:rPr lang="en-IN" sz="1800" b="0" i="0" u="none" strike="noStrike" kern="1200" baseline="0" dirty="0">
                          <a:solidFill>
                            <a:schemeClr val="tx1"/>
                          </a:solidFill>
                          <a:latin typeface="+mn-lt"/>
                          <a:ea typeface="+mn-ea"/>
                          <a:cs typeface="+mn-cs"/>
                        </a:rPr>
                        <a:t>&gt; </a:t>
                      </a:r>
                      <a:endParaRPr lang="en-IN" sz="1800" b="0" dirty="0"/>
                    </a:p>
                    <a:p>
                      <a:endParaRPr lang="en-IN" sz="1800" dirty="0"/>
                    </a:p>
                  </a:txBody>
                  <a:tcPr/>
                </a:tc>
                <a:extLst>
                  <a:ext uri="{0D108BD9-81ED-4DB2-BD59-A6C34878D82A}">
                    <a16:rowId xmlns:a16="http://schemas.microsoft.com/office/drawing/2014/main" val="10003"/>
                  </a:ext>
                </a:extLst>
              </a:tr>
              <a:tr h="964252">
                <a:tc>
                  <a:txBody>
                    <a:bodyPr/>
                    <a:lstStyle/>
                    <a:p>
                      <a:r>
                        <a:rPr lang="en-IN" sz="1800" dirty="0"/>
                        <a:t>3</a:t>
                      </a:r>
                    </a:p>
                  </a:txBody>
                  <a:tcPr/>
                </a:tc>
                <a:tc>
                  <a:txBody>
                    <a:bodyPr/>
                    <a:lstStyle/>
                    <a:p>
                      <a:endParaRPr lang="en-IN" sz="1800" dirty="0"/>
                    </a:p>
                  </a:txBody>
                  <a:tcPr/>
                </a:tc>
                <a:tc>
                  <a:txBody>
                    <a:bodyPr/>
                    <a:lstStyle/>
                    <a:p>
                      <a:r>
                        <a:rPr lang="en-IN" sz="1800" b="1" i="0" u="none" strike="noStrike" kern="1200" dirty="0">
                          <a:solidFill>
                            <a:schemeClr val="tx1"/>
                          </a:solidFill>
                          <a:latin typeface="+mn-lt"/>
                          <a:ea typeface="+mn-ea"/>
                          <a:cs typeface="+mn-cs"/>
                        </a:rPr>
                        <a:t>Instructions :-</a:t>
                      </a:r>
                      <a:r>
                        <a:rPr lang="en-IN" sz="1800" b="1" i="0" u="none" strike="noStrike" kern="1200" baseline="0" dirty="0">
                          <a:solidFill>
                            <a:schemeClr val="tx1"/>
                          </a:solidFill>
                          <a:latin typeface="+mn-lt"/>
                          <a:ea typeface="+mn-ea"/>
                          <a:cs typeface="+mn-cs"/>
                        </a:rPr>
                        <a:t> </a:t>
                      </a:r>
                      <a:r>
                        <a:rPr lang="en-IN" sz="1800" b="0" i="0" u="none" strike="noStrike" kern="1200" baseline="0" dirty="0">
                          <a:solidFill>
                            <a:schemeClr val="tx1"/>
                          </a:solidFill>
                          <a:latin typeface="+mn-lt"/>
                          <a:ea typeface="+mn-ea"/>
                          <a:cs typeface="+mn-cs"/>
                        </a:rPr>
                        <a:t>https://pixabay.com/vectors/icon-round-circular-symbol-web-3154240</a:t>
                      </a:r>
                      <a:endParaRPr lang="en-IN" sz="1800" dirty="0"/>
                    </a:p>
                  </a:txBody>
                  <a:tcPr/>
                </a:tc>
                <a:extLst>
                  <a:ext uri="{0D108BD9-81ED-4DB2-BD59-A6C34878D82A}">
                    <a16:rowId xmlns:a16="http://schemas.microsoft.com/office/drawing/2014/main" val="10004"/>
                  </a:ext>
                </a:extLst>
              </a:tr>
            </a:tbl>
          </a:graphicData>
        </a:graphic>
      </p:graphicFrame>
      <p:pic>
        <p:nvPicPr>
          <p:cNvPr id="5" name="Picture 4" descr="question-mark-2314115_960_720.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304166" y="1423116"/>
            <a:ext cx="720000" cy="720000"/>
          </a:xfrm>
          <a:prstGeom prst="rect">
            <a:avLst/>
          </a:prstGeom>
        </p:spPr>
      </p:pic>
      <p:pic>
        <p:nvPicPr>
          <p:cNvPr id="8" name="Picture 7" descr="icon-3154240_960_720.png"/>
          <p:cNvPicPr>
            <a:picLocks noChangeAspect="1"/>
          </p:cNvPicPr>
          <p:nvPr/>
        </p:nvPicPr>
        <p:blipFill>
          <a:blip r:embed="rId4" cstate="print"/>
          <a:stretch>
            <a:fillRect/>
          </a:stretch>
        </p:blipFill>
        <p:spPr>
          <a:xfrm>
            <a:off x="2304000" y="4356000"/>
            <a:ext cx="720000" cy="720000"/>
          </a:xfrm>
          <a:prstGeom prst="rect">
            <a:avLst/>
          </a:prstGeom>
        </p:spPr>
      </p:pic>
      <p:pic>
        <p:nvPicPr>
          <p:cNvPr id="9" name="Picture 8" descr="download.jfif"/>
          <p:cNvPicPr>
            <a:picLocks noChangeAspect="1"/>
          </p:cNvPicPr>
          <p:nvPr/>
        </p:nvPicPr>
        <p:blipFill>
          <a:blip r:embed="rId5"/>
          <a:stretch>
            <a:fillRect/>
          </a:stretch>
        </p:blipFill>
        <p:spPr>
          <a:xfrm>
            <a:off x="2304000" y="3420000"/>
            <a:ext cx="961233" cy="720000"/>
          </a:xfrm>
          <a:prstGeom prst="rect">
            <a:avLst/>
          </a:prstGeom>
        </p:spPr>
      </p:pic>
      <p:pic>
        <p:nvPicPr>
          <p:cNvPr id="10" name="Picture 9" descr="paper-32377_960_720.png"/>
          <p:cNvPicPr>
            <a:picLocks noChangeAspect="1"/>
          </p:cNvPicPr>
          <p:nvPr/>
        </p:nvPicPr>
        <p:blipFill>
          <a:blip r:embed="rId6" cstate="print"/>
          <a:stretch>
            <a:fillRect/>
          </a:stretch>
        </p:blipFill>
        <p:spPr>
          <a:xfrm>
            <a:off x="2304000" y="2428868"/>
            <a:ext cx="517000" cy="720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a:extLst>
              <a:ext uri="{FF2B5EF4-FFF2-40B4-BE49-F238E27FC236}">
                <a16:creationId xmlns:a16="http://schemas.microsoft.com/office/drawing/2014/main" id="{680102CD-7CF9-456A-AA80-BD5AE5A07141}"/>
              </a:ext>
            </a:extLst>
          </p:cNvPr>
          <p:cNvGrpSpPr/>
          <p:nvPr/>
        </p:nvGrpSpPr>
        <p:grpSpPr>
          <a:xfrm>
            <a:off x="4464031" y="2017735"/>
            <a:ext cx="6692341" cy="1008000"/>
            <a:chOff x="4464031" y="2012441"/>
            <a:chExt cx="6692341" cy="1008000"/>
          </a:xfrm>
        </p:grpSpPr>
        <p:sp>
          <p:nvSpPr>
            <p:cNvPr id="53" name="Arrow: Pentagon 52">
              <a:extLst>
                <a:ext uri="{FF2B5EF4-FFF2-40B4-BE49-F238E27FC236}">
                  <a16:creationId xmlns:a16="http://schemas.microsoft.com/office/drawing/2014/main" id="{5848D723-2F2A-4338-ADE7-E66FFFE2A2C3}"/>
                </a:ext>
              </a:extLst>
            </p:cNvPr>
            <p:cNvSpPr/>
            <p:nvPr/>
          </p:nvSpPr>
          <p:spPr>
            <a:xfrm>
              <a:off x="4464031" y="2012441"/>
              <a:ext cx="6692341" cy="1008000"/>
            </a:xfrm>
            <a:prstGeom prst="homePlate">
              <a:avLst/>
            </a:prstGeom>
            <a:gradFill flip="none" rotWithShape="1">
              <a:gsLst>
                <a:gs pos="0">
                  <a:srgbClr val="7DB343">
                    <a:shade val="30000"/>
                    <a:satMod val="115000"/>
                  </a:srgbClr>
                </a:gs>
                <a:gs pos="50000">
                  <a:srgbClr val="7DB343">
                    <a:shade val="67500"/>
                    <a:satMod val="115000"/>
                  </a:srgbClr>
                </a:gs>
                <a:gs pos="100000">
                  <a:srgbClr val="7DB343">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4" name="Arrow: Chevron 53">
              <a:extLst>
                <a:ext uri="{FF2B5EF4-FFF2-40B4-BE49-F238E27FC236}">
                  <a16:creationId xmlns:a16="http://schemas.microsoft.com/office/drawing/2014/main" id="{B9070DA7-C78E-4B5A-9B7D-FCEFCA2D2A33}"/>
                </a:ext>
              </a:extLst>
            </p:cNvPr>
            <p:cNvSpPr/>
            <p:nvPr/>
          </p:nvSpPr>
          <p:spPr>
            <a:xfrm>
              <a:off x="9864840" y="2012441"/>
              <a:ext cx="919682" cy="1007888"/>
            </a:xfrm>
            <a:prstGeom prst="chevron">
              <a:avLst/>
            </a:prstGeom>
            <a:solidFill>
              <a:schemeClr val="bg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55" name="TextBox 54">
              <a:extLst>
                <a:ext uri="{FF2B5EF4-FFF2-40B4-BE49-F238E27FC236}">
                  <a16:creationId xmlns:a16="http://schemas.microsoft.com/office/drawing/2014/main" id="{C0D70BB7-F4C4-4DA3-92A3-5A96E7AB95A9}"/>
                </a:ext>
              </a:extLst>
            </p:cNvPr>
            <p:cNvSpPr txBox="1"/>
            <p:nvPr/>
          </p:nvSpPr>
          <p:spPr>
            <a:xfrm>
              <a:off x="4595802" y="2247661"/>
              <a:ext cx="4900206" cy="461665"/>
            </a:xfrm>
            <a:prstGeom prst="rect">
              <a:avLst/>
            </a:prstGeom>
            <a:noFill/>
          </p:spPr>
          <p:txBody>
            <a:bodyPr wrap="square" rtlCol="0">
              <a:spAutoFit/>
            </a:bodyPr>
            <a:lstStyle/>
            <a:p>
              <a:r>
                <a:rPr lang="en-US" sz="2400" dirty="0">
                  <a:solidFill>
                    <a:schemeClr val="bg1"/>
                  </a:solidFill>
                </a:rPr>
                <a:t>A-4 Size white sheets- 5 or 6.</a:t>
              </a:r>
              <a:endParaRPr lang="en-IN" sz="2400" dirty="0">
                <a:solidFill>
                  <a:schemeClr val="bg1"/>
                </a:solidFill>
              </a:endParaRPr>
            </a:p>
          </p:txBody>
        </p:sp>
      </p:grpSp>
      <p:grpSp>
        <p:nvGrpSpPr>
          <p:cNvPr id="3" name="Group 55">
            <a:extLst>
              <a:ext uri="{FF2B5EF4-FFF2-40B4-BE49-F238E27FC236}">
                <a16:creationId xmlns:a16="http://schemas.microsoft.com/office/drawing/2014/main" id="{2D68A0E6-C16A-4BD3-9568-5BD642790E15}"/>
              </a:ext>
            </a:extLst>
          </p:cNvPr>
          <p:cNvGrpSpPr/>
          <p:nvPr/>
        </p:nvGrpSpPr>
        <p:grpSpPr>
          <a:xfrm>
            <a:off x="4340785" y="3400039"/>
            <a:ext cx="6938832" cy="1017210"/>
            <a:chOff x="4340785" y="3394745"/>
            <a:chExt cx="6938832" cy="1017210"/>
          </a:xfrm>
        </p:grpSpPr>
        <p:grpSp>
          <p:nvGrpSpPr>
            <p:cNvPr id="4" name="Group 56">
              <a:extLst>
                <a:ext uri="{FF2B5EF4-FFF2-40B4-BE49-F238E27FC236}">
                  <a16:creationId xmlns:a16="http://schemas.microsoft.com/office/drawing/2014/main" id="{92C82DA8-00A7-43D7-87BC-037DD4E05878}"/>
                </a:ext>
              </a:extLst>
            </p:cNvPr>
            <p:cNvGrpSpPr/>
            <p:nvPr/>
          </p:nvGrpSpPr>
          <p:grpSpPr>
            <a:xfrm>
              <a:off x="4340785" y="3403955"/>
              <a:ext cx="6938832" cy="1008000"/>
              <a:chOff x="4223793" y="3404179"/>
              <a:chExt cx="6938832" cy="1008000"/>
            </a:xfrm>
          </p:grpSpPr>
          <p:sp>
            <p:nvSpPr>
              <p:cNvPr id="59" name="Arrow: Pentagon 58">
                <a:extLst>
                  <a:ext uri="{FF2B5EF4-FFF2-40B4-BE49-F238E27FC236}">
                    <a16:creationId xmlns:a16="http://schemas.microsoft.com/office/drawing/2014/main" id="{CBF7DF95-8D38-4636-949B-128F2B68F195}"/>
                  </a:ext>
                </a:extLst>
              </p:cNvPr>
              <p:cNvSpPr/>
              <p:nvPr/>
            </p:nvSpPr>
            <p:spPr>
              <a:xfrm>
                <a:off x="4223793" y="3404179"/>
                <a:ext cx="6938832" cy="1008000"/>
              </a:xfrm>
              <a:prstGeom prst="homePlate">
                <a:avLst/>
              </a:prstGeom>
              <a:gradFill flip="none" rotWithShape="1">
                <a:gsLst>
                  <a:gs pos="0">
                    <a:srgbClr val="46BECD">
                      <a:shade val="30000"/>
                      <a:satMod val="115000"/>
                    </a:srgbClr>
                  </a:gs>
                  <a:gs pos="50000">
                    <a:srgbClr val="46BECD">
                      <a:shade val="67500"/>
                      <a:satMod val="115000"/>
                    </a:srgbClr>
                  </a:gs>
                  <a:gs pos="100000">
                    <a:srgbClr val="46BECD">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0" name="TextBox 59">
                <a:extLst>
                  <a:ext uri="{FF2B5EF4-FFF2-40B4-BE49-F238E27FC236}">
                    <a16:creationId xmlns:a16="http://schemas.microsoft.com/office/drawing/2014/main" id="{1DD8579E-1FD6-43B8-A5AE-3B0E87C40346}"/>
                  </a:ext>
                </a:extLst>
              </p:cNvPr>
              <p:cNvSpPr txBox="1"/>
              <p:nvPr/>
            </p:nvSpPr>
            <p:spPr>
              <a:xfrm>
                <a:off x="4507826" y="3697353"/>
                <a:ext cx="4900206" cy="461665"/>
              </a:xfrm>
              <a:prstGeom prst="rect">
                <a:avLst/>
              </a:prstGeom>
              <a:noFill/>
            </p:spPr>
            <p:txBody>
              <a:bodyPr wrap="square" rtlCol="0">
                <a:spAutoFit/>
              </a:bodyPr>
              <a:lstStyle/>
              <a:p>
                <a:r>
                  <a:rPr lang="en-US" sz="2400" dirty="0">
                    <a:solidFill>
                      <a:schemeClr val="bg1"/>
                    </a:solidFill>
                  </a:rPr>
                  <a:t>Box of coloured chalk.</a:t>
                </a:r>
                <a:endParaRPr lang="en-IN" sz="2400" dirty="0">
                  <a:solidFill>
                    <a:schemeClr val="bg1"/>
                  </a:solidFill>
                </a:endParaRPr>
              </a:p>
            </p:txBody>
          </p:sp>
        </p:grpSp>
        <p:sp>
          <p:nvSpPr>
            <p:cNvPr id="58" name="Arrow: Chevron 57">
              <a:extLst>
                <a:ext uri="{FF2B5EF4-FFF2-40B4-BE49-F238E27FC236}">
                  <a16:creationId xmlns:a16="http://schemas.microsoft.com/office/drawing/2014/main" id="{B72FC328-BBAA-4EB6-9036-471DDD4A0A51}"/>
                </a:ext>
              </a:extLst>
            </p:cNvPr>
            <p:cNvSpPr/>
            <p:nvPr/>
          </p:nvSpPr>
          <p:spPr>
            <a:xfrm>
              <a:off x="9864840" y="3394745"/>
              <a:ext cx="919682" cy="1007888"/>
            </a:xfrm>
            <a:prstGeom prst="chevron">
              <a:avLst/>
            </a:prstGeom>
            <a:solidFill>
              <a:schemeClr val="bg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grpSp>
      <p:grpSp>
        <p:nvGrpSpPr>
          <p:cNvPr id="5" name="Group 60">
            <a:extLst>
              <a:ext uri="{FF2B5EF4-FFF2-40B4-BE49-F238E27FC236}">
                <a16:creationId xmlns:a16="http://schemas.microsoft.com/office/drawing/2014/main" id="{5A797F64-FC5E-477B-97C5-3F0D4CD731A3}"/>
              </a:ext>
            </a:extLst>
          </p:cNvPr>
          <p:cNvGrpSpPr/>
          <p:nvPr/>
        </p:nvGrpSpPr>
        <p:grpSpPr>
          <a:xfrm>
            <a:off x="4223793" y="4782231"/>
            <a:ext cx="6945083" cy="1026980"/>
            <a:chOff x="4223793" y="4776937"/>
            <a:chExt cx="6945083" cy="1026980"/>
          </a:xfrm>
        </p:grpSpPr>
        <p:sp>
          <p:nvSpPr>
            <p:cNvPr id="62" name="Arrow: Pentagon 61">
              <a:extLst>
                <a:ext uri="{FF2B5EF4-FFF2-40B4-BE49-F238E27FC236}">
                  <a16:creationId xmlns:a16="http://schemas.microsoft.com/office/drawing/2014/main" id="{8350A3C9-3C0E-4391-AABE-FED0A681F4C0}"/>
                </a:ext>
              </a:extLst>
            </p:cNvPr>
            <p:cNvSpPr/>
            <p:nvPr/>
          </p:nvSpPr>
          <p:spPr>
            <a:xfrm>
              <a:off x="4223793" y="4795917"/>
              <a:ext cx="6945083" cy="1008000"/>
            </a:xfrm>
            <a:prstGeom prst="homePlate">
              <a:avLst/>
            </a:prstGeom>
            <a:gradFill flip="none" rotWithShape="1">
              <a:gsLst>
                <a:gs pos="0">
                  <a:srgbClr val="D45765">
                    <a:shade val="30000"/>
                    <a:satMod val="115000"/>
                  </a:srgbClr>
                </a:gs>
                <a:gs pos="50000">
                  <a:srgbClr val="D45765">
                    <a:shade val="67500"/>
                    <a:satMod val="115000"/>
                  </a:srgbClr>
                </a:gs>
                <a:gs pos="100000">
                  <a:srgbClr val="D45765">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Arrow: Chevron 62">
              <a:extLst>
                <a:ext uri="{FF2B5EF4-FFF2-40B4-BE49-F238E27FC236}">
                  <a16:creationId xmlns:a16="http://schemas.microsoft.com/office/drawing/2014/main" id="{BC26E4E4-53B4-40D3-8BEF-B07C3F92FDA6}"/>
                </a:ext>
              </a:extLst>
            </p:cNvPr>
            <p:cNvSpPr/>
            <p:nvPr/>
          </p:nvSpPr>
          <p:spPr>
            <a:xfrm>
              <a:off x="9864840" y="4776937"/>
              <a:ext cx="839672" cy="1008000"/>
            </a:xfrm>
            <a:prstGeom prst="chevron">
              <a:avLst/>
            </a:prstGeom>
            <a:solidFill>
              <a:schemeClr val="bg1">
                <a:lumMod val="75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tx1"/>
                </a:solidFill>
              </a:endParaRPr>
            </a:p>
          </p:txBody>
        </p:sp>
        <p:sp>
          <p:nvSpPr>
            <p:cNvPr id="64" name="TextBox 63">
              <a:extLst>
                <a:ext uri="{FF2B5EF4-FFF2-40B4-BE49-F238E27FC236}">
                  <a16:creationId xmlns:a16="http://schemas.microsoft.com/office/drawing/2014/main" id="{6A6B0493-C99B-47A3-82AC-FB45C6C63D17}"/>
                </a:ext>
              </a:extLst>
            </p:cNvPr>
            <p:cNvSpPr txBox="1"/>
            <p:nvPr/>
          </p:nvSpPr>
          <p:spPr>
            <a:xfrm>
              <a:off x="4578877" y="5024211"/>
              <a:ext cx="6160593" cy="559963"/>
            </a:xfrm>
            <a:prstGeom prst="rect">
              <a:avLst/>
            </a:prstGeom>
            <a:noFill/>
          </p:spPr>
          <p:txBody>
            <a:bodyPr wrap="square" rtlCol="0">
              <a:spAutoFit/>
            </a:bodyPr>
            <a:lstStyle/>
            <a:p>
              <a:r>
                <a:rPr lang="en-US" sz="2400" dirty="0">
                  <a:solidFill>
                    <a:schemeClr val="bg1"/>
                  </a:solidFill>
                </a:rPr>
                <a:t>Sentences on the topic "Punctuation"</a:t>
              </a:r>
            </a:p>
            <a:p>
              <a:br>
                <a:rPr lang="en-US" sz="2400" dirty="0"/>
              </a:br>
              <a:endParaRPr lang="en-IN" sz="2400" dirty="0">
                <a:solidFill>
                  <a:schemeClr val="bg1"/>
                </a:solidFill>
              </a:endParaRPr>
            </a:p>
          </p:txBody>
        </p:sp>
      </p:grpSp>
      <p:grpSp>
        <p:nvGrpSpPr>
          <p:cNvPr id="6" name="Group 64">
            <a:extLst>
              <a:ext uri="{FF2B5EF4-FFF2-40B4-BE49-F238E27FC236}">
                <a16:creationId xmlns:a16="http://schemas.microsoft.com/office/drawing/2014/main" id="{6E85F40A-BF1E-49CF-B96D-CA402BAF52ED}"/>
              </a:ext>
            </a:extLst>
          </p:cNvPr>
          <p:cNvGrpSpPr/>
          <p:nvPr/>
        </p:nvGrpSpPr>
        <p:grpSpPr>
          <a:xfrm>
            <a:off x="2940631" y="911291"/>
            <a:ext cx="2150597" cy="5863126"/>
            <a:chOff x="2217211" y="1344762"/>
            <a:chExt cx="2150597" cy="5513238"/>
          </a:xfrm>
        </p:grpSpPr>
        <p:sp>
          <p:nvSpPr>
            <p:cNvPr id="66" name="Rectangle 65">
              <a:extLst>
                <a:ext uri="{FF2B5EF4-FFF2-40B4-BE49-F238E27FC236}">
                  <a16:creationId xmlns:a16="http://schemas.microsoft.com/office/drawing/2014/main" id="{966D4D7E-E0B1-4339-9C73-FA68C1D7AA6A}"/>
                </a:ext>
              </a:extLst>
            </p:cNvPr>
            <p:cNvSpPr/>
            <p:nvPr/>
          </p:nvSpPr>
          <p:spPr>
            <a:xfrm>
              <a:off x="2663453" y="1632794"/>
              <a:ext cx="1080120" cy="5040558"/>
            </a:xfrm>
            <a:prstGeom prst="rect">
              <a:avLst/>
            </a:prstGeom>
            <a:solidFill>
              <a:srgbClr val="EDEBDF"/>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7" name="Rectangle 66">
              <a:extLst>
                <a:ext uri="{FF2B5EF4-FFF2-40B4-BE49-F238E27FC236}">
                  <a16:creationId xmlns:a16="http://schemas.microsoft.com/office/drawing/2014/main" id="{1F93FD2C-6EBB-4976-9B34-CD5EC30F2A05}"/>
                </a:ext>
              </a:extLst>
            </p:cNvPr>
            <p:cNvSpPr/>
            <p:nvPr/>
          </p:nvSpPr>
          <p:spPr>
            <a:xfrm>
              <a:off x="2217211" y="1344762"/>
              <a:ext cx="19442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8" name="Rectangle 67">
              <a:extLst>
                <a:ext uri="{FF2B5EF4-FFF2-40B4-BE49-F238E27FC236}">
                  <a16:creationId xmlns:a16="http://schemas.microsoft.com/office/drawing/2014/main" id="{077CD6A6-8A59-48E1-B222-BA47D12366B7}"/>
                </a:ext>
              </a:extLst>
            </p:cNvPr>
            <p:cNvSpPr/>
            <p:nvPr/>
          </p:nvSpPr>
          <p:spPr>
            <a:xfrm>
              <a:off x="2423592" y="6281936"/>
              <a:ext cx="194421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7" name="Group 68">
            <a:extLst>
              <a:ext uri="{FF2B5EF4-FFF2-40B4-BE49-F238E27FC236}">
                <a16:creationId xmlns:a16="http://schemas.microsoft.com/office/drawing/2014/main" id="{0DDA2FBB-B92E-4357-90ED-BACB2A392F42}"/>
              </a:ext>
            </a:extLst>
          </p:cNvPr>
          <p:cNvGrpSpPr/>
          <p:nvPr/>
        </p:nvGrpSpPr>
        <p:grpSpPr>
          <a:xfrm>
            <a:off x="1697205" y="1815411"/>
            <a:ext cx="2849575" cy="1248748"/>
            <a:chOff x="1697205" y="1810117"/>
            <a:chExt cx="2849575" cy="1248748"/>
          </a:xfrm>
        </p:grpSpPr>
        <p:sp>
          <p:nvSpPr>
            <p:cNvPr id="70" name="Rectangle 69">
              <a:extLst>
                <a:ext uri="{FF2B5EF4-FFF2-40B4-BE49-F238E27FC236}">
                  <a16:creationId xmlns:a16="http://schemas.microsoft.com/office/drawing/2014/main" id="{C367D690-3717-4727-86DA-C124DC581320}"/>
                </a:ext>
              </a:extLst>
            </p:cNvPr>
            <p:cNvSpPr/>
            <p:nvPr/>
          </p:nvSpPr>
          <p:spPr>
            <a:xfrm>
              <a:off x="1697205" y="2050865"/>
              <a:ext cx="1682129" cy="1008000"/>
            </a:xfrm>
            <a:prstGeom prst="rect">
              <a:avLst/>
            </a:prstGeom>
            <a:gradFill flip="none" rotWithShape="1">
              <a:gsLst>
                <a:gs pos="0">
                  <a:srgbClr val="7DB343">
                    <a:shade val="30000"/>
                    <a:satMod val="115000"/>
                  </a:srgbClr>
                </a:gs>
                <a:gs pos="50000">
                  <a:srgbClr val="7DB343">
                    <a:shade val="67500"/>
                    <a:satMod val="115000"/>
                  </a:srgbClr>
                </a:gs>
                <a:gs pos="100000">
                  <a:srgbClr val="7DB343">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1" name="Rectangle 70">
              <a:extLst>
                <a:ext uri="{FF2B5EF4-FFF2-40B4-BE49-F238E27FC236}">
                  <a16:creationId xmlns:a16="http://schemas.microsoft.com/office/drawing/2014/main" id="{B9AEF028-621E-4030-BC95-A73D596A4F11}"/>
                </a:ext>
              </a:extLst>
            </p:cNvPr>
            <p:cNvSpPr/>
            <p:nvPr/>
          </p:nvSpPr>
          <p:spPr>
            <a:xfrm>
              <a:off x="3297753" y="1810117"/>
              <a:ext cx="1249027" cy="1008112"/>
            </a:xfrm>
            <a:prstGeom prst="rect">
              <a:avLst/>
            </a:prstGeom>
            <a:solidFill>
              <a:srgbClr val="7DB3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2" name="Right Triangle 71">
              <a:extLst>
                <a:ext uri="{FF2B5EF4-FFF2-40B4-BE49-F238E27FC236}">
                  <a16:creationId xmlns:a16="http://schemas.microsoft.com/office/drawing/2014/main" id="{AA5D28EE-8C12-4006-A1B0-EE76CF9851DC}"/>
                </a:ext>
              </a:extLst>
            </p:cNvPr>
            <p:cNvSpPr/>
            <p:nvPr/>
          </p:nvSpPr>
          <p:spPr>
            <a:xfrm rot="10800000">
              <a:off x="3294477" y="2818229"/>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3" name="Right Triangle 72">
              <a:extLst>
                <a:ext uri="{FF2B5EF4-FFF2-40B4-BE49-F238E27FC236}">
                  <a16:creationId xmlns:a16="http://schemas.microsoft.com/office/drawing/2014/main" id="{40E63DA1-2811-4F20-B577-0035EBEDC028}"/>
                </a:ext>
              </a:extLst>
            </p:cNvPr>
            <p:cNvSpPr/>
            <p:nvPr/>
          </p:nvSpPr>
          <p:spPr>
            <a:xfrm rot="10800000" flipH="1">
              <a:off x="4464031" y="2818230"/>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8" name="Group 73">
            <a:extLst>
              <a:ext uri="{FF2B5EF4-FFF2-40B4-BE49-F238E27FC236}">
                <a16:creationId xmlns:a16="http://schemas.microsoft.com/office/drawing/2014/main" id="{4454BBCC-6228-4B35-A92F-2514F6A9723D}"/>
              </a:ext>
            </a:extLst>
          </p:cNvPr>
          <p:cNvGrpSpPr/>
          <p:nvPr/>
        </p:nvGrpSpPr>
        <p:grpSpPr>
          <a:xfrm>
            <a:off x="1703457" y="3207149"/>
            <a:ext cx="2849575" cy="1248748"/>
            <a:chOff x="1703457" y="3201855"/>
            <a:chExt cx="2849575" cy="1248748"/>
          </a:xfrm>
        </p:grpSpPr>
        <p:sp>
          <p:nvSpPr>
            <p:cNvPr id="75" name="Rectangle 74">
              <a:extLst>
                <a:ext uri="{FF2B5EF4-FFF2-40B4-BE49-F238E27FC236}">
                  <a16:creationId xmlns:a16="http://schemas.microsoft.com/office/drawing/2014/main" id="{02FD873A-9E8F-49A7-B18E-5C903E647B18}"/>
                </a:ext>
              </a:extLst>
            </p:cNvPr>
            <p:cNvSpPr/>
            <p:nvPr/>
          </p:nvSpPr>
          <p:spPr>
            <a:xfrm>
              <a:off x="1703457" y="3442603"/>
              <a:ext cx="1682129" cy="1008000"/>
            </a:xfrm>
            <a:prstGeom prst="rect">
              <a:avLst/>
            </a:prstGeom>
            <a:gradFill flip="none" rotWithShape="1">
              <a:gsLst>
                <a:gs pos="0">
                  <a:srgbClr val="46BECD">
                    <a:shade val="30000"/>
                    <a:satMod val="115000"/>
                  </a:srgbClr>
                </a:gs>
                <a:gs pos="50000">
                  <a:srgbClr val="46BECD">
                    <a:shade val="67500"/>
                    <a:satMod val="115000"/>
                  </a:srgbClr>
                </a:gs>
                <a:gs pos="100000">
                  <a:srgbClr val="46BECD">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6" name="Right Triangle 75">
              <a:extLst>
                <a:ext uri="{FF2B5EF4-FFF2-40B4-BE49-F238E27FC236}">
                  <a16:creationId xmlns:a16="http://schemas.microsoft.com/office/drawing/2014/main" id="{A564F8E3-6295-4C11-8958-CFA833908A89}"/>
                </a:ext>
              </a:extLst>
            </p:cNvPr>
            <p:cNvSpPr/>
            <p:nvPr/>
          </p:nvSpPr>
          <p:spPr>
            <a:xfrm rot="10800000">
              <a:off x="3300729" y="4209967"/>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7" name="Right Triangle 76">
              <a:extLst>
                <a:ext uri="{FF2B5EF4-FFF2-40B4-BE49-F238E27FC236}">
                  <a16:creationId xmlns:a16="http://schemas.microsoft.com/office/drawing/2014/main" id="{32806630-148D-44DE-8ECF-B6A138A25CE4}"/>
                </a:ext>
              </a:extLst>
            </p:cNvPr>
            <p:cNvSpPr/>
            <p:nvPr/>
          </p:nvSpPr>
          <p:spPr>
            <a:xfrm rot="10800000" flipH="1">
              <a:off x="4470283" y="4209968"/>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8" name="Rectangle 77">
              <a:extLst>
                <a:ext uri="{FF2B5EF4-FFF2-40B4-BE49-F238E27FC236}">
                  <a16:creationId xmlns:a16="http://schemas.microsoft.com/office/drawing/2014/main" id="{3EA9907A-28BF-4ED1-8691-8B2F40C7F028}"/>
                </a:ext>
              </a:extLst>
            </p:cNvPr>
            <p:cNvSpPr/>
            <p:nvPr/>
          </p:nvSpPr>
          <p:spPr>
            <a:xfrm>
              <a:off x="3304005" y="3201855"/>
              <a:ext cx="1249027" cy="1008112"/>
            </a:xfrm>
            <a:prstGeom prst="rect">
              <a:avLst/>
            </a:prstGeom>
            <a:solidFill>
              <a:srgbClr val="46BE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9" name="Group 78">
            <a:extLst>
              <a:ext uri="{FF2B5EF4-FFF2-40B4-BE49-F238E27FC236}">
                <a16:creationId xmlns:a16="http://schemas.microsoft.com/office/drawing/2014/main" id="{A82CA786-C2F6-4417-9026-97F5DD9B89CE}"/>
              </a:ext>
            </a:extLst>
          </p:cNvPr>
          <p:cNvGrpSpPr/>
          <p:nvPr/>
        </p:nvGrpSpPr>
        <p:grpSpPr>
          <a:xfrm>
            <a:off x="1709709" y="4598887"/>
            <a:ext cx="2849575" cy="1248748"/>
            <a:chOff x="1709709" y="4593593"/>
            <a:chExt cx="2849575" cy="1248748"/>
          </a:xfrm>
        </p:grpSpPr>
        <p:sp>
          <p:nvSpPr>
            <p:cNvPr id="80" name="Rectangle 79">
              <a:extLst>
                <a:ext uri="{FF2B5EF4-FFF2-40B4-BE49-F238E27FC236}">
                  <a16:creationId xmlns:a16="http://schemas.microsoft.com/office/drawing/2014/main" id="{0EF01DF2-0F0A-4E60-AA75-46F41C83D1B5}"/>
                </a:ext>
              </a:extLst>
            </p:cNvPr>
            <p:cNvSpPr/>
            <p:nvPr/>
          </p:nvSpPr>
          <p:spPr>
            <a:xfrm>
              <a:off x="1709709" y="4834341"/>
              <a:ext cx="1682129" cy="1008000"/>
            </a:xfrm>
            <a:prstGeom prst="rect">
              <a:avLst/>
            </a:prstGeom>
            <a:gradFill flip="none" rotWithShape="1">
              <a:gsLst>
                <a:gs pos="0">
                  <a:srgbClr val="D45765">
                    <a:shade val="30000"/>
                    <a:satMod val="115000"/>
                  </a:srgbClr>
                </a:gs>
                <a:gs pos="50000">
                  <a:srgbClr val="D45765">
                    <a:shade val="67500"/>
                    <a:satMod val="115000"/>
                  </a:srgbClr>
                </a:gs>
                <a:gs pos="100000">
                  <a:srgbClr val="D45765">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Right Triangle 80">
              <a:extLst>
                <a:ext uri="{FF2B5EF4-FFF2-40B4-BE49-F238E27FC236}">
                  <a16:creationId xmlns:a16="http://schemas.microsoft.com/office/drawing/2014/main" id="{6F87DCA8-381E-4D91-A469-19C56AD7E49D}"/>
                </a:ext>
              </a:extLst>
            </p:cNvPr>
            <p:cNvSpPr/>
            <p:nvPr/>
          </p:nvSpPr>
          <p:spPr>
            <a:xfrm rot="10800000">
              <a:off x="3306981" y="5601705"/>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2" name="Right Triangle 81">
              <a:extLst>
                <a:ext uri="{FF2B5EF4-FFF2-40B4-BE49-F238E27FC236}">
                  <a16:creationId xmlns:a16="http://schemas.microsoft.com/office/drawing/2014/main" id="{786E8ED4-FF8A-40EF-AA7E-7D5587005EEC}"/>
                </a:ext>
              </a:extLst>
            </p:cNvPr>
            <p:cNvSpPr/>
            <p:nvPr/>
          </p:nvSpPr>
          <p:spPr>
            <a:xfrm rot="10800000" flipH="1">
              <a:off x="4476535" y="5601706"/>
              <a:ext cx="82749" cy="46408"/>
            </a:xfrm>
            <a:prstGeom prst="rtTriangle">
              <a:avLst/>
            </a:prstGeom>
            <a:gradFill flip="none" rotWithShape="1">
              <a:gsLst>
                <a:gs pos="0">
                  <a:srgbClr val="75A73F">
                    <a:shade val="30000"/>
                    <a:satMod val="115000"/>
                  </a:srgbClr>
                </a:gs>
                <a:gs pos="50000">
                  <a:srgbClr val="75A73F">
                    <a:shade val="67500"/>
                    <a:satMod val="115000"/>
                  </a:srgbClr>
                </a:gs>
                <a:gs pos="100000">
                  <a:srgbClr val="75A73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3" name="Rectangle 82">
              <a:extLst>
                <a:ext uri="{FF2B5EF4-FFF2-40B4-BE49-F238E27FC236}">
                  <a16:creationId xmlns:a16="http://schemas.microsoft.com/office/drawing/2014/main" id="{EAD1678E-9A3C-40A7-A074-866C30A813F1}"/>
                </a:ext>
              </a:extLst>
            </p:cNvPr>
            <p:cNvSpPr/>
            <p:nvPr/>
          </p:nvSpPr>
          <p:spPr>
            <a:xfrm>
              <a:off x="3310257" y="4593593"/>
              <a:ext cx="1249027" cy="1008112"/>
            </a:xfrm>
            <a:prstGeom prst="rect">
              <a:avLst/>
            </a:prstGeom>
            <a:solidFill>
              <a:srgbClr val="D45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pic>
        <p:nvPicPr>
          <p:cNvPr id="88" name="Picture 6" descr="Book, Opened, Pages, Reading, Learn, Blank, White">
            <a:extLst>
              <a:ext uri="{FF2B5EF4-FFF2-40B4-BE49-F238E27FC236}">
                <a16:creationId xmlns:a16="http://schemas.microsoft.com/office/drawing/2014/main" id="{6C44EE02-E7C9-4936-AD91-F42F9D3187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8338" y="5072074"/>
            <a:ext cx="1080120" cy="540060"/>
          </a:xfrm>
          <a:prstGeom prst="rect">
            <a:avLst/>
          </a:prstGeom>
          <a:noFill/>
          <a:extLst>
            <a:ext uri="{909E8E84-426E-40DD-AFC4-6F175D3DCCD1}">
              <a14:hiddenFill xmlns:a14="http://schemas.microsoft.com/office/drawing/2010/main">
                <a:solidFill>
                  <a:srgbClr val="FFFFFF"/>
                </a:solidFill>
              </a14:hiddenFill>
            </a:ext>
          </a:extLst>
        </p:spPr>
      </p:pic>
      <p:grpSp>
        <p:nvGrpSpPr>
          <p:cNvPr id="39"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0" name="Freeform 39"/>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42" name="Freeform 41"/>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42"/>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43"/>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44"/>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45"/>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Rectangle 46"/>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sp>
        <p:nvSpPr>
          <p:cNvPr id="48" name="TextBox 47"/>
          <p:cNvSpPr txBox="1"/>
          <p:nvPr/>
        </p:nvSpPr>
        <p:spPr>
          <a:xfrm>
            <a:off x="1238216" y="1109947"/>
            <a:ext cx="3034357" cy="461665"/>
          </a:xfrm>
          <a:prstGeom prst="rect">
            <a:avLst/>
          </a:prstGeom>
          <a:noFill/>
        </p:spPr>
        <p:txBody>
          <a:bodyPr wrap="none" rtlCol="0">
            <a:spAutoFit/>
          </a:bodyPr>
          <a:lstStyle/>
          <a:p>
            <a:r>
              <a:rPr lang="en-US" sz="2400" b="1" dirty="0"/>
              <a:t>MATERIALS REQUIRED</a:t>
            </a:r>
          </a:p>
        </p:txBody>
      </p:sp>
      <p:pic>
        <p:nvPicPr>
          <p:cNvPr id="49" name="Picture 48" descr="download.jfif"/>
          <p:cNvPicPr>
            <a:picLocks noChangeAspect="1"/>
          </p:cNvPicPr>
          <p:nvPr/>
        </p:nvPicPr>
        <p:blipFill>
          <a:blip r:embed="rId4">
            <a:clrChange>
              <a:clrFrom>
                <a:srgbClr val="5F4000"/>
              </a:clrFrom>
              <a:clrTo>
                <a:srgbClr val="5F4000">
                  <a:alpha val="0"/>
                </a:srgbClr>
              </a:clrTo>
            </a:clrChange>
          </a:blip>
          <a:stretch>
            <a:fillRect/>
          </a:stretch>
        </p:blipFill>
        <p:spPr>
          <a:xfrm>
            <a:off x="2049122" y="3661184"/>
            <a:ext cx="832168" cy="623323"/>
          </a:xfrm>
          <a:prstGeom prst="rect">
            <a:avLst/>
          </a:prstGeom>
        </p:spPr>
      </p:pic>
      <p:pic>
        <p:nvPicPr>
          <p:cNvPr id="50" name="Picture 49" descr="paper-32377_960_720.png"/>
          <p:cNvPicPr>
            <a:picLocks noChangeAspect="1"/>
          </p:cNvPicPr>
          <p:nvPr/>
        </p:nvPicPr>
        <p:blipFill>
          <a:blip r:embed="rId5" cstate="print"/>
          <a:stretch>
            <a:fillRect/>
          </a:stretch>
        </p:blipFill>
        <p:spPr>
          <a:xfrm>
            <a:off x="2238348" y="2214554"/>
            <a:ext cx="536431" cy="747061"/>
          </a:xfrm>
          <a:prstGeom prst="rect">
            <a:avLst/>
          </a:prstGeom>
        </p:spPr>
      </p:pic>
    </p:spTree>
    <p:extLst>
      <p:ext uri="{BB962C8B-B14F-4D97-AF65-F5344CB8AC3E}">
        <p14:creationId xmlns:p14="http://schemas.microsoft.com/office/powerpoint/2010/main" val="657304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1000"/>
                            </p:stCondLst>
                            <p:childTnLst>
                              <p:par>
                                <p:cTn id="9" presetID="1"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nodeType="afterEffect">
                                  <p:stCondLst>
                                    <p:cond delay="25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1000"/>
                                        <p:tgtEl>
                                          <p:spTgt spid="2"/>
                                        </p:tgtEl>
                                      </p:cBhvr>
                                    </p:animEffect>
                                  </p:childTnLst>
                                </p:cTn>
                              </p:par>
                            </p:childTnLst>
                          </p:cTn>
                        </p:par>
                        <p:par>
                          <p:cTn id="15" fill="hold">
                            <p:stCondLst>
                              <p:cond delay="2250"/>
                            </p:stCondLst>
                            <p:childTnLst>
                              <p:par>
                                <p:cTn id="16" presetID="22" presetClass="entr" presetSubtype="8" fill="hold" nodeType="afterEffect">
                                  <p:stCondLst>
                                    <p:cond delay="125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1000"/>
                                        <p:tgtEl>
                                          <p:spTgt spid="8"/>
                                        </p:tgtEl>
                                      </p:cBhvr>
                                    </p:animEffect>
                                  </p:childTnLst>
                                </p:cTn>
                              </p:par>
                            </p:childTnLst>
                          </p:cTn>
                        </p:par>
                        <p:par>
                          <p:cTn id="19" fill="hold">
                            <p:stCondLst>
                              <p:cond delay="4500"/>
                            </p:stCondLst>
                            <p:childTnLst>
                              <p:par>
                                <p:cTn id="20" presetID="1" presetClass="entr" presetSubtype="0"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childTnLst>
                                </p:cTn>
                              </p:par>
                            </p:childTnLst>
                          </p:cTn>
                        </p:par>
                        <p:par>
                          <p:cTn id="22" fill="hold">
                            <p:stCondLst>
                              <p:cond delay="4500"/>
                            </p:stCondLst>
                            <p:childTnLst>
                              <p:par>
                                <p:cTn id="23" presetID="22" presetClass="entr" presetSubtype="8" fill="hold" nodeType="afterEffect">
                                  <p:stCondLst>
                                    <p:cond delay="25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1000"/>
                                        <p:tgtEl>
                                          <p:spTgt spid="3"/>
                                        </p:tgtEl>
                                      </p:cBhvr>
                                    </p:animEffect>
                                  </p:childTnLst>
                                </p:cTn>
                              </p:par>
                            </p:childTnLst>
                          </p:cTn>
                        </p:par>
                        <p:par>
                          <p:cTn id="26" fill="hold">
                            <p:stCondLst>
                              <p:cond delay="5750"/>
                            </p:stCondLst>
                            <p:childTnLst>
                              <p:par>
                                <p:cTn id="27" presetID="22" presetClass="entr" presetSubtype="8" fill="hold" nodeType="afterEffect">
                                  <p:stCondLst>
                                    <p:cond delay="125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750"/>
                                        <p:tgtEl>
                                          <p:spTgt spid="9"/>
                                        </p:tgtEl>
                                      </p:cBhvr>
                                    </p:animEffect>
                                  </p:childTnLst>
                                </p:cTn>
                              </p:par>
                            </p:childTnLst>
                          </p:cTn>
                        </p:par>
                        <p:par>
                          <p:cTn id="30" fill="hold">
                            <p:stCondLst>
                              <p:cond delay="7750"/>
                            </p:stCondLst>
                            <p:childTnLst>
                              <p:par>
                                <p:cTn id="31" presetID="1" presetClass="entr" presetSubtype="0" fill="hold" nodeType="afterEffect">
                                  <p:stCondLst>
                                    <p:cond delay="0"/>
                                  </p:stCondLst>
                                  <p:childTnLst>
                                    <p:set>
                                      <p:cBhvr>
                                        <p:cTn id="32" dur="1" fill="hold">
                                          <p:stCondLst>
                                            <p:cond delay="0"/>
                                          </p:stCondLst>
                                        </p:cTn>
                                        <p:tgtEl>
                                          <p:spTgt spid="88"/>
                                        </p:tgtEl>
                                        <p:attrNameLst>
                                          <p:attrName>style.visibility</p:attrName>
                                        </p:attrNameLst>
                                      </p:cBhvr>
                                      <p:to>
                                        <p:strVal val="visible"/>
                                      </p:to>
                                    </p:set>
                                  </p:childTnLst>
                                </p:cTn>
                              </p:par>
                            </p:childTnLst>
                          </p:cTn>
                        </p:par>
                        <p:par>
                          <p:cTn id="33" fill="hold">
                            <p:stCondLst>
                              <p:cond delay="7750"/>
                            </p:stCondLst>
                            <p:childTnLst>
                              <p:par>
                                <p:cTn id="34" presetID="22" presetClass="entr" presetSubtype="8" fill="hold" nodeType="afterEffect">
                                  <p:stCondLst>
                                    <p:cond delay="250"/>
                                  </p:stCondLst>
                                  <p:childTnLst>
                                    <p:set>
                                      <p:cBhvr>
                                        <p:cTn id="35" dur="1" fill="hold">
                                          <p:stCondLst>
                                            <p:cond delay="0"/>
                                          </p:stCondLst>
                                        </p:cTn>
                                        <p:tgtEl>
                                          <p:spTgt spid="5"/>
                                        </p:tgtEl>
                                        <p:attrNameLst>
                                          <p:attrName>style.visibility</p:attrName>
                                        </p:attrNameLst>
                                      </p:cBhvr>
                                      <p:to>
                                        <p:strVal val="visible"/>
                                      </p:to>
                                    </p:set>
                                    <p:animEffect transition="in" filter="wipe(left)">
                                      <p:cBhvr>
                                        <p:cTn id="3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4679784" y="1093501"/>
            <a:ext cx="1602377" cy="5575859"/>
            <a:chOff x="3962400" y="1600200"/>
            <a:chExt cx="1602377" cy="5404042"/>
          </a:xfrm>
        </p:grpSpPr>
        <p:grpSp>
          <p:nvGrpSpPr>
            <p:cNvPr id="3" name="Group 4"/>
            <p:cNvGrpSpPr/>
            <p:nvPr/>
          </p:nvGrpSpPr>
          <p:grpSpPr>
            <a:xfrm>
              <a:off x="3962400" y="1600200"/>
              <a:ext cx="1602377" cy="5404042"/>
              <a:chOff x="3962400" y="1600200"/>
              <a:chExt cx="1602377" cy="5404042"/>
            </a:xfrm>
          </p:grpSpPr>
          <p:sp>
            <p:nvSpPr>
              <p:cNvPr id="7" name="Rectangle 6"/>
              <p:cNvSpPr/>
              <p:nvPr/>
            </p:nvSpPr>
            <p:spPr>
              <a:xfrm>
                <a:off x="3962400" y="1856720"/>
                <a:ext cx="1257300" cy="4652896"/>
              </a:xfrm>
              <a:prstGeom prst="rect">
                <a:avLst/>
              </a:prstGeom>
              <a:solidFill>
                <a:schemeClr val="bg1"/>
              </a:solidFill>
              <a:ln>
                <a:noFill/>
              </a:ln>
              <a:effectLst>
                <a:outerShdw blurRad="355600" dist="38100" dir="10800000" sx="102000" sy="102000" algn="r"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3962400" y="1600200"/>
                <a:ext cx="1447800" cy="2565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964577" y="6263762"/>
                <a:ext cx="1600200" cy="740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Rectangle 5"/>
            <p:cNvSpPr/>
            <p:nvPr/>
          </p:nvSpPr>
          <p:spPr>
            <a:xfrm>
              <a:off x="4610100" y="1728460"/>
              <a:ext cx="954677" cy="52190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9"/>
          <p:cNvGrpSpPr/>
          <p:nvPr/>
        </p:nvGrpSpPr>
        <p:grpSpPr>
          <a:xfrm>
            <a:off x="4560372" y="1785926"/>
            <a:ext cx="7207784" cy="587470"/>
            <a:chOff x="3919188" y="2015699"/>
            <a:chExt cx="7207784" cy="587470"/>
          </a:xfrm>
        </p:grpSpPr>
        <p:sp>
          <p:nvSpPr>
            <p:cNvPr id="11" name="Rectangle 10"/>
            <p:cNvSpPr/>
            <p:nvPr/>
          </p:nvSpPr>
          <p:spPr>
            <a:xfrm>
              <a:off x="5635660" y="2020541"/>
              <a:ext cx="5491312" cy="461665"/>
            </a:xfrm>
            <a:prstGeom prst="rect">
              <a:avLst/>
            </a:prstGeom>
          </p:spPr>
          <p:txBody>
            <a:bodyPr wrap="square">
              <a:spAutoFit/>
            </a:bodyPr>
            <a:lstStyle/>
            <a:p>
              <a:pPr fontAlgn="base"/>
              <a:r>
                <a:rPr lang="en-US" sz="2400" dirty="0"/>
                <a:t>Read the sentences carefully.</a:t>
              </a:r>
            </a:p>
          </p:txBody>
        </p:sp>
        <p:grpSp>
          <p:nvGrpSpPr>
            <p:cNvPr id="5" name="Group 11"/>
            <p:cNvGrpSpPr/>
            <p:nvPr/>
          </p:nvGrpSpPr>
          <p:grpSpPr>
            <a:xfrm>
              <a:off x="3919188" y="2015699"/>
              <a:ext cx="1442081" cy="587470"/>
              <a:chOff x="3919188" y="2015699"/>
              <a:chExt cx="1442081" cy="587470"/>
            </a:xfrm>
          </p:grpSpPr>
          <p:sp>
            <p:nvSpPr>
              <p:cNvPr id="13" name="Right Triangle 12"/>
              <p:cNvSpPr/>
              <p:nvPr/>
            </p:nvSpPr>
            <p:spPr>
              <a:xfrm flipH="1" flipV="1">
                <a:off x="3919188" y="2474909"/>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hevron 13"/>
              <p:cNvSpPr/>
              <p:nvPr/>
            </p:nvSpPr>
            <p:spPr>
              <a:xfrm>
                <a:off x="4910938" y="2015699"/>
                <a:ext cx="450331" cy="467366"/>
              </a:xfrm>
              <a:prstGeom prst="chevron">
                <a:avLst>
                  <a:gd name="adj" fmla="val 49292"/>
                </a:avLst>
              </a:prstGeom>
              <a:gradFill>
                <a:gsLst>
                  <a:gs pos="0">
                    <a:schemeClr val="accent4">
                      <a:lumMod val="75000"/>
                    </a:schemeClr>
                  </a:gs>
                  <a:gs pos="59000">
                    <a:schemeClr val="accent4"/>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5" name="Chevron 14"/>
              <p:cNvSpPr/>
              <p:nvPr/>
            </p:nvSpPr>
            <p:spPr>
              <a:xfrm>
                <a:off x="4681308" y="2017691"/>
                <a:ext cx="450331" cy="467366"/>
              </a:xfrm>
              <a:prstGeom prst="chevron">
                <a:avLst>
                  <a:gd name="adj" fmla="val 49292"/>
                </a:avLst>
              </a:prstGeom>
              <a:gradFill>
                <a:gsLst>
                  <a:gs pos="0">
                    <a:schemeClr val="accent4"/>
                  </a:gs>
                  <a:gs pos="80000">
                    <a:schemeClr val="accent4">
                      <a:lumMod val="60000"/>
                      <a:lumOff val="40000"/>
                    </a:schemeClr>
                  </a:gs>
                  <a:gs pos="100000">
                    <a:schemeClr val="accent4">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6" name="Chevron 15"/>
              <p:cNvSpPr/>
              <p:nvPr/>
            </p:nvSpPr>
            <p:spPr>
              <a:xfrm>
                <a:off x="4456022" y="2017691"/>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17" name="Pentagon 16"/>
              <p:cNvSpPr/>
              <p:nvPr/>
            </p:nvSpPr>
            <p:spPr>
              <a:xfrm>
                <a:off x="3924300" y="2015699"/>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grpSp>
      </p:grpSp>
      <p:grpSp>
        <p:nvGrpSpPr>
          <p:cNvPr id="10" name="Group 17"/>
          <p:cNvGrpSpPr/>
          <p:nvPr/>
        </p:nvGrpSpPr>
        <p:grpSpPr>
          <a:xfrm>
            <a:off x="4560372" y="2812317"/>
            <a:ext cx="7200696" cy="830997"/>
            <a:chOff x="3919188" y="2852802"/>
            <a:chExt cx="7200696" cy="830997"/>
          </a:xfrm>
        </p:grpSpPr>
        <p:sp>
          <p:nvSpPr>
            <p:cNvPr id="19" name="Right Triangle 18"/>
            <p:cNvSpPr/>
            <p:nvPr/>
          </p:nvSpPr>
          <p:spPr>
            <a:xfrm flipH="1" flipV="1">
              <a:off x="3919188" y="3456862"/>
              <a:ext cx="119411" cy="128260"/>
            </a:xfrm>
            <a:prstGeom prst="rtTriangl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Chevron 19"/>
            <p:cNvSpPr/>
            <p:nvPr/>
          </p:nvSpPr>
          <p:spPr>
            <a:xfrm>
              <a:off x="4910938" y="2995678"/>
              <a:ext cx="450331" cy="467366"/>
            </a:xfrm>
            <a:prstGeom prst="chevron">
              <a:avLst>
                <a:gd name="adj" fmla="val 49292"/>
              </a:avLst>
            </a:prstGeom>
            <a:gradFill>
              <a:gsLst>
                <a:gs pos="0">
                  <a:schemeClr val="accent5">
                    <a:lumMod val="75000"/>
                  </a:schemeClr>
                </a:gs>
                <a:gs pos="58000">
                  <a:schemeClr val="accent5"/>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1" name="Chevron 20"/>
            <p:cNvSpPr/>
            <p:nvPr/>
          </p:nvSpPr>
          <p:spPr>
            <a:xfrm>
              <a:off x="4681308" y="2997670"/>
              <a:ext cx="450331" cy="467366"/>
            </a:xfrm>
            <a:prstGeom prst="chevron">
              <a:avLst>
                <a:gd name="adj" fmla="val 49292"/>
              </a:avLst>
            </a:prstGeom>
            <a:gradFill>
              <a:gsLst>
                <a:gs pos="0">
                  <a:schemeClr val="accent5"/>
                </a:gs>
                <a:gs pos="45000">
                  <a:schemeClr val="accent5">
                    <a:lumMod val="60000"/>
                    <a:lumOff val="40000"/>
                  </a:schemeClr>
                </a:gs>
                <a:gs pos="100000">
                  <a:schemeClr val="accent5">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2" name="Chevron 21"/>
            <p:cNvSpPr/>
            <p:nvPr/>
          </p:nvSpPr>
          <p:spPr>
            <a:xfrm>
              <a:off x="4456022" y="2997670"/>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chemeClr val="tx1"/>
                </a:solidFill>
              </a:endParaRPr>
            </a:p>
          </p:txBody>
        </p:sp>
        <p:sp>
          <p:nvSpPr>
            <p:cNvPr id="23" name="Pentagon 22"/>
            <p:cNvSpPr/>
            <p:nvPr/>
          </p:nvSpPr>
          <p:spPr>
            <a:xfrm>
              <a:off x="3924300" y="2999662"/>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4" name="Rectangle 23"/>
            <p:cNvSpPr/>
            <p:nvPr/>
          </p:nvSpPr>
          <p:spPr>
            <a:xfrm>
              <a:off x="5635660" y="2852802"/>
              <a:ext cx="5484224" cy="830997"/>
            </a:xfrm>
            <a:prstGeom prst="rect">
              <a:avLst/>
            </a:prstGeom>
          </p:spPr>
          <p:txBody>
            <a:bodyPr wrap="square">
              <a:spAutoFit/>
            </a:bodyPr>
            <a:lstStyle/>
            <a:p>
              <a:pPr fontAlgn="base"/>
              <a:r>
                <a:rPr lang="en-US" sz="2400" dirty="0"/>
                <a:t>Insert the punctuation marks for each sentence.</a:t>
              </a:r>
            </a:p>
          </p:txBody>
        </p:sp>
      </p:grpSp>
      <p:grpSp>
        <p:nvGrpSpPr>
          <p:cNvPr id="12" name="Group 24"/>
          <p:cNvGrpSpPr/>
          <p:nvPr/>
        </p:nvGrpSpPr>
        <p:grpSpPr>
          <a:xfrm>
            <a:off x="4562928" y="4129424"/>
            <a:ext cx="7221704" cy="585460"/>
            <a:chOff x="3921744" y="3980074"/>
            <a:chExt cx="7221704" cy="585460"/>
          </a:xfrm>
        </p:grpSpPr>
        <p:sp>
          <p:nvSpPr>
            <p:cNvPr id="26" name="Right Triangle 25"/>
            <p:cNvSpPr/>
            <p:nvPr/>
          </p:nvSpPr>
          <p:spPr>
            <a:xfrm flipH="1" flipV="1">
              <a:off x="3921744" y="4437274"/>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hevron 26"/>
            <p:cNvSpPr/>
            <p:nvPr/>
          </p:nvSpPr>
          <p:spPr>
            <a:xfrm>
              <a:off x="4911058" y="3980074"/>
              <a:ext cx="450331" cy="467366"/>
            </a:xfrm>
            <a:prstGeom prst="chevron">
              <a:avLst>
                <a:gd name="adj" fmla="val 49292"/>
              </a:avLst>
            </a:prstGeom>
            <a:gradFill>
              <a:gsLst>
                <a:gs pos="0">
                  <a:schemeClr val="accent3">
                    <a:lumMod val="75000"/>
                  </a:schemeClr>
                </a:gs>
                <a:gs pos="61000">
                  <a:schemeClr val="accent3"/>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28" name="Chevron 27"/>
            <p:cNvSpPr/>
            <p:nvPr/>
          </p:nvSpPr>
          <p:spPr>
            <a:xfrm>
              <a:off x="4681428" y="3982066"/>
              <a:ext cx="450331" cy="467366"/>
            </a:xfrm>
            <a:prstGeom prst="chevron">
              <a:avLst>
                <a:gd name="adj" fmla="val 49292"/>
              </a:avLst>
            </a:prstGeom>
            <a:gradFill>
              <a:gsLst>
                <a:gs pos="0">
                  <a:schemeClr val="accent3"/>
                </a:gs>
                <a:gs pos="35000">
                  <a:schemeClr val="accent3">
                    <a:lumMod val="60000"/>
                    <a:lumOff val="40000"/>
                  </a:schemeClr>
                </a:gs>
                <a:gs pos="100000">
                  <a:schemeClr val="accent3">
                    <a:lumMod val="40000"/>
                    <a:lumOff val="60000"/>
                  </a:schemeClr>
                </a:gs>
              </a:gsLst>
            </a:gradFill>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schemeClr val="tx1"/>
                </a:solidFill>
              </a:endParaRPr>
            </a:p>
          </p:txBody>
        </p:sp>
        <p:sp>
          <p:nvSpPr>
            <p:cNvPr id="29" name="Chevron 28"/>
            <p:cNvSpPr/>
            <p:nvPr/>
          </p:nvSpPr>
          <p:spPr>
            <a:xfrm>
              <a:off x="4456142" y="3982066"/>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solidFill>
                  <a:schemeClr val="tx1"/>
                </a:solidFill>
              </a:endParaRPr>
            </a:p>
          </p:txBody>
        </p:sp>
        <p:sp>
          <p:nvSpPr>
            <p:cNvPr id="30" name="Pentagon 29"/>
            <p:cNvSpPr/>
            <p:nvPr/>
          </p:nvSpPr>
          <p:spPr>
            <a:xfrm>
              <a:off x="3926856" y="3980074"/>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31" name="Rectangle 30"/>
            <p:cNvSpPr/>
            <p:nvPr/>
          </p:nvSpPr>
          <p:spPr>
            <a:xfrm>
              <a:off x="5635660" y="3990560"/>
              <a:ext cx="5507788" cy="461665"/>
            </a:xfrm>
            <a:prstGeom prst="rect">
              <a:avLst/>
            </a:prstGeom>
          </p:spPr>
          <p:txBody>
            <a:bodyPr wrap="square">
              <a:spAutoFit/>
            </a:bodyPr>
            <a:lstStyle/>
            <a:p>
              <a:pPr fontAlgn="base"/>
              <a:r>
                <a:rPr lang="en-US" sz="2400" dirty="0"/>
                <a:t>Complete the task in 10 mins</a:t>
              </a:r>
            </a:p>
          </p:txBody>
        </p:sp>
      </p:grpSp>
      <p:grpSp>
        <p:nvGrpSpPr>
          <p:cNvPr id="18" name="Group 31"/>
          <p:cNvGrpSpPr/>
          <p:nvPr/>
        </p:nvGrpSpPr>
        <p:grpSpPr>
          <a:xfrm>
            <a:off x="4565484" y="5098333"/>
            <a:ext cx="7202672" cy="830997"/>
            <a:chOff x="3924300" y="4857825"/>
            <a:chExt cx="7202672" cy="830997"/>
          </a:xfrm>
        </p:grpSpPr>
        <p:sp>
          <p:nvSpPr>
            <p:cNvPr id="33" name="Right Triangle 32"/>
            <p:cNvSpPr/>
            <p:nvPr/>
          </p:nvSpPr>
          <p:spPr>
            <a:xfrm flipH="1" flipV="1">
              <a:off x="3924300" y="5417686"/>
              <a:ext cx="119411" cy="128260"/>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Chevron 33"/>
            <p:cNvSpPr/>
            <p:nvPr/>
          </p:nvSpPr>
          <p:spPr>
            <a:xfrm>
              <a:off x="4910938" y="4956032"/>
              <a:ext cx="450331" cy="467366"/>
            </a:xfrm>
            <a:prstGeom prst="chevron">
              <a:avLst>
                <a:gd name="adj" fmla="val 49292"/>
              </a:avLst>
            </a:prstGeom>
            <a:gradFill>
              <a:gsLst>
                <a:gs pos="0">
                  <a:schemeClr val="accent6">
                    <a:lumMod val="75000"/>
                  </a:schemeClr>
                </a:gs>
                <a:gs pos="65000">
                  <a:schemeClr val="accent6"/>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tx1"/>
                </a:solidFill>
              </a:endParaRPr>
            </a:p>
          </p:txBody>
        </p:sp>
        <p:sp>
          <p:nvSpPr>
            <p:cNvPr id="35" name="Chevron 34"/>
            <p:cNvSpPr/>
            <p:nvPr/>
          </p:nvSpPr>
          <p:spPr>
            <a:xfrm>
              <a:off x="4681308" y="4958024"/>
              <a:ext cx="450331" cy="467366"/>
            </a:xfrm>
            <a:prstGeom prst="chevron">
              <a:avLst>
                <a:gd name="adj" fmla="val 49292"/>
              </a:avLst>
            </a:prstGeom>
            <a:gradFill>
              <a:gsLst>
                <a:gs pos="0">
                  <a:schemeClr val="accent6"/>
                </a:gs>
                <a:gs pos="43000">
                  <a:schemeClr val="accent6">
                    <a:lumMod val="60000"/>
                    <a:lumOff val="40000"/>
                  </a:schemeClr>
                </a:gs>
                <a:gs pos="100000">
                  <a:schemeClr val="accent6">
                    <a:lumMod val="40000"/>
                    <a:lumOff val="60000"/>
                  </a:schemeClr>
                </a:gs>
              </a:gsLst>
            </a:gradFill>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36" name="Chevron 35"/>
            <p:cNvSpPr/>
            <p:nvPr/>
          </p:nvSpPr>
          <p:spPr>
            <a:xfrm>
              <a:off x="4456022" y="4958024"/>
              <a:ext cx="450331" cy="467366"/>
            </a:xfrm>
            <a:prstGeom prst="chevron">
              <a:avLst>
                <a:gd name="adj" fmla="val 49292"/>
              </a:avLst>
            </a:prstGeom>
            <a:ln>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37" name="Pentagon 36"/>
            <p:cNvSpPr/>
            <p:nvPr/>
          </p:nvSpPr>
          <p:spPr>
            <a:xfrm>
              <a:off x="3929412" y="4960486"/>
              <a:ext cx="762000" cy="457200"/>
            </a:xfrm>
            <a:prstGeom prst="homePlate">
              <a:avLst/>
            </a:prstGeom>
            <a:solidFill>
              <a:schemeClr val="bg1">
                <a:lumMod val="95000"/>
              </a:schemeClr>
            </a:solidFill>
            <a:ln>
              <a:no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38" name="Rectangle 37"/>
            <p:cNvSpPr/>
            <p:nvPr/>
          </p:nvSpPr>
          <p:spPr>
            <a:xfrm>
              <a:off x="5642748" y="4857825"/>
              <a:ext cx="5484224" cy="830997"/>
            </a:xfrm>
            <a:prstGeom prst="rect">
              <a:avLst/>
            </a:prstGeom>
          </p:spPr>
          <p:txBody>
            <a:bodyPr wrap="square">
              <a:spAutoFit/>
            </a:bodyPr>
            <a:lstStyle/>
            <a:p>
              <a:pPr marR="0" lvl="0">
                <a:spcBef>
                  <a:spcPts val="0"/>
                </a:spcBef>
                <a:spcAft>
                  <a:spcPts val="0"/>
                </a:spcAft>
              </a:pPr>
              <a:r>
                <a:rPr lang="en-SG" sz="2400" dirty="0">
                  <a:latin typeface="Calibri" panose="020F0502020204030204" pitchFamily="34" charset="0"/>
                  <a:ea typeface="Calibri" panose="020F0502020204030204" pitchFamily="34" charset="0"/>
                  <a:cs typeface="Calibri" panose="020F0502020204030204" pitchFamily="34" charset="0"/>
                </a:rPr>
                <a:t>The group with correct answers and on time, will be declared the winners.</a:t>
              </a:r>
              <a:endParaRPr lang="en-US" sz="2000" dirty="0">
                <a:latin typeface="Calibri" panose="020F0502020204030204" pitchFamily="34" charset="0"/>
                <a:ea typeface="Calibri" panose="020F0502020204030204" pitchFamily="34" charset="0"/>
                <a:cs typeface="Times New Roman" panose="02020603050405020304" pitchFamily="18" charset="0"/>
              </a:endParaRPr>
            </a:p>
          </p:txBody>
        </p:sp>
      </p:grpSp>
      <p:sp>
        <p:nvSpPr>
          <p:cNvPr id="46" name="Rectangle 45">
            <a:extLst>
              <a:ext uri="{FF2B5EF4-FFF2-40B4-BE49-F238E27FC236}">
                <a16:creationId xmlns:a16="http://schemas.microsoft.com/office/drawing/2014/main" id="{CC5A645A-ACE1-452C-BD26-FE70609D07B9}"/>
              </a:ext>
            </a:extLst>
          </p:cNvPr>
          <p:cNvSpPr/>
          <p:nvPr/>
        </p:nvSpPr>
        <p:spPr>
          <a:xfrm>
            <a:off x="904687" y="1532058"/>
            <a:ext cx="3134734" cy="425795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47"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pic>
        <p:nvPicPr>
          <p:cNvPr id="56" name="Picture 55" descr="icon-3154240_960_720.png"/>
          <p:cNvPicPr>
            <a:picLocks noChangeAspect="1"/>
          </p:cNvPicPr>
          <p:nvPr/>
        </p:nvPicPr>
        <p:blipFill>
          <a:blip r:embed="rId3" cstate="print"/>
          <a:stretch>
            <a:fillRect/>
          </a:stretch>
        </p:blipFill>
        <p:spPr>
          <a:xfrm>
            <a:off x="1238216" y="2357430"/>
            <a:ext cx="2604655" cy="2604655"/>
          </a:xfrm>
          <a:prstGeom prst="rect">
            <a:avLst/>
          </a:prstGeom>
        </p:spPr>
      </p:pic>
      <p:sp>
        <p:nvSpPr>
          <p:cNvPr id="57" name="TextBox 56"/>
          <p:cNvSpPr txBox="1"/>
          <p:nvPr/>
        </p:nvSpPr>
        <p:spPr>
          <a:xfrm>
            <a:off x="1666844" y="1824327"/>
            <a:ext cx="1659172" cy="461665"/>
          </a:xfrm>
          <a:prstGeom prst="rect">
            <a:avLst/>
          </a:prstGeom>
          <a:noFill/>
        </p:spPr>
        <p:txBody>
          <a:bodyPr wrap="none" rtlCol="0">
            <a:spAutoFit/>
          </a:bodyPr>
          <a:lstStyle/>
          <a:p>
            <a:r>
              <a:rPr lang="en-SG" sz="2400" dirty="0"/>
              <a:t>Instructions</a:t>
            </a:r>
            <a:endParaRPr lang="en-US" sz="2400" dirty="0"/>
          </a:p>
        </p:txBody>
      </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10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wipe(left)">
                                      <p:cBhvr>
                                        <p:cTn id="26"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23">
            <a:extLst>
              <a:ext uri="{FF2B5EF4-FFF2-40B4-BE49-F238E27FC236}">
                <a16:creationId xmlns:a16="http://schemas.microsoft.com/office/drawing/2014/main" id="{F0268B80-830E-47F1-AE8D-4B9C34B7448B}"/>
              </a:ext>
            </a:extLst>
          </p:cNvPr>
          <p:cNvGrpSpPr>
            <a:grpSpLocks/>
          </p:cNvGrpSpPr>
          <p:nvPr/>
        </p:nvGrpSpPr>
        <p:grpSpPr bwMode="auto">
          <a:xfrm>
            <a:off x="3797716" y="4732267"/>
            <a:ext cx="5677705" cy="1145005"/>
            <a:chOff x="0" y="2086"/>
            <a:chExt cx="5760" cy="1056"/>
          </a:xfrm>
        </p:grpSpPr>
        <p:sp>
          <p:nvSpPr>
            <p:cNvPr id="59" name="Rectangle 3">
              <a:extLst>
                <a:ext uri="{FF2B5EF4-FFF2-40B4-BE49-F238E27FC236}">
                  <a16:creationId xmlns:a16="http://schemas.microsoft.com/office/drawing/2014/main" id="{BD0BD8DC-06BD-4431-9C40-AE935074D521}"/>
                </a:ext>
              </a:extLst>
            </p:cNvPr>
            <p:cNvSpPr>
              <a:spLocks noChangeArrowheads="1"/>
            </p:cNvSpPr>
            <p:nvPr/>
          </p:nvSpPr>
          <p:spPr bwMode="gray">
            <a:xfrm>
              <a:off x="0" y="2325"/>
              <a:ext cx="5760" cy="817"/>
            </a:xfrm>
            <a:prstGeom prst="rect">
              <a:avLst/>
            </a:prstGeom>
            <a:gradFill rotWithShape="1">
              <a:gsLst>
                <a:gs pos="0">
                  <a:srgbClr val="DDDDDD"/>
                </a:gs>
                <a:gs pos="100000">
                  <a:srgbClr val="FFFFFF"/>
                </a:gs>
              </a:gsLst>
              <a:lin ang="5400000" scaled="1"/>
            </a:gradFill>
            <a:ln w="9525">
              <a:noFill/>
              <a:miter lim="800000"/>
              <a:headEnd/>
              <a:tailEnd/>
            </a:ln>
          </p:spPr>
          <p:txBody>
            <a:bodyPr wrap="none" lIns="90000" tIns="90000" rIns="72000" bIns="90000" anchor="ctr"/>
            <a:lstStyle/>
            <a:p>
              <a:pPr algn="ctr" eaLnBrk="0" hangingPunct="0"/>
              <a:endParaRPr lang="en-US" noProof="1">
                <a:latin typeface="Calibri" pitchFamily="34" charset="0"/>
                <a:cs typeface="Arial" charset="0"/>
              </a:endParaRPr>
            </a:p>
          </p:txBody>
        </p:sp>
        <p:sp>
          <p:nvSpPr>
            <p:cNvPr id="60" name="Rectangle 25">
              <a:extLst>
                <a:ext uri="{FF2B5EF4-FFF2-40B4-BE49-F238E27FC236}">
                  <a16:creationId xmlns:a16="http://schemas.microsoft.com/office/drawing/2014/main" id="{89E0B007-6EC6-4E33-A16B-A96632CA78AE}"/>
                </a:ext>
              </a:extLst>
            </p:cNvPr>
            <p:cNvSpPr>
              <a:spLocks noChangeArrowheads="1"/>
            </p:cNvSpPr>
            <p:nvPr/>
          </p:nvSpPr>
          <p:spPr bwMode="gray">
            <a:xfrm flipV="1">
              <a:off x="0" y="2086"/>
              <a:ext cx="5760" cy="246"/>
            </a:xfrm>
            <a:prstGeom prst="rect">
              <a:avLst/>
            </a:prstGeom>
            <a:gradFill rotWithShape="1">
              <a:gsLst>
                <a:gs pos="0">
                  <a:srgbClr val="DBDBDB"/>
                </a:gs>
                <a:gs pos="100000">
                  <a:srgbClr val="FFFFFF"/>
                </a:gs>
              </a:gsLst>
              <a:lin ang="5400000" scaled="1"/>
            </a:gradFill>
            <a:ln w="9525">
              <a:noFill/>
              <a:miter lim="800000"/>
              <a:headEnd/>
              <a:tailEnd/>
            </a:ln>
          </p:spPr>
          <p:txBody>
            <a:bodyPr rot="10800000" wrap="none" lIns="90000" tIns="90000" rIns="72000" bIns="90000" anchor="ctr"/>
            <a:lstStyle/>
            <a:p>
              <a:pPr algn="ctr" eaLnBrk="0" hangingPunct="0"/>
              <a:endParaRPr lang="en-US" noProof="1">
                <a:latin typeface="Calibri" pitchFamily="34" charset="0"/>
                <a:cs typeface="Arial" charset="0"/>
              </a:endParaRPr>
            </a:p>
          </p:txBody>
        </p:sp>
      </p:grpSp>
      <p:sp>
        <p:nvSpPr>
          <p:cNvPr id="61" name="Oval 60">
            <a:extLst>
              <a:ext uri="{FF2B5EF4-FFF2-40B4-BE49-F238E27FC236}">
                <a16:creationId xmlns:a16="http://schemas.microsoft.com/office/drawing/2014/main" id="{4E2AE3D7-2C27-4D41-9AE6-FF4FF896E033}"/>
              </a:ext>
            </a:extLst>
          </p:cNvPr>
          <p:cNvSpPr/>
          <p:nvPr/>
        </p:nvSpPr>
        <p:spPr>
          <a:xfrm>
            <a:off x="5810883" y="1219712"/>
            <a:ext cx="731642" cy="731642"/>
          </a:xfrm>
          <a:prstGeom prst="ellipse">
            <a:avLst/>
          </a:prstGeom>
          <a:gradFill flip="none" rotWithShape="1">
            <a:gsLst>
              <a:gs pos="0">
                <a:schemeClr val="accent3">
                  <a:lumMod val="20000"/>
                  <a:lumOff val="80000"/>
                </a:schemeClr>
              </a:gs>
              <a:gs pos="41000">
                <a:srgbClr val="FFC000"/>
              </a:gs>
              <a:gs pos="100000">
                <a:schemeClr val="tx1">
                  <a:lumMod val="95000"/>
                  <a:lumOff val="5000"/>
                </a:schemeClr>
              </a:gs>
            </a:gsLst>
            <a:path path="circle">
              <a:fillToRect l="50000" t="50000" r="50000" b="50000"/>
            </a:path>
            <a:tileRect/>
          </a:gradFill>
          <a:ln w="76200">
            <a:noFill/>
          </a:ln>
          <a:effectLst/>
          <a:scene3d>
            <a:camera prst="orthographicFront"/>
            <a:lightRig rig="flat" dir="t"/>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00" dirty="0">
              <a:solidFill>
                <a:schemeClr val="tx1"/>
              </a:solidFill>
              <a:latin typeface="Calibri" pitchFamily="34" charset="0"/>
            </a:endParaRPr>
          </a:p>
        </p:txBody>
      </p:sp>
      <p:sp>
        <p:nvSpPr>
          <p:cNvPr id="62" name="Oval 61">
            <a:extLst>
              <a:ext uri="{FF2B5EF4-FFF2-40B4-BE49-F238E27FC236}">
                <a16:creationId xmlns:a16="http://schemas.microsoft.com/office/drawing/2014/main" id="{49185B04-2C4F-43A6-8935-0C3A5DB409D5}"/>
              </a:ext>
            </a:extLst>
          </p:cNvPr>
          <p:cNvSpPr/>
          <p:nvPr/>
        </p:nvSpPr>
        <p:spPr>
          <a:xfrm>
            <a:off x="7487283" y="4434860"/>
            <a:ext cx="731642" cy="731642"/>
          </a:xfrm>
          <a:prstGeom prst="ellipse">
            <a:avLst/>
          </a:prstGeom>
          <a:gradFill flip="none" rotWithShape="1">
            <a:gsLst>
              <a:gs pos="0">
                <a:schemeClr val="accent3">
                  <a:lumMod val="20000"/>
                  <a:lumOff val="80000"/>
                </a:schemeClr>
              </a:gs>
              <a:gs pos="41000">
                <a:srgbClr val="FF0000"/>
              </a:gs>
              <a:gs pos="100000">
                <a:schemeClr val="tx1">
                  <a:lumMod val="95000"/>
                  <a:lumOff val="5000"/>
                </a:schemeClr>
              </a:gs>
            </a:gsLst>
            <a:path path="circle">
              <a:fillToRect l="50000" t="50000" r="50000" b="50000"/>
            </a:path>
            <a:tileRect/>
          </a:gradFill>
          <a:ln w="76200">
            <a:noFill/>
          </a:ln>
          <a:effectLst/>
          <a:scene3d>
            <a:camera prst="orthographicFront"/>
            <a:lightRig rig="flat" dir="t"/>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00" dirty="0">
              <a:solidFill>
                <a:schemeClr val="tx1"/>
              </a:solidFill>
              <a:latin typeface="Calibri" pitchFamily="34" charset="0"/>
            </a:endParaRPr>
          </a:p>
        </p:txBody>
      </p:sp>
      <p:sp>
        <p:nvSpPr>
          <p:cNvPr id="63" name="Oval 62">
            <a:extLst>
              <a:ext uri="{FF2B5EF4-FFF2-40B4-BE49-F238E27FC236}">
                <a16:creationId xmlns:a16="http://schemas.microsoft.com/office/drawing/2014/main" id="{377220AC-E971-4567-A4A6-BDB3828E65BD}"/>
              </a:ext>
            </a:extLst>
          </p:cNvPr>
          <p:cNvSpPr/>
          <p:nvPr/>
        </p:nvSpPr>
        <p:spPr>
          <a:xfrm>
            <a:off x="3768723" y="3947058"/>
            <a:ext cx="731642" cy="731642"/>
          </a:xfrm>
          <a:prstGeom prst="ellipse">
            <a:avLst/>
          </a:prstGeom>
          <a:gradFill flip="none" rotWithShape="1">
            <a:gsLst>
              <a:gs pos="0">
                <a:schemeClr val="accent3">
                  <a:lumMod val="20000"/>
                  <a:lumOff val="80000"/>
                </a:schemeClr>
              </a:gs>
              <a:gs pos="41000">
                <a:srgbClr val="92D050"/>
              </a:gs>
              <a:gs pos="100000">
                <a:schemeClr val="tx1">
                  <a:lumMod val="95000"/>
                  <a:lumOff val="5000"/>
                </a:schemeClr>
              </a:gs>
            </a:gsLst>
            <a:path path="circle">
              <a:fillToRect l="50000" t="50000" r="50000" b="50000"/>
            </a:path>
            <a:tileRect/>
          </a:gradFill>
          <a:ln w="76200">
            <a:noFill/>
          </a:ln>
          <a:effectLst/>
          <a:scene3d>
            <a:camera prst="orthographicFront"/>
            <a:lightRig rig="flat" dir="t"/>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00" dirty="0">
              <a:solidFill>
                <a:schemeClr val="tx1"/>
              </a:solidFill>
              <a:latin typeface="Calibri" pitchFamily="34" charset="0"/>
            </a:endParaRPr>
          </a:p>
        </p:txBody>
      </p:sp>
      <p:sp>
        <p:nvSpPr>
          <p:cNvPr id="64" name="Oval 63">
            <a:extLst>
              <a:ext uri="{FF2B5EF4-FFF2-40B4-BE49-F238E27FC236}">
                <a16:creationId xmlns:a16="http://schemas.microsoft.com/office/drawing/2014/main" id="{26A939D0-ED68-415A-B92C-5A528D61FB51}"/>
              </a:ext>
            </a:extLst>
          </p:cNvPr>
          <p:cNvSpPr/>
          <p:nvPr/>
        </p:nvSpPr>
        <p:spPr>
          <a:xfrm>
            <a:off x="4477383" y="2034560"/>
            <a:ext cx="3276600" cy="3276600"/>
          </a:xfrm>
          <a:prstGeom prst="ellipse">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6200000" scaled="1"/>
            <a:tileRect/>
          </a:gradFill>
          <a:ln w="76200">
            <a:noFill/>
          </a:ln>
          <a:effectLst/>
          <a:scene3d>
            <a:camera prst="orthographicFront"/>
            <a:lightRig rig="flat" dir="t"/>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00" dirty="0">
                <a:solidFill>
                  <a:schemeClr val="bg1"/>
                </a:solidFill>
                <a:latin typeface="Calibri" pitchFamily="34" charset="0"/>
              </a:rPr>
              <a:t>?</a:t>
            </a:r>
          </a:p>
        </p:txBody>
      </p:sp>
      <p:sp>
        <p:nvSpPr>
          <p:cNvPr id="65" name="Ellipse 53">
            <a:extLst>
              <a:ext uri="{FF2B5EF4-FFF2-40B4-BE49-F238E27FC236}">
                <a16:creationId xmlns:a16="http://schemas.microsoft.com/office/drawing/2014/main" id="{5A9F6B01-477E-4A72-A1E3-0BA805205D48}"/>
              </a:ext>
            </a:extLst>
          </p:cNvPr>
          <p:cNvSpPr/>
          <p:nvPr/>
        </p:nvSpPr>
        <p:spPr bwMode="auto">
          <a:xfrm>
            <a:off x="4333587" y="5980988"/>
            <a:ext cx="3536664" cy="322426"/>
          </a:xfrm>
          <a:prstGeom prst="ellipse">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da-DK">
              <a:solidFill>
                <a:srgbClr val="FFFFFF"/>
              </a:solidFill>
              <a:latin typeface="Calibri" charset="0"/>
              <a:ea typeface="ＭＳ Ｐゴシック" charset="-128"/>
            </a:endParaRPr>
          </a:p>
        </p:txBody>
      </p:sp>
      <p:sp>
        <p:nvSpPr>
          <p:cNvPr id="66" name="Oval 65">
            <a:extLst>
              <a:ext uri="{FF2B5EF4-FFF2-40B4-BE49-F238E27FC236}">
                <a16:creationId xmlns:a16="http://schemas.microsoft.com/office/drawing/2014/main" id="{F9925A23-9A46-40A0-A661-59D0E7A3F7F1}"/>
              </a:ext>
            </a:extLst>
          </p:cNvPr>
          <p:cNvSpPr/>
          <p:nvPr/>
        </p:nvSpPr>
        <p:spPr>
          <a:xfrm>
            <a:off x="4881304" y="2225060"/>
            <a:ext cx="2468758" cy="2160636"/>
          </a:xfrm>
          <a:prstGeom prst="ellipse">
            <a:avLst/>
          </a:prstGeom>
          <a:gradFill>
            <a:gsLst>
              <a:gs pos="0">
                <a:schemeClr val="bg1"/>
              </a:gs>
              <a:gs pos="76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itchFamily="34" charset="0"/>
            </a:endParaRPr>
          </a:p>
        </p:txBody>
      </p:sp>
      <p:sp>
        <p:nvSpPr>
          <p:cNvPr id="67" name="TextBox 66">
            <a:extLst>
              <a:ext uri="{FF2B5EF4-FFF2-40B4-BE49-F238E27FC236}">
                <a16:creationId xmlns:a16="http://schemas.microsoft.com/office/drawing/2014/main" id="{FC8AB8FC-F011-4162-9F9E-A675FC05133A}"/>
              </a:ext>
            </a:extLst>
          </p:cNvPr>
          <p:cNvSpPr txBox="1"/>
          <p:nvPr/>
        </p:nvSpPr>
        <p:spPr>
          <a:xfrm>
            <a:off x="1775520" y="6041474"/>
            <a:ext cx="8643998" cy="523220"/>
          </a:xfrm>
          <a:prstGeom prst="rect">
            <a:avLst/>
          </a:prstGeom>
          <a:noFill/>
        </p:spPr>
        <p:txBody>
          <a:bodyPr wrap="square" rtlCol="0">
            <a:spAutoFit/>
          </a:bodyPr>
          <a:lstStyle/>
          <a:p>
            <a:r>
              <a:rPr lang="en-US" sz="2800" dirty="0"/>
              <a:t>Put or insert Punctuation marks for the sentences given:</a:t>
            </a:r>
            <a:endParaRPr lang="en-US" dirty="0"/>
          </a:p>
        </p:txBody>
      </p:sp>
      <p:grpSp>
        <p:nvGrpSpPr>
          <p:cNvPr id="68" name="Group 67">
            <a:extLst>
              <a:ext uri="{FF2B5EF4-FFF2-40B4-BE49-F238E27FC236}">
                <a16:creationId xmlns:a16="http://schemas.microsoft.com/office/drawing/2014/main" id="{90620C98-6EE4-485F-98E9-35CDBC7FEF65}"/>
              </a:ext>
            </a:extLst>
          </p:cNvPr>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69" name="Freeform 47">
              <a:extLst>
                <a:ext uri="{FF2B5EF4-FFF2-40B4-BE49-F238E27FC236}">
                  <a16:creationId xmlns:a16="http://schemas.microsoft.com/office/drawing/2014/main" id="{475DE681-B01B-4F47-8D4B-312949426648}"/>
                </a:ext>
              </a:extLst>
            </p:cNvPr>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a:extLst>
                <a:ext uri="{FF2B5EF4-FFF2-40B4-BE49-F238E27FC236}">
                  <a16:creationId xmlns:a16="http://schemas.microsoft.com/office/drawing/2014/main" id="{04E44467-5F05-442C-8946-7BDC0AF372E9}"/>
                </a:ext>
              </a:extLst>
            </p:cNvPr>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71" name="Freeform 49">
              <a:extLst>
                <a:ext uri="{FF2B5EF4-FFF2-40B4-BE49-F238E27FC236}">
                  <a16:creationId xmlns:a16="http://schemas.microsoft.com/office/drawing/2014/main" id="{9E11E692-D32C-4337-9038-D5EE3F49BD4F}"/>
                </a:ext>
              </a:extLst>
            </p:cNvPr>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Freeform 50">
              <a:extLst>
                <a:ext uri="{FF2B5EF4-FFF2-40B4-BE49-F238E27FC236}">
                  <a16:creationId xmlns:a16="http://schemas.microsoft.com/office/drawing/2014/main" id="{3665BEB6-5010-4E21-B96A-4290FF114BBC}"/>
                </a:ext>
              </a:extLst>
            </p:cNvPr>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51">
              <a:extLst>
                <a:ext uri="{FF2B5EF4-FFF2-40B4-BE49-F238E27FC236}">
                  <a16:creationId xmlns:a16="http://schemas.microsoft.com/office/drawing/2014/main" id="{DC4A5084-D151-4DD3-9C5D-928C0E803F32}"/>
                </a:ext>
              </a:extLst>
            </p:cNvPr>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52">
              <a:extLst>
                <a:ext uri="{FF2B5EF4-FFF2-40B4-BE49-F238E27FC236}">
                  <a16:creationId xmlns:a16="http://schemas.microsoft.com/office/drawing/2014/main" id="{13BACF87-E4C6-4AB8-A52F-FA82A0C4A048}"/>
                </a:ext>
              </a:extLst>
            </p:cNvPr>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53">
              <a:extLst>
                <a:ext uri="{FF2B5EF4-FFF2-40B4-BE49-F238E27FC236}">
                  <a16:creationId xmlns:a16="http://schemas.microsoft.com/office/drawing/2014/main" id="{BBE393BA-891A-4660-81E9-8C47A1D78F51}"/>
                </a:ext>
              </a:extLst>
            </p:cNvPr>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6" name="Rectangle 75">
            <a:extLst>
              <a:ext uri="{FF2B5EF4-FFF2-40B4-BE49-F238E27FC236}">
                <a16:creationId xmlns:a16="http://schemas.microsoft.com/office/drawing/2014/main" id="{6A88EAA7-0250-4C68-809C-466561AD9748}"/>
              </a:ext>
            </a:extLst>
          </p:cNvPr>
          <p:cNvSpPr/>
          <p:nvPr/>
        </p:nvSpPr>
        <p:spPr>
          <a:xfrm>
            <a:off x="3736065" y="285728"/>
            <a:ext cx="4677242" cy="646331"/>
          </a:xfrm>
          <a:prstGeom prst="rect">
            <a:avLst/>
          </a:prstGeom>
        </p:spPr>
        <p:txBody>
          <a:bodyPr wrap="none">
            <a:spAutoFit/>
          </a:bodyPr>
          <a:lstStyle/>
          <a:p>
            <a:r>
              <a:rPr lang="en-US" sz="3600" b="1" dirty="0"/>
              <a:t>Questions and Answers</a:t>
            </a:r>
            <a:endParaRPr lang="en-US" sz="3600" dirty="0"/>
          </a:p>
        </p:txBody>
      </p:sp>
    </p:spTree>
    <p:extLst>
      <p:ext uri="{BB962C8B-B14F-4D97-AF65-F5344CB8AC3E}">
        <p14:creationId xmlns:p14="http://schemas.microsoft.com/office/powerpoint/2010/main" val="222541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4.16667E-7 1.48148E-6 C 0.0375 0.00417 0.07513 0.00856 0.10781 0.03634 C 0.1405 0.06412 0.17917 0.11366 0.19596 0.16597 C 0.21289 0.21852 0.21159 0.29954 0.20898 0.35116 C 0.20638 0.40254 0.19336 0.43912 0.18034 0.47569 " pathEditMode="relative" rAng="0" ptsTypes="AAAAA">
                                      <p:cBhvr>
                                        <p:cTn id="6" dur="2000" fill="hold"/>
                                        <p:tgtEl>
                                          <p:spTgt spid="61"/>
                                        </p:tgtEl>
                                        <p:attrNameLst>
                                          <p:attrName>ppt_x</p:attrName>
                                          <p:attrName>ppt_y</p:attrName>
                                        </p:attrNameLst>
                                      </p:cBhvr>
                                      <p:rCtr x="10521" y="23773"/>
                                    </p:animMotion>
                                  </p:childTnLst>
                                </p:cTn>
                              </p:par>
                              <p:par>
                                <p:cTn id="7" presetID="0" presetClass="path" presetSubtype="0" accel="50000" decel="50000" fill="hold" grpId="0" nodeType="withEffect">
                                  <p:stCondLst>
                                    <p:cond delay="0"/>
                                  </p:stCondLst>
                                  <p:childTnLst>
                                    <p:animMotion origin="layout" path="M -0.00013 0 C -0.01185 0.03079 -0.0237 0.06157 -0.04674 0.0831 C -0.06979 0.10463 -0.10273 0.12292 -0.13893 0.12963 C -0.175 0.13634 -0.22747 0.13588 -0.26354 0.12269 C -0.29961 0.10972 -0.33229 0.08194 -0.35573 0.05023 C -0.37917 0.01852 -0.39154 -0.02454 -0.40378 -0.06759 " pathEditMode="relative" rAng="0" ptsTypes="AAAAAA">
                                      <p:cBhvr>
                                        <p:cTn id="8" dur="2000" fill="hold"/>
                                        <p:tgtEl>
                                          <p:spTgt spid="62"/>
                                        </p:tgtEl>
                                        <p:attrNameLst>
                                          <p:attrName>ppt_x</p:attrName>
                                          <p:attrName>ppt_y</p:attrName>
                                        </p:attrNameLst>
                                      </p:cBhvr>
                                      <p:rCtr x="-20182" y="3310"/>
                                    </p:animMotion>
                                  </p:childTnLst>
                                </p:cTn>
                              </p:par>
                              <p:par>
                                <p:cTn id="9" presetID="0" presetClass="path" presetSubtype="0" accel="50000" decel="50000" fill="hold" grpId="0" nodeType="withEffect">
                                  <p:stCondLst>
                                    <p:cond delay="0"/>
                                  </p:stCondLst>
                                  <p:childTnLst>
                                    <p:animMotion origin="layout" path="M -2.5E-6 -3.7037E-6 C -0.00534 -0.0287 -0.0108 -0.0574 -0.00924 -0.09699 C -0.00768 -0.13657 -0.01107 -0.19097 0.00899 -0.23703 C 0.02917 -0.2831 0.07552 -0.34606 0.11159 -0.37384 C 0.14779 -0.40139 0.18685 -0.40231 0.22591 -0.40301 " pathEditMode="relative" rAng="0" ptsTypes="AAAAA">
                                      <p:cBhvr>
                                        <p:cTn id="10" dur="2000" fill="hold"/>
                                        <p:tgtEl>
                                          <p:spTgt spid="63"/>
                                        </p:tgtEl>
                                        <p:attrNameLst>
                                          <p:attrName>ppt_x</p:attrName>
                                          <p:attrName>ppt_y</p:attrName>
                                        </p:attrNameLst>
                                      </p:cBhvr>
                                      <p:rCtr x="10807" y="-201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grpSp>
        <p:nvGrpSpPr>
          <p:cNvPr id="58" name="Group 18">
            <a:extLst>
              <a:ext uri="{FF2B5EF4-FFF2-40B4-BE49-F238E27FC236}">
                <a16:creationId xmlns:a16="http://schemas.microsoft.com/office/drawing/2014/main" id="{F1017B27-6E18-4C2F-8092-B3F55028AF16}"/>
              </a:ext>
            </a:extLst>
          </p:cNvPr>
          <p:cNvGrpSpPr/>
          <p:nvPr/>
        </p:nvGrpSpPr>
        <p:grpSpPr>
          <a:xfrm>
            <a:off x="2087842" y="1428736"/>
            <a:ext cx="8016315" cy="1139854"/>
            <a:chOff x="404831" y="1412776"/>
            <a:chExt cx="8931530" cy="815701"/>
          </a:xfrm>
          <a:effectLst>
            <a:outerShdw blurRad="50800" dist="38100" algn="l" rotWithShape="0">
              <a:prstClr val="black">
                <a:alpha val="40000"/>
              </a:prstClr>
            </a:outerShdw>
          </a:effectLst>
        </p:grpSpPr>
        <p:sp>
          <p:nvSpPr>
            <p:cNvPr id="59" name="Freeform 60">
              <a:extLst>
                <a:ext uri="{FF2B5EF4-FFF2-40B4-BE49-F238E27FC236}">
                  <a16:creationId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61">
              <a:extLst>
                <a:ext uri="{FF2B5EF4-FFF2-40B4-BE49-F238E27FC236}">
                  <a16:creationId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21">
              <a:extLst>
                <a:ext uri="{FF2B5EF4-FFF2-40B4-BE49-F238E27FC236}">
                  <a16:creationId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2" name="Arrow: Pentagon 22">
              <a:extLst>
                <a:ext uri="{FF2B5EF4-FFF2-40B4-BE49-F238E27FC236}">
                  <a16:creationId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TextBox 62">
              <a:extLst>
                <a:ext uri="{FF2B5EF4-FFF2-40B4-BE49-F238E27FC236}">
                  <a16:creationId xmlns:a16="http://schemas.microsoft.com/office/drawing/2014/main" id="{51F2644C-B98F-4A60-BE2A-6A9440D8E986}"/>
                </a:ext>
              </a:extLst>
            </p:cNvPr>
            <p:cNvSpPr txBox="1"/>
            <p:nvPr/>
          </p:nvSpPr>
          <p:spPr>
            <a:xfrm>
              <a:off x="1016900" y="1620947"/>
              <a:ext cx="7704856" cy="330376"/>
            </a:xfrm>
            <a:prstGeom prst="rect">
              <a:avLst/>
            </a:prstGeom>
            <a:noFill/>
          </p:spPr>
          <p:txBody>
            <a:bodyPr wrap="square" rtlCol="0">
              <a:spAutoFit/>
            </a:bodyPr>
            <a:lstStyle/>
            <a:p>
              <a:pPr marL="342900" indent="-342900">
                <a:tabLst>
                  <a:tab pos="1885950" algn="l"/>
                </a:tabLst>
              </a:pPr>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Q1) </a:t>
              </a:r>
              <a:r>
                <a:rPr lang="en-US" sz="2400" dirty="0"/>
                <a:t>my mother is a very pretty lady</a:t>
              </a:r>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 </a:t>
              </a:r>
            </a:p>
          </p:txBody>
        </p:sp>
      </p:grpSp>
      <p:grpSp>
        <p:nvGrpSpPr>
          <p:cNvPr id="64" name="Group 24">
            <a:extLst>
              <a:ext uri="{FF2B5EF4-FFF2-40B4-BE49-F238E27FC236}">
                <a16:creationId xmlns:a16="http://schemas.microsoft.com/office/drawing/2014/main" id="{21E72BA3-FBA2-4B34-9BCC-B736C02B9C27}"/>
              </a:ext>
            </a:extLst>
          </p:cNvPr>
          <p:cNvGrpSpPr/>
          <p:nvPr/>
        </p:nvGrpSpPr>
        <p:grpSpPr>
          <a:xfrm>
            <a:off x="2087842" y="2797923"/>
            <a:ext cx="7998690" cy="1145654"/>
            <a:chOff x="404831" y="1412776"/>
            <a:chExt cx="8931530" cy="815701"/>
          </a:xfrm>
          <a:effectLst>
            <a:outerShdw blurRad="50800" dist="38100" algn="l" rotWithShape="0">
              <a:prstClr val="black">
                <a:alpha val="40000"/>
              </a:prstClr>
            </a:outerShdw>
          </a:effectLst>
        </p:grpSpPr>
        <p:sp>
          <p:nvSpPr>
            <p:cNvPr id="65" name="Freeform 60">
              <a:extLst>
                <a:ext uri="{FF2B5EF4-FFF2-40B4-BE49-F238E27FC236}">
                  <a16:creationId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ounded Rectangle 61">
              <a:extLst>
                <a:ext uri="{FF2B5EF4-FFF2-40B4-BE49-F238E27FC236}">
                  <a16:creationId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27">
              <a:extLst>
                <a:ext uri="{FF2B5EF4-FFF2-40B4-BE49-F238E27FC236}">
                  <a16:creationId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8" name="Arrow: Pentagon 28">
              <a:extLst>
                <a:ext uri="{FF2B5EF4-FFF2-40B4-BE49-F238E27FC236}">
                  <a16:creationId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TextBox 68">
              <a:extLst>
                <a:ext uri="{FF2B5EF4-FFF2-40B4-BE49-F238E27FC236}">
                  <a16:creationId xmlns:a16="http://schemas.microsoft.com/office/drawing/2014/main" id="{98920ABF-F962-4FA5-AFBA-ACB04409718B}"/>
                </a:ext>
              </a:extLst>
            </p:cNvPr>
            <p:cNvSpPr txBox="1"/>
            <p:nvPr/>
          </p:nvSpPr>
          <p:spPr>
            <a:xfrm>
              <a:off x="1034350" y="1584260"/>
              <a:ext cx="7515479" cy="328704"/>
            </a:xfrm>
            <a:prstGeom prst="rect">
              <a:avLst/>
            </a:prstGeom>
            <a:noFill/>
          </p:spPr>
          <p:txBody>
            <a:bodyPr wrap="square" rtlCol="0">
              <a:spAutoFit/>
            </a:bodyPr>
            <a:lstStyle/>
            <a:p>
              <a:pPr marL="457200" lvl="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A1) </a:t>
              </a:r>
              <a:r>
                <a:rPr lang="en-US" sz="2400" dirty="0"/>
                <a:t>My mother is </a:t>
              </a:r>
              <a:r>
                <a:rPr lang="en-US" sz="2400"/>
                <a:t>a very pretty </a:t>
              </a:r>
              <a:r>
                <a:rPr lang="en-US" sz="2400" dirty="0"/>
                <a:t>lady. </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70" name="Group 30">
            <a:extLst>
              <a:ext uri="{FF2B5EF4-FFF2-40B4-BE49-F238E27FC236}">
                <a16:creationId xmlns:a16="http://schemas.microsoft.com/office/drawing/2014/main" id="{B16420D5-9429-4A63-8EF9-FC979CBE8EA3}"/>
              </a:ext>
            </a:extLst>
          </p:cNvPr>
          <p:cNvGrpSpPr/>
          <p:nvPr/>
        </p:nvGrpSpPr>
        <p:grpSpPr>
          <a:xfrm>
            <a:off x="2087843" y="4172912"/>
            <a:ext cx="8014036" cy="1031105"/>
            <a:chOff x="404831" y="1412776"/>
            <a:chExt cx="8931530" cy="815701"/>
          </a:xfrm>
          <a:effectLst>
            <a:outerShdw blurRad="50800" dist="38100" algn="l" rotWithShape="0">
              <a:prstClr val="black">
                <a:alpha val="40000"/>
              </a:prstClr>
            </a:outerShdw>
          </a:effectLst>
        </p:grpSpPr>
        <p:sp>
          <p:nvSpPr>
            <p:cNvPr id="71" name="Freeform 60">
              <a:extLst>
                <a:ext uri="{FF2B5EF4-FFF2-40B4-BE49-F238E27FC236}">
                  <a16:creationId xmlns:a16="http://schemas.microsoft.com/office/drawing/2014/main" id="{C032440D-366E-4DB6-8B6B-B8B9523D484D}"/>
                </a:ext>
              </a:extLst>
            </p:cNvPr>
            <p:cNvSpPr/>
            <p:nvPr/>
          </p:nvSpPr>
          <p:spPr>
            <a:xfrm>
              <a:off x="407369" y="1412776"/>
              <a:ext cx="8928992" cy="81570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61">
              <a:extLst>
                <a:ext uri="{FF2B5EF4-FFF2-40B4-BE49-F238E27FC236}">
                  <a16:creationId xmlns:a16="http://schemas.microsoft.com/office/drawing/2014/main" id="{B05061CF-AD25-4E8B-9EBD-AE964ACDE50E}"/>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33">
              <a:extLst>
                <a:ext uri="{FF2B5EF4-FFF2-40B4-BE49-F238E27FC236}">
                  <a16:creationId xmlns:a16="http://schemas.microsoft.com/office/drawing/2014/main" id="{4C8E764F-601F-4C82-9A5C-EBED5BAC1A2B}"/>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4" name="Arrow: Pentagon 34">
              <a:extLst>
                <a:ext uri="{FF2B5EF4-FFF2-40B4-BE49-F238E27FC236}">
                  <a16:creationId xmlns:a16="http://schemas.microsoft.com/office/drawing/2014/main" id="{759F75E4-6EC6-4680-952F-7D76227AADC9}"/>
                </a:ext>
              </a:extLst>
            </p:cNvPr>
            <p:cNvSpPr/>
            <p:nvPr/>
          </p:nvSpPr>
          <p:spPr>
            <a:xfrm rot="16200000">
              <a:off x="7965143" y="1784094"/>
              <a:ext cx="325403" cy="563363"/>
            </a:xfrm>
            <a:prstGeom prst="homePlate">
              <a:avLst/>
            </a:pr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TextBox 74">
              <a:extLst>
                <a:ext uri="{FF2B5EF4-FFF2-40B4-BE49-F238E27FC236}">
                  <a16:creationId xmlns:a16="http://schemas.microsoft.com/office/drawing/2014/main" id="{1EEFA942-3CD8-423B-9D73-81818B893770}"/>
                </a:ext>
              </a:extLst>
            </p:cNvPr>
            <p:cNvSpPr txBox="1"/>
            <p:nvPr/>
          </p:nvSpPr>
          <p:spPr>
            <a:xfrm>
              <a:off x="987513" y="1589335"/>
              <a:ext cx="7705951" cy="365220"/>
            </a:xfrm>
            <a:prstGeom prst="rect">
              <a:avLst/>
            </a:prstGeom>
            <a:noFill/>
          </p:spPr>
          <p:txBody>
            <a:bodyPr wrap="square" rtlCol="0">
              <a:spAutoFit/>
            </a:bodyPr>
            <a:lstStyle/>
            <a:p>
              <a:pPr marL="45720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Q2) </a:t>
              </a:r>
              <a:r>
                <a:rPr lang="en-US" sz="2400" dirty="0"/>
                <a:t>vivek and raj are good batsmen</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76" name="Group 37">
            <a:extLst>
              <a:ext uri="{FF2B5EF4-FFF2-40B4-BE49-F238E27FC236}">
                <a16:creationId xmlns:a16="http://schemas.microsoft.com/office/drawing/2014/main" id="{73697750-CD93-428F-B12E-B5BA3310296D}"/>
              </a:ext>
            </a:extLst>
          </p:cNvPr>
          <p:cNvGrpSpPr/>
          <p:nvPr/>
        </p:nvGrpSpPr>
        <p:grpSpPr>
          <a:xfrm>
            <a:off x="2090121" y="5504777"/>
            <a:ext cx="8014036" cy="1031105"/>
            <a:chOff x="404831" y="1412776"/>
            <a:chExt cx="8931530" cy="815701"/>
          </a:xfrm>
          <a:effectLst>
            <a:outerShdw blurRad="50800" dist="38100" algn="l" rotWithShape="0">
              <a:prstClr val="black">
                <a:alpha val="40000"/>
              </a:prstClr>
            </a:outerShdw>
          </a:effectLst>
        </p:grpSpPr>
        <p:sp>
          <p:nvSpPr>
            <p:cNvPr id="77" name="Freeform 60">
              <a:extLst>
                <a:ext uri="{FF2B5EF4-FFF2-40B4-BE49-F238E27FC236}">
                  <a16:creationId xmlns:a16="http://schemas.microsoft.com/office/drawing/2014/main" id="{A375DD15-391F-4C04-9EC4-638EB3EBBBE3}"/>
                </a:ext>
              </a:extLst>
            </p:cNvPr>
            <p:cNvSpPr/>
            <p:nvPr/>
          </p:nvSpPr>
          <p:spPr>
            <a:xfrm>
              <a:off x="407369" y="1412776"/>
              <a:ext cx="8928992" cy="815701"/>
            </a:xfrm>
            <a:prstGeom prst="homePlate">
              <a:avLst/>
            </a:prstGeom>
            <a:solidFill>
              <a:srgbClr val="FF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61">
              <a:extLst>
                <a:ext uri="{FF2B5EF4-FFF2-40B4-BE49-F238E27FC236}">
                  <a16:creationId xmlns:a16="http://schemas.microsoft.com/office/drawing/2014/main" id="{97280124-F2B3-497D-9536-F4D08B32372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40">
              <a:extLst>
                <a:ext uri="{FF2B5EF4-FFF2-40B4-BE49-F238E27FC236}">
                  <a16:creationId xmlns:a16="http://schemas.microsoft.com/office/drawing/2014/main" id="{7AB49772-C004-4A29-8EB4-CF214A052033}"/>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80" name="Arrow: Pentagon 41">
              <a:extLst>
                <a:ext uri="{FF2B5EF4-FFF2-40B4-BE49-F238E27FC236}">
                  <a16:creationId xmlns:a16="http://schemas.microsoft.com/office/drawing/2014/main" id="{8666BAFE-8882-4DF2-8F3B-994E0EA8C698}"/>
                </a:ext>
              </a:extLst>
            </p:cNvPr>
            <p:cNvSpPr/>
            <p:nvPr/>
          </p:nvSpPr>
          <p:spPr>
            <a:xfrm rot="16200000">
              <a:off x="7965143" y="1784094"/>
              <a:ext cx="325403" cy="563363"/>
            </a:xfrm>
            <a:prstGeom prst="homePlate">
              <a:avLst/>
            </a:pr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TextBox 80">
              <a:extLst>
                <a:ext uri="{FF2B5EF4-FFF2-40B4-BE49-F238E27FC236}">
                  <a16:creationId xmlns:a16="http://schemas.microsoft.com/office/drawing/2014/main" id="{3B779E41-F72E-4566-B3E4-C9CBC2F91980}"/>
                </a:ext>
              </a:extLst>
            </p:cNvPr>
            <p:cNvSpPr txBox="1"/>
            <p:nvPr/>
          </p:nvSpPr>
          <p:spPr>
            <a:xfrm>
              <a:off x="984974" y="1609474"/>
              <a:ext cx="7705951" cy="365220"/>
            </a:xfrm>
            <a:prstGeom prst="rect">
              <a:avLst/>
            </a:prstGeom>
            <a:noFill/>
          </p:spPr>
          <p:txBody>
            <a:bodyPr wrap="square" rtlCol="0">
              <a:spAutoFit/>
            </a:bodyPr>
            <a:lstStyle/>
            <a:p>
              <a:pPr marL="45720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A2) </a:t>
              </a:r>
              <a:r>
                <a:rPr lang="en-US" sz="2400" dirty="0"/>
                <a:t>Vivek and Raj are good batsmen.</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75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left)">
                                      <p:cBhvr>
                                        <p:cTn id="12" dur="7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grpSp>
        <p:nvGrpSpPr>
          <p:cNvPr id="3" name="Group 18">
            <a:extLst>
              <a:ext uri="{FF2B5EF4-FFF2-40B4-BE49-F238E27FC236}">
                <a16:creationId xmlns:a16="http://schemas.microsoft.com/office/drawing/2014/main" id="{F1017B27-6E18-4C2F-8092-B3F55028AF16}"/>
              </a:ext>
            </a:extLst>
          </p:cNvPr>
          <p:cNvGrpSpPr/>
          <p:nvPr/>
        </p:nvGrpSpPr>
        <p:grpSpPr>
          <a:xfrm>
            <a:off x="2087842" y="1428736"/>
            <a:ext cx="8016315" cy="1139854"/>
            <a:chOff x="404831" y="1412776"/>
            <a:chExt cx="8931530" cy="815701"/>
          </a:xfrm>
          <a:effectLst>
            <a:outerShdw blurRad="50800" dist="38100" algn="l" rotWithShape="0">
              <a:prstClr val="black">
                <a:alpha val="40000"/>
              </a:prstClr>
            </a:outerShdw>
          </a:effectLst>
        </p:grpSpPr>
        <p:sp>
          <p:nvSpPr>
            <p:cNvPr id="59" name="Freeform 60">
              <a:extLst>
                <a:ext uri="{FF2B5EF4-FFF2-40B4-BE49-F238E27FC236}">
                  <a16:creationId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61">
              <a:extLst>
                <a:ext uri="{FF2B5EF4-FFF2-40B4-BE49-F238E27FC236}">
                  <a16:creationId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21">
              <a:extLst>
                <a:ext uri="{FF2B5EF4-FFF2-40B4-BE49-F238E27FC236}">
                  <a16:creationId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2" name="Arrow: Pentagon 22">
              <a:extLst>
                <a:ext uri="{FF2B5EF4-FFF2-40B4-BE49-F238E27FC236}">
                  <a16:creationId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TextBox 62">
              <a:extLst>
                <a:ext uri="{FF2B5EF4-FFF2-40B4-BE49-F238E27FC236}">
                  <a16:creationId xmlns:a16="http://schemas.microsoft.com/office/drawing/2014/main" id="{51F2644C-B98F-4A60-BE2A-6A9440D8E986}"/>
                </a:ext>
              </a:extLst>
            </p:cNvPr>
            <p:cNvSpPr txBox="1"/>
            <p:nvPr/>
          </p:nvSpPr>
          <p:spPr>
            <a:xfrm>
              <a:off x="1016900" y="1620947"/>
              <a:ext cx="7704856" cy="330376"/>
            </a:xfrm>
            <a:prstGeom prst="rect">
              <a:avLst/>
            </a:prstGeom>
            <a:noFill/>
          </p:spPr>
          <p:txBody>
            <a:bodyPr wrap="square" rtlCol="0">
              <a:spAutoFit/>
            </a:bodyPr>
            <a:lstStyle/>
            <a:p>
              <a:pPr fontAlgn="base"/>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Q3) </a:t>
              </a:r>
              <a:r>
                <a:rPr lang="en-US" sz="2400" dirty="0"/>
                <a:t>who is that girl in the blue frock</a:t>
              </a:r>
            </a:p>
          </p:txBody>
        </p:sp>
      </p:grpSp>
      <p:grpSp>
        <p:nvGrpSpPr>
          <p:cNvPr id="4" name="Group 24">
            <a:extLst>
              <a:ext uri="{FF2B5EF4-FFF2-40B4-BE49-F238E27FC236}">
                <a16:creationId xmlns:a16="http://schemas.microsoft.com/office/drawing/2014/main" id="{21E72BA3-FBA2-4B34-9BCC-B736C02B9C27}"/>
              </a:ext>
            </a:extLst>
          </p:cNvPr>
          <p:cNvGrpSpPr/>
          <p:nvPr/>
        </p:nvGrpSpPr>
        <p:grpSpPr>
          <a:xfrm>
            <a:off x="2087842" y="2797923"/>
            <a:ext cx="7998690" cy="1145654"/>
            <a:chOff x="404831" y="1412776"/>
            <a:chExt cx="8931530" cy="815701"/>
          </a:xfrm>
          <a:effectLst>
            <a:outerShdw blurRad="50800" dist="38100" algn="l" rotWithShape="0">
              <a:prstClr val="black">
                <a:alpha val="40000"/>
              </a:prstClr>
            </a:outerShdw>
          </a:effectLst>
        </p:grpSpPr>
        <p:sp>
          <p:nvSpPr>
            <p:cNvPr id="65" name="Freeform 60">
              <a:extLst>
                <a:ext uri="{FF2B5EF4-FFF2-40B4-BE49-F238E27FC236}">
                  <a16:creationId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ounded Rectangle 61">
              <a:extLst>
                <a:ext uri="{FF2B5EF4-FFF2-40B4-BE49-F238E27FC236}">
                  <a16:creationId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27">
              <a:extLst>
                <a:ext uri="{FF2B5EF4-FFF2-40B4-BE49-F238E27FC236}">
                  <a16:creationId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8" name="Arrow: Pentagon 28">
              <a:extLst>
                <a:ext uri="{FF2B5EF4-FFF2-40B4-BE49-F238E27FC236}">
                  <a16:creationId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TextBox 68">
              <a:extLst>
                <a:ext uri="{FF2B5EF4-FFF2-40B4-BE49-F238E27FC236}">
                  <a16:creationId xmlns:a16="http://schemas.microsoft.com/office/drawing/2014/main" id="{98920ABF-F962-4FA5-AFBA-ACB04409718B}"/>
                </a:ext>
              </a:extLst>
            </p:cNvPr>
            <p:cNvSpPr txBox="1"/>
            <p:nvPr/>
          </p:nvSpPr>
          <p:spPr>
            <a:xfrm>
              <a:off x="1034350" y="1584260"/>
              <a:ext cx="7515479" cy="328704"/>
            </a:xfrm>
            <a:prstGeom prst="rect">
              <a:avLst/>
            </a:prstGeom>
            <a:noFill/>
          </p:spPr>
          <p:txBody>
            <a:bodyPr wrap="square" rtlCol="0">
              <a:spAutoFit/>
            </a:bodyPr>
            <a:lstStyle/>
            <a:p>
              <a:pPr marL="457200" lvl="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A3) </a:t>
              </a:r>
              <a:r>
                <a:rPr lang="en-US" sz="2400" dirty="0"/>
                <a:t>Who is that girl in the blue frock?</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5" name="Group 30">
            <a:extLst>
              <a:ext uri="{FF2B5EF4-FFF2-40B4-BE49-F238E27FC236}">
                <a16:creationId xmlns:a16="http://schemas.microsoft.com/office/drawing/2014/main" id="{B16420D5-9429-4A63-8EF9-FC979CBE8EA3}"/>
              </a:ext>
            </a:extLst>
          </p:cNvPr>
          <p:cNvGrpSpPr/>
          <p:nvPr/>
        </p:nvGrpSpPr>
        <p:grpSpPr>
          <a:xfrm>
            <a:off x="2087843" y="4172912"/>
            <a:ext cx="8014036" cy="1031105"/>
            <a:chOff x="404831" y="1412776"/>
            <a:chExt cx="8931530" cy="815701"/>
          </a:xfrm>
          <a:effectLst>
            <a:outerShdw blurRad="50800" dist="38100" algn="l" rotWithShape="0">
              <a:prstClr val="black">
                <a:alpha val="40000"/>
              </a:prstClr>
            </a:outerShdw>
          </a:effectLst>
        </p:grpSpPr>
        <p:sp>
          <p:nvSpPr>
            <p:cNvPr id="71" name="Freeform 60">
              <a:extLst>
                <a:ext uri="{FF2B5EF4-FFF2-40B4-BE49-F238E27FC236}">
                  <a16:creationId xmlns:a16="http://schemas.microsoft.com/office/drawing/2014/main" id="{C032440D-366E-4DB6-8B6B-B8B9523D484D}"/>
                </a:ext>
              </a:extLst>
            </p:cNvPr>
            <p:cNvSpPr/>
            <p:nvPr/>
          </p:nvSpPr>
          <p:spPr>
            <a:xfrm>
              <a:off x="407369" y="1412776"/>
              <a:ext cx="8928992" cy="81570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61">
              <a:extLst>
                <a:ext uri="{FF2B5EF4-FFF2-40B4-BE49-F238E27FC236}">
                  <a16:creationId xmlns:a16="http://schemas.microsoft.com/office/drawing/2014/main" id="{B05061CF-AD25-4E8B-9EBD-AE964ACDE50E}"/>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33">
              <a:extLst>
                <a:ext uri="{FF2B5EF4-FFF2-40B4-BE49-F238E27FC236}">
                  <a16:creationId xmlns:a16="http://schemas.microsoft.com/office/drawing/2014/main" id="{4C8E764F-601F-4C82-9A5C-EBED5BAC1A2B}"/>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4" name="Arrow: Pentagon 34">
              <a:extLst>
                <a:ext uri="{FF2B5EF4-FFF2-40B4-BE49-F238E27FC236}">
                  <a16:creationId xmlns:a16="http://schemas.microsoft.com/office/drawing/2014/main" id="{759F75E4-6EC6-4680-952F-7D76227AADC9}"/>
                </a:ext>
              </a:extLst>
            </p:cNvPr>
            <p:cNvSpPr/>
            <p:nvPr/>
          </p:nvSpPr>
          <p:spPr>
            <a:xfrm rot="16200000">
              <a:off x="7965143" y="1784094"/>
              <a:ext cx="325403" cy="563363"/>
            </a:xfrm>
            <a:prstGeom prst="homePlate">
              <a:avLst/>
            </a:pr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TextBox 74">
              <a:extLst>
                <a:ext uri="{FF2B5EF4-FFF2-40B4-BE49-F238E27FC236}">
                  <a16:creationId xmlns:a16="http://schemas.microsoft.com/office/drawing/2014/main" id="{1EEFA942-3CD8-423B-9D73-81818B893770}"/>
                </a:ext>
              </a:extLst>
            </p:cNvPr>
            <p:cNvSpPr txBox="1"/>
            <p:nvPr/>
          </p:nvSpPr>
          <p:spPr>
            <a:xfrm>
              <a:off x="987513" y="1589334"/>
              <a:ext cx="7705951" cy="365220"/>
            </a:xfrm>
            <a:prstGeom prst="rect">
              <a:avLst/>
            </a:prstGeom>
            <a:noFill/>
          </p:spPr>
          <p:txBody>
            <a:bodyPr wrap="square" rtlCol="0">
              <a:spAutoFit/>
            </a:bodyPr>
            <a:lstStyle/>
            <a:p>
              <a:pPr marL="45720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Q4) </a:t>
              </a:r>
              <a:r>
                <a:rPr lang="en-US" sz="2400" dirty="0"/>
                <a:t>may is the hottest month in india</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6" name="Group 37">
            <a:extLst>
              <a:ext uri="{FF2B5EF4-FFF2-40B4-BE49-F238E27FC236}">
                <a16:creationId xmlns:a16="http://schemas.microsoft.com/office/drawing/2014/main" id="{73697750-CD93-428F-B12E-B5BA3310296D}"/>
              </a:ext>
            </a:extLst>
          </p:cNvPr>
          <p:cNvGrpSpPr/>
          <p:nvPr/>
        </p:nvGrpSpPr>
        <p:grpSpPr>
          <a:xfrm>
            <a:off x="2090121" y="5504777"/>
            <a:ext cx="8014036" cy="1031105"/>
            <a:chOff x="404831" y="1412776"/>
            <a:chExt cx="8931530" cy="815701"/>
          </a:xfrm>
          <a:effectLst>
            <a:outerShdw blurRad="50800" dist="38100" algn="l" rotWithShape="0">
              <a:prstClr val="black">
                <a:alpha val="40000"/>
              </a:prstClr>
            </a:outerShdw>
          </a:effectLst>
        </p:grpSpPr>
        <p:sp>
          <p:nvSpPr>
            <p:cNvPr id="77" name="Freeform 60">
              <a:extLst>
                <a:ext uri="{FF2B5EF4-FFF2-40B4-BE49-F238E27FC236}">
                  <a16:creationId xmlns:a16="http://schemas.microsoft.com/office/drawing/2014/main" id="{A375DD15-391F-4C04-9EC4-638EB3EBBBE3}"/>
                </a:ext>
              </a:extLst>
            </p:cNvPr>
            <p:cNvSpPr/>
            <p:nvPr/>
          </p:nvSpPr>
          <p:spPr>
            <a:xfrm>
              <a:off x="407369" y="1412776"/>
              <a:ext cx="8928992" cy="815701"/>
            </a:xfrm>
            <a:prstGeom prst="homePlate">
              <a:avLst/>
            </a:prstGeom>
            <a:solidFill>
              <a:srgbClr val="FF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61">
              <a:extLst>
                <a:ext uri="{FF2B5EF4-FFF2-40B4-BE49-F238E27FC236}">
                  <a16:creationId xmlns:a16="http://schemas.microsoft.com/office/drawing/2014/main" id="{97280124-F2B3-497D-9536-F4D08B32372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40">
              <a:extLst>
                <a:ext uri="{FF2B5EF4-FFF2-40B4-BE49-F238E27FC236}">
                  <a16:creationId xmlns:a16="http://schemas.microsoft.com/office/drawing/2014/main" id="{7AB49772-C004-4A29-8EB4-CF214A052033}"/>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80" name="Arrow: Pentagon 41">
              <a:extLst>
                <a:ext uri="{FF2B5EF4-FFF2-40B4-BE49-F238E27FC236}">
                  <a16:creationId xmlns:a16="http://schemas.microsoft.com/office/drawing/2014/main" id="{8666BAFE-8882-4DF2-8F3B-994E0EA8C698}"/>
                </a:ext>
              </a:extLst>
            </p:cNvPr>
            <p:cNvSpPr/>
            <p:nvPr/>
          </p:nvSpPr>
          <p:spPr>
            <a:xfrm rot="16200000">
              <a:off x="7965143" y="1784094"/>
              <a:ext cx="325403" cy="563363"/>
            </a:xfrm>
            <a:prstGeom prst="homePlate">
              <a:avLst/>
            </a:pr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TextBox 80">
              <a:extLst>
                <a:ext uri="{FF2B5EF4-FFF2-40B4-BE49-F238E27FC236}">
                  <a16:creationId xmlns:a16="http://schemas.microsoft.com/office/drawing/2014/main" id="{3B779E41-F72E-4566-B3E4-C9CBC2F91980}"/>
                </a:ext>
              </a:extLst>
            </p:cNvPr>
            <p:cNvSpPr txBox="1"/>
            <p:nvPr/>
          </p:nvSpPr>
          <p:spPr>
            <a:xfrm>
              <a:off x="984974" y="1609474"/>
              <a:ext cx="7705951" cy="365220"/>
            </a:xfrm>
            <a:prstGeom prst="rect">
              <a:avLst/>
            </a:prstGeom>
            <a:noFill/>
          </p:spPr>
          <p:txBody>
            <a:bodyPr wrap="square" rtlCol="0">
              <a:spAutoFit/>
            </a:bodyPr>
            <a:lstStyle/>
            <a:p>
              <a:pPr marL="45720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A4) </a:t>
              </a:r>
              <a:r>
                <a:rPr lang="en-US" sz="2400" dirty="0"/>
                <a:t>May is the hottest month in India.</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grpSp>
        <p:nvGrpSpPr>
          <p:cNvPr id="3" name="Group 18">
            <a:extLst>
              <a:ext uri="{FF2B5EF4-FFF2-40B4-BE49-F238E27FC236}">
                <a16:creationId xmlns:a16="http://schemas.microsoft.com/office/drawing/2014/main" id="{F1017B27-6E18-4C2F-8092-B3F55028AF16}"/>
              </a:ext>
            </a:extLst>
          </p:cNvPr>
          <p:cNvGrpSpPr/>
          <p:nvPr/>
        </p:nvGrpSpPr>
        <p:grpSpPr>
          <a:xfrm>
            <a:off x="2087842" y="1428736"/>
            <a:ext cx="8016315" cy="1139854"/>
            <a:chOff x="404831" y="1412776"/>
            <a:chExt cx="8931530" cy="815701"/>
          </a:xfrm>
          <a:effectLst>
            <a:outerShdw blurRad="50800" dist="38100" algn="l" rotWithShape="0">
              <a:prstClr val="black">
                <a:alpha val="40000"/>
              </a:prstClr>
            </a:outerShdw>
          </a:effectLst>
        </p:grpSpPr>
        <p:sp>
          <p:nvSpPr>
            <p:cNvPr id="59" name="Freeform 60">
              <a:extLst>
                <a:ext uri="{FF2B5EF4-FFF2-40B4-BE49-F238E27FC236}">
                  <a16:creationId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61">
              <a:extLst>
                <a:ext uri="{FF2B5EF4-FFF2-40B4-BE49-F238E27FC236}">
                  <a16:creationId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21">
              <a:extLst>
                <a:ext uri="{FF2B5EF4-FFF2-40B4-BE49-F238E27FC236}">
                  <a16:creationId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2" name="Arrow: Pentagon 22">
              <a:extLst>
                <a:ext uri="{FF2B5EF4-FFF2-40B4-BE49-F238E27FC236}">
                  <a16:creationId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TextBox 62">
              <a:extLst>
                <a:ext uri="{FF2B5EF4-FFF2-40B4-BE49-F238E27FC236}">
                  <a16:creationId xmlns:a16="http://schemas.microsoft.com/office/drawing/2014/main" id="{51F2644C-B98F-4A60-BE2A-6A9440D8E986}"/>
                </a:ext>
              </a:extLst>
            </p:cNvPr>
            <p:cNvSpPr txBox="1"/>
            <p:nvPr/>
          </p:nvSpPr>
          <p:spPr>
            <a:xfrm>
              <a:off x="1016900" y="1620947"/>
              <a:ext cx="7704856" cy="330376"/>
            </a:xfrm>
            <a:prstGeom prst="rect">
              <a:avLst/>
            </a:prstGeom>
            <a:noFill/>
          </p:spPr>
          <p:txBody>
            <a:bodyPr wrap="square" rtlCol="0">
              <a:spAutoFit/>
            </a:bodyPr>
            <a:lstStyle/>
            <a:p>
              <a:pPr fontAlgn="base"/>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Q5) </a:t>
              </a:r>
              <a:r>
                <a:rPr lang="en-US" sz="2400" dirty="0"/>
                <a:t>can I have a glass of milk</a:t>
              </a:r>
            </a:p>
          </p:txBody>
        </p:sp>
      </p:grpSp>
      <p:grpSp>
        <p:nvGrpSpPr>
          <p:cNvPr id="4" name="Group 24">
            <a:extLst>
              <a:ext uri="{FF2B5EF4-FFF2-40B4-BE49-F238E27FC236}">
                <a16:creationId xmlns:a16="http://schemas.microsoft.com/office/drawing/2014/main" id="{21E72BA3-FBA2-4B34-9BCC-B736C02B9C27}"/>
              </a:ext>
            </a:extLst>
          </p:cNvPr>
          <p:cNvGrpSpPr/>
          <p:nvPr/>
        </p:nvGrpSpPr>
        <p:grpSpPr>
          <a:xfrm>
            <a:off x="2087842" y="2797923"/>
            <a:ext cx="7998690" cy="1145654"/>
            <a:chOff x="404831" y="1412776"/>
            <a:chExt cx="8931530" cy="815701"/>
          </a:xfrm>
          <a:effectLst>
            <a:outerShdw blurRad="50800" dist="38100" algn="l" rotWithShape="0">
              <a:prstClr val="black">
                <a:alpha val="40000"/>
              </a:prstClr>
            </a:outerShdw>
          </a:effectLst>
        </p:grpSpPr>
        <p:sp>
          <p:nvSpPr>
            <p:cNvPr id="65" name="Freeform 60">
              <a:extLst>
                <a:ext uri="{FF2B5EF4-FFF2-40B4-BE49-F238E27FC236}">
                  <a16:creationId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ounded Rectangle 61">
              <a:extLst>
                <a:ext uri="{FF2B5EF4-FFF2-40B4-BE49-F238E27FC236}">
                  <a16:creationId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27">
              <a:extLst>
                <a:ext uri="{FF2B5EF4-FFF2-40B4-BE49-F238E27FC236}">
                  <a16:creationId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8" name="Arrow: Pentagon 28">
              <a:extLst>
                <a:ext uri="{FF2B5EF4-FFF2-40B4-BE49-F238E27FC236}">
                  <a16:creationId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TextBox 68">
              <a:extLst>
                <a:ext uri="{FF2B5EF4-FFF2-40B4-BE49-F238E27FC236}">
                  <a16:creationId xmlns:a16="http://schemas.microsoft.com/office/drawing/2014/main" id="{98920ABF-F962-4FA5-AFBA-ACB04409718B}"/>
                </a:ext>
              </a:extLst>
            </p:cNvPr>
            <p:cNvSpPr txBox="1"/>
            <p:nvPr/>
          </p:nvSpPr>
          <p:spPr>
            <a:xfrm>
              <a:off x="1034350" y="1584260"/>
              <a:ext cx="7515479" cy="328704"/>
            </a:xfrm>
            <a:prstGeom prst="rect">
              <a:avLst/>
            </a:prstGeom>
            <a:noFill/>
          </p:spPr>
          <p:txBody>
            <a:bodyPr wrap="square" rtlCol="0">
              <a:spAutoFit/>
            </a:bodyPr>
            <a:lstStyle/>
            <a:p>
              <a:pPr marL="457200" lvl="0" indent="-457200">
                <a:tabLst>
                  <a:tab pos="1885950" algn="l"/>
                </a:tabLst>
              </a:pPr>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A5) </a:t>
              </a:r>
              <a:r>
                <a:rPr lang="en-US" sz="2400" dirty="0"/>
                <a:t>Can I have a glass of milk? </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5" name="Group 30">
            <a:extLst>
              <a:ext uri="{FF2B5EF4-FFF2-40B4-BE49-F238E27FC236}">
                <a16:creationId xmlns:a16="http://schemas.microsoft.com/office/drawing/2014/main" id="{B16420D5-9429-4A63-8EF9-FC979CBE8EA3}"/>
              </a:ext>
            </a:extLst>
          </p:cNvPr>
          <p:cNvGrpSpPr/>
          <p:nvPr/>
        </p:nvGrpSpPr>
        <p:grpSpPr>
          <a:xfrm>
            <a:off x="2087843" y="4172912"/>
            <a:ext cx="8014036" cy="1031105"/>
            <a:chOff x="404831" y="1412776"/>
            <a:chExt cx="8931530" cy="815701"/>
          </a:xfrm>
          <a:effectLst>
            <a:outerShdw blurRad="50800" dist="38100" algn="l" rotWithShape="0">
              <a:prstClr val="black">
                <a:alpha val="40000"/>
              </a:prstClr>
            </a:outerShdw>
          </a:effectLst>
        </p:grpSpPr>
        <p:sp>
          <p:nvSpPr>
            <p:cNvPr id="71" name="Freeform 60">
              <a:extLst>
                <a:ext uri="{FF2B5EF4-FFF2-40B4-BE49-F238E27FC236}">
                  <a16:creationId xmlns:a16="http://schemas.microsoft.com/office/drawing/2014/main" id="{C032440D-366E-4DB6-8B6B-B8B9523D484D}"/>
                </a:ext>
              </a:extLst>
            </p:cNvPr>
            <p:cNvSpPr/>
            <p:nvPr/>
          </p:nvSpPr>
          <p:spPr>
            <a:xfrm>
              <a:off x="407369" y="1412776"/>
              <a:ext cx="8928992" cy="81570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61">
              <a:extLst>
                <a:ext uri="{FF2B5EF4-FFF2-40B4-BE49-F238E27FC236}">
                  <a16:creationId xmlns:a16="http://schemas.microsoft.com/office/drawing/2014/main" id="{B05061CF-AD25-4E8B-9EBD-AE964ACDE50E}"/>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33">
              <a:extLst>
                <a:ext uri="{FF2B5EF4-FFF2-40B4-BE49-F238E27FC236}">
                  <a16:creationId xmlns:a16="http://schemas.microsoft.com/office/drawing/2014/main" id="{4C8E764F-601F-4C82-9A5C-EBED5BAC1A2B}"/>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4" name="Arrow: Pentagon 34">
              <a:extLst>
                <a:ext uri="{FF2B5EF4-FFF2-40B4-BE49-F238E27FC236}">
                  <a16:creationId xmlns:a16="http://schemas.microsoft.com/office/drawing/2014/main" id="{759F75E4-6EC6-4680-952F-7D76227AADC9}"/>
                </a:ext>
              </a:extLst>
            </p:cNvPr>
            <p:cNvSpPr/>
            <p:nvPr/>
          </p:nvSpPr>
          <p:spPr>
            <a:xfrm rot="16200000">
              <a:off x="7965143" y="1784094"/>
              <a:ext cx="325403" cy="563363"/>
            </a:xfrm>
            <a:prstGeom prst="homePlate">
              <a:avLst/>
            </a:pr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TextBox 74">
              <a:extLst>
                <a:ext uri="{FF2B5EF4-FFF2-40B4-BE49-F238E27FC236}">
                  <a16:creationId xmlns:a16="http://schemas.microsoft.com/office/drawing/2014/main" id="{1EEFA942-3CD8-423B-9D73-81818B893770}"/>
                </a:ext>
              </a:extLst>
            </p:cNvPr>
            <p:cNvSpPr txBox="1"/>
            <p:nvPr/>
          </p:nvSpPr>
          <p:spPr>
            <a:xfrm>
              <a:off x="987513" y="1589334"/>
              <a:ext cx="7705951" cy="365220"/>
            </a:xfrm>
            <a:prstGeom prst="rect">
              <a:avLst/>
            </a:prstGeom>
            <a:noFill/>
          </p:spPr>
          <p:txBody>
            <a:bodyPr wrap="square" rtlCol="0">
              <a:spAutoFit/>
            </a:bodyPr>
            <a:lstStyle/>
            <a:p>
              <a:pPr fontAlgn="base"/>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Q6) </a:t>
              </a:r>
              <a:r>
                <a:rPr lang="en-US" sz="2400" dirty="0"/>
                <a:t>an apple a day keeps the doctor away</a:t>
              </a:r>
            </a:p>
          </p:txBody>
        </p:sp>
      </p:grpSp>
      <p:grpSp>
        <p:nvGrpSpPr>
          <p:cNvPr id="6" name="Group 37">
            <a:extLst>
              <a:ext uri="{FF2B5EF4-FFF2-40B4-BE49-F238E27FC236}">
                <a16:creationId xmlns:a16="http://schemas.microsoft.com/office/drawing/2014/main" id="{73697750-CD93-428F-B12E-B5BA3310296D}"/>
              </a:ext>
            </a:extLst>
          </p:cNvPr>
          <p:cNvGrpSpPr/>
          <p:nvPr/>
        </p:nvGrpSpPr>
        <p:grpSpPr>
          <a:xfrm>
            <a:off x="2090121" y="5504777"/>
            <a:ext cx="8014036" cy="1031105"/>
            <a:chOff x="404831" y="1412776"/>
            <a:chExt cx="8931530" cy="815701"/>
          </a:xfrm>
          <a:effectLst>
            <a:outerShdw blurRad="50800" dist="38100" algn="l" rotWithShape="0">
              <a:prstClr val="black">
                <a:alpha val="40000"/>
              </a:prstClr>
            </a:outerShdw>
          </a:effectLst>
        </p:grpSpPr>
        <p:sp>
          <p:nvSpPr>
            <p:cNvPr id="77" name="Freeform 60">
              <a:extLst>
                <a:ext uri="{FF2B5EF4-FFF2-40B4-BE49-F238E27FC236}">
                  <a16:creationId xmlns:a16="http://schemas.microsoft.com/office/drawing/2014/main" id="{A375DD15-391F-4C04-9EC4-638EB3EBBBE3}"/>
                </a:ext>
              </a:extLst>
            </p:cNvPr>
            <p:cNvSpPr/>
            <p:nvPr/>
          </p:nvSpPr>
          <p:spPr>
            <a:xfrm>
              <a:off x="407369" y="1412776"/>
              <a:ext cx="8928992" cy="815701"/>
            </a:xfrm>
            <a:prstGeom prst="homePlate">
              <a:avLst/>
            </a:prstGeom>
            <a:solidFill>
              <a:srgbClr val="FF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61">
              <a:extLst>
                <a:ext uri="{FF2B5EF4-FFF2-40B4-BE49-F238E27FC236}">
                  <a16:creationId xmlns:a16="http://schemas.microsoft.com/office/drawing/2014/main" id="{97280124-F2B3-497D-9536-F4D08B32372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40">
              <a:extLst>
                <a:ext uri="{FF2B5EF4-FFF2-40B4-BE49-F238E27FC236}">
                  <a16:creationId xmlns:a16="http://schemas.microsoft.com/office/drawing/2014/main" id="{7AB49772-C004-4A29-8EB4-CF214A052033}"/>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80" name="Arrow: Pentagon 41">
              <a:extLst>
                <a:ext uri="{FF2B5EF4-FFF2-40B4-BE49-F238E27FC236}">
                  <a16:creationId xmlns:a16="http://schemas.microsoft.com/office/drawing/2014/main" id="{8666BAFE-8882-4DF2-8F3B-994E0EA8C698}"/>
                </a:ext>
              </a:extLst>
            </p:cNvPr>
            <p:cNvSpPr/>
            <p:nvPr/>
          </p:nvSpPr>
          <p:spPr>
            <a:xfrm rot="16200000">
              <a:off x="7965143" y="1784094"/>
              <a:ext cx="325403" cy="563363"/>
            </a:xfrm>
            <a:prstGeom prst="homePlate">
              <a:avLst/>
            </a:pr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TextBox 80">
              <a:extLst>
                <a:ext uri="{FF2B5EF4-FFF2-40B4-BE49-F238E27FC236}">
                  <a16:creationId xmlns:a16="http://schemas.microsoft.com/office/drawing/2014/main" id="{3B779E41-F72E-4566-B3E4-C9CBC2F91980}"/>
                </a:ext>
              </a:extLst>
            </p:cNvPr>
            <p:cNvSpPr txBox="1"/>
            <p:nvPr/>
          </p:nvSpPr>
          <p:spPr>
            <a:xfrm>
              <a:off x="984974" y="1609474"/>
              <a:ext cx="7705951" cy="365220"/>
            </a:xfrm>
            <a:prstGeom prst="rect">
              <a:avLst/>
            </a:prstGeom>
            <a:noFill/>
          </p:spPr>
          <p:txBody>
            <a:bodyPr wrap="square" rtlCol="0">
              <a:spAutoFit/>
            </a:bodyPr>
            <a:lstStyle/>
            <a:p>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A6) </a:t>
              </a:r>
              <a:r>
                <a:rPr lang="en-US" sz="2400" dirty="0"/>
                <a:t> An apple a day keeps the doctor away.</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grpSp>
        <p:nvGrpSpPr>
          <p:cNvPr id="3" name="Group 18">
            <a:extLst>
              <a:ext uri="{FF2B5EF4-FFF2-40B4-BE49-F238E27FC236}">
                <a16:creationId xmlns:a16="http://schemas.microsoft.com/office/drawing/2014/main" id="{F1017B27-6E18-4C2F-8092-B3F55028AF16}"/>
              </a:ext>
            </a:extLst>
          </p:cNvPr>
          <p:cNvGrpSpPr/>
          <p:nvPr/>
        </p:nvGrpSpPr>
        <p:grpSpPr>
          <a:xfrm>
            <a:off x="2087842" y="1428736"/>
            <a:ext cx="8016315" cy="1139854"/>
            <a:chOff x="404831" y="1412776"/>
            <a:chExt cx="8931530" cy="815701"/>
          </a:xfrm>
          <a:effectLst>
            <a:outerShdw blurRad="50800" dist="38100" algn="l" rotWithShape="0">
              <a:prstClr val="black">
                <a:alpha val="40000"/>
              </a:prstClr>
            </a:outerShdw>
          </a:effectLst>
        </p:grpSpPr>
        <p:sp>
          <p:nvSpPr>
            <p:cNvPr id="59" name="Freeform 60">
              <a:extLst>
                <a:ext uri="{FF2B5EF4-FFF2-40B4-BE49-F238E27FC236}">
                  <a16:creationId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61">
              <a:extLst>
                <a:ext uri="{FF2B5EF4-FFF2-40B4-BE49-F238E27FC236}">
                  <a16:creationId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21">
              <a:extLst>
                <a:ext uri="{FF2B5EF4-FFF2-40B4-BE49-F238E27FC236}">
                  <a16:creationId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2" name="Arrow: Pentagon 22">
              <a:extLst>
                <a:ext uri="{FF2B5EF4-FFF2-40B4-BE49-F238E27FC236}">
                  <a16:creationId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TextBox 62">
              <a:extLst>
                <a:ext uri="{FF2B5EF4-FFF2-40B4-BE49-F238E27FC236}">
                  <a16:creationId xmlns:a16="http://schemas.microsoft.com/office/drawing/2014/main" id="{51F2644C-B98F-4A60-BE2A-6A9440D8E986}"/>
                </a:ext>
              </a:extLst>
            </p:cNvPr>
            <p:cNvSpPr txBox="1"/>
            <p:nvPr/>
          </p:nvSpPr>
          <p:spPr>
            <a:xfrm>
              <a:off x="1016900" y="1620947"/>
              <a:ext cx="7704856" cy="330376"/>
            </a:xfrm>
            <a:prstGeom prst="rect">
              <a:avLst/>
            </a:prstGeom>
            <a:noFill/>
          </p:spPr>
          <p:txBody>
            <a:bodyPr wrap="square" rtlCol="0">
              <a:spAutoFit/>
            </a:bodyPr>
            <a:lstStyle/>
            <a:p>
              <a:pPr fontAlgn="base"/>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Q7) </a:t>
              </a:r>
              <a:r>
                <a:rPr lang="en-US" sz="2400" dirty="0"/>
                <a:t>who is the monitor of the class</a:t>
              </a:r>
            </a:p>
          </p:txBody>
        </p:sp>
      </p:grpSp>
      <p:grpSp>
        <p:nvGrpSpPr>
          <p:cNvPr id="4" name="Group 24">
            <a:extLst>
              <a:ext uri="{FF2B5EF4-FFF2-40B4-BE49-F238E27FC236}">
                <a16:creationId xmlns:a16="http://schemas.microsoft.com/office/drawing/2014/main" id="{21E72BA3-FBA2-4B34-9BCC-B736C02B9C27}"/>
              </a:ext>
            </a:extLst>
          </p:cNvPr>
          <p:cNvGrpSpPr/>
          <p:nvPr/>
        </p:nvGrpSpPr>
        <p:grpSpPr>
          <a:xfrm>
            <a:off x="2087842" y="2797923"/>
            <a:ext cx="7998690" cy="1145654"/>
            <a:chOff x="404831" y="1412776"/>
            <a:chExt cx="8931530" cy="815701"/>
          </a:xfrm>
          <a:effectLst>
            <a:outerShdw blurRad="50800" dist="38100" algn="l" rotWithShape="0">
              <a:prstClr val="black">
                <a:alpha val="40000"/>
              </a:prstClr>
            </a:outerShdw>
          </a:effectLst>
        </p:grpSpPr>
        <p:sp>
          <p:nvSpPr>
            <p:cNvPr id="65" name="Freeform 60">
              <a:extLst>
                <a:ext uri="{FF2B5EF4-FFF2-40B4-BE49-F238E27FC236}">
                  <a16:creationId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ounded Rectangle 61">
              <a:extLst>
                <a:ext uri="{FF2B5EF4-FFF2-40B4-BE49-F238E27FC236}">
                  <a16:creationId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27">
              <a:extLst>
                <a:ext uri="{FF2B5EF4-FFF2-40B4-BE49-F238E27FC236}">
                  <a16:creationId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8" name="Arrow: Pentagon 28">
              <a:extLst>
                <a:ext uri="{FF2B5EF4-FFF2-40B4-BE49-F238E27FC236}">
                  <a16:creationId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TextBox 68">
              <a:extLst>
                <a:ext uri="{FF2B5EF4-FFF2-40B4-BE49-F238E27FC236}">
                  <a16:creationId xmlns:a16="http://schemas.microsoft.com/office/drawing/2014/main" id="{98920ABF-F962-4FA5-AFBA-ACB04409718B}"/>
                </a:ext>
              </a:extLst>
            </p:cNvPr>
            <p:cNvSpPr txBox="1"/>
            <p:nvPr/>
          </p:nvSpPr>
          <p:spPr>
            <a:xfrm>
              <a:off x="1034350" y="1584260"/>
              <a:ext cx="7515479" cy="328704"/>
            </a:xfrm>
            <a:prstGeom prst="rect">
              <a:avLst/>
            </a:prstGeom>
            <a:noFill/>
          </p:spPr>
          <p:txBody>
            <a:bodyPr wrap="square" rtlCol="0">
              <a:spAutoFit/>
            </a:bodyPr>
            <a:lstStyle/>
            <a:p>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A7) </a:t>
              </a:r>
              <a:r>
                <a:rPr lang="en-US" sz="2400" dirty="0"/>
                <a:t>Who is the monitor of the class?</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5" name="Group 30">
            <a:extLst>
              <a:ext uri="{FF2B5EF4-FFF2-40B4-BE49-F238E27FC236}">
                <a16:creationId xmlns:a16="http://schemas.microsoft.com/office/drawing/2014/main" id="{B16420D5-9429-4A63-8EF9-FC979CBE8EA3}"/>
              </a:ext>
            </a:extLst>
          </p:cNvPr>
          <p:cNvGrpSpPr/>
          <p:nvPr/>
        </p:nvGrpSpPr>
        <p:grpSpPr>
          <a:xfrm>
            <a:off x="2087843" y="4172912"/>
            <a:ext cx="8014036" cy="1031105"/>
            <a:chOff x="404831" y="1412776"/>
            <a:chExt cx="8931530" cy="815701"/>
          </a:xfrm>
          <a:effectLst>
            <a:outerShdw blurRad="50800" dist="38100" algn="l" rotWithShape="0">
              <a:prstClr val="black">
                <a:alpha val="40000"/>
              </a:prstClr>
            </a:outerShdw>
          </a:effectLst>
        </p:grpSpPr>
        <p:sp>
          <p:nvSpPr>
            <p:cNvPr id="71" name="Freeform 60">
              <a:extLst>
                <a:ext uri="{FF2B5EF4-FFF2-40B4-BE49-F238E27FC236}">
                  <a16:creationId xmlns:a16="http://schemas.microsoft.com/office/drawing/2014/main" id="{C032440D-366E-4DB6-8B6B-B8B9523D484D}"/>
                </a:ext>
              </a:extLst>
            </p:cNvPr>
            <p:cNvSpPr/>
            <p:nvPr/>
          </p:nvSpPr>
          <p:spPr>
            <a:xfrm>
              <a:off x="407369" y="1412776"/>
              <a:ext cx="8928992" cy="81570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61">
              <a:extLst>
                <a:ext uri="{FF2B5EF4-FFF2-40B4-BE49-F238E27FC236}">
                  <a16:creationId xmlns:a16="http://schemas.microsoft.com/office/drawing/2014/main" id="{B05061CF-AD25-4E8B-9EBD-AE964ACDE50E}"/>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33">
              <a:extLst>
                <a:ext uri="{FF2B5EF4-FFF2-40B4-BE49-F238E27FC236}">
                  <a16:creationId xmlns:a16="http://schemas.microsoft.com/office/drawing/2014/main" id="{4C8E764F-601F-4C82-9A5C-EBED5BAC1A2B}"/>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4" name="Arrow: Pentagon 34">
              <a:extLst>
                <a:ext uri="{FF2B5EF4-FFF2-40B4-BE49-F238E27FC236}">
                  <a16:creationId xmlns:a16="http://schemas.microsoft.com/office/drawing/2014/main" id="{759F75E4-6EC6-4680-952F-7D76227AADC9}"/>
                </a:ext>
              </a:extLst>
            </p:cNvPr>
            <p:cNvSpPr/>
            <p:nvPr/>
          </p:nvSpPr>
          <p:spPr>
            <a:xfrm rot="16200000">
              <a:off x="7965143" y="1784094"/>
              <a:ext cx="325403" cy="563363"/>
            </a:xfrm>
            <a:prstGeom prst="homePlate">
              <a:avLst/>
            </a:pr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TextBox 74">
              <a:extLst>
                <a:ext uri="{FF2B5EF4-FFF2-40B4-BE49-F238E27FC236}">
                  <a16:creationId xmlns:a16="http://schemas.microsoft.com/office/drawing/2014/main" id="{1EEFA942-3CD8-423B-9D73-81818B893770}"/>
                </a:ext>
              </a:extLst>
            </p:cNvPr>
            <p:cNvSpPr txBox="1"/>
            <p:nvPr/>
          </p:nvSpPr>
          <p:spPr>
            <a:xfrm>
              <a:off x="987513" y="1589335"/>
              <a:ext cx="7705951" cy="365221"/>
            </a:xfrm>
            <a:prstGeom prst="rect">
              <a:avLst/>
            </a:prstGeom>
            <a:noFill/>
          </p:spPr>
          <p:txBody>
            <a:bodyPr wrap="square" rtlCol="0">
              <a:spAutoFit/>
            </a:bodyPr>
            <a:lstStyle/>
            <a:p>
              <a:pPr fontAlgn="base"/>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Q8) </a:t>
              </a:r>
              <a:r>
                <a:rPr lang="en-US" sz="2400" dirty="0"/>
                <a:t>my car is red in colour</a:t>
              </a:r>
            </a:p>
          </p:txBody>
        </p:sp>
      </p:grpSp>
      <p:grpSp>
        <p:nvGrpSpPr>
          <p:cNvPr id="6" name="Group 37">
            <a:extLst>
              <a:ext uri="{FF2B5EF4-FFF2-40B4-BE49-F238E27FC236}">
                <a16:creationId xmlns:a16="http://schemas.microsoft.com/office/drawing/2014/main" id="{73697750-CD93-428F-B12E-B5BA3310296D}"/>
              </a:ext>
            </a:extLst>
          </p:cNvPr>
          <p:cNvGrpSpPr/>
          <p:nvPr/>
        </p:nvGrpSpPr>
        <p:grpSpPr>
          <a:xfrm>
            <a:off x="2090121" y="5504777"/>
            <a:ext cx="8014036" cy="1031105"/>
            <a:chOff x="404831" y="1412776"/>
            <a:chExt cx="8931530" cy="815701"/>
          </a:xfrm>
          <a:effectLst>
            <a:outerShdw blurRad="50800" dist="38100" algn="l" rotWithShape="0">
              <a:prstClr val="black">
                <a:alpha val="40000"/>
              </a:prstClr>
            </a:outerShdw>
          </a:effectLst>
        </p:grpSpPr>
        <p:sp>
          <p:nvSpPr>
            <p:cNvPr id="77" name="Freeform 60">
              <a:extLst>
                <a:ext uri="{FF2B5EF4-FFF2-40B4-BE49-F238E27FC236}">
                  <a16:creationId xmlns:a16="http://schemas.microsoft.com/office/drawing/2014/main" id="{A375DD15-391F-4C04-9EC4-638EB3EBBBE3}"/>
                </a:ext>
              </a:extLst>
            </p:cNvPr>
            <p:cNvSpPr/>
            <p:nvPr/>
          </p:nvSpPr>
          <p:spPr>
            <a:xfrm>
              <a:off x="407369" y="1412776"/>
              <a:ext cx="8928992" cy="815701"/>
            </a:xfrm>
            <a:prstGeom prst="homePlate">
              <a:avLst/>
            </a:prstGeom>
            <a:solidFill>
              <a:srgbClr val="FF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61">
              <a:extLst>
                <a:ext uri="{FF2B5EF4-FFF2-40B4-BE49-F238E27FC236}">
                  <a16:creationId xmlns:a16="http://schemas.microsoft.com/office/drawing/2014/main" id="{97280124-F2B3-497D-9536-F4D08B32372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40">
              <a:extLst>
                <a:ext uri="{FF2B5EF4-FFF2-40B4-BE49-F238E27FC236}">
                  <a16:creationId xmlns:a16="http://schemas.microsoft.com/office/drawing/2014/main" id="{7AB49772-C004-4A29-8EB4-CF214A052033}"/>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80" name="Arrow: Pentagon 41">
              <a:extLst>
                <a:ext uri="{FF2B5EF4-FFF2-40B4-BE49-F238E27FC236}">
                  <a16:creationId xmlns:a16="http://schemas.microsoft.com/office/drawing/2014/main" id="{8666BAFE-8882-4DF2-8F3B-994E0EA8C698}"/>
                </a:ext>
              </a:extLst>
            </p:cNvPr>
            <p:cNvSpPr/>
            <p:nvPr/>
          </p:nvSpPr>
          <p:spPr>
            <a:xfrm rot="16200000">
              <a:off x="7965143" y="1784094"/>
              <a:ext cx="325403" cy="563363"/>
            </a:xfrm>
            <a:prstGeom prst="homePlate">
              <a:avLst/>
            </a:pr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TextBox 80">
              <a:extLst>
                <a:ext uri="{FF2B5EF4-FFF2-40B4-BE49-F238E27FC236}">
                  <a16:creationId xmlns:a16="http://schemas.microsoft.com/office/drawing/2014/main" id="{3B779E41-F72E-4566-B3E4-C9CBC2F91980}"/>
                </a:ext>
              </a:extLst>
            </p:cNvPr>
            <p:cNvSpPr txBox="1"/>
            <p:nvPr/>
          </p:nvSpPr>
          <p:spPr>
            <a:xfrm>
              <a:off x="984974" y="1609474"/>
              <a:ext cx="7705951" cy="365220"/>
            </a:xfrm>
            <a:prstGeom prst="rect">
              <a:avLst/>
            </a:prstGeom>
            <a:noFill/>
          </p:spPr>
          <p:txBody>
            <a:bodyPr wrap="square" rtlCol="0">
              <a:spAutoFit/>
            </a:bodyPr>
            <a:lstStyle/>
            <a:p>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A8) </a:t>
              </a:r>
              <a:r>
                <a:rPr lang="en-US" sz="2400" dirty="0"/>
                <a:t> My car is red in colour.</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
          <p:cNvGrpSpPr/>
          <p:nvPr/>
        </p:nvGrpSpPr>
        <p:grpSpPr>
          <a:xfrm>
            <a:off x="277091" y="96042"/>
            <a:ext cx="10931236" cy="1564725"/>
            <a:chOff x="1199456" y="1841316"/>
            <a:chExt cx="10067258" cy="2821790"/>
          </a:xfrm>
          <a:effectLst>
            <a:outerShdw blurRad="127000" dist="12700" dir="7200000" sx="101000" sy="101000" algn="ctr" rotWithShape="0">
              <a:prstClr val="black">
                <a:alpha val="38000"/>
              </a:prstClr>
            </a:outerShdw>
          </a:effectLst>
        </p:grpSpPr>
        <p:sp>
          <p:nvSpPr>
            <p:cNvPr id="48" name="Freeform 47"/>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gradFill flip="none" rotWithShape="1">
              <a:gsLst>
                <a:gs pos="0">
                  <a:srgbClr val="FD8100"/>
                </a:gs>
                <a:gs pos="50000">
                  <a:srgbClr val="FEA100"/>
                </a:gs>
                <a:gs pos="100000">
                  <a:srgbClr val="FEB800"/>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50" name="Freeform 49"/>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FE8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50"/>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ED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51"/>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gradFill>
              <a:gsLst>
                <a:gs pos="0">
                  <a:srgbClr val="FDBC00"/>
                </a:gs>
                <a:gs pos="50000">
                  <a:srgbClr val="FEC600"/>
                </a:gs>
                <a:gs pos="100000">
                  <a:srgbClr val="FFDC04"/>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Freeform 52"/>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53"/>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gradFill>
              <a:gsLst>
                <a:gs pos="0">
                  <a:srgbClr val="FD8100"/>
                </a:gs>
                <a:gs pos="50000">
                  <a:srgbClr val="FEA100"/>
                </a:gs>
                <a:gs pos="100000">
                  <a:srgbClr val="FFB200"/>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Rectangle 54"/>
          <p:cNvSpPr/>
          <p:nvPr/>
        </p:nvSpPr>
        <p:spPr>
          <a:xfrm>
            <a:off x="2963098" y="285728"/>
            <a:ext cx="5990422" cy="646331"/>
          </a:xfrm>
          <a:prstGeom prst="rect">
            <a:avLst/>
          </a:prstGeom>
        </p:spPr>
        <p:txBody>
          <a:bodyPr wrap="none">
            <a:spAutoFit/>
          </a:bodyPr>
          <a:lstStyle/>
          <a:p>
            <a:r>
              <a:rPr lang="en-US" sz="3600" b="1" dirty="0"/>
              <a:t>Group Activity on Punctuation</a:t>
            </a:r>
            <a:endParaRPr lang="en-US" sz="3600" dirty="0"/>
          </a:p>
        </p:txBody>
      </p:sp>
      <p:grpSp>
        <p:nvGrpSpPr>
          <p:cNvPr id="3" name="Group 18">
            <a:extLst>
              <a:ext uri="{FF2B5EF4-FFF2-40B4-BE49-F238E27FC236}">
                <a16:creationId xmlns:a16="http://schemas.microsoft.com/office/drawing/2014/main" id="{F1017B27-6E18-4C2F-8092-B3F55028AF16}"/>
              </a:ext>
            </a:extLst>
          </p:cNvPr>
          <p:cNvGrpSpPr/>
          <p:nvPr/>
        </p:nvGrpSpPr>
        <p:grpSpPr>
          <a:xfrm>
            <a:off x="2087842" y="1428736"/>
            <a:ext cx="8016315" cy="1139854"/>
            <a:chOff x="404831" y="1412776"/>
            <a:chExt cx="8931530" cy="815701"/>
          </a:xfrm>
          <a:effectLst>
            <a:outerShdw blurRad="50800" dist="38100" algn="l" rotWithShape="0">
              <a:prstClr val="black">
                <a:alpha val="40000"/>
              </a:prstClr>
            </a:outerShdw>
          </a:effectLst>
        </p:grpSpPr>
        <p:sp>
          <p:nvSpPr>
            <p:cNvPr id="59" name="Freeform 60">
              <a:extLst>
                <a:ext uri="{FF2B5EF4-FFF2-40B4-BE49-F238E27FC236}">
                  <a16:creationId xmlns:a16="http://schemas.microsoft.com/office/drawing/2014/main" id="{DDC65E82-3322-47AF-B40B-25C2BED35C26}"/>
                </a:ext>
              </a:extLst>
            </p:cNvPr>
            <p:cNvSpPr/>
            <p:nvPr/>
          </p:nvSpPr>
          <p:spPr>
            <a:xfrm>
              <a:off x="407369" y="1412776"/>
              <a:ext cx="8928992" cy="815701"/>
            </a:xfrm>
            <a:prstGeom prst="homePlate">
              <a:avLst/>
            </a:prstGeom>
            <a:solidFill>
              <a:srgbClr val="5CE2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61">
              <a:extLst>
                <a:ext uri="{FF2B5EF4-FFF2-40B4-BE49-F238E27FC236}">
                  <a16:creationId xmlns:a16="http://schemas.microsoft.com/office/drawing/2014/main" id="{C4A4C20F-660D-4E76-AB15-AF9A666E9617}"/>
                </a:ext>
              </a:extLst>
            </p:cNvPr>
            <p:cNvSpPr/>
            <p:nvPr/>
          </p:nvSpPr>
          <p:spPr>
            <a:xfrm>
              <a:off x="549520" y="1495211"/>
              <a:ext cx="8268219" cy="649451"/>
            </a:xfrm>
            <a:prstGeom prst="roundRect">
              <a:avLst/>
            </a:prstGeom>
            <a:solidFill>
              <a:schemeClr val="bg1"/>
            </a:solidFill>
            <a:ln>
              <a:noFill/>
            </a:ln>
            <a:effectLst>
              <a:outerShdw blurRad="177800" dist="38100" dir="5400000" algn="t" rotWithShape="0">
                <a:srgbClr val="00A48A"/>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21">
              <a:extLst>
                <a:ext uri="{FF2B5EF4-FFF2-40B4-BE49-F238E27FC236}">
                  <a16:creationId xmlns:a16="http://schemas.microsoft.com/office/drawing/2014/main" id="{922B44F2-7665-4A8E-A9D9-F35A17BA72B2}"/>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2" name="Arrow: Pentagon 22">
              <a:extLst>
                <a:ext uri="{FF2B5EF4-FFF2-40B4-BE49-F238E27FC236}">
                  <a16:creationId xmlns:a16="http://schemas.microsoft.com/office/drawing/2014/main" id="{C4F6CC1C-CA94-4B58-A30D-3E309D385E18}"/>
                </a:ext>
              </a:extLst>
            </p:cNvPr>
            <p:cNvSpPr/>
            <p:nvPr/>
          </p:nvSpPr>
          <p:spPr>
            <a:xfrm rot="16200000">
              <a:off x="7965143" y="1784094"/>
              <a:ext cx="325403" cy="563363"/>
            </a:xfrm>
            <a:prstGeom prst="homePlate">
              <a:avLst/>
            </a:prstGeom>
            <a:solidFill>
              <a:srgbClr val="5BE1D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3" name="TextBox 62">
              <a:extLst>
                <a:ext uri="{FF2B5EF4-FFF2-40B4-BE49-F238E27FC236}">
                  <a16:creationId xmlns:a16="http://schemas.microsoft.com/office/drawing/2014/main" id="{51F2644C-B98F-4A60-BE2A-6A9440D8E986}"/>
                </a:ext>
              </a:extLst>
            </p:cNvPr>
            <p:cNvSpPr txBox="1"/>
            <p:nvPr/>
          </p:nvSpPr>
          <p:spPr>
            <a:xfrm>
              <a:off x="1016900" y="1620947"/>
              <a:ext cx="7704856" cy="330376"/>
            </a:xfrm>
            <a:prstGeom prst="rect">
              <a:avLst/>
            </a:prstGeom>
            <a:noFill/>
          </p:spPr>
          <p:txBody>
            <a:bodyPr wrap="square" rtlCol="0">
              <a:spAutoFit/>
            </a:bodyPr>
            <a:lstStyle/>
            <a:p>
              <a:pPr fontAlgn="base"/>
              <a:r>
                <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Q9) </a:t>
              </a:r>
              <a:r>
                <a:rPr lang="en-US" sz="2400" dirty="0"/>
                <a:t>what does your dog like to eat</a:t>
              </a:r>
            </a:p>
          </p:txBody>
        </p:sp>
      </p:grpSp>
      <p:grpSp>
        <p:nvGrpSpPr>
          <p:cNvPr id="4" name="Group 24">
            <a:extLst>
              <a:ext uri="{FF2B5EF4-FFF2-40B4-BE49-F238E27FC236}">
                <a16:creationId xmlns:a16="http://schemas.microsoft.com/office/drawing/2014/main" id="{21E72BA3-FBA2-4B34-9BCC-B736C02B9C27}"/>
              </a:ext>
            </a:extLst>
          </p:cNvPr>
          <p:cNvGrpSpPr/>
          <p:nvPr/>
        </p:nvGrpSpPr>
        <p:grpSpPr>
          <a:xfrm>
            <a:off x="2087842" y="2797923"/>
            <a:ext cx="7998690" cy="1145654"/>
            <a:chOff x="404831" y="1412776"/>
            <a:chExt cx="8931530" cy="815701"/>
          </a:xfrm>
          <a:effectLst>
            <a:outerShdw blurRad="50800" dist="38100" algn="l" rotWithShape="0">
              <a:prstClr val="black">
                <a:alpha val="40000"/>
              </a:prstClr>
            </a:outerShdw>
          </a:effectLst>
        </p:grpSpPr>
        <p:sp>
          <p:nvSpPr>
            <p:cNvPr id="65" name="Freeform 60">
              <a:extLst>
                <a:ext uri="{FF2B5EF4-FFF2-40B4-BE49-F238E27FC236}">
                  <a16:creationId xmlns:a16="http://schemas.microsoft.com/office/drawing/2014/main" id="{D4CE1A1C-AC31-4385-B49F-56131B60C5C4}"/>
                </a:ext>
              </a:extLst>
            </p:cNvPr>
            <p:cNvSpPr/>
            <p:nvPr/>
          </p:nvSpPr>
          <p:spPr>
            <a:xfrm>
              <a:off x="407369" y="1412776"/>
              <a:ext cx="8928992" cy="815701"/>
            </a:xfrm>
            <a:prstGeom prst="homePlate">
              <a:avLst/>
            </a:prstGeom>
            <a:solidFill>
              <a:srgbClr val="FFAD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ounded Rectangle 61">
              <a:extLst>
                <a:ext uri="{FF2B5EF4-FFF2-40B4-BE49-F238E27FC236}">
                  <a16:creationId xmlns:a16="http://schemas.microsoft.com/office/drawing/2014/main" id="{8A3116BC-411C-4E22-AC19-9146B0FA75F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27">
              <a:extLst>
                <a:ext uri="{FF2B5EF4-FFF2-40B4-BE49-F238E27FC236}">
                  <a16:creationId xmlns:a16="http://schemas.microsoft.com/office/drawing/2014/main" id="{8CD97006-FDD1-4FEB-ABFC-17D5D49189BC}"/>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68" name="Arrow: Pentagon 28">
              <a:extLst>
                <a:ext uri="{FF2B5EF4-FFF2-40B4-BE49-F238E27FC236}">
                  <a16:creationId xmlns:a16="http://schemas.microsoft.com/office/drawing/2014/main" id="{AE6F2B49-2789-4EFC-AE7C-603E640A1869}"/>
                </a:ext>
              </a:extLst>
            </p:cNvPr>
            <p:cNvSpPr/>
            <p:nvPr/>
          </p:nvSpPr>
          <p:spPr>
            <a:xfrm rot="16200000">
              <a:off x="7965143" y="1784094"/>
              <a:ext cx="325403" cy="563363"/>
            </a:xfrm>
            <a:prstGeom prst="homePlate">
              <a:avLst/>
            </a:prstGeom>
            <a:solidFill>
              <a:srgbClr val="FFADA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9" name="TextBox 68">
              <a:extLst>
                <a:ext uri="{FF2B5EF4-FFF2-40B4-BE49-F238E27FC236}">
                  <a16:creationId xmlns:a16="http://schemas.microsoft.com/office/drawing/2014/main" id="{98920ABF-F962-4FA5-AFBA-ACB04409718B}"/>
                </a:ext>
              </a:extLst>
            </p:cNvPr>
            <p:cNvSpPr txBox="1"/>
            <p:nvPr/>
          </p:nvSpPr>
          <p:spPr>
            <a:xfrm>
              <a:off x="1034350" y="1584260"/>
              <a:ext cx="7515479" cy="328704"/>
            </a:xfrm>
            <a:prstGeom prst="rect">
              <a:avLst/>
            </a:prstGeom>
            <a:noFill/>
          </p:spPr>
          <p:txBody>
            <a:bodyPr wrap="square" rtlCol="0">
              <a:spAutoFit/>
            </a:bodyPr>
            <a:lstStyle/>
            <a:p>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A9) </a:t>
              </a:r>
              <a:r>
                <a:rPr lang="en-US" sz="2400" dirty="0"/>
                <a:t>What does your dog like to eat?</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grpSp>
        <p:nvGrpSpPr>
          <p:cNvPr id="5" name="Group 30">
            <a:extLst>
              <a:ext uri="{FF2B5EF4-FFF2-40B4-BE49-F238E27FC236}">
                <a16:creationId xmlns:a16="http://schemas.microsoft.com/office/drawing/2014/main" id="{B16420D5-9429-4A63-8EF9-FC979CBE8EA3}"/>
              </a:ext>
            </a:extLst>
          </p:cNvPr>
          <p:cNvGrpSpPr/>
          <p:nvPr/>
        </p:nvGrpSpPr>
        <p:grpSpPr>
          <a:xfrm>
            <a:off x="2087843" y="4172912"/>
            <a:ext cx="8014036" cy="1031105"/>
            <a:chOff x="404831" y="1412776"/>
            <a:chExt cx="8931530" cy="815701"/>
          </a:xfrm>
          <a:effectLst>
            <a:outerShdw blurRad="50800" dist="38100" algn="l" rotWithShape="0">
              <a:prstClr val="black">
                <a:alpha val="40000"/>
              </a:prstClr>
            </a:outerShdw>
          </a:effectLst>
        </p:grpSpPr>
        <p:sp>
          <p:nvSpPr>
            <p:cNvPr id="71" name="Freeform 60">
              <a:extLst>
                <a:ext uri="{FF2B5EF4-FFF2-40B4-BE49-F238E27FC236}">
                  <a16:creationId xmlns:a16="http://schemas.microsoft.com/office/drawing/2014/main" id="{C032440D-366E-4DB6-8B6B-B8B9523D484D}"/>
                </a:ext>
              </a:extLst>
            </p:cNvPr>
            <p:cNvSpPr/>
            <p:nvPr/>
          </p:nvSpPr>
          <p:spPr>
            <a:xfrm>
              <a:off x="407369" y="1412776"/>
              <a:ext cx="8928992" cy="815701"/>
            </a:xfrm>
            <a:prstGeom prst="homePlat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ounded Rectangle 61">
              <a:extLst>
                <a:ext uri="{FF2B5EF4-FFF2-40B4-BE49-F238E27FC236}">
                  <a16:creationId xmlns:a16="http://schemas.microsoft.com/office/drawing/2014/main" id="{B05061CF-AD25-4E8B-9EBD-AE964ACDE50E}"/>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33">
              <a:extLst>
                <a:ext uri="{FF2B5EF4-FFF2-40B4-BE49-F238E27FC236}">
                  <a16:creationId xmlns:a16="http://schemas.microsoft.com/office/drawing/2014/main" id="{4C8E764F-601F-4C82-9A5C-EBED5BAC1A2B}"/>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74" name="Arrow: Pentagon 34">
              <a:extLst>
                <a:ext uri="{FF2B5EF4-FFF2-40B4-BE49-F238E27FC236}">
                  <a16:creationId xmlns:a16="http://schemas.microsoft.com/office/drawing/2014/main" id="{759F75E4-6EC6-4680-952F-7D76227AADC9}"/>
                </a:ext>
              </a:extLst>
            </p:cNvPr>
            <p:cNvSpPr/>
            <p:nvPr/>
          </p:nvSpPr>
          <p:spPr>
            <a:xfrm rot="16200000">
              <a:off x="7965143" y="1784094"/>
              <a:ext cx="325403" cy="563363"/>
            </a:xfrm>
            <a:prstGeom prst="homePlate">
              <a:avLst/>
            </a:prstGeom>
            <a:solidFill>
              <a:schemeClr val="accent5">
                <a:lumMod val="60000"/>
                <a:lumOff val="4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5" name="TextBox 74">
              <a:extLst>
                <a:ext uri="{FF2B5EF4-FFF2-40B4-BE49-F238E27FC236}">
                  <a16:creationId xmlns:a16="http://schemas.microsoft.com/office/drawing/2014/main" id="{1EEFA942-3CD8-423B-9D73-81818B893770}"/>
                </a:ext>
              </a:extLst>
            </p:cNvPr>
            <p:cNvSpPr txBox="1"/>
            <p:nvPr/>
          </p:nvSpPr>
          <p:spPr>
            <a:xfrm>
              <a:off x="987513" y="1589335"/>
              <a:ext cx="7705951" cy="365221"/>
            </a:xfrm>
            <a:prstGeom prst="rect">
              <a:avLst/>
            </a:prstGeom>
            <a:noFill/>
          </p:spPr>
          <p:txBody>
            <a:bodyPr wrap="square" rtlCol="0">
              <a:spAutoFit/>
            </a:bodyPr>
            <a:lstStyle/>
            <a:p>
              <a:pPr fontAlgn="base"/>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Q10) </a:t>
              </a:r>
              <a:r>
                <a:rPr lang="en-US" sz="2400" dirty="0"/>
                <a:t>what is your favourite colour</a:t>
              </a:r>
            </a:p>
          </p:txBody>
        </p:sp>
      </p:grpSp>
      <p:grpSp>
        <p:nvGrpSpPr>
          <p:cNvPr id="6" name="Group 37">
            <a:extLst>
              <a:ext uri="{FF2B5EF4-FFF2-40B4-BE49-F238E27FC236}">
                <a16:creationId xmlns:a16="http://schemas.microsoft.com/office/drawing/2014/main" id="{73697750-CD93-428F-B12E-B5BA3310296D}"/>
              </a:ext>
            </a:extLst>
          </p:cNvPr>
          <p:cNvGrpSpPr/>
          <p:nvPr/>
        </p:nvGrpSpPr>
        <p:grpSpPr>
          <a:xfrm>
            <a:off x="2090121" y="5504777"/>
            <a:ext cx="8014036" cy="1031105"/>
            <a:chOff x="404831" y="1412776"/>
            <a:chExt cx="8931530" cy="815701"/>
          </a:xfrm>
          <a:effectLst>
            <a:outerShdw blurRad="50800" dist="38100" algn="l" rotWithShape="0">
              <a:prstClr val="black">
                <a:alpha val="40000"/>
              </a:prstClr>
            </a:outerShdw>
          </a:effectLst>
        </p:grpSpPr>
        <p:sp>
          <p:nvSpPr>
            <p:cNvPr id="77" name="Freeform 60">
              <a:extLst>
                <a:ext uri="{FF2B5EF4-FFF2-40B4-BE49-F238E27FC236}">
                  <a16:creationId xmlns:a16="http://schemas.microsoft.com/office/drawing/2014/main" id="{A375DD15-391F-4C04-9EC4-638EB3EBBBE3}"/>
                </a:ext>
              </a:extLst>
            </p:cNvPr>
            <p:cNvSpPr/>
            <p:nvPr/>
          </p:nvSpPr>
          <p:spPr>
            <a:xfrm>
              <a:off x="407369" y="1412776"/>
              <a:ext cx="8928992" cy="815701"/>
            </a:xfrm>
            <a:prstGeom prst="homePlate">
              <a:avLst/>
            </a:prstGeom>
            <a:solidFill>
              <a:srgbClr val="FFC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ounded Rectangle 61">
              <a:extLst>
                <a:ext uri="{FF2B5EF4-FFF2-40B4-BE49-F238E27FC236}">
                  <a16:creationId xmlns:a16="http://schemas.microsoft.com/office/drawing/2014/main" id="{97280124-F2B3-497D-9536-F4D08B32372F}"/>
                </a:ext>
              </a:extLst>
            </p:cNvPr>
            <p:cNvSpPr/>
            <p:nvPr/>
          </p:nvSpPr>
          <p:spPr>
            <a:xfrm>
              <a:off x="549520" y="1495211"/>
              <a:ext cx="8268219" cy="649451"/>
            </a:xfrm>
            <a:prstGeom prst="round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40">
              <a:extLst>
                <a:ext uri="{FF2B5EF4-FFF2-40B4-BE49-F238E27FC236}">
                  <a16:creationId xmlns:a16="http://schemas.microsoft.com/office/drawing/2014/main" id="{7AB49772-C004-4A29-8EB4-CF214A052033}"/>
                </a:ext>
              </a:extLst>
            </p:cNvPr>
            <p:cNvSpPr/>
            <p:nvPr/>
          </p:nvSpPr>
          <p:spPr>
            <a:xfrm>
              <a:off x="404831" y="1412776"/>
              <a:ext cx="722618" cy="735510"/>
            </a:xfrm>
            <a:custGeom>
              <a:avLst/>
              <a:gdLst>
                <a:gd name="connsiteX0" fmla="*/ 1120068 w 1665859"/>
                <a:gd name="connsiteY0" fmla="*/ 0 h 1874458"/>
                <a:gd name="connsiteX1" fmla="*/ 1665859 w 1665859"/>
                <a:gd name="connsiteY1" fmla="*/ 0 h 1874458"/>
                <a:gd name="connsiteX2" fmla="*/ 0 w 1665859"/>
                <a:gd name="connsiteY2" fmla="*/ 1874458 h 1874458"/>
                <a:gd name="connsiteX3" fmla="*/ 0 w 1665859"/>
                <a:gd name="connsiteY3" fmla="*/ 1260323 h 1874458"/>
                <a:gd name="connsiteX4" fmla="*/ 1120068 w 1665859"/>
                <a:gd name="connsiteY4" fmla="*/ 0 h 18744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65859" h="1874458">
                  <a:moveTo>
                    <a:pt x="1120068" y="0"/>
                  </a:moveTo>
                  <a:lnTo>
                    <a:pt x="1665859" y="0"/>
                  </a:lnTo>
                  <a:lnTo>
                    <a:pt x="0" y="1874458"/>
                  </a:lnTo>
                  <a:lnTo>
                    <a:pt x="0" y="1260323"/>
                  </a:lnTo>
                  <a:lnTo>
                    <a:pt x="1120068" y="0"/>
                  </a:lnTo>
                  <a:close/>
                </a:path>
              </a:pathLst>
            </a:cu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p>
          </p:txBody>
        </p:sp>
        <p:sp>
          <p:nvSpPr>
            <p:cNvPr id="80" name="Arrow: Pentagon 41">
              <a:extLst>
                <a:ext uri="{FF2B5EF4-FFF2-40B4-BE49-F238E27FC236}">
                  <a16:creationId xmlns:a16="http://schemas.microsoft.com/office/drawing/2014/main" id="{8666BAFE-8882-4DF2-8F3B-994E0EA8C698}"/>
                </a:ext>
              </a:extLst>
            </p:cNvPr>
            <p:cNvSpPr/>
            <p:nvPr/>
          </p:nvSpPr>
          <p:spPr>
            <a:xfrm rot="16200000">
              <a:off x="7965143" y="1784094"/>
              <a:ext cx="325403" cy="563363"/>
            </a:xfrm>
            <a:prstGeom prst="homePlate">
              <a:avLst/>
            </a:prstGeom>
            <a:solidFill>
              <a:srgbClr val="FFC6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81" name="TextBox 80">
              <a:extLst>
                <a:ext uri="{FF2B5EF4-FFF2-40B4-BE49-F238E27FC236}">
                  <a16:creationId xmlns:a16="http://schemas.microsoft.com/office/drawing/2014/main" id="{3B779E41-F72E-4566-B3E4-C9CBC2F91980}"/>
                </a:ext>
              </a:extLst>
            </p:cNvPr>
            <p:cNvSpPr txBox="1"/>
            <p:nvPr/>
          </p:nvSpPr>
          <p:spPr>
            <a:xfrm>
              <a:off x="984974" y="1609474"/>
              <a:ext cx="7705951" cy="365220"/>
            </a:xfrm>
            <a:prstGeom prst="rect">
              <a:avLst/>
            </a:prstGeom>
            <a:noFill/>
          </p:spPr>
          <p:txBody>
            <a:bodyPr wrap="square" rtlCol="0">
              <a:spAutoFit/>
            </a:bodyPr>
            <a:lstStyle/>
            <a:p>
              <a:r>
                <a:rPr lang="en-IN" sz="2400" dirty="0">
                  <a:solidFill>
                    <a:srgbClr val="000000"/>
                  </a:solidFill>
                  <a:latin typeface="Cambria" panose="02040503050406030204" pitchFamily="18" charset="0"/>
                  <a:ea typeface="Cambria" panose="02040503050406030204" pitchFamily="18" charset="0"/>
                  <a:cs typeface="Cambria" panose="02040503050406030204" pitchFamily="18" charset="0"/>
                </a:rPr>
                <a:t>A10) </a:t>
              </a:r>
              <a:r>
                <a:rPr lang="en-US" sz="2400" dirty="0"/>
                <a:t>What is your  favourite colour ?</a:t>
              </a:r>
              <a:endParaRPr lang="en-IN" sz="2400" dirty="0">
                <a:solidFill>
                  <a:srgbClr val="000000"/>
                </a:solidFill>
                <a:effectLst/>
                <a:latin typeface="Cambria" panose="02040503050406030204" pitchFamily="18" charset="0"/>
                <a:ea typeface="Cambria" panose="02040503050406030204" pitchFamily="18" charset="0"/>
                <a:cs typeface="Cambria" panose="02040503050406030204" pitchFamily="18" charset="0"/>
              </a:endParaRPr>
            </a:p>
          </p:txBody>
        </p:sp>
      </p:grpSp>
    </p:spTree>
    <p:extLst>
      <p:ext uri="{BB962C8B-B14F-4D97-AF65-F5344CB8AC3E}">
        <p14:creationId xmlns:p14="http://schemas.microsoft.com/office/powerpoint/2010/main" val="80991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0</TotalTime>
  <Words>1311</Words>
  <Application>Microsoft Office PowerPoint</Application>
  <PresentationFormat>Widescreen</PresentationFormat>
  <Paragraphs>123</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Cambria</vt:lpstr>
      <vt:lpstr>Wingdings</vt:lpstr>
      <vt:lpstr>DD</vt:lpstr>
      <vt:lpstr>Game with Punctuation Marks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44</cp:revision>
  <dcterms:created xsi:type="dcterms:W3CDTF">2020-08-28T09:38:22Z</dcterms:created>
  <dcterms:modified xsi:type="dcterms:W3CDTF">2022-02-27T12:52:27Z</dcterms:modified>
</cp:coreProperties>
</file>