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4" r:id="rId3"/>
    <p:sldId id="262"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58" autoAdjust="0"/>
  </p:normalViewPr>
  <p:slideViewPr>
    <p:cSldViewPr>
      <p:cViewPr varScale="1">
        <p:scale>
          <a:sx n="39" d="100"/>
          <a:sy n="39" d="100"/>
        </p:scale>
        <p:origin x="1616" y="4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3/4/2022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US" sz="1200" b="0" i="0" u="none" strike="noStrike" kern="1200" dirty="0">
              <a:solidFill>
                <a:schemeClr val="tx1"/>
              </a:solidFill>
              <a:latin typeface="+mn-lt"/>
              <a:ea typeface="+mn-ea"/>
              <a:cs typeface="+mn-cs"/>
            </a:endParaRPr>
          </a:p>
          <a:p>
            <a:pPr rtl="0"/>
            <a:r>
              <a:rPr lang="en-US" sz="1200" b="0" i="0" u="none" strike="noStrike" kern="1200" dirty="0">
                <a:solidFill>
                  <a:schemeClr val="tx1"/>
                </a:solidFill>
                <a:latin typeface="+mn-lt"/>
                <a:ea typeface="+mn-ea"/>
                <a:cs typeface="+mn-cs"/>
              </a:rPr>
              <a:t>NA</a:t>
            </a:r>
            <a:endParaRPr lang="en-IN" sz="1200" b="0" i="0" u="none" strike="noStrike" kern="1200" dirty="0">
              <a:solidFill>
                <a:schemeClr val="tx1"/>
              </a:solidFill>
              <a:latin typeface="+mn-lt"/>
              <a:ea typeface="+mn-ea"/>
              <a:cs typeface="+mn-cs"/>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extLst>
      <p:ext uri="{BB962C8B-B14F-4D97-AF65-F5344CB8AC3E}">
        <p14:creationId xmlns:p14="http://schemas.microsoft.com/office/powerpoint/2010/main" val="1282351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US" sz="1200" b="0" i="0" u="none" strike="noStrike" kern="1200" dirty="0">
              <a:solidFill>
                <a:schemeClr val="tx1"/>
              </a:solidFill>
              <a:latin typeface="+mn-lt"/>
              <a:ea typeface="+mn-ea"/>
              <a:cs typeface="+mn-cs"/>
            </a:endParaRPr>
          </a:p>
          <a:p>
            <a:pPr rtl="0"/>
            <a:r>
              <a:rPr lang="en-US" sz="1200" b="0" i="0" u="none" strike="noStrike" kern="1200" dirty="0">
                <a:solidFill>
                  <a:schemeClr val="tx1"/>
                </a:solidFill>
                <a:latin typeface="+mn-lt"/>
                <a:ea typeface="+mn-ea"/>
                <a:cs typeface="+mn-cs"/>
              </a:rPr>
              <a:t>NA</a:t>
            </a:r>
            <a:endParaRPr lang="en-IN" sz="1200" b="0" i="0" u="none" strike="noStrike" kern="1200" dirty="0">
              <a:solidFill>
                <a:schemeClr val="tx1"/>
              </a:solidFill>
              <a:latin typeface="+mn-lt"/>
              <a:ea typeface="+mn-ea"/>
              <a:cs typeface="+mn-cs"/>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2399580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0000" lnSpcReduction="20000"/>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rtl="0"/>
            <a:endParaRPr lang="en-US"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12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HE</a:t>
            </a:r>
            <a:r>
              <a:rPr lang="en-IN" sz="1200" b="1" baseline="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 </a:t>
            </a:r>
            <a:r>
              <a:rPr lang="en-IN" sz="1200" b="0" baseline="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a:t>
            </a:r>
          </a:p>
          <a:p>
            <a:endParaRPr lang="en-IN" sz="1200" kern="1200" dirty="0">
              <a:solidFill>
                <a:schemeClr val="tx1"/>
              </a:solidFill>
              <a:effectLst/>
              <a:latin typeface="+mn-lt"/>
              <a:ea typeface="+mn-ea"/>
              <a:cs typeface="+mn-cs"/>
            </a:endParaRPr>
          </a:p>
          <a:p>
            <a:r>
              <a:rPr lang="en-IN" sz="1200" kern="1200" dirty="0">
                <a:solidFill>
                  <a:schemeClr val="tx1"/>
                </a:solidFill>
                <a:effectLst/>
                <a:latin typeface="+mn-lt"/>
                <a:ea typeface="+mn-ea"/>
                <a:cs typeface="+mn-cs"/>
              </a:rPr>
              <a:t>Teacher‌ ‌calls‌ ‌out‌ ‌a‌ ‌student,‌ ‌a‌ ‌boy,‌ ‌and‌ ‌asks‌ ‌him‌ ‌to‌ ‌sit‌ ‌on‌ ‌the‌ ‌chair.‌ ‌</a:t>
            </a:r>
          </a:p>
          <a:p>
            <a:r>
              <a:rPr lang="en-IN" sz="1200" kern="1200" dirty="0">
                <a:solidFill>
                  <a:schemeClr val="tx1"/>
                </a:solidFill>
                <a:effectLst/>
                <a:latin typeface="+mn-lt"/>
                <a:ea typeface="+mn-ea"/>
                <a:cs typeface="+mn-cs"/>
              </a:rPr>
              <a:t>Teacher:‌ ‌Who‌ ‌is‌ ‌sitting‌ ‌on‌ ‌my‌ ‌chair?‌ ‌</a:t>
            </a:r>
          </a:p>
          <a:p>
            <a:r>
              <a:rPr lang="en-IN" sz="1200" kern="1200" dirty="0">
                <a:solidFill>
                  <a:schemeClr val="tx1"/>
                </a:solidFill>
                <a:effectLst/>
                <a:latin typeface="+mn-lt"/>
                <a:ea typeface="+mn-ea"/>
                <a:cs typeface="+mn-cs"/>
              </a:rPr>
              <a:t>Students:‌ ‌Vinod‌ ‌is‌ ‌sitting.‌ ‌</a:t>
            </a:r>
          </a:p>
          <a:p>
            <a:r>
              <a:rPr lang="en-IN" sz="1200" kern="1200" dirty="0">
                <a:solidFill>
                  <a:schemeClr val="tx1"/>
                </a:solidFill>
                <a:effectLst/>
                <a:latin typeface="+mn-lt"/>
                <a:ea typeface="+mn-ea"/>
                <a:cs typeface="+mn-cs"/>
              </a:rPr>
              <a:t>Teacher:‌ ‌(Pointing‌ the ‌ child ‌ ‌says ….) </a:t>
            </a:r>
            <a:r>
              <a:rPr lang="en-IN" sz="1200" b="1" kern="1200" dirty="0">
                <a:solidFill>
                  <a:schemeClr val="tx1"/>
                </a:solidFill>
                <a:effectLst/>
                <a:latin typeface="+mn-lt"/>
                <a:ea typeface="+mn-ea"/>
                <a:cs typeface="+mn-cs"/>
              </a:rPr>
              <a:t>He‌ ‌‌</a:t>
            </a:r>
            <a:r>
              <a:rPr lang="en-IN" sz="1200" kern="1200" dirty="0">
                <a:solidFill>
                  <a:schemeClr val="tx1"/>
                </a:solidFill>
                <a:effectLst/>
                <a:latin typeface="+mn-lt"/>
                <a:ea typeface="+mn-ea"/>
                <a:cs typeface="+mn-cs"/>
              </a:rPr>
              <a:t>is‌ ‌sitting‌ ‌on‌ ‌my‌ ‌chair.</a:t>
            </a:r>
          </a:p>
          <a:p>
            <a:endParaRPr lang="en-IN" sz="1200" b="0" baseline="0"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12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She</a:t>
            </a:r>
            <a:r>
              <a:rPr lang="en-IN" sz="1200" b="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p>
          <a:p>
            <a:endParaRPr lang="en-IN" sz="1200" b="1" kern="1200" dirty="0">
              <a:solidFill>
                <a:schemeClr val="tx1"/>
              </a:solidFill>
              <a:effectLst/>
              <a:latin typeface="+mn-lt"/>
              <a:ea typeface="+mn-ea"/>
              <a:cs typeface="+mn-cs"/>
            </a:endParaRPr>
          </a:p>
          <a:p>
            <a:r>
              <a:rPr lang="en-IN" sz="1200" b="1" kern="1200" dirty="0">
                <a:solidFill>
                  <a:schemeClr val="tx1"/>
                </a:solidFill>
                <a:effectLst/>
                <a:latin typeface="+mn-lt"/>
                <a:ea typeface="+mn-ea"/>
                <a:cs typeface="+mn-cs"/>
              </a:rPr>
              <a:t>‌‌</a:t>
            </a:r>
            <a:r>
              <a:rPr lang="en-IN" sz="1200" kern="1200" dirty="0">
                <a:solidFill>
                  <a:schemeClr val="tx1"/>
                </a:solidFill>
                <a:effectLst/>
                <a:latin typeface="+mn-lt"/>
                <a:ea typeface="+mn-ea"/>
                <a:cs typeface="+mn-cs"/>
              </a:rPr>
              <a:t>Asks‌ ‌another‌ girl ‌to‌ ‌sit‌ ‌on‌ ‌the‌ ‌chair.‌ ‌</a:t>
            </a:r>
          </a:p>
          <a:p>
            <a:r>
              <a:rPr lang="en-IN" sz="1200" kern="1200" dirty="0">
                <a:solidFill>
                  <a:schemeClr val="tx1"/>
                </a:solidFill>
                <a:effectLst/>
                <a:latin typeface="+mn-lt"/>
                <a:ea typeface="+mn-ea"/>
                <a:cs typeface="+mn-cs"/>
              </a:rPr>
              <a:t>Teacher:‌ ‌Who‌ ‌is‌ ‌sitting‌ ‌on‌ ‌my‌ ‌chair?‌ ‌</a:t>
            </a:r>
          </a:p>
          <a:p>
            <a:r>
              <a:rPr lang="en-IN" sz="1200" kern="1200" dirty="0">
                <a:solidFill>
                  <a:schemeClr val="tx1"/>
                </a:solidFill>
                <a:effectLst/>
                <a:latin typeface="+mn-lt"/>
                <a:ea typeface="+mn-ea"/>
                <a:cs typeface="+mn-cs"/>
              </a:rPr>
              <a:t>Student:‌ ‌(‌ ‌Some‌ ‌of‌ ‌them‌ ‌may‌ ‌say‌ ‌the‌ ‌student’s‌ ‌name‌ ‌and‌ ‌some‌ ‌of‌ ‌them‌ ‌may‌ ‌say‌ ‌‌</a:t>
            </a:r>
            <a:r>
              <a:rPr lang="en-IN" sz="1200" b="1" kern="1200" dirty="0">
                <a:solidFill>
                  <a:schemeClr val="tx1"/>
                </a:solidFill>
                <a:effectLst/>
                <a:latin typeface="+mn-lt"/>
                <a:ea typeface="+mn-ea"/>
                <a:cs typeface="+mn-cs"/>
              </a:rPr>
              <a:t>she)‌ ‌</a:t>
            </a:r>
            <a:endParaRPr lang="en-IN" sz="1200" kern="1200" dirty="0">
              <a:solidFill>
                <a:schemeClr val="tx1"/>
              </a:solidFill>
              <a:effectLst/>
              <a:latin typeface="+mn-lt"/>
              <a:ea typeface="+mn-ea"/>
              <a:cs typeface="+mn-cs"/>
            </a:endParaRPr>
          </a:p>
          <a:p>
            <a:r>
              <a:rPr lang="en-IN" sz="1200" b="1" kern="1200" dirty="0">
                <a:solidFill>
                  <a:schemeClr val="tx1"/>
                </a:solidFill>
                <a:effectLst/>
                <a:latin typeface="+mn-lt"/>
                <a:ea typeface="+mn-ea"/>
                <a:cs typeface="+mn-cs"/>
              </a:rPr>
              <a:t>Sandhya/She‌ ‌</a:t>
            </a:r>
            <a:r>
              <a:rPr lang="en-IN" sz="1200" kern="1200" dirty="0">
                <a:solidFill>
                  <a:schemeClr val="tx1"/>
                </a:solidFill>
                <a:effectLst/>
                <a:latin typeface="+mn-lt"/>
                <a:ea typeface="+mn-ea"/>
                <a:cs typeface="+mn-cs"/>
              </a:rPr>
              <a:t> ‌is‌ ‌sitting.‌ ‌</a:t>
            </a:r>
          </a:p>
          <a:p>
            <a:r>
              <a:rPr lang="en-IN" sz="1200" kern="1200" dirty="0">
                <a:solidFill>
                  <a:schemeClr val="tx1"/>
                </a:solidFill>
                <a:effectLst/>
                <a:latin typeface="+mn-lt"/>
                <a:ea typeface="+mn-ea"/>
                <a:cs typeface="+mn-cs"/>
              </a:rPr>
              <a:t>Teacher:‌ ‌‌</a:t>
            </a:r>
            <a:r>
              <a:rPr lang="en-IN" sz="1200" b="1" kern="1200" dirty="0">
                <a:solidFill>
                  <a:schemeClr val="tx1"/>
                </a:solidFill>
                <a:effectLst/>
                <a:latin typeface="+mn-lt"/>
                <a:ea typeface="+mn-ea"/>
                <a:cs typeface="+mn-cs"/>
              </a:rPr>
              <a:t>She‌ ‌‌</a:t>
            </a:r>
            <a:r>
              <a:rPr lang="en-IN" sz="1200" kern="1200" dirty="0">
                <a:solidFill>
                  <a:schemeClr val="tx1"/>
                </a:solidFill>
                <a:effectLst/>
                <a:latin typeface="+mn-lt"/>
                <a:ea typeface="+mn-ea"/>
                <a:cs typeface="+mn-cs"/>
              </a:rPr>
              <a:t>is‌ ‌sitting‌ ‌on‌ ‌my‌ ‌chair.‌ ‌</a:t>
            </a:r>
          </a:p>
          <a:p>
            <a:endParaRPr lang="en-IN" sz="1200" b="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12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IT </a:t>
            </a:r>
            <a:r>
              <a:rPr lang="en-IN" sz="1200" b="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t>
            </a:r>
            <a:r>
              <a:rPr lang="en-IN" sz="1200" b="0" baseline="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sz="1200" b="1" dirty="0">
              <a:solidFill>
                <a:schemeClr val="accent1">
                  <a:lumMod val="75000"/>
                </a:schemeClr>
              </a:solidFill>
              <a:latin typeface="Calibri" panose="020F0502020204030204" pitchFamily="34" charset="0"/>
              <a:cs typeface="Calibri" panose="020F0502020204030204" pitchFamily="34" charset="0"/>
            </a:endParaRPr>
          </a:p>
          <a:p>
            <a:r>
              <a:rPr lang="en-IN" sz="1200" kern="1200" dirty="0">
                <a:solidFill>
                  <a:schemeClr val="tx1"/>
                </a:solidFill>
                <a:effectLst/>
                <a:latin typeface="+mn-lt"/>
                <a:ea typeface="+mn-ea"/>
                <a:cs typeface="+mn-cs"/>
              </a:rPr>
              <a:t>An‌ ‌object‌ ‌like‌ ‌a‌ ‌book‌ ‌or‌ ‌a‌ ‌bag‌ ‌is‌ ‌placed‌ ‌on‌ ‌the‌ ‌chair.‌ ‌</a:t>
            </a:r>
          </a:p>
          <a:p>
            <a:r>
              <a:rPr lang="en-IN" sz="1200" kern="1200" dirty="0">
                <a:solidFill>
                  <a:schemeClr val="tx1"/>
                </a:solidFill>
                <a:effectLst/>
                <a:latin typeface="+mn-lt"/>
                <a:ea typeface="+mn-ea"/>
                <a:cs typeface="+mn-cs"/>
              </a:rPr>
              <a:t>Teacher:‌ ‌Where‌ ‌is‌ ‌the‌ ‌book?‌ ‌</a:t>
            </a:r>
          </a:p>
          <a:p>
            <a:r>
              <a:rPr lang="en-IN" sz="1200" kern="1200" dirty="0">
                <a:solidFill>
                  <a:schemeClr val="tx1"/>
                </a:solidFill>
                <a:effectLst/>
                <a:latin typeface="+mn-lt"/>
                <a:ea typeface="+mn-ea"/>
                <a:cs typeface="+mn-cs"/>
              </a:rPr>
              <a:t>Students:‌ ‌The‌ ‌book‌ ‌is‌ ‌on‌ ‌the‌ ‌chair.‌ ‌</a:t>
            </a:r>
          </a:p>
          <a:p>
            <a:r>
              <a:rPr lang="en-IN" sz="1200" kern="1200" dirty="0">
                <a:solidFill>
                  <a:schemeClr val="tx1"/>
                </a:solidFill>
                <a:effectLst/>
                <a:latin typeface="+mn-lt"/>
                <a:ea typeface="+mn-ea"/>
                <a:cs typeface="+mn-cs"/>
              </a:rPr>
              <a:t>Teacher:‌ ‌‌</a:t>
            </a:r>
            <a:r>
              <a:rPr lang="en-IN" sz="1200" b="1" kern="1200" dirty="0">
                <a:solidFill>
                  <a:schemeClr val="tx1"/>
                </a:solidFill>
                <a:effectLst/>
                <a:latin typeface="+mn-lt"/>
                <a:ea typeface="+mn-ea"/>
                <a:cs typeface="+mn-cs"/>
              </a:rPr>
              <a:t>It‌ ‌‌</a:t>
            </a:r>
            <a:r>
              <a:rPr lang="en-IN" sz="1200" kern="1200" dirty="0">
                <a:solidFill>
                  <a:schemeClr val="tx1"/>
                </a:solidFill>
                <a:effectLst/>
                <a:latin typeface="+mn-lt"/>
                <a:ea typeface="+mn-ea"/>
                <a:cs typeface="+mn-cs"/>
              </a:rPr>
              <a:t>is‌ ‌on‌ ‌the‌ ‌chair.‌ ‌</a:t>
            </a:r>
            <a:endParaRPr lang="en-IN" sz="1200"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1200" b="1"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THEY</a:t>
            </a:r>
            <a:r>
              <a:rPr lang="en-IN" sz="1200" b="0"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a:t>
            </a:r>
          </a:p>
          <a:p>
            <a:endParaRPr lang="en-US" sz="1200" b="1" kern="1200" dirty="0">
              <a:solidFill>
                <a:schemeClr val="tx1"/>
              </a:solidFill>
              <a:effectLst/>
              <a:latin typeface="+mn-lt"/>
              <a:ea typeface="+mn-ea"/>
              <a:cs typeface="+mn-cs"/>
            </a:endParaRPr>
          </a:p>
          <a:p>
            <a:r>
              <a:rPr lang="en-IN" sz="1200" kern="1200" dirty="0">
                <a:solidFill>
                  <a:schemeClr val="tx1"/>
                </a:solidFill>
                <a:effectLst/>
                <a:latin typeface="+mn-lt"/>
                <a:ea typeface="+mn-ea"/>
                <a:cs typeface="+mn-cs"/>
              </a:rPr>
              <a:t>This‌ ‌time‌ ‌more‌ ‌than‌ ‌one‌ ‌child‌ ‌is‌ ‌made‌ ‌to‌ ‌sit‌ ‌on‌ ‌the‌ ‌chair.‌ ‌</a:t>
            </a:r>
          </a:p>
          <a:p>
            <a:r>
              <a:rPr lang="en-IN" sz="1200" kern="1200" dirty="0">
                <a:solidFill>
                  <a:schemeClr val="tx1"/>
                </a:solidFill>
                <a:effectLst/>
                <a:latin typeface="+mn-lt"/>
                <a:ea typeface="+mn-ea"/>
                <a:cs typeface="+mn-cs"/>
              </a:rPr>
              <a:t>Teacher:‌ ‌Who‌ ‌is‌ ‌sitting‌ ‌on‌ ‌my‌ ‌chair?‌ ‌</a:t>
            </a:r>
          </a:p>
          <a:p>
            <a:r>
              <a:rPr lang="en-IN" sz="1200" kern="1200" dirty="0">
                <a:solidFill>
                  <a:schemeClr val="tx1"/>
                </a:solidFill>
                <a:effectLst/>
                <a:latin typeface="+mn-lt"/>
                <a:ea typeface="+mn-ea"/>
                <a:cs typeface="+mn-cs"/>
              </a:rPr>
              <a:t>Students:‌ ‌Raju,‌ ‌Vinod‌ ‌and‌ ‌</a:t>
            </a:r>
            <a:r>
              <a:rPr lang="en-IN" sz="1200" kern="1200" dirty="0" err="1">
                <a:solidFill>
                  <a:schemeClr val="tx1"/>
                </a:solidFill>
                <a:effectLst/>
                <a:latin typeface="+mn-lt"/>
                <a:ea typeface="+mn-ea"/>
                <a:cs typeface="+mn-cs"/>
              </a:rPr>
              <a:t>Komal</a:t>
            </a:r>
            <a:r>
              <a:rPr lang="en-IN" sz="1200" kern="1200" dirty="0">
                <a:solidFill>
                  <a:schemeClr val="tx1"/>
                </a:solidFill>
                <a:effectLst/>
                <a:latin typeface="+mn-lt"/>
                <a:ea typeface="+mn-ea"/>
                <a:cs typeface="+mn-cs"/>
              </a:rPr>
              <a:t>‌ ‌are‌ ‌sitting.‌ ‌</a:t>
            </a:r>
          </a:p>
          <a:p>
            <a:r>
              <a:rPr lang="en-IN" sz="1200" kern="1200" dirty="0">
                <a:solidFill>
                  <a:schemeClr val="tx1"/>
                </a:solidFill>
                <a:effectLst/>
                <a:latin typeface="+mn-lt"/>
                <a:ea typeface="+mn-ea"/>
                <a:cs typeface="+mn-cs"/>
              </a:rPr>
              <a:t>Teacher:‌ ‌‌</a:t>
            </a:r>
            <a:r>
              <a:rPr lang="en-IN" sz="1200" b="1" kern="1200" dirty="0">
                <a:solidFill>
                  <a:schemeClr val="tx1"/>
                </a:solidFill>
                <a:effectLst/>
                <a:latin typeface="+mn-lt"/>
                <a:ea typeface="+mn-ea"/>
                <a:cs typeface="+mn-cs"/>
              </a:rPr>
              <a:t>They‌ ‌‌</a:t>
            </a:r>
            <a:r>
              <a:rPr lang="en-IN" sz="1200" kern="1200" dirty="0">
                <a:solidFill>
                  <a:schemeClr val="tx1"/>
                </a:solidFill>
                <a:effectLst/>
                <a:latin typeface="+mn-lt"/>
                <a:ea typeface="+mn-ea"/>
                <a:cs typeface="+mn-cs"/>
              </a:rPr>
              <a:t>are‌ ‌sitting‌ ‌on‌ ‌my‌ ‌chair.‌ ‌</a:t>
            </a:r>
          </a:p>
          <a:p>
            <a:endParaRPr lang="en-IN"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12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We</a:t>
            </a:r>
            <a:r>
              <a:rPr lang="en-IN" sz="1200" b="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t>
            </a:r>
            <a:endParaRPr lang="en-US" sz="1200" b="1" dirty="0">
              <a:solidFill>
                <a:srgbClr val="7030A0"/>
              </a:solidFill>
              <a:latin typeface="Calibri" panose="020F0502020204030204" pitchFamily="34" charset="0"/>
              <a:cs typeface="Calibri" panose="020F0502020204030204" pitchFamily="34" charset="0"/>
            </a:endParaRPr>
          </a:p>
          <a:p>
            <a:pPr rtl="0"/>
            <a:endParaRPr lang="en-IN" b="0" dirty="0"/>
          </a:p>
          <a:p>
            <a:r>
              <a:rPr lang="en-IN" sz="1200" b="1" kern="1200" dirty="0">
                <a:solidFill>
                  <a:schemeClr val="tx1"/>
                </a:solidFill>
                <a:effectLst/>
                <a:latin typeface="+mn-lt"/>
                <a:ea typeface="+mn-ea"/>
                <a:cs typeface="+mn-cs"/>
              </a:rPr>
              <a:t>‌‌</a:t>
            </a:r>
            <a:r>
              <a:rPr lang="en-IN" sz="1200" kern="1200" dirty="0">
                <a:solidFill>
                  <a:schemeClr val="tx1"/>
                </a:solidFill>
                <a:effectLst/>
                <a:latin typeface="+mn-lt"/>
                <a:ea typeface="+mn-ea"/>
                <a:cs typeface="+mn-cs"/>
              </a:rPr>
              <a:t>This‌ ‌time‌ ‌the‌ ‌teacher‌ ‌along‌ ‌with‌ ‌another‌ ‌student‌ ‌sits‌ ‌on‌ ‌the‌ ‌chair.‌ ‌ ‌</a:t>
            </a:r>
          </a:p>
          <a:p>
            <a:r>
              <a:rPr lang="en-IN" sz="1200" kern="1200" dirty="0">
                <a:solidFill>
                  <a:schemeClr val="tx1"/>
                </a:solidFill>
                <a:effectLst/>
                <a:latin typeface="+mn-lt"/>
                <a:ea typeface="+mn-ea"/>
                <a:cs typeface="+mn-cs"/>
              </a:rPr>
              <a:t>Teacher:‌ ‌Who‌ ‌is‌ ‌sitting‌ ‌on‌ ‌my‌ ‌chair?‌ ‌</a:t>
            </a:r>
          </a:p>
          <a:p>
            <a:r>
              <a:rPr lang="en-IN" sz="1200" kern="1200" dirty="0">
                <a:solidFill>
                  <a:schemeClr val="tx1"/>
                </a:solidFill>
                <a:effectLst/>
                <a:latin typeface="+mn-lt"/>
                <a:ea typeface="+mn-ea"/>
                <a:cs typeface="+mn-cs"/>
              </a:rPr>
              <a:t>Students:‌ ‌Teacher‌ ‌and‌ ‌Rahul‌ ‌are‌ ‌sitting.‌ ‌</a:t>
            </a:r>
          </a:p>
          <a:p>
            <a:r>
              <a:rPr lang="en-IN" sz="1200" kern="1200" dirty="0">
                <a:solidFill>
                  <a:schemeClr val="tx1"/>
                </a:solidFill>
                <a:effectLst/>
                <a:latin typeface="+mn-lt"/>
                <a:ea typeface="+mn-ea"/>
                <a:cs typeface="+mn-cs"/>
              </a:rPr>
              <a:t>Teacher:‌ ‌</a:t>
            </a:r>
            <a:r>
              <a:rPr lang="en-IN" sz="1200" b="1" kern="1200" dirty="0">
                <a:solidFill>
                  <a:schemeClr val="tx1"/>
                </a:solidFill>
                <a:effectLst/>
                <a:latin typeface="+mn-lt"/>
                <a:ea typeface="+mn-ea"/>
                <a:cs typeface="+mn-cs"/>
              </a:rPr>
              <a:t>We</a:t>
            </a:r>
            <a:r>
              <a:rPr lang="en-IN" sz="1200" kern="1200" dirty="0">
                <a:solidFill>
                  <a:schemeClr val="tx1"/>
                </a:solidFill>
                <a:effectLst/>
                <a:latin typeface="+mn-lt"/>
                <a:ea typeface="+mn-ea"/>
                <a:cs typeface="+mn-cs"/>
              </a:rPr>
              <a:t>‌ ‌are‌ ‌sitting‌ ‌on‌ ‌my‌ ‌chair.‌ ‌</a:t>
            </a:r>
          </a:p>
          <a:p>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1465868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432" y="2276872"/>
            <a:ext cx="10363200" cy="1607322"/>
          </a:xfrm>
        </p:spPr>
        <p:style>
          <a:lnRef idx="1">
            <a:schemeClr val="accent1"/>
          </a:lnRef>
          <a:fillRef idx="2">
            <a:schemeClr val="accent1"/>
          </a:fillRef>
          <a:effectRef idx="1">
            <a:schemeClr val="accent1"/>
          </a:effectRef>
          <a:fontRef idx="minor">
            <a:schemeClr val="dk1"/>
          </a:fontRef>
        </p:style>
        <p:txBody>
          <a:bodyPr/>
          <a:lstStyle/>
          <a:p>
            <a:r>
              <a:rPr lang="en-IN" dirty="0"/>
              <a:t>Fun with Pronouns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075F1DC-6CBD-408B-851C-582B3B64A614}"/>
              </a:ext>
            </a:extLst>
          </p:cNvPr>
          <p:cNvGrpSpPr/>
          <p:nvPr/>
        </p:nvGrpSpPr>
        <p:grpSpPr>
          <a:xfrm rot="10800000">
            <a:off x="543647" y="2204866"/>
            <a:ext cx="1968386" cy="3384378"/>
            <a:chOff x="503547" y="2275658"/>
            <a:chExt cx="2232249" cy="4037394"/>
          </a:xfrm>
        </p:grpSpPr>
        <p:grpSp>
          <p:nvGrpSpPr>
            <p:cNvPr id="3" name="Group 2">
              <a:extLst>
                <a:ext uri="{FF2B5EF4-FFF2-40B4-BE49-F238E27FC236}">
                  <a16:creationId xmlns:a16="http://schemas.microsoft.com/office/drawing/2014/main" id="{6830194F-7C3A-4572-97A8-9505B0563167}"/>
                </a:ext>
              </a:extLst>
            </p:cNvPr>
            <p:cNvGrpSpPr/>
            <p:nvPr/>
          </p:nvGrpSpPr>
          <p:grpSpPr>
            <a:xfrm>
              <a:off x="503547" y="2275658"/>
              <a:ext cx="2232249" cy="3974715"/>
              <a:chOff x="503547" y="2296206"/>
              <a:chExt cx="2232249" cy="3974715"/>
            </a:xfrm>
          </p:grpSpPr>
          <p:grpSp>
            <p:nvGrpSpPr>
              <p:cNvPr id="5" name="Group 4">
                <a:extLst>
                  <a:ext uri="{FF2B5EF4-FFF2-40B4-BE49-F238E27FC236}">
                    <a16:creationId xmlns:a16="http://schemas.microsoft.com/office/drawing/2014/main" id="{2A8011FA-B4E0-4F62-89D2-B0C536C406BA}"/>
                  </a:ext>
                </a:extLst>
              </p:cNvPr>
              <p:cNvGrpSpPr/>
              <p:nvPr/>
            </p:nvGrpSpPr>
            <p:grpSpPr>
              <a:xfrm>
                <a:off x="503547" y="2296206"/>
                <a:ext cx="2232249" cy="3697436"/>
                <a:chOff x="503547" y="2296206"/>
                <a:chExt cx="2232249" cy="3697436"/>
              </a:xfrm>
            </p:grpSpPr>
            <p:sp>
              <p:nvSpPr>
                <p:cNvPr id="7" name="Flowchart: Off-page Connector 6">
                  <a:extLst>
                    <a:ext uri="{FF2B5EF4-FFF2-40B4-BE49-F238E27FC236}">
                      <a16:creationId xmlns:a16="http://schemas.microsoft.com/office/drawing/2014/main" id="{2EB7A027-94A9-47FC-AAAD-CC899D514589}"/>
                    </a:ext>
                  </a:extLst>
                </p:cNvPr>
                <p:cNvSpPr/>
                <p:nvPr/>
              </p:nvSpPr>
              <p:spPr>
                <a:xfrm rot="10800000">
                  <a:off x="503548" y="2296206"/>
                  <a:ext cx="2232248" cy="3697436"/>
                </a:xfrm>
                <a:prstGeom prst="flowChartOffpageConnector">
                  <a:avLst/>
                </a:prstGeom>
                <a:solidFill>
                  <a:srgbClr val="00A200"/>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a:p>
              </p:txBody>
            </p:sp>
            <p:sp>
              <p:nvSpPr>
                <p:cNvPr id="8" name="Flowchart: Off-page Connector 7">
                  <a:extLst>
                    <a:ext uri="{FF2B5EF4-FFF2-40B4-BE49-F238E27FC236}">
                      <a16:creationId xmlns:a16="http://schemas.microsoft.com/office/drawing/2014/main" id="{BEEE8C9F-13E4-4AC0-AE61-4F8301EC3414}"/>
                    </a:ext>
                  </a:extLst>
                </p:cNvPr>
                <p:cNvSpPr/>
                <p:nvPr/>
              </p:nvSpPr>
              <p:spPr>
                <a:xfrm rot="10800000">
                  <a:off x="503547" y="2625890"/>
                  <a:ext cx="2232248" cy="3179374"/>
                </a:xfrm>
                <a:prstGeom prst="flowChartOffpageConnector">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a:t>Pronouns‌ ‌are‌ ‌words‌ ‌used‌      ‌instead‌ ‌of‌ ‌ nouns</a:t>
                  </a:r>
                </a:p>
              </p:txBody>
            </p:sp>
          </p:grpSp>
          <p:sp>
            <p:nvSpPr>
              <p:cNvPr id="6" name="Oval 5">
                <a:extLst>
                  <a:ext uri="{FF2B5EF4-FFF2-40B4-BE49-F238E27FC236}">
                    <a16:creationId xmlns:a16="http://schemas.microsoft.com/office/drawing/2014/main" id="{FABB9A30-E63A-4315-AE35-ACEEC91D7D90}"/>
                  </a:ext>
                </a:extLst>
              </p:cNvPr>
              <p:cNvSpPr/>
              <p:nvPr/>
            </p:nvSpPr>
            <p:spPr>
              <a:xfrm>
                <a:off x="1295634" y="5716363"/>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4" name="Oval 3">
              <a:extLst>
                <a:ext uri="{FF2B5EF4-FFF2-40B4-BE49-F238E27FC236}">
                  <a16:creationId xmlns:a16="http://schemas.microsoft.com/office/drawing/2014/main" id="{281CF3D8-5BF7-44BC-A452-40AE9B2E4A47}"/>
                </a:ext>
              </a:extLst>
            </p:cNvPr>
            <p:cNvSpPr/>
            <p:nvPr/>
          </p:nvSpPr>
          <p:spPr>
            <a:xfrm>
              <a:off x="1349640" y="5745669"/>
              <a:ext cx="540060" cy="567383"/>
            </a:xfrm>
            <a:prstGeom prst="ellipse">
              <a:avLst/>
            </a:prstGeom>
            <a:solidFill>
              <a:schemeClr val="bg1"/>
            </a:solidFill>
            <a:ln w="76200">
              <a:solidFill>
                <a:srgbClr val="00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grpSp>
        <p:nvGrpSpPr>
          <p:cNvPr id="9" name="Group 8">
            <a:extLst>
              <a:ext uri="{FF2B5EF4-FFF2-40B4-BE49-F238E27FC236}">
                <a16:creationId xmlns:a16="http://schemas.microsoft.com/office/drawing/2014/main" id="{39CB6DB2-4321-4BA6-BBF6-5587D5732EFB}"/>
              </a:ext>
            </a:extLst>
          </p:cNvPr>
          <p:cNvGrpSpPr/>
          <p:nvPr/>
        </p:nvGrpSpPr>
        <p:grpSpPr>
          <a:xfrm rot="10800000">
            <a:off x="5097526" y="2204866"/>
            <a:ext cx="2006651" cy="3371355"/>
            <a:chOff x="3455872" y="2296206"/>
            <a:chExt cx="2232251" cy="4027120"/>
          </a:xfrm>
        </p:grpSpPr>
        <p:grpSp>
          <p:nvGrpSpPr>
            <p:cNvPr id="10" name="Group 9">
              <a:extLst>
                <a:ext uri="{FF2B5EF4-FFF2-40B4-BE49-F238E27FC236}">
                  <a16:creationId xmlns:a16="http://schemas.microsoft.com/office/drawing/2014/main" id="{B12C1D57-4750-446C-B66D-D4D7393EB773}"/>
                </a:ext>
              </a:extLst>
            </p:cNvPr>
            <p:cNvGrpSpPr/>
            <p:nvPr/>
          </p:nvGrpSpPr>
          <p:grpSpPr>
            <a:xfrm>
              <a:off x="3455872" y="2296206"/>
              <a:ext cx="2232251" cy="3974715"/>
              <a:chOff x="3455872" y="2296206"/>
              <a:chExt cx="2232251" cy="3974715"/>
            </a:xfrm>
          </p:grpSpPr>
          <p:grpSp>
            <p:nvGrpSpPr>
              <p:cNvPr id="12" name="Group 11">
                <a:extLst>
                  <a:ext uri="{FF2B5EF4-FFF2-40B4-BE49-F238E27FC236}">
                    <a16:creationId xmlns:a16="http://schemas.microsoft.com/office/drawing/2014/main" id="{6F7FC18E-D5B8-488A-B047-29D7E720476A}"/>
                  </a:ext>
                </a:extLst>
              </p:cNvPr>
              <p:cNvGrpSpPr/>
              <p:nvPr/>
            </p:nvGrpSpPr>
            <p:grpSpPr>
              <a:xfrm>
                <a:off x="3455872" y="2296206"/>
                <a:ext cx="2232251" cy="3697436"/>
                <a:chOff x="3455872" y="2296206"/>
                <a:chExt cx="2232251" cy="3697436"/>
              </a:xfrm>
            </p:grpSpPr>
            <p:sp>
              <p:nvSpPr>
                <p:cNvPr id="14" name="Flowchart: Off-page Connector 13">
                  <a:extLst>
                    <a:ext uri="{FF2B5EF4-FFF2-40B4-BE49-F238E27FC236}">
                      <a16:creationId xmlns:a16="http://schemas.microsoft.com/office/drawing/2014/main" id="{7B8B8CBE-7CCF-4CFE-BDD8-0EC60C95D37F}"/>
                    </a:ext>
                  </a:extLst>
                </p:cNvPr>
                <p:cNvSpPr/>
                <p:nvPr/>
              </p:nvSpPr>
              <p:spPr>
                <a:xfrm rot="10800000">
                  <a:off x="3455875" y="2296206"/>
                  <a:ext cx="2232248" cy="3697436"/>
                </a:xfrm>
                <a:prstGeom prst="flowChartOffpageConnector">
                  <a:avLst/>
                </a:prstGeom>
                <a:gradFill flip="none" rotWithShape="1">
                  <a:gsLst>
                    <a:gs pos="0">
                      <a:srgbClr val="B51593">
                        <a:shade val="30000"/>
                        <a:satMod val="115000"/>
                      </a:srgbClr>
                    </a:gs>
                    <a:gs pos="50000">
                      <a:srgbClr val="B51593">
                        <a:shade val="67500"/>
                        <a:satMod val="115000"/>
                      </a:srgbClr>
                    </a:gs>
                    <a:gs pos="100000">
                      <a:srgbClr val="B51593">
                        <a:shade val="100000"/>
                        <a:satMod val="115000"/>
                      </a:srgbClr>
                    </a:gs>
                  </a:gsLst>
                  <a:lin ang="18900000" scaled="1"/>
                  <a:tileRect/>
                </a:gra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dirty="0"/>
                </a:p>
              </p:txBody>
            </p:sp>
            <p:sp>
              <p:nvSpPr>
                <p:cNvPr id="15" name="Flowchart: Off-page Connector 14">
                  <a:extLst>
                    <a:ext uri="{FF2B5EF4-FFF2-40B4-BE49-F238E27FC236}">
                      <a16:creationId xmlns:a16="http://schemas.microsoft.com/office/drawing/2014/main" id="{206F3109-B442-4FC1-A342-289108FEBF25}"/>
                    </a:ext>
                  </a:extLst>
                </p:cNvPr>
                <p:cNvSpPr/>
                <p:nvPr/>
              </p:nvSpPr>
              <p:spPr>
                <a:xfrm rot="10800000">
                  <a:off x="3455872" y="2625890"/>
                  <a:ext cx="2232249" cy="3179374"/>
                </a:xfrm>
                <a:prstGeom prst="flowChartOffpageConnector">
                  <a:avLst/>
                </a:prstGeom>
                <a:gradFill flip="none" rotWithShape="1">
                  <a:gsLst>
                    <a:gs pos="0">
                      <a:srgbClr val="B51593">
                        <a:shade val="30000"/>
                        <a:satMod val="115000"/>
                      </a:srgbClr>
                    </a:gs>
                    <a:gs pos="50000">
                      <a:srgbClr val="B51593">
                        <a:shade val="67500"/>
                        <a:satMod val="115000"/>
                      </a:srgbClr>
                    </a:gs>
                    <a:gs pos="100000">
                      <a:srgbClr val="B51593">
                        <a:shade val="100000"/>
                        <a:satMod val="115000"/>
                      </a:srgbClr>
                    </a:gs>
                  </a:gsLst>
                  <a:lin ang="5400000" scaled="1"/>
                  <a:tileRect/>
                </a:gradFill>
                <a:ln>
                  <a:solidFill>
                    <a:srgbClr val="B515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a:t>Pronouns‌ ‌can‌ ‌be‌ ‌singular‌ ‌or‌ ‌plural</a:t>
                  </a:r>
                </a:p>
              </p:txBody>
            </p:sp>
          </p:grpSp>
          <p:sp>
            <p:nvSpPr>
              <p:cNvPr id="13" name="Oval 12">
                <a:extLst>
                  <a:ext uri="{FF2B5EF4-FFF2-40B4-BE49-F238E27FC236}">
                    <a16:creationId xmlns:a16="http://schemas.microsoft.com/office/drawing/2014/main" id="{7690513F-3529-4DA6-A561-7A2AF095A7F8}"/>
                  </a:ext>
                </a:extLst>
              </p:cNvPr>
              <p:cNvSpPr/>
              <p:nvPr/>
            </p:nvSpPr>
            <p:spPr>
              <a:xfrm>
                <a:off x="4247960" y="5716363"/>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11" name="Oval 10">
              <a:extLst>
                <a:ext uri="{FF2B5EF4-FFF2-40B4-BE49-F238E27FC236}">
                  <a16:creationId xmlns:a16="http://schemas.microsoft.com/office/drawing/2014/main" id="{7951ACE3-C48E-4646-A0F9-7CDAE8EB2F6B}"/>
                </a:ext>
              </a:extLst>
            </p:cNvPr>
            <p:cNvSpPr/>
            <p:nvPr/>
          </p:nvSpPr>
          <p:spPr>
            <a:xfrm>
              <a:off x="4301966" y="5755943"/>
              <a:ext cx="540060" cy="567383"/>
            </a:xfrm>
            <a:prstGeom prst="ellipse">
              <a:avLst/>
            </a:prstGeom>
            <a:solidFill>
              <a:schemeClr val="bg1"/>
            </a:solidFill>
            <a:ln w="76200">
              <a:solidFill>
                <a:srgbClr val="B515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grpSp>
        <p:nvGrpSpPr>
          <p:cNvPr id="16" name="Group 15">
            <a:extLst>
              <a:ext uri="{FF2B5EF4-FFF2-40B4-BE49-F238E27FC236}">
                <a16:creationId xmlns:a16="http://schemas.microsoft.com/office/drawing/2014/main" id="{8097D8DD-C350-4EE1-8D7C-A054FBD7A45D}"/>
              </a:ext>
            </a:extLst>
          </p:cNvPr>
          <p:cNvGrpSpPr/>
          <p:nvPr/>
        </p:nvGrpSpPr>
        <p:grpSpPr>
          <a:xfrm rot="10800000">
            <a:off x="9650077" y="2204865"/>
            <a:ext cx="2006650" cy="3371356"/>
            <a:chOff x="6408201" y="2296206"/>
            <a:chExt cx="2251596" cy="4044481"/>
          </a:xfrm>
        </p:grpSpPr>
        <p:grpSp>
          <p:nvGrpSpPr>
            <p:cNvPr id="17" name="Group 16">
              <a:extLst>
                <a:ext uri="{FF2B5EF4-FFF2-40B4-BE49-F238E27FC236}">
                  <a16:creationId xmlns:a16="http://schemas.microsoft.com/office/drawing/2014/main" id="{DAE8E029-6CD8-4553-AFF4-7794FD625E5F}"/>
                </a:ext>
              </a:extLst>
            </p:cNvPr>
            <p:cNvGrpSpPr/>
            <p:nvPr/>
          </p:nvGrpSpPr>
          <p:grpSpPr>
            <a:xfrm>
              <a:off x="6408201" y="2296206"/>
              <a:ext cx="2251596" cy="3973957"/>
              <a:chOff x="6408201" y="2296206"/>
              <a:chExt cx="2251596" cy="3973957"/>
            </a:xfrm>
          </p:grpSpPr>
          <p:grpSp>
            <p:nvGrpSpPr>
              <p:cNvPr id="19" name="Group 18">
                <a:extLst>
                  <a:ext uri="{FF2B5EF4-FFF2-40B4-BE49-F238E27FC236}">
                    <a16:creationId xmlns:a16="http://schemas.microsoft.com/office/drawing/2014/main" id="{73871602-8E1A-442B-A0BD-91104351796A}"/>
                  </a:ext>
                </a:extLst>
              </p:cNvPr>
              <p:cNvGrpSpPr/>
              <p:nvPr/>
            </p:nvGrpSpPr>
            <p:grpSpPr>
              <a:xfrm>
                <a:off x="6408201" y="2296206"/>
                <a:ext cx="2251596" cy="3697436"/>
                <a:chOff x="6408201" y="2296206"/>
                <a:chExt cx="2251596" cy="3697436"/>
              </a:xfrm>
            </p:grpSpPr>
            <p:sp>
              <p:nvSpPr>
                <p:cNvPr id="21" name="Flowchart: Off-page Connector 20">
                  <a:extLst>
                    <a:ext uri="{FF2B5EF4-FFF2-40B4-BE49-F238E27FC236}">
                      <a16:creationId xmlns:a16="http://schemas.microsoft.com/office/drawing/2014/main" id="{6D56D52E-EDA7-4F1C-A45F-7BA4A61E0536}"/>
                    </a:ext>
                  </a:extLst>
                </p:cNvPr>
                <p:cNvSpPr/>
                <p:nvPr/>
              </p:nvSpPr>
              <p:spPr>
                <a:xfrm rot="10800000">
                  <a:off x="6408201" y="2296206"/>
                  <a:ext cx="2251596" cy="3697436"/>
                </a:xfrm>
                <a:prstGeom prst="flowChartOffpageConnector">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a:p>
              </p:txBody>
            </p:sp>
            <p:sp>
              <p:nvSpPr>
                <p:cNvPr id="22" name="Flowchart: Off-page Connector 21">
                  <a:extLst>
                    <a:ext uri="{FF2B5EF4-FFF2-40B4-BE49-F238E27FC236}">
                      <a16:creationId xmlns:a16="http://schemas.microsoft.com/office/drawing/2014/main" id="{0644C5A8-AAFE-4E53-880E-DE65A70F67B4}"/>
                    </a:ext>
                  </a:extLst>
                </p:cNvPr>
                <p:cNvSpPr/>
                <p:nvPr/>
              </p:nvSpPr>
              <p:spPr>
                <a:xfrm rot="10800000">
                  <a:off x="6427549" y="2625890"/>
                  <a:ext cx="2232248" cy="3179374"/>
                </a:xfrm>
                <a:prstGeom prst="flowChartOffpageConnector">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a:t>Pronouns‌ ‌can‌ ‌be‌ ‌‌masculine‌ ‌or‌ ‌feminine</a:t>
                  </a:r>
                </a:p>
              </p:txBody>
            </p:sp>
          </p:grpSp>
          <p:sp>
            <p:nvSpPr>
              <p:cNvPr id="20" name="Oval 19">
                <a:extLst>
                  <a:ext uri="{FF2B5EF4-FFF2-40B4-BE49-F238E27FC236}">
                    <a16:creationId xmlns:a16="http://schemas.microsoft.com/office/drawing/2014/main" id="{C4FF2599-BD56-45E9-BF84-9E975EC2465F}"/>
                  </a:ext>
                </a:extLst>
              </p:cNvPr>
              <p:cNvSpPr/>
              <p:nvPr/>
            </p:nvSpPr>
            <p:spPr>
              <a:xfrm>
                <a:off x="7209963" y="5715605"/>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18" name="Oval 17">
              <a:extLst>
                <a:ext uri="{FF2B5EF4-FFF2-40B4-BE49-F238E27FC236}">
                  <a16:creationId xmlns:a16="http://schemas.microsoft.com/office/drawing/2014/main" id="{99A31C35-E80F-4102-A30E-9005EDB3CF2B}"/>
                </a:ext>
              </a:extLst>
            </p:cNvPr>
            <p:cNvSpPr/>
            <p:nvPr/>
          </p:nvSpPr>
          <p:spPr>
            <a:xfrm>
              <a:off x="7254300" y="5773304"/>
              <a:ext cx="540060" cy="567383"/>
            </a:xfrm>
            <a:prstGeom prst="ellipse">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23" name="Title 1">
            <a:extLst>
              <a:ext uri="{FF2B5EF4-FFF2-40B4-BE49-F238E27FC236}">
                <a16:creationId xmlns:a16="http://schemas.microsoft.com/office/drawing/2014/main" id="{2FAD709B-8E6F-45AB-9585-DD64B91F3D53}"/>
              </a:ext>
            </a:extLst>
          </p:cNvPr>
          <p:cNvSpPr>
            <a:spLocks noGrp="1"/>
          </p:cNvSpPr>
          <p:nvPr>
            <p:ph type="title"/>
          </p:nvPr>
        </p:nvSpPr>
        <p:spPr>
          <a:xfrm>
            <a:off x="1820318" y="81988"/>
            <a:ext cx="8557704" cy="654032"/>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lvl="0"/>
            <a:r>
              <a:rPr lang="en-IN" dirty="0"/>
              <a:t>Fun with Pronouns</a:t>
            </a:r>
            <a:endParaRPr lang="en-IN" b="1" dirty="0"/>
          </a:p>
        </p:txBody>
      </p:sp>
      <p:sp>
        <p:nvSpPr>
          <p:cNvPr id="24" name="Title 1">
            <a:extLst>
              <a:ext uri="{FF2B5EF4-FFF2-40B4-BE49-F238E27FC236}">
                <a16:creationId xmlns:a16="http://schemas.microsoft.com/office/drawing/2014/main" id="{2FAD709B-8E6F-45AB-9585-DD64B91F3D53}"/>
              </a:ext>
            </a:extLst>
          </p:cNvPr>
          <p:cNvSpPr txBox="1">
            <a:spLocks/>
          </p:cNvSpPr>
          <p:nvPr/>
        </p:nvSpPr>
        <p:spPr>
          <a:xfrm>
            <a:off x="4022436" y="1027442"/>
            <a:ext cx="4145467" cy="654032"/>
          </a:xfrm>
          <a:prstGeom prst="rect">
            <a:avLst/>
          </a:prstGeom>
          <a:ln/>
        </p:spPr>
        <p:style>
          <a:lnRef idx="0">
            <a:schemeClr val="accent6"/>
          </a:lnRef>
          <a:fillRef idx="3">
            <a:schemeClr val="accent6"/>
          </a:fillRef>
          <a:effectRef idx="3">
            <a:schemeClr val="accent6"/>
          </a:effectRef>
          <a:fontRef idx="minor">
            <a:schemeClr val="lt1"/>
          </a:fontRef>
        </p:style>
        <p:txBody>
          <a:bodyPr>
            <a:noAutofit/>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r>
              <a:rPr lang="en-IN" dirty="0"/>
              <a:t>Points to remember:</a:t>
            </a:r>
            <a:endParaRPr lang="en-IN" b="1" dirty="0"/>
          </a:p>
        </p:txBody>
      </p:sp>
    </p:spTree>
    <p:extLst>
      <p:ext uri="{BB962C8B-B14F-4D97-AF65-F5344CB8AC3E}">
        <p14:creationId xmlns:p14="http://schemas.microsoft.com/office/powerpoint/2010/main" val="79711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1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AFA2EB30-6437-43BE-B314-04FABAEC0F07}"/>
              </a:ext>
            </a:extLst>
          </p:cNvPr>
          <p:cNvSpPr>
            <a:spLocks noGrp="1"/>
          </p:cNvSpPr>
          <p:nvPr>
            <p:ph type="title"/>
          </p:nvPr>
        </p:nvSpPr>
        <p:spPr>
          <a:xfrm>
            <a:off x="1820318" y="81988"/>
            <a:ext cx="8557704" cy="654032"/>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lvl="0"/>
            <a:r>
              <a:rPr lang="en-IN" dirty="0"/>
              <a:t>Fun with Pronouns</a:t>
            </a:r>
            <a:endParaRPr lang="en-IN" b="1" dirty="0"/>
          </a:p>
        </p:txBody>
      </p:sp>
      <p:grpSp>
        <p:nvGrpSpPr>
          <p:cNvPr id="22" name="Group 21"/>
          <p:cNvGrpSpPr/>
          <p:nvPr/>
        </p:nvGrpSpPr>
        <p:grpSpPr>
          <a:xfrm>
            <a:off x="4518966" y="1306456"/>
            <a:ext cx="3154069" cy="2380430"/>
            <a:chOff x="4187788" y="1056511"/>
            <a:chExt cx="3816424" cy="2880320"/>
          </a:xfrm>
        </p:grpSpPr>
        <p:sp>
          <p:nvSpPr>
            <p:cNvPr id="2" name="Oval 1"/>
            <p:cNvSpPr/>
            <p:nvPr/>
          </p:nvSpPr>
          <p:spPr>
            <a:xfrm>
              <a:off x="4187788" y="1056511"/>
              <a:ext cx="3816424" cy="28803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4511824" y="1988839"/>
              <a:ext cx="3168352" cy="1015663"/>
            </a:xfrm>
            <a:prstGeom prst="rect">
              <a:avLst/>
            </a:prstGeom>
            <a:noFill/>
          </p:spPr>
          <p:txBody>
            <a:bodyPr wrap="square" rtlCol="0">
              <a:spAutoFit/>
            </a:bodyPr>
            <a:lstStyle/>
            <a:p>
              <a:pPr algn="ctr"/>
              <a:r>
                <a:rPr lang="en-US" sz="3200" dirty="0"/>
                <a:t>CAUTION</a:t>
              </a:r>
            </a:p>
            <a:p>
              <a:pPr algn="ctr"/>
              <a:r>
                <a:rPr lang="en-US" sz="2800" dirty="0"/>
                <a:t>Click here</a:t>
              </a:r>
              <a:endParaRPr lang="en-IN" sz="2800" dirty="0"/>
            </a:p>
          </p:txBody>
        </p:sp>
      </p:grpSp>
      <p:sp>
        <p:nvSpPr>
          <p:cNvPr id="23" name="Rectangle 22"/>
          <p:cNvSpPr/>
          <p:nvPr/>
        </p:nvSpPr>
        <p:spPr>
          <a:xfrm>
            <a:off x="2221669" y="4777988"/>
            <a:ext cx="7748660" cy="523220"/>
          </a:xfrm>
          <a:prstGeom prst="rect">
            <a:avLst/>
          </a:prstGeom>
        </p:spPr>
        <p:style>
          <a:lnRef idx="0">
            <a:schemeClr val="accent2"/>
          </a:lnRef>
          <a:fillRef idx="3">
            <a:schemeClr val="accent2"/>
          </a:fillRef>
          <a:effectRef idx="3">
            <a:schemeClr val="accent2"/>
          </a:effectRef>
          <a:fontRef idx="minor">
            <a:schemeClr val="lt1"/>
          </a:fontRef>
        </p:style>
        <p:txBody>
          <a:bodyPr wrap="none" anchor="ctr">
            <a:spAutoFit/>
          </a:bodyPr>
          <a:lstStyle/>
          <a:p>
            <a:pPr algn="ctr">
              <a:spcAft>
                <a:spcPts val="0"/>
              </a:spcAft>
            </a:pPr>
            <a:r>
              <a:rPr lang="en-IN" sz="2800" dirty="0">
                <a:latin typeface="Calibri" panose="020F0502020204030204" pitchFamily="34" charset="0"/>
                <a:ea typeface="Calibri" panose="020F0502020204030204" pitchFamily="34" charset="0"/>
              </a:rPr>
              <a:t>Discipline‌ ‌to‌ ‌be‌ ‌maintained‌ ‌throughout‌ ‌the‌ ‌activity.‌ ‌</a:t>
            </a:r>
          </a:p>
        </p:txBody>
      </p:sp>
    </p:spTree>
    <p:extLst>
      <p:ext uri="{BB962C8B-B14F-4D97-AF65-F5344CB8AC3E}">
        <p14:creationId xmlns:p14="http://schemas.microsoft.com/office/powerpoint/2010/main" val="15134626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childTnLst>
        </p:cTn>
      </p:par>
    </p:tnLst>
    <p:bldLst>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820318" y="81988"/>
            <a:ext cx="8557704" cy="654032"/>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lvl="0"/>
            <a:r>
              <a:rPr lang="en-IN" dirty="0"/>
              <a:t>Fun with Pronouns</a:t>
            </a:r>
            <a:br>
              <a:rPr lang="en-IN" b="1" dirty="0"/>
            </a:br>
            <a:endParaRPr lang="en-IN" b="1" dirty="0"/>
          </a:p>
        </p:txBody>
      </p:sp>
      <p:sp>
        <p:nvSpPr>
          <p:cNvPr id="57" name="TextBox 56">
            <a:extLst>
              <a:ext uri="{FF2B5EF4-FFF2-40B4-BE49-F238E27FC236}">
                <a16:creationId xmlns:a16="http://schemas.microsoft.com/office/drawing/2014/main" id="{59F4C471-F122-4E79-9F0F-3154D59C6177}"/>
              </a:ext>
            </a:extLst>
          </p:cNvPr>
          <p:cNvSpPr txBox="1"/>
          <p:nvPr/>
        </p:nvSpPr>
        <p:spPr>
          <a:xfrm>
            <a:off x="8544272" y="2924944"/>
            <a:ext cx="3528392" cy="954107"/>
          </a:xfrm>
          <a:prstGeom prst="rect">
            <a:avLst/>
          </a:prstGeom>
          <a:solidFill>
            <a:schemeClr val="bg1"/>
          </a:solidFill>
          <a:effectLst>
            <a:outerShdw blurRad="50800" dist="38100" dir="18900000" algn="bl" rotWithShape="0">
              <a:prstClr val="black">
                <a:alpha val="40000"/>
              </a:prstClr>
            </a:outerShdw>
          </a:effectLst>
        </p:spPr>
        <p:txBody>
          <a:bodyPr wrap="square" rtlCol="0">
            <a:spAutoFit/>
          </a:bodyPr>
          <a:lstStyle/>
          <a:p>
            <a:pPr algn="ctr"/>
            <a:r>
              <a:rPr lang="en-IN" sz="2800"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2800" b="1" dirty="0">
                <a:solidFill>
                  <a:schemeClr val="accent3">
                    <a:lumMod val="75000"/>
                  </a:schemeClr>
                </a:solidFill>
                <a:effectLst/>
                <a:latin typeface="Calibri" panose="020F0502020204030204" pitchFamily="34" charset="0"/>
                <a:ea typeface="Calibri" panose="020F0502020204030204" pitchFamily="34" charset="0"/>
                <a:cs typeface="Calibri" panose="020F0502020204030204" pitchFamily="34" charset="0"/>
              </a:rPr>
              <a:t>THEY</a:t>
            </a:r>
            <a:endParaRPr lang="ko-KR" altLang="en-US" sz="2800" b="1" dirty="0">
              <a:solidFill>
                <a:schemeClr val="accent3">
                  <a:lumMod val="75000"/>
                </a:schemeClr>
              </a:solidFill>
              <a:latin typeface="Calibri" panose="020F0502020204030204" pitchFamily="34" charset="0"/>
              <a:cs typeface="Calibri" panose="020F0502020204030204" pitchFamily="34" charset="0"/>
            </a:endParaRPr>
          </a:p>
        </p:txBody>
      </p:sp>
      <p:sp>
        <p:nvSpPr>
          <p:cNvPr id="58" name="TextBox 57">
            <a:extLst>
              <a:ext uri="{FF2B5EF4-FFF2-40B4-BE49-F238E27FC236}">
                <a16:creationId xmlns:a16="http://schemas.microsoft.com/office/drawing/2014/main" id="{88C5951B-6AF6-48EB-9D36-83E745030067}"/>
              </a:ext>
            </a:extLst>
          </p:cNvPr>
          <p:cNvSpPr txBox="1"/>
          <p:nvPr/>
        </p:nvSpPr>
        <p:spPr>
          <a:xfrm>
            <a:off x="0" y="4457602"/>
            <a:ext cx="3675775" cy="954107"/>
          </a:xfrm>
          <a:prstGeom prst="rect">
            <a:avLst/>
          </a:prstGeom>
          <a:solidFill>
            <a:schemeClr val="bg1"/>
          </a:solidFill>
          <a:effectLst>
            <a:outerShdw blurRad="50800" dist="38100" dir="8100000" algn="tr" rotWithShape="0">
              <a:prstClr val="black">
                <a:alpha val="40000"/>
              </a:prstClr>
            </a:outerShdw>
          </a:effectLst>
        </p:spPr>
        <p:txBody>
          <a:bodyPr wrap="square" rtlCol="0">
            <a:spAutoFit/>
          </a:bodyPr>
          <a:lstStyle/>
          <a:p>
            <a:pPr algn="ctr"/>
            <a:r>
              <a:rPr lang="en-IN" sz="280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28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HE</a:t>
            </a:r>
            <a:endParaRPr lang="ko-KR" altLang="en-US" sz="2800" b="1" dirty="0">
              <a:solidFill>
                <a:schemeClr val="accent6"/>
              </a:solidFill>
              <a:latin typeface="Calibri" panose="020F0502020204030204" pitchFamily="34" charset="0"/>
              <a:cs typeface="Calibri" panose="020F0502020204030204" pitchFamily="34" charset="0"/>
            </a:endParaRPr>
          </a:p>
        </p:txBody>
      </p:sp>
      <p:grpSp>
        <p:nvGrpSpPr>
          <p:cNvPr id="59" name="Group 58">
            <a:extLst>
              <a:ext uri="{FF2B5EF4-FFF2-40B4-BE49-F238E27FC236}">
                <a16:creationId xmlns:a16="http://schemas.microsoft.com/office/drawing/2014/main" id="{E15A5CF7-65B6-4D50-B469-52E752EDD648}"/>
              </a:ext>
            </a:extLst>
          </p:cNvPr>
          <p:cNvGrpSpPr/>
          <p:nvPr/>
        </p:nvGrpSpPr>
        <p:grpSpPr>
          <a:xfrm>
            <a:off x="4866764" y="3907491"/>
            <a:ext cx="2423438" cy="1296037"/>
            <a:chOff x="3484010" y="3980719"/>
            <a:chExt cx="2423438" cy="1296037"/>
          </a:xfrm>
        </p:grpSpPr>
        <p:pic>
          <p:nvPicPr>
            <p:cNvPr id="60" name="Picture 59">
              <a:extLst>
                <a:ext uri="{FF2B5EF4-FFF2-40B4-BE49-F238E27FC236}">
                  <a16:creationId xmlns:a16="http://schemas.microsoft.com/office/drawing/2014/main" id="{A723430E-3BAC-4FF2-AC30-B4E3A9F68021}"/>
                </a:ext>
              </a:extLst>
            </p:cNvPr>
            <p:cNvPicPr>
              <a:picLocks noChangeAspect="1"/>
            </p:cNvPicPr>
            <p:nvPr/>
          </p:nvPicPr>
          <p:blipFill rotWithShape="1">
            <a:blip r:embed="rId3"/>
            <a:srcRect b="2313"/>
            <a:stretch/>
          </p:blipFill>
          <p:spPr>
            <a:xfrm>
              <a:off x="3890131" y="4530830"/>
              <a:ext cx="1604548" cy="738664"/>
            </a:xfrm>
            <a:prstGeom prst="rect">
              <a:avLst/>
            </a:prstGeom>
          </p:spPr>
        </p:pic>
        <p:sp>
          <p:nvSpPr>
            <p:cNvPr id="61" name="Down Arrow 2">
              <a:extLst>
                <a:ext uri="{FF2B5EF4-FFF2-40B4-BE49-F238E27FC236}">
                  <a16:creationId xmlns:a16="http://schemas.microsoft.com/office/drawing/2014/main" id="{C03B12B3-EC8D-4EA1-AE68-9A2DDF1ADD23}"/>
                </a:ext>
              </a:extLst>
            </p:cNvPr>
            <p:cNvSpPr/>
            <p:nvPr/>
          </p:nvSpPr>
          <p:spPr>
            <a:xfrm rot="10800000">
              <a:off x="3484010" y="3980719"/>
              <a:ext cx="2423438" cy="1296037"/>
            </a:xfrm>
            <a:custGeom>
              <a:avLst/>
              <a:gdLst/>
              <a:ahLst/>
              <a:cxnLst/>
              <a:rect l="l" t="t" r="r" b="b"/>
              <a:pathLst>
                <a:path w="3231250" h="1728049">
                  <a:moveTo>
                    <a:pt x="1603656" y="1728049"/>
                  </a:moveTo>
                  <a:lnTo>
                    <a:pt x="1361340" y="1485733"/>
                  </a:lnTo>
                  <a:lnTo>
                    <a:pt x="1482498" y="1485733"/>
                  </a:lnTo>
                  <a:lnTo>
                    <a:pt x="1482498" y="1238845"/>
                  </a:lnTo>
                  <a:lnTo>
                    <a:pt x="1519544" y="1238845"/>
                  </a:lnTo>
                  <a:cubicBezTo>
                    <a:pt x="1344853" y="1227816"/>
                    <a:pt x="1172648" y="1177063"/>
                    <a:pt x="1015740" y="1087892"/>
                  </a:cubicBezTo>
                  <a:lnTo>
                    <a:pt x="817941" y="1309456"/>
                  </a:lnTo>
                  <a:lnTo>
                    <a:pt x="908322" y="1390143"/>
                  </a:lnTo>
                  <a:lnTo>
                    <a:pt x="566184" y="1409531"/>
                  </a:lnTo>
                  <a:lnTo>
                    <a:pt x="546797" y="1067393"/>
                  </a:lnTo>
                  <a:lnTo>
                    <a:pt x="637178" y="1148080"/>
                  </a:lnTo>
                  <a:lnTo>
                    <a:pt x="815894" y="947893"/>
                  </a:lnTo>
                  <a:cubicBezTo>
                    <a:pt x="680789" y="835606"/>
                    <a:pt x="574092" y="695026"/>
                    <a:pt x="502445" y="537233"/>
                  </a:cubicBezTo>
                  <a:lnTo>
                    <a:pt x="503893" y="542638"/>
                  </a:lnTo>
                  <a:lnTo>
                    <a:pt x="265418" y="606537"/>
                  </a:lnTo>
                  <a:lnTo>
                    <a:pt x="296776" y="723567"/>
                  </a:lnTo>
                  <a:lnTo>
                    <a:pt x="0" y="552223"/>
                  </a:lnTo>
                  <a:lnTo>
                    <a:pt x="171344" y="255448"/>
                  </a:lnTo>
                  <a:lnTo>
                    <a:pt x="202702" y="372478"/>
                  </a:lnTo>
                  <a:lnTo>
                    <a:pt x="420370" y="314153"/>
                  </a:lnTo>
                  <a:cubicBezTo>
                    <a:pt x="394191" y="212871"/>
                    <a:pt x="381279" y="107363"/>
                    <a:pt x="382349" y="0"/>
                  </a:cubicBezTo>
                  <a:lnTo>
                    <a:pt x="668774" y="2854"/>
                  </a:lnTo>
                  <a:cubicBezTo>
                    <a:pt x="665395" y="342077"/>
                    <a:pt x="843838" y="657162"/>
                    <a:pt x="1136496" y="828730"/>
                  </a:cubicBezTo>
                  <a:cubicBezTo>
                    <a:pt x="1429154" y="1000297"/>
                    <a:pt x="1791255" y="1002101"/>
                    <a:pt x="2085607" y="833457"/>
                  </a:cubicBezTo>
                  <a:cubicBezTo>
                    <a:pt x="2379959" y="664813"/>
                    <a:pt x="2561533" y="351521"/>
                    <a:pt x="2561533" y="12281"/>
                  </a:cubicBezTo>
                  <a:lnTo>
                    <a:pt x="2847972" y="12281"/>
                  </a:lnTo>
                  <a:cubicBezTo>
                    <a:pt x="2847972" y="115358"/>
                    <a:pt x="2835103" y="216597"/>
                    <a:pt x="2809305" y="313731"/>
                  </a:cubicBezTo>
                  <a:lnTo>
                    <a:pt x="3028549" y="372478"/>
                  </a:lnTo>
                  <a:lnTo>
                    <a:pt x="3059907" y="255448"/>
                  </a:lnTo>
                  <a:lnTo>
                    <a:pt x="3231250" y="552223"/>
                  </a:lnTo>
                  <a:lnTo>
                    <a:pt x="2934475" y="723567"/>
                  </a:lnTo>
                  <a:lnTo>
                    <a:pt x="2965833" y="606537"/>
                  </a:lnTo>
                  <a:lnTo>
                    <a:pt x="2727358" y="542638"/>
                  </a:lnTo>
                  <a:lnTo>
                    <a:pt x="2729738" y="533756"/>
                  </a:lnTo>
                  <a:cubicBezTo>
                    <a:pt x="2653953" y="701088"/>
                    <a:pt x="2539292" y="849337"/>
                    <a:pt x="2393713" y="965698"/>
                  </a:cubicBezTo>
                  <a:lnTo>
                    <a:pt x="2549092" y="1121077"/>
                  </a:lnTo>
                  <a:lnTo>
                    <a:pt x="2634763" y="1035405"/>
                  </a:lnTo>
                  <a:lnTo>
                    <a:pt x="2634763" y="1378092"/>
                  </a:lnTo>
                  <a:lnTo>
                    <a:pt x="2292077" y="1378092"/>
                  </a:lnTo>
                  <a:lnTo>
                    <a:pt x="2377748" y="1292420"/>
                  </a:lnTo>
                  <a:lnTo>
                    <a:pt x="2187215" y="1101886"/>
                  </a:lnTo>
                  <a:cubicBezTo>
                    <a:pt x="2038736" y="1182335"/>
                    <a:pt x="1877130" y="1228109"/>
                    <a:pt x="1713346" y="1238845"/>
                  </a:cubicBezTo>
                  <a:lnTo>
                    <a:pt x="1724814" y="1238845"/>
                  </a:lnTo>
                  <a:lnTo>
                    <a:pt x="1724814" y="1485733"/>
                  </a:lnTo>
                  <a:lnTo>
                    <a:pt x="1845972" y="1485733"/>
                  </a:lnTo>
                  <a:close/>
                </a:path>
              </a:pathLst>
            </a:custGeom>
            <a:solidFill>
              <a:schemeClr val="bg1">
                <a:lumMod val="7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dirty="0">
                <a:latin typeface="Calibri" panose="020F0502020204030204" pitchFamily="34" charset="0"/>
                <a:cs typeface="Calibri" panose="020F0502020204030204" pitchFamily="34" charset="0"/>
              </a:endParaRPr>
            </a:p>
          </p:txBody>
        </p:sp>
      </p:grpSp>
      <p:sp>
        <p:nvSpPr>
          <p:cNvPr id="62" name="Regular Pentagon 7">
            <a:extLst>
              <a:ext uri="{FF2B5EF4-FFF2-40B4-BE49-F238E27FC236}">
                <a16:creationId xmlns:a16="http://schemas.microsoft.com/office/drawing/2014/main" id="{726FDE58-06C2-49DA-9A26-D8760BB10509}"/>
              </a:ext>
            </a:extLst>
          </p:cNvPr>
          <p:cNvSpPr/>
          <p:nvPr/>
        </p:nvSpPr>
        <p:spPr>
          <a:xfrm>
            <a:off x="5545370" y="2714338"/>
            <a:ext cx="1080023" cy="1028593"/>
          </a:xfrm>
          <a:prstGeom prst="pentagon">
            <a:avLst/>
          </a:prstGeom>
          <a:solidFill>
            <a:schemeClr val="accent2"/>
          </a:solidFill>
          <a:ln w="63500">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a:latin typeface="Calibri" panose="020F0502020204030204" pitchFamily="34" charset="0"/>
              <a:cs typeface="Calibri" panose="020F0502020204030204" pitchFamily="34" charset="0"/>
            </a:endParaRPr>
          </a:p>
        </p:txBody>
      </p:sp>
      <p:sp>
        <p:nvSpPr>
          <p:cNvPr id="63" name="Regular Pentagon 9">
            <a:extLst>
              <a:ext uri="{FF2B5EF4-FFF2-40B4-BE49-F238E27FC236}">
                <a16:creationId xmlns:a16="http://schemas.microsoft.com/office/drawing/2014/main" id="{A6ED6E1F-1AD6-4DBD-AE8C-E1B9FA1F6E3B}"/>
              </a:ext>
            </a:extLst>
          </p:cNvPr>
          <p:cNvSpPr/>
          <p:nvPr/>
        </p:nvSpPr>
        <p:spPr>
          <a:xfrm rot="2400500">
            <a:off x="6799329" y="3134212"/>
            <a:ext cx="1080023" cy="1028593"/>
          </a:xfrm>
          <a:prstGeom prst="pentagon">
            <a:avLst/>
          </a:prstGeom>
          <a:solidFill>
            <a:schemeClr val="accent3"/>
          </a:solidFill>
          <a:ln w="63500">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a:latin typeface="Calibri" panose="020F0502020204030204" pitchFamily="34" charset="0"/>
              <a:cs typeface="Calibri" panose="020F0502020204030204" pitchFamily="34" charset="0"/>
            </a:endParaRPr>
          </a:p>
        </p:txBody>
      </p:sp>
      <p:sp>
        <p:nvSpPr>
          <p:cNvPr id="64" name="Regular Pentagon 10">
            <a:extLst>
              <a:ext uri="{FF2B5EF4-FFF2-40B4-BE49-F238E27FC236}">
                <a16:creationId xmlns:a16="http://schemas.microsoft.com/office/drawing/2014/main" id="{FE7BBF07-CFD3-4AEA-8019-F5C53853C1C1}"/>
              </a:ext>
            </a:extLst>
          </p:cNvPr>
          <p:cNvSpPr/>
          <p:nvPr/>
        </p:nvSpPr>
        <p:spPr>
          <a:xfrm rot="4800000">
            <a:off x="7483397" y="4202359"/>
            <a:ext cx="1080023" cy="1028593"/>
          </a:xfrm>
          <a:prstGeom prst="pentagon">
            <a:avLst/>
          </a:prstGeom>
          <a:solidFill>
            <a:schemeClr val="accent4"/>
          </a:solidFill>
          <a:ln w="63500">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a:latin typeface="Calibri" panose="020F0502020204030204" pitchFamily="34" charset="0"/>
              <a:cs typeface="Calibri" panose="020F0502020204030204" pitchFamily="34" charset="0"/>
            </a:endParaRPr>
          </a:p>
        </p:txBody>
      </p:sp>
      <p:sp>
        <p:nvSpPr>
          <p:cNvPr id="65" name="Regular Pentagon 11">
            <a:extLst>
              <a:ext uri="{FF2B5EF4-FFF2-40B4-BE49-F238E27FC236}">
                <a16:creationId xmlns:a16="http://schemas.microsoft.com/office/drawing/2014/main" id="{408A1789-7CD0-41DB-8D29-7BF110702C70}"/>
              </a:ext>
            </a:extLst>
          </p:cNvPr>
          <p:cNvSpPr/>
          <p:nvPr/>
        </p:nvSpPr>
        <p:spPr>
          <a:xfrm rot="19199500" flipH="1">
            <a:off x="4291412" y="3134212"/>
            <a:ext cx="1080023" cy="1028593"/>
          </a:xfrm>
          <a:prstGeom prst="pentagon">
            <a:avLst/>
          </a:prstGeom>
          <a:solidFill>
            <a:schemeClr val="accent1"/>
          </a:solidFill>
          <a:ln w="63500">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a:latin typeface="Calibri" panose="020F0502020204030204" pitchFamily="34" charset="0"/>
              <a:cs typeface="Calibri" panose="020F0502020204030204" pitchFamily="34" charset="0"/>
            </a:endParaRPr>
          </a:p>
        </p:txBody>
      </p:sp>
      <p:sp>
        <p:nvSpPr>
          <p:cNvPr id="66" name="Regular Pentagon 12">
            <a:extLst>
              <a:ext uri="{FF2B5EF4-FFF2-40B4-BE49-F238E27FC236}">
                <a16:creationId xmlns:a16="http://schemas.microsoft.com/office/drawing/2014/main" id="{E6AD6960-27D9-4BA8-A0E1-AFF156AF160C}"/>
              </a:ext>
            </a:extLst>
          </p:cNvPr>
          <p:cNvSpPr/>
          <p:nvPr/>
        </p:nvSpPr>
        <p:spPr>
          <a:xfrm rot="16800000" flipH="1">
            <a:off x="3607344" y="4202359"/>
            <a:ext cx="1080023" cy="1028593"/>
          </a:xfrm>
          <a:prstGeom prst="pentagon">
            <a:avLst/>
          </a:prstGeom>
          <a:solidFill>
            <a:schemeClr val="accent6"/>
          </a:solidFill>
          <a:ln w="63500">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ko-KR" altLang="en-US" sz="2800">
              <a:latin typeface="Calibri" panose="020F0502020204030204" pitchFamily="34" charset="0"/>
              <a:cs typeface="Calibri" panose="020F0502020204030204" pitchFamily="34" charset="0"/>
            </a:endParaRPr>
          </a:p>
        </p:txBody>
      </p:sp>
      <p:sp>
        <p:nvSpPr>
          <p:cNvPr id="67" name="TextBox 66">
            <a:extLst>
              <a:ext uri="{FF2B5EF4-FFF2-40B4-BE49-F238E27FC236}">
                <a16:creationId xmlns:a16="http://schemas.microsoft.com/office/drawing/2014/main" id="{5EF4ABDA-1189-4B1A-9576-EB70ED521A0D}"/>
              </a:ext>
            </a:extLst>
          </p:cNvPr>
          <p:cNvSpPr txBox="1"/>
          <p:nvPr/>
        </p:nvSpPr>
        <p:spPr>
          <a:xfrm>
            <a:off x="0" y="2925834"/>
            <a:ext cx="3675775" cy="954107"/>
          </a:xfrm>
          <a:prstGeom prst="rect">
            <a:avLst/>
          </a:prstGeom>
          <a:solidFill>
            <a:schemeClr val="bg1"/>
          </a:solidFill>
          <a:effectLst>
            <a:outerShdw blurRad="50800" dist="38100" dir="13500000" algn="br" rotWithShape="0">
              <a:prstClr val="black">
                <a:alpha val="40000"/>
              </a:prstClr>
            </a:outerShdw>
          </a:effectLst>
        </p:spPr>
        <p:txBody>
          <a:bodyPr wrap="square" rtlCol="0">
            <a:spAutoFit/>
          </a:bodyPr>
          <a:lstStyle/>
          <a:p>
            <a:pPr algn="ctr"/>
            <a:r>
              <a:rPr lang="en-IN" sz="2800"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28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She</a:t>
            </a:r>
            <a:endParaRPr lang="ko-KR" altLang="en-US" sz="2800" b="1" dirty="0">
              <a:solidFill>
                <a:schemeClr val="accent1">
                  <a:lumMod val="75000"/>
                </a:schemeClr>
              </a:solidFill>
              <a:latin typeface="Calibri" panose="020F0502020204030204" pitchFamily="34" charset="0"/>
              <a:cs typeface="Calibri" panose="020F0502020204030204" pitchFamily="34" charset="0"/>
            </a:endParaRPr>
          </a:p>
        </p:txBody>
      </p:sp>
      <p:sp>
        <p:nvSpPr>
          <p:cNvPr id="68" name="TextBox 67">
            <a:extLst>
              <a:ext uri="{FF2B5EF4-FFF2-40B4-BE49-F238E27FC236}">
                <a16:creationId xmlns:a16="http://schemas.microsoft.com/office/drawing/2014/main" id="{2A35D5A6-2D7B-416B-9D42-812D92E6432B}"/>
              </a:ext>
            </a:extLst>
          </p:cNvPr>
          <p:cNvSpPr txBox="1"/>
          <p:nvPr/>
        </p:nvSpPr>
        <p:spPr>
          <a:xfrm>
            <a:off x="8544273" y="4457602"/>
            <a:ext cx="3528391" cy="954107"/>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algn="ctr"/>
            <a:r>
              <a:rPr lang="en-IN" sz="2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28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We</a:t>
            </a:r>
            <a:endParaRPr lang="en-US" sz="2800" b="1" dirty="0">
              <a:solidFill>
                <a:srgbClr val="7030A0"/>
              </a:solidFill>
              <a:latin typeface="Calibri" panose="020F0502020204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7864648B-E362-4204-8CCD-85D2BE77C3D8}"/>
              </a:ext>
            </a:extLst>
          </p:cNvPr>
          <p:cNvSpPr txBox="1"/>
          <p:nvPr/>
        </p:nvSpPr>
        <p:spPr>
          <a:xfrm>
            <a:off x="4529563" y="1661049"/>
            <a:ext cx="3406257" cy="954107"/>
          </a:xfrm>
          <a:prstGeom prst="rect">
            <a:avLst/>
          </a:prstGeom>
          <a:solidFill>
            <a:schemeClr val="bg1"/>
          </a:solidFill>
          <a:effectLst>
            <a:outerShdw blurRad="50800" dist="38100" dir="16200000" rotWithShape="0">
              <a:prstClr val="black">
                <a:alpha val="40000"/>
              </a:prstClr>
            </a:outerShdw>
          </a:effectLst>
        </p:spPr>
        <p:txBody>
          <a:bodyPr wrap="square" rtlCol="0" anchor="ctr">
            <a:spAutoFit/>
          </a:bodyPr>
          <a:lstStyle/>
          <a:p>
            <a:pPr algn="ctr"/>
            <a:r>
              <a:rPr lang="en-IN"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Activity for explaining </a:t>
            </a:r>
            <a:r>
              <a:rPr lang="en-IN" sz="2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IT</a:t>
            </a:r>
            <a:endParaRPr lang="ko-KR" altLang="en-US" sz="2800" b="1" dirty="0">
              <a:solidFill>
                <a:srgbClr val="C00000"/>
              </a:solidFill>
              <a:latin typeface="Calibri" panose="020F0502020204030204" pitchFamily="34" charset="0"/>
              <a:cs typeface="Calibri" panose="020F0502020204030204" pitchFamily="34" charset="0"/>
            </a:endParaRPr>
          </a:p>
        </p:txBody>
      </p:sp>
      <p:sp>
        <p:nvSpPr>
          <p:cNvPr id="70" name="Rectangle 9">
            <a:extLst>
              <a:ext uri="{FF2B5EF4-FFF2-40B4-BE49-F238E27FC236}">
                <a16:creationId xmlns:a16="http://schemas.microsoft.com/office/drawing/2014/main" id="{584837E3-8CF3-410D-8E1B-36F5E224144D}"/>
              </a:ext>
            </a:extLst>
          </p:cNvPr>
          <p:cNvSpPr/>
          <p:nvPr/>
        </p:nvSpPr>
        <p:spPr>
          <a:xfrm>
            <a:off x="5693972" y="3039394"/>
            <a:ext cx="762374" cy="59827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C96B69"/>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800" dirty="0">
              <a:latin typeface="Calibri" panose="020F0502020204030204" pitchFamily="34" charset="0"/>
              <a:cs typeface="Calibri" panose="020F0502020204030204" pitchFamily="34" charset="0"/>
            </a:endParaRPr>
          </a:p>
        </p:txBody>
      </p:sp>
      <p:sp>
        <p:nvSpPr>
          <p:cNvPr id="71" name="Rectangle 9">
            <a:extLst>
              <a:ext uri="{FF2B5EF4-FFF2-40B4-BE49-F238E27FC236}">
                <a16:creationId xmlns:a16="http://schemas.microsoft.com/office/drawing/2014/main" id="{D54105DB-A325-461E-A100-F97888A54014}"/>
              </a:ext>
            </a:extLst>
          </p:cNvPr>
          <p:cNvSpPr/>
          <p:nvPr/>
        </p:nvSpPr>
        <p:spPr>
          <a:xfrm rot="16749595">
            <a:off x="3849446" y="4453106"/>
            <a:ext cx="762374" cy="59827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F9AD6F"/>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800" dirty="0">
              <a:latin typeface="Calibri" panose="020F0502020204030204" pitchFamily="34" charset="0"/>
              <a:cs typeface="Calibri" panose="020F0502020204030204" pitchFamily="34" charset="0"/>
            </a:endParaRPr>
          </a:p>
        </p:txBody>
      </p:sp>
      <p:sp>
        <p:nvSpPr>
          <p:cNvPr id="72" name="Rectangle 9">
            <a:extLst>
              <a:ext uri="{FF2B5EF4-FFF2-40B4-BE49-F238E27FC236}">
                <a16:creationId xmlns:a16="http://schemas.microsoft.com/office/drawing/2014/main" id="{91C0B235-4FA6-4EEB-B79F-27EA529B3EE1}"/>
              </a:ext>
            </a:extLst>
          </p:cNvPr>
          <p:cNvSpPr/>
          <p:nvPr/>
        </p:nvSpPr>
        <p:spPr>
          <a:xfrm rot="19255250">
            <a:off x="4504091" y="3423598"/>
            <a:ext cx="762374" cy="59827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6E97C8"/>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800" dirty="0">
              <a:latin typeface="Calibri" panose="020F0502020204030204" pitchFamily="34" charset="0"/>
              <a:cs typeface="Calibri" panose="020F0502020204030204" pitchFamily="34" charset="0"/>
            </a:endParaRPr>
          </a:p>
        </p:txBody>
      </p:sp>
      <p:sp>
        <p:nvSpPr>
          <p:cNvPr id="73" name="Rectangle 9">
            <a:extLst>
              <a:ext uri="{FF2B5EF4-FFF2-40B4-BE49-F238E27FC236}">
                <a16:creationId xmlns:a16="http://schemas.microsoft.com/office/drawing/2014/main" id="{91727F4F-DD85-440D-991D-927AA1CB6F74}"/>
              </a:ext>
            </a:extLst>
          </p:cNvPr>
          <p:cNvSpPr/>
          <p:nvPr/>
        </p:nvSpPr>
        <p:spPr>
          <a:xfrm rot="2380924">
            <a:off x="6911757" y="3436191"/>
            <a:ext cx="762374" cy="59827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AEC87A"/>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800" dirty="0">
              <a:latin typeface="Calibri" panose="020F0502020204030204" pitchFamily="34" charset="0"/>
              <a:cs typeface="Calibri" panose="020F0502020204030204" pitchFamily="34" charset="0"/>
            </a:endParaRPr>
          </a:p>
        </p:txBody>
      </p:sp>
      <p:sp>
        <p:nvSpPr>
          <p:cNvPr id="74" name="Rectangle 9">
            <a:extLst>
              <a:ext uri="{FF2B5EF4-FFF2-40B4-BE49-F238E27FC236}">
                <a16:creationId xmlns:a16="http://schemas.microsoft.com/office/drawing/2014/main" id="{062E908C-C3C9-4BB1-80BB-05B1D5A731CC}"/>
              </a:ext>
            </a:extLst>
          </p:cNvPr>
          <p:cNvSpPr/>
          <p:nvPr/>
        </p:nvSpPr>
        <p:spPr>
          <a:xfrm rot="4858442">
            <a:off x="7554633" y="4432384"/>
            <a:ext cx="762374" cy="598274"/>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977FB3"/>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800" dirty="0">
              <a:latin typeface="Calibri" panose="020F0502020204030204" pitchFamily="34" charset="0"/>
              <a:cs typeface="Calibri" panose="020F0502020204030204" pitchFamily="34" charset="0"/>
            </a:endParaRPr>
          </a:p>
        </p:txBody>
      </p:sp>
      <p:sp>
        <p:nvSpPr>
          <p:cNvPr id="76" name="TextBox 75">
            <a:extLst>
              <a:ext uri="{FF2B5EF4-FFF2-40B4-BE49-F238E27FC236}">
                <a16:creationId xmlns:a16="http://schemas.microsoft.com/office/drawing/2014/main" id="{76B0EB14-4D87-4E44-8F9E-B2848471FBFC}"/>
              </a:ext>
            </a:extLst>
          </p:cNvPr>
          <p:cNvSpPr txBox="1"/>
          <p:nvPr/>
        </p:nvSpPr>
        <p:spPr>
          <a:xfrm>
            <a:off x="4266496" y="5427098"/>
            <a:ext cx="3687055" cy="523220"/>
          </a:xfrm>
          <a:prstGeom prst="rect">
            <a:avLst/>
          </a:prstGeom>
          <a:solidFill>
            <a:srgbClr val="83838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scene3d>
              <a:camera prst="orthographicFront"/>
              <a:lightRig rig="threePt" dir="t"/>
            </a:scene3d>
            <a:sp3d extrusionH="57150">
              <a:bevelT w="69850" h="38100" prst="cross"/>
            </a:sp3d>
          </a:bodyPr>
          <a:lstStyle/>
          <a:p>
            <a:pPr algn="ctr"/>
            <a:r>
              <a:rPr lang="en-IN" sz="2800" dirty="0">
                <a:solidFill>
                  <a:schemeClr val="bg1"/>
                </a:solidFill>
                <a:effectLst>
                  <a:outerShdw blurRad="50800" dist="38100" dir="5400000" algn="t" rotWithShape="0">
                    <a:prstClr val="black">
                      <a:alpha val="40000"/>
                    </a:prstClr>
                  </a:outerShdw>
                </a:effectLst>
                <a:latin typeface="Calibri" panose="020F0502020204030204" pitchFamily="34" charset="0"/>
                <a:ea typeface="Calibri" panose="020F0502020204030204" pitchFamily="34" charset="0"/>
                <a:cs typeface="Calibri" panose="020F0502020204030204" pitchFamily="34" charset="0"/>
              </a:rPr>
              <a:t>Activity</a:t>
            </a:r>
            <a:endParaRPr lang="en-US" sz="2800" dirty="0">
              <a:solidFill>
                <a:schemeClr val="bg1"/>
              </a:solidFill>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990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750"/>
                                        <p:tgtEl>
                                          <p:spTgt spid="76"/>
                                        </p:tgtEl>
                                      </p:cBhvr>
                                    </p:animEffect>
                                    <p:anim calcmode="lin" valueType="num">
                                      <p:cBhvr>
                                        <p:cTn id="8" dur="750" fill="hold"/>
                                        <p:tgtEl>
                                          <p:spTgt spid="76"/>
                                        </p:tgtEl>
                                        <p:attrNameLst>
                                          <p:attrName>ppt_x</p:attrName>
                                        </p:attrNameLst>
                                      </p:cBhvr>
                                      <p:tavLst>
                                        <p:tav tm="0">
                                          <p:val>
                                            <p:strVal val="#ppt_x"/>
                                          </p:val>
                                        </p:tav>
                                        <p:tav tm="100000">
                                          <p:val>
                                            <p:strVal val="#ppt_x"/>
                                          </p:val>
                                        </p:tav>
                                      </p:tavLst>
                                    </p:anim>
                                    <p:anim calcmode="lin" valueType="num">
                                      <p:cBhvr>
                                        <p:cTn id="9" dur="750" fill="hold"/>
                                        <p:tgtEl>
                                          <p:spTgt spid="7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750"/>
                                        <p:tgtEl>
                                          <p:spTgt spid="59"/>
                                        </p:tgtEl>
                                      </p:cBhvr>
                                    </p:animEffect>
                                    <p:anim calcmode="lin" valueType="num">
                                      <p:cBhvr>
                                        <p:cTn id="13" dur="750" fill="hold"/>
                                        <p:tgtEl>
                                          <p:spTgt spid="59"/>
                                        </p:tgtEl>
                                        <p:attrNameLst>
                                          <p:attrName>ppt_x</p:attrName>
                                        </p:attrNameLst>
                                      </p:cBhvr>
                                      <p:tavLst>
                                        <p:tav tm="0">
                                          <p:val>
                                            <p:strVal val="#ppt_x"/>
                                          </p:val>
                                        </p:tav>
                                        <p:tav tm="100000">
                                          <p:val>
                                            <p:strVal val="#ppt_x"/>
                                          </p:val>
                                        </p:tav>
                                      </p:tavLst>
                                    </p:anim>
                                    <p:anim calcmode="lin" valueType="num">
                                      <p:cBhvr>
                                        <p:cTn id="14" dur="750" fill="hold"/>
                                        <p:tgtEl>
                                          <p:spTgt spid="59"/>
                                        </p:tgtEl>
                                        <p:attrNameLst>
                                          <p:attrName>ppt_y</p:attrName>
                                        </p:attrNameLst>
                                      </p:cBhvr>
                                      <p:tavLst>
                                        <p:tav tm="0">
                                          <p:val>
                                            <p:strVal val="#ppt_y+.1"/>
                                          </p:val>
                                        </p:tav>
                                        <p:tav tm="100000">
                                          <p:val>
                                            <p:strVal val="#ppt_y"/>
                                          </p:val>
                                        </p:tav>
                                      </p:tavLst>
                                    </p:anim>
                                  </p:childTnLst>
                                </p:cTn>
                              </p:par>
                            </p:childTnLst>
                          </p:cTn>
                        </p:par>
                        <p:par>
                          <p:cTn id="15" fill="hold">
                            <p:stCondLst>
                              <p:cond delay="750"/>
                            </p:stCondLst>
                            <p:childTnLst>
                              <p:par>
                                <p:cTn id="16" presetID="18" presetClass="entr" presetSubtype="9" fill="hold" grpId="0" nodeType="after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strips(upLeft)">
                                      <p:cBhvr>
                                        <p:cTn id="18" dur="500"/>
                                        <p:tgtEl>
                                          <p:spTgt spid="66"/>
                                        </p:tgtEl>
                                      </p:cBhvr>
                                    </p:animEffect>
                                  </p:childTnLst>
                                </p:cTn>
                              </p:par>
                            </p:childTnLst>
                          </p:cTn>
                        </p:par>
                        <p:par>
                          <p:cTn id="19" fill="hold">
                            <p:stCondLst>
                              <p:cond delay="1250"/>
                            </p:stCondLst>
                            <p:childTnLst>
                              <p:par>
                                <p:cTn id="20" presetID="18" presetClass="entr" presetSubtype="9" fill="hold" grpId="0"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strips(upLeft)">
                                      <p:cBhvr>
                                        <p:cTn id="22" dur="500"/>
                                        <p:tgtEl>
                                          <p:spTgt spid="65"/>
                                        </p:tgtEl>
                                      </p:cBhvr>
                                    </p:animEffect>
                                  </p:childTnLst>
                                </p:cTn>
                              </p:par>
                            </p:childTnLst>
                          </p:cTn>
                        </p:par>
                        <p:par>
                          <p:cTn id="23" fill="hold">
                            <p:stCondLst>
                              <p:cond delay="1750"/>
                            </p:stCondLst>
                            <p:childTnLst>
                              <p:par>
                                <p:cTn id="24" presetID="22" presetClass="entr" presetSubtype="4" fill="hold" grpId="0" nodeType="after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wipe(down)">
                                      <p:cBhvr>
                                        <p:cTn id="26" dur="500"/>
                                        <p:tgtEl>
                                          <p:spTgt spid="62"/>
                                        </p:tgtEl>
                                      </p:cBhvr>
                                    </p:animEffect>
                                  </p:childTnLst>
                                </p:cTn>
                              </p:par>
                            </p:childTnLst>
                          </p:cTn>
                        </p:par>
                        <p:par>
                          <p:cTn id="27" fill="hold">
                            <p:stCondLst>
                              <p:cond delay="2250"/>
                            </p:stCondLst>
                            <p:childTnLst>
                              <p:par>
                                <p:cTn id="28" presetID="18" presetClass="entr" presetSubtype="3"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strips(upRight)">
                                      <p:cBhvr>
                                        <p:cTn id="30" dur="500"/>
                                        <p:tgtEl>
                                          <p:spTgt spid="63"/>
                                        </p:tgtEl>
                                      </p:cBhvr>
                                    </p:animEffect>
                                  </p:childTnLst>
                                </p:cTn>
                              </p:par>
                            </p:childTnLst>
                          </p:cTn>
                        </p:par>
                        <p:par>
                          <p:cTn id="31" fill="hold">
                            <p:stCondLst>
                              <p:cond delay="2750"/>
                            </p:stCondLst>
                            <p:childTnLst>
                              <p:par>
                                <p:cTn id="32" presetID="18" presetClass="entr" presetSubtype="3"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strips(upRight)">
                                      <p:cBhvr>
                                        <p:cTn id="34" dur="500"/>
                                        <p:tgtEl>
                                          <p:spTgt spid="64"/>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71"/>
                                        </p:tgtEl>
                                        <p:attrNameLst>
                                          <p:attrName>style.visibility</p:attrName>
                                        </p:attrNameLst>
                                      </p:cBhvr>
                                      <p:to>
                                        <p:strVal val="visible"/>
                                      </p:to>
                                    </p:set>
                                  </p:childTnLst>
                                </p:cTn>
                              </p:par>
                            </p:childTnLst>
                          </p:cTn>
                        </p:par>
                        <p:par>
                          <p:cTn id="37" fill="hold">
                            <p:stCondLst>
                              <p:cond delay="3250"/>
                            </p:stCondLst>
                            <p:childTnLst>
                              <p:par>
                                <p:cTn id="38" presetID="26" presetClass="emph" presetSubtype="0" fill="hold" grpId="1" nodeType="afterEffect">
                                  <p:stCondLst>
                                    <p:cond delay="0"/>
                                  </p:stCondLst>
                                  <p:childTnLst>
                                    <p:animEffect transition="out" filter="fade">
                                      <p:cBhvr>
                                        <p:cTn id="39" dur="500" tmFilter="0, 0; .2, .5; .8, .5; 1, 0"/>
                                        <p:tgtEl>
                                          <p:spTgt spid="71"/>
                                        </p:tgtEl>
                                      </p:cBhvr>
                                    </p:animEffect>
                                    <p:animScale>
                                      <p:cBhvr>
                                        <p:cTn id="40" dur="250" autoRev="1" fill="hold"/>
                                        <p:tgtEl>
                                          <p:spTgt spid="71"/>
                                        </p:tgtEl>
                                      </p:cBhvr>
                                      <p:by x="105000" y="105000"/>
                                    </p:animScale>
                                  </p:childTnLst>
                                </p:cTn>
                              </p:par>
                            </p:childTnLst>
                          </p:cTn>
                        </p:par>
                        <p:par>
                          <p:cTn id="41" fill="hold">
                            <p:stCondLst>
                              <p:cond delay="3750"/>
                            </p:stCondLst>
                            <p:childTnLst>
                              <p:par>
                                <p:cTn id="42" presetID="22" presetClass="entr" presetSubtype="2" fill="hold" grpId="0" nodeType="afterEffect">
                                  <p:stCondLst>
                                    <p:cond delay="0"/>
                                  </p:stCondLst>
                                  <p:childTnLst>
                                    <p:set>
                                      <p:cBhvr>
                                        <p:cTn id="43" dur="1" fill="hold">
                                          <p:stCondLst>
                                            <p:cond delay="0"/>
                                          </p:stCondLst>
                                        </p:cTn>
                                        <p:tgtEl>
                                          <p:spTgt spid="58"/>
                                        </p:tgtEl>
                                        <p:attrNameLst>
                                          <p:attrName>style.visibility</p:attrName>
                                        </p:attrNameLst>
                                      </p:cBhvr>
                                      <p:to>
                                        <p:strVal val="visible"/>
                                      </p:to>
                                    </p:set>
                                    <p:animEffect transition="in" filter="wipe(right)">
                                      <p:cBhvr>
                                        <p:cTn id="44" dur="500"/>
                                        <p:tgtEl>
                                          <p:spTgt spid="58"/>
                                        </p:tgtEl>
                                      </p:cBhvr>
                                    </p:animEffect>
                                  </p:childTnLst>
                                </p:cTn>
                              </p:par>
                              <p:par>
                                <p:cTn id="45" presetID="1" presetClass="entr" presetSubtype="0" fill="hold" grpId="0" nodeType="with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childTnLst>
                          </p:cTn>
                        </p:par>
                        <p:par>
                          <p:cTn id="47" fill="hold">
                            <p:stCondLst>
                              <p:cond delay="4250"/>
                            </p:stCondLst>
                            <p:childTnLst>
                              <p:par>
                                <p:cTn id="48" presetID="26" presetClass="emph" presetSubtype="0" fill="hold" grpId="1" nodeType="afterEffect">
                                  <p:stCondLst>
                                    <p:cond delay="0"/>
                                  </p:stCondLst>
                                  <p:childTnLst>
                                    <p:animEffect transition="out" filter="fade">
                                      <p:cBhvr>
                                        <p:cTn id="49" dur="500" tmFilter="0, 0; .2, .5; .8, .5; 1, 0"/>
                                        <p:tgtEl>
                                          <p:spTgt spid="72"/>
                                        </p:tgtEl>
                                      </p:cBhvr>
                                    </p:animEffect>
                                    <p:animScale>
                                      <p:cBhvr>
                                        <p:cTn id="50" dur="250" autoRev="1" fill="hold"/>
                                        <p:tgtEl>
                                          <p:spTgt spid="72"/>
                                        </p:tgtEl>
                                      </p:cBhvr>
                                      <p:by x="105000" y="105000"/>
                                    </p:animScale>
                                  </p:childTnLst>
                                </p:cTn>
                              </p:par>
                            </p:childTnLst>
                          </p:cTn>
                        </p:par>
                        <p:par>
                          <p:cTn id="51" fill="hold">
                            <p:stCondLst>
                              <p:cond delay="4750"/>
                            </p:stCondLst>
                            <p:childTnLst>
                              <p:par>
                                <p:cTn id="52" presetID="22" presetClass="entr" presetSubtype="2"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wipe(right)">
                                      <p:cBhvr>
                                        <p:cTn id="54" dur="500"/>
                                        <p:tgtEl>
                                          <p:spTgt spid="67"/>
                                        </p:tgtEl>
                                      </p:cBhvr>
                                    </p:animEffect>
                                  </p:childTnLst>
                                </p:cTn>
                              </p:par>
                              <p:par>
                                <p:cTn id="55" presetID="1" presetClass="entr" presetSubtype="0" fill="hold" grpId="0" nodeType="withEffect">
                                  <p:stCondLst>
                                    <p:cond delay="0"/>
                                  </p:stCondLst>
                                  <p:childTnLst>
                                    <p:set>
                                      <p:cBhvr>
                                        <p:cTn id="56" dur="1" fill="hold">
                                          <p:stCondLst>
                                            <p:cond delay="0"/>
                                          </p:stCondLst>
                                        </p:cTn>
                                        <p:tgtEl>
                                          <p:spTgt spid="70"/>
                                        </p:tgtEl>
                                        <p:attrNameLst>
                                          <p:attrName>style.visibility</p:attrName>
                                        </p:attrNameLst>
                                      </p:cBhvr>
                                      <p:to>
                                        <p:strVal val="visible"/>
                                      </p:to>
                                    </p:set>
                                  </p:childTnLst>
                                </p:cTn>
                              </p:par>
                            </p:childTnLst>
                          </p:cTn>
                        </p:par>
                        <p:par>
                          <p:cTn id="57" fill="hold">
                            <p:stCondLst>
                              <p:cond delay="5250"/>
                            </p:stCondLst>
                            <p:childTnLst>
                              <p:par>
                                <p:cTn id="58" presetID="26" presetClass="emph" presetSubtype="0" fill="hold" grpId="1" nodeType="afterEffect">
                                  <p:stCondLst>
                                    <p:cond delay="0"/>
                                  </p:stCondLst>
                                  <p:childTnLst>
                                    <p:animEffect transition="out" filter="fade">
                                      <p:cBhvr>
                                        <p:cTn id="59" dur="500" tmFilter="0, 0; .2, .5; .8, .5; 1, 0"/>
                                        <p:tgtEl>
                                          <p:spTgt spid="70"/>
                                        </p:tgtEl>
                                      </p:cBhvr>
                                    </p:animEffect>
                                    <p:animScale>
                                      <p:cBhvr>
                                        <p:cTn id="60" dur="250" autoRev="1" fill="hold"/>
                                        <p:tgtEl>
                                          <p:spTgt spid="70"/>
                                        </p:tgtEl>
                                      </p:cBhvr>
                                      <p:by x="105000" y="105000"/>
                                    </p:animScale>
                                  </p:childTnLst>
                                </p:cTn>
                              </p:par>
                            </p:childTnLst>
                          </p:cTn>
                        </p:par>
                        <p:par>
                          <p:cTn id="61" fill="hold">
                            <p:stCondLst>
                              <p:cond delay="5750"/>
                            </p:stCondLst>
                            <p:childTnLst>
                              <p:par>
                                <p:cTn id="62" presetID="22" presetClass="entr" presetSubtype="4" fill="hold" grpId="0" nodeType="afterEffect">
                                  <p:stCondLst>
                                    <p:cond delay="0"/>
                                  </p:stCondLst>
                                  <p:childTnLst>
                                    <p:set>
                                      <p:cBhvr>
                                        <p:cTn id="63" dur="1" fill="hold">
                                          <p:stCondLst>
                                            <p:cond delay="0"/>
                                          </p:stCondLst>
                                        </p:cTn>
                                        <p:tgtEl>
                                          <p:spTgt spid="69"/>
                                        </p:tgtEl>
                                        <p:attrNameLst>
                                          <p:attrName>style.visibility</p:attrName>
                                        </p:attrNameLst>
                                      </p:cBhvr>
                                      <p:to>
                                        <p:strVal val="visible"/>
                                      </p:to>
                                    </p:set>
                                    <p:animEffect transition="in" filter="wipe(down)">
                                      <p:cBhvr>
                                        <p:cTn id="64" dur="500"/>
                                        <p:tgtEl>
                                          <p:spTgt spid="69"/>
                                        </p:tgtEl>
                                      </p:cBhvr>
                                    </p:animEffect>
                                  </p:childTnLst>
                                </p:cTn>
                              </p:par>
                              <p:par>
                                <p:cTn id="65" presetID="1" presetClass="entr" presetSubtype="0" fill="hold" grpId="0"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childTnLst>
                          </p:cTn>
                        </p:par>
                        <p:par>
                          <p:cTn id="67" fill="hold">
                            <p:stCondLst>
                              <p:cond delay="6250"/>
                            </p:stCondLst>
                            <p:childTnLst>
                              <p:par>
                                <p:cTn id="68" presetID="26" presetClass="emph" presetSubtype="0" fill="hold" grpId="1" nodeType="afterEffect">
                                  <p:stCondLst>
                                    <p:cond delay="0"/>
                                  </p:stCondLst>
                                  <p:childTnLst>
                                    <p:animEffect transition="out" filter="fade">
                                      <p:cBhvr>
                                        <p:cTn id="69" dur="500" tmFilter="0, 0; .2, .5; .8, .5; 1, 0"/>
                                        <p:tgtEl>
                                          <p:spTgt spid="73"/>
                                        </p:tgtEl>
                                      </p:cBhvr>
                                    </p:animEffect>
                                    <p:animScale>
                                      <p:cBhvr>
                                        <p:cTn id="70" dur="250" autoRev="1" fill="hold"/>
                                        <p:tgtEl>
                                          <p:spTgt spid="73"/>
                                        </p:tgtEl>
                                      </p:cBhvr>
                                      <p:by x="105000" y="105000"/>
                                    </p:animScale>
                                  </p:childTnLst>
                                </p:cTn>
                              </p:par>
                            </p:childTnLst>
                          </p:cTn>
                        </p:par>
                        <p:par>
                          <p:cTn id="71" fill="hold">
                            <p:stCondLst>
                              <p:cond delay="6750"/>
                            </p:stCondLst>
                            <p:childTnLst>
                              <p:par>
                                <p:cTn id="72" presetID="22" presetClass="entr" presetSubtype="8"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left)">
                                      <p:cBhvr>
                                        <p:cTn id="74" dur="500"/>
                                        <p:tgtEl>
                                          <p:spTgt spid="57"/>
                                        </p:tgtEl>
                                      </p:cBhvr>
                                    </p:animEffect>
                                  </p:childTnLst>
                                </p:cTn>
                              </p:par>
                              <p:par>
                                <p:cTn id="75" presetID="1" presetClass="entr" presetSubtype="0" fill="hold" grpId="0" nodeType="withEffect">
                                  <p:stCondLst>
                                    <p:cond delay="0"/>
                                  </p:stCondLst>
                                  <p:childTnLst>
                                    <p:set>
                                      <p:cBhvr>
                                        <p:cTn id="76" dur="1" fill="hold">
                                          <p:stCondLst>
                                            <p:cond delay="0"/>
                                          </p:stCondLst>
                                        </p:cTn>
                                        <p:tgtEl>
                                          <p:spTgt spid="74"/>
                                        </p:tgtEl>
                                        <p:attrNameLst>
                                          <p:attrName>style.visibility</p:attrName>
                                        </p:attrNameLst>
                                      </p:cBhvr>
                                      <p:to>
                                        <p:strVal val="visible"/>
                                      </p:to>
                                    </p:set>
                                  </p:childTnLst>
                                </p:cTn>
                              </p:par>
                            </p:childTnLst>
                          </p:cTn>
                        </p:par>
                        <p:par>
                          <p:cTn id="77" fill="hold">
                            <p:stCondLst>
                              <p:cond delay="7250"/>
                            </p:stCondLst>
                            <p:childTnLst>
                              <p:par>
                                <p:cTn id="78" presetID="26" presetClass="emph" presetSubtype="0" fill="hold" grpId="1" nodeType="afterEffect">
                                  <p:stCondLst>
                                    <p:cond delay="0"/>
                                  </p:stCondLst>
                                  <p:childTnLst>
                                    <p:animEffect transition="out" filter="fade">
                                      <p:cBhvr>
                                        <p:cTn id="79" dur="500" tmFilter="0, 0; .2, .5; .8, .5; 1, 0"/>
                                        <p:tgtEl>
                                          <p:spTgt spid="74"/>
                                        </p:tgtEl>
                                      </p:cBhvr>
                                    </p:animEffect>
                                    <p:animScale>
                                      <p:cBhvr>
                                        <p:cTn id="80" dur="250" autoRev="1" fill="hold"/>
                                        <p:tgtEl>
                                          <p:spTgt spid="74"/>
                                        </p:tgtEl>
                                      </p:cBhvr>
                                      <p:by x="105000" y="105000"/>
                                    </p:animScale>
                                  </p:childTnLst>
                                </p:cTn>
                              </p:par>
                            </p:childTnLst>
                          </p:cTn>
                        </p:par>
                        <p:par>
                          <p:cTn id="81" fill="hold">
                            <p:stCondLst>
                              <p:cond delay="7750"/>
                            </p:stCondLst>
                            <p:childTnLst>
                              <p:par>
                                <p:cTn id="82" presetID="22" presetClass="entr" presetSubtype="8"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wipe(left)">
                                      <p:cBhvr>
                                        <p:cTn id="84"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62" grpId="0" animBg="1"/>
      <p:bldP spid="63" grpId="0" animBg="1"/>
      <p:bldP spid="64" grpId="0" animBg="1"/>
      <p:bldP spid="65" grpId="0" animBg="1"/>
      <p:bldP spid="66" grpId="0" animBg="1"/>
      <p:bldP spid="67" grpId="0" animBg="1"/>
      <p:bldP spid="68" grpId="0" animBg="1"/>
      <p:bldP spid="69" grpId="0"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1258572346"/>
              </p:ext>
            </p:extLst>
          </p:nvPr>
        </p:nvGraphicFramePr>
        <p:xfrm>
          <a:off x="1127448" y="1131279"/>
          <a:ext cx="9937104" cy="78555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endParaRPr lang="en-IN" sz="16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590</Words>
  <Application>Microsoft Office PowerPoint</Application>
  <PresentationFormat>Widescreen</PresentationFormat>
  <Paragraphs>80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Fun with Pronouns</vt:lpstr>
      <vt:lpstr>Fun with Pronouns</vt:lpstr>
      <vt:lpstr>Fun with Pronouns</vt:lpstr>
      <vt:lpstr>Fun with Pronouns </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29</cp:revision>
  <dcterms:created xsi:type="dcterms:W3CDTF">2020-08-28T09:38:22Z</dcterms:created>
  <dcterms:modified xsi:type="dcterms:W3CDTF">2022-03-04T14:22:59Z</dcterms:modified>
</cp:coreProperties>
</file>