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2" r:id="rId7"/>
    <p:sldId id="263"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3792" autoAdjust="0"/>
  </p:normalViewPr>
  <p:slideViewPr>
    <p:cSldViewPr snapToGrid="0">
      <p:cViewPr>
        <p:scale>
          <a:sx n="57" d="100"/>
          <a:sy n="57" d="100"/>
        </p:scale>
        <p:origin x="17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D4081-506F-4957-B64A-FEB1F2C7FACC}" type="datetimeFigureOut">
              <a:rPr lang="en-GB" smtClean="0"/>
              <a:t>04/03/2022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CB9CA-046E-499F-874A-64D9C6D07F24}" type="slidenum">
              <a:rPr lang="en-GB" smtClean="0"/>
              <a:t>‹#›</a:t>
            </a:fld>
            <a:endParaRPr lang="en-GB"/>
          </a:p>
        </p:txBody>
      </p:sp>
    </p:spTree>
    <p:extLst>
      <p:ext uri="{BB962C8B-B14F-4D97-AF65-F5344CB8AC3E}">
        <p14:creationId xmlns:p14="http://schemas.microsoft.com/office/powerpoint/2010/main" val="315865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GB" b="1" dirty="0"/>
              <a:t>1. Children: SSSVV GALLERY </a:t>
            </a:r>
            <a:r>
              <a:rPr lang="en-GB" dirty="0"/>
              <a:t>-keyword-books</a:t>
            </a:r>
          </a:p>
        </p:txBody>
      </p:sp>
      <p:sp>
        <p:nvSpPr>
          <p:cNvPr id="4" name="Slide Number Placeholder 3"/>
          <p:cNvSpPr>
            <a:spLocks noGrp="1"/>
          </p:cNvSpPr>
          <p:nvPr>
            <p:ph type="sldNum" sz="quarter" idx="5"/>
          </p:nvPr>
        </p:nvSpPr>
        <p:spPr/>
        <p:txBody>
          <a:bodyPr/>
          <a:lstStyle/>
          <a:p>
            <a:fld id="{17ACB9CA-046E-499F-874A-64D9C6D07F24}" type="slidenum">
              <a:rPr lang="en-GB" smtClean="0"/>
              <a:t>1</a:t>
            </a:fld>
            <a:endParaRPr lang="en-GB"/>
          </a:p>
        </p:txBody>
      </p:sp>
    </p:spTree>
    <p:extLst>
      <p:ext uri="{BB962C8B-B14F-4D97-AF65-F5344CB8AC3E}">
        <p14:creationId xmlns:p14="http://schemas.microsoft.com/office/powerpoint/2010/main" val="371800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1" i="0" u="none" strike="noStrike" kern="1200" dirty="0">
                <a:solidFill>
                  <a:schemeClr val="tx1"/>
                </a:solidFill>
                <a:latin typeface="+mn-lt"/>
                <a:ea typeface="+mn-ea"/>
                <a:cs typeface="+mn-cs"/>
              </a:rPr>
              <a:t>Football: </a:t>
            </a:r>
            <a:r>
              <a:rPr lang="en-IN" sz="1200" b="0" i="0" u="none" strike="noStrike" kern="1200" dirty="0">
                <a:solidFill>
                  <a:schemeClr val="tx1"/>
                </a:solidFill>
                <a:latin typeface="+mn-lt"/>
                <a:ea typeface="+mn-ea"/>
                <a:cs typeface="+mn-cs"/>
              </a:rPr>
              <a:t>https://pixabay.com/vectors/soccer-ball-sport-game-team-34898/</a:t>
            </a:r>
          </a:p>
          <a:p>
            <a:pPr marL="228600" indent="-228600" rtl="0">
              <a:buAutoNum type="arabicPeriod"/>
            </a:pPr>
            <a:r>
              <a:rPr lang="en-IN" sz="1200" b="1" i="0" u="none" strike="noStrike" kern="1200" dirty="0">
                <a:solidFill>
                  <a:schemeClr val="tx1"/>
                </a:solidFill>
                <a:latin typeface="+mn-lt"/>
                <a:ea typeface="+mn-ea"/>
                <a:cs typeface="+mn-cs"/>
              </a:rPr>
              <a:t>Video games: </a:t>
            </a:r>
            <a:r>
              <a:rPr lang="en-IN" sz="1200" b="0" i="0" u="none" strike="noStrike" kern="1200" dirty="0">
                <a:solidFill>
                  <a:schemeClr val="tx1"/>
                </a:solidFill>
                <a:latin typeface="+mn-lt"/>
                <a:ea typeface="+mn-ea"/>
                <a:cs typeface="+mn-cs"/>
              </a:rPr>
              <a:t>https://pixabay.com/vectors/video-game-controller-game-computer-147039/</a:t>
            </a:r>
          </a:p>
          <a:p>
            <a:pPr marL="228600" indent="-228600" rtl="0">
              <a:buAutoNum type="arabicPeriod"/>
            </a:pPr>
            <a:r>
              <a:rPr lang="en-IN" sz="1200" b="1" i="0" u="none" strike="noStrike" kern="1200" dirty="0">
                <a:solidFill>
                  <a:schemeClr val="tx1"/>
                </a:solidFill>
                <a:latin typeface="+mn-lt"/>
                <a:ea typeface="+mn-ea"/>
                <a:cs typeface="+mn-cs"/>
              </a:rPr>
              <a:t>Cow: </a:t>
            </a:r>
            <a:r>
              <a:rPr lang="en-IN" sz="1200" b="0" i="0" u="none" strike="noStrike" kern="1200" dirty="0">
                <a:solidFill>
                  <a:schemeClr val="tx1"/>
                </a:solidFill>
                <a:latin typeface="+mn-lt"/>
                <a:ea typeface="+mn-ea"/>
                <a:cs typeface="+mn-cs"/>
              </a:rPr>
              <a:t>https://pixabay.com/vectors/cow-barn-farm-standing-animal-48435/</a:t>
            </a:r>
          </a:p>
          <a:p>
            <a:pPr marL="228600" indent="-228600" rtl="0">
              <a:buAutoNum type="arabicPeriod"/>
            </a:pPr>
            <a:r>
              <a:rPr lang="en-IN" sz="1200" b="1" i="0" u="none" strike="noStrike" kern="1200" dirty="0">
                <a:solidFill>
                  <a:schemeClr val="tx1"/>
                </a:solidFill>
                <a:latin typeface="+mn-lt"/>
                <a:ea typeface="+mn-ea"/>
                <a:cs typeface="+mn-cs"/>
              </a:rPr>
              <a:t>Rose: OC- </a:t>
            </a:r>
            <a:r>
              <a:rPr lang="en-IN" sz="1200" b="0" i="0" u="none" strike="noStrike" kern="1200" dirty="0">
                <a:solidFill>
                  <a:schemeClr val="tx1"/>
                </a:solidFill>
                <a:latin typeface="+mn-lt"/>
                <a:ea typeface="+mn-ea"/>
                <a:cs typeface="+mn-cs"/>
              </a:rPr>
              <a:t>supriya.prabhu17@gmail.com</a:t>
            </a:r>
            <a:endParaRPr lang="en-GB" dirty="0"/>
          </a:p>
        </p:txBody>
      </p:sp>
      <p:sp>
        <p:nvSpPr>
          <p:cNvPr id="4" name="Slide Number Placeholder 3"/>
          <p:cNvSpPr>
            <a:spLocks noGrp="1"/>
          </p:cNvSpPr>
          <p:nvPr>
            <p:ph type="sldNum" sz="quarter" idx="5"/>
          </p:nvPr>
        </p:nvSpPr>
        <p:spPr/>
        <p:txBody>
          <a:bodyPr/>
          <a:lstStyle/>
          <a:p>
            <a:fld id="{17ACB9CA-046E-499F-874A-64D9C6D07F24}" type="slidenum">
              <a:rPr lang="en-GB" smtClean="0"/>
              <a:t>2</a:t>
            </a:fld>
            <a:endParaRPr lang="en-GB"/>
          </a:p>
        </p:txBody>
      </p:sp>
    </p:spTree>
    <p:extLst>
      <p:ext uri="{BB962C8B-B14F-4D97-AF65-F5344CB8AC3E}">
        <p14:creationId xmlns:p14="http://schemas.microsoft.com/office/powerpoint/2010/main" val="38179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GB" dirty="0"/>
          </a:p>
        </p:txBody>
      </p:sp>
      <p:sp>
        <p:nvSpPr>
          <p:cNvPr id="4" name="Slide Number Placeholder 3"/>
          <p:cNvSpPr>
            <a:spLocks noGrp="1"/>
          </p:cNvSpPr>
          <p:nvPr>
            <p:ph type="sldNum" sz="quarter" idx="5"/>
          </p:nvPr>
        </p:nvSpPr>
        <p:spPr/>
        <p:txBody>
          <a:bodyPr/>
          <a:lstStyle/>
          <a:p>
            <a:fld id="{17ACB9CA-046E-499F-874A-64D9C6D07F24}" type="slidenum">
              <a:rPr lang="en-GB" smtClean="0"/>
              <a:t>3</a:t>
            </a:fld>
            <a:endParaRPr lang="en-GB"/>
          </a:p>
        </p:txBody>
      </p:sp>
    </p:spTree>
    <p:extLst>
      <p:ext uri="{BB962C8B-B14F-4D97-AF65-F5344CB8AC3E}">
        <p14:creationId xmlns:p14="http://schemas.microsoft.com/office/powerpoint/2010/main" val="147573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  The next question will appear on the screen after the answer is shown on the screen.</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1" i="0" u="none" strike="noStrike" kern="1200" dirty="0">
                <a:solidFill>
                  <a:schemeClr val="tx1"/>
                </a:solidFill>
                <a:latin typeface="+mn-lt"/>
                <a:ea typeface="+mn-ea"/>
                <a:cs typeface="+mn-cs"/>
              </a:rPr>
              <a:t>Slide: </a:t>
            </a:r>
            <a:r>
              <a:rPr lang="en-IN" sz="1200" b="0" i="0" u="none" strike="noStrike" kern="1200" dirty="0">
                <a:solidFill>
                  <a:schemeClr val="tx1"/>
                </a:solidFill>
                <a:latin typeface="+mn-lt"/>
                <a:ea typeface="+mn-ea"/>
                <a:cs typeface="+mn-cs"/>
              </a:rPr>
              <a:t>https://www.flickr.com/photos/44345361@N06/4472813704 By Vinoth </a:t>
            </a:r>
            <a:r>
              <a:rPr lang="en-IN" sz="1200" b="0" i="0" u="none" strike="noStrike" kern="1200" dirty="0" err="1">
                <a:solidFill>
                  <a:schemeClr val="tx1"/>
                </a:solidFill>
                <a:latin typeface="+mn-lt"/>
                <a:ea typeface="+mn-ea"/>
                <a:cs typeface="+mn-cs"/>
              </a:rPr>
              <a:t>Chandar</a:t>
            </a:r>
            <a:endParaRPr lang="en-IN" sz="1200" b="0" i="0" u="none" strike="noStrike"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1" i="0" u="none" strike="noStrike" kern="1200" dirty="0">
                <a:solidFill>
                  <a:schemeClr val="tx1"/>
                </a:solidFill>
                <a:latin typeface="+mn-lt"/>
                <a:ea typeface="+mn-ea"/>
                <a:cs typeface="+mn-cs"/>
              </a:rPr>
              <a:t>Bird: </a:t>
            </a:r>
            <a:r>
              <a:rPr lang="en-IN" sz="1200" b="0" i="0" u="none" strike="noStrike" kern="1200" dirty="0">
                <a:solidFill>
                  <a:schemeClr val="tx1"/>
                </a:solidFill>
                <a:latin typeface="+mn-lt"/>
                <a:ea typeface="+mn-ea"/>
                <a:cs typeface="+mn-cs"/>
              </a:rPr>
              <a:t>https://pixabay.com/photos/kerala-india-manipulated-bird-4087736/</a:t>
            </a:r>
          </a:p>
          <a:p>
            <a:pPr marL="228600" indent="-228600" rtl="0">
              <a:buAutoNum type="arabicPeriod"/>
            </a:pPr>
            <a:r>
              <a:rPr lang="en-IN" sz="1200" b="1" i="0" u="none" strike="noStrike" kern="1200" dirty="0">
                <a:solidFill>
                  <a:schemeClr val="tx1"/>
                </a:solidFill>
                <a:latin typeface="+mn-lt"/>
                <a:ea typeface="+mn-ea"/>
                <a:cs typeface="+mn-cs"/>
              </a:rPr>
              <a:t>Mother: SSSVV GALLERY-</a:t>
            </a:r>
            <a:r>
              <a:rPr lang="en-IN" sz="1200" b="0" i="0" u="none" strike="noStrike" kern="1200" dirty="0">
                <a:solidFill>
                  <a:schemeClr val="tx1"/>
                </a:solidFill>
                <a:latin typeface="+mn-lt"/>
                <a:ea typeface="+mn-ea"/>
                <a:cs typeface="+mn-cs"/>
              </a:rPr>
              <a:t>Keyword-mother</a:t>
            </a:r>
            <a:endParaRPr lang="en-GB" dirty="0"/>
          </a:p>
        </p:txBody>
      </p:sp>
      <p:sp>
        <p:nvSpPr>
          <p:cNvPr id="4" name="Slide Number Placeholder 3"/>
          <p:cNvSpPr>
            <a:spLocks noGrp="1"/>
          </p:cNvSpPr>
          <p:nvPr>
            <p:ph type="sldNum" sz="quarter" idx="5"/>
          </p:nvPr>
        </p:nvSpPr>
        <p:spPr/>
        <p:txBody>
          <a:bodyPr/>
          <a:lstStyle/>
          <a:p>
            <a:fld id="{17ACB9CA-046E-499F-874A-64D9C6D07F24}" type="slidenum">
              <a:rPr lang="en-GB" smtClean="0"/>
              <a:t>4</a:t>
            </a:fld>
            <a:endParaRPr lang="en-GB"/>
          </a:p>
        </p:txBody>
      </p:sp>
    </p:spTree>
    <p:extLst>
      <p:ext uri="{BB962C8B-B14F-4D97-AF65-F5344CB8AC3E}">
        <p14:creationId xmlns:p14="http://schemas.microsoft.com/office/powerpoint/2010/main" val="267356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  The next question will appear on the screen after the answer is shown on the screen.</a:t>
            </a: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1" i="0" u="none" strike="noStrike" kern="1200" dirty="0">
                <a:solidFill>
                  <a:schemeClr val="tx1"/>
                </a:solidFill>
                <a:latin typeface="+mn-lt"/>
                <a:ea typeface="+mn-ea"/>
                <a:cs typeface="+mn-cs"/>
              </a:rPr>
              <a:t>Table: </a:t>
            </a:r>
            <a:r>
              <a:rPr lang="en-IN" sz="1200" b="0" i="0" u="none" strike="noStrike" kern="1200" dirty="0">
                <a:solidFill>
                  <a:schemeClr val="tx1"/>
                </a:solidFill>
                <a:latin typeface="+mn-lt"/>
                <a:ea typeface="+mn-ea"/>
                <a:cs typeface="+mn-cs"/>
              </a:rPr>
              <a:t>https://pixabay.com/photos/chairs-table-empty-interior-design-2181977/</a:t>
            </a:r>
          </a:p>
          <a:p>
            <a:pPr marL="228600" indent="-228600" rtl="0">
              <a:buAutoNum type="arabicPeriod"/>
            </a:pPr>
            <a:r>
              <a:rPr lang="en-IN" sz="1200" b="1" i="0" u="none" strike="noStrike" kern="1200" dirty="0">
                <a:solidFill>
                  <a:schemeClr val="tx1"/>
                </a:solidFill>
                <a:latin typeface="+mn-lt"/>
                <a:ea typeface="+mn-ea"/>
                <a:cs typeface="+mn-cs"/>
              </a:rPr>
              <a:t>Boys: </a:t>
            </a:r>
            <a:r>
              <a:rPr lang="en-IN" sz="1200" b="0" i="0" u="none" strike="noStrike" kern="1200" dirty="0">
                <a:solidFill>
                  <a:schemeClr val="tx1"/>
                </a:solidFill>
                <a:latin typeface="+mn-lt"/>
                <a:ea typeface="+mn-ea"/>
                <a:cs typeface="+mn-cs"/>
              </a:rPr>
              <a:t>https://pixabay.com/photos/brothers-kids-boys-happy-portrait-2735909/</a:t>
            </a:r>
            <a:endParaRPr lang="en-GB" dirty="0"/>
          </a:p>
        </p:txBody>
      </p:sp>
      <p:sp>
        <p:nvSpPr>
          <p:cNvPr id="4" name="Slide Number Placeholder 3"/>
          <p:cNvSpPr>
            <a:spLocks noGrp="1"/>
          </p:cNvSpPr>
          <p:nvPr>
            <p:ph type="sldNum" sz="quarter" idx="5"/>
          </p:nvPr>
        </p:nvSpPr>
        <p:spPr/>
        <p:txBody>
          <a:bodyPr/>
          <a:lstStyle/>
          <a:p>
            <a:fld id="{17ACB9CA-046E-499F-874A-64D9C6D07F24}" type="slidenum">
              <a:rPr lang="en-GB" smtClean="0"/>
              <a:t>5</a:t>
            </a:fld>
            <a:endParaRPr lang="en-GB"/>
          </a:p>
        </p:txBody>
      </p:sp>
    </p:spTree>
    <p:extLst>
      <p:ext uri="{BB962C8B-B14F-4D97-AF65-F5344CB8AC3E}">
        <p14:creationId xmlns:p14="http://schemas.microsoft.com/office/powerpoint/2010/main" val="265379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  The next question will appear on the screen after the answer is shown on the screen.</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a:buAutoNum type="arabicPeriod"/>
            </a:pPr>
            <a:r>
              <a:rPr lang="en-GB" b="1" dirty="0"/>
              <a:t>Boy: SSSVV GALLERY </a:t>
            </a:r>
            <a:r>
              <a:rPr lang="en-GB" dirty="0"/>
              <a:t>-keyword-boy</a:t>
            </a:r>
          </a:p>
          <a:p>
            <a:pPr marL="228600" indent="-228600">
              <a:buAutoNum type="arabicPeriod"/>
            </a:pPr>
            <a:r>
              <a:rPr lang="en-GB" b="1" dirty="0"/>
              <a:t>Playing</a:t>
            </a:r>
            <a:r>
              <a:rPr lang="en-GB" dirty="0"/>
              <a:t>: </a:t>
            </a:r>
            <a:r>
              <a:rPr lang="en-GB" b="1" dirty="0"/>
              <a:t>SSSVV GALLERY </a:t>
            </a:r>
            <a:r>
              <a:rPr lang="en-GB" dirty="0"/>
              <a:t>-keyword- football</a:t>
            </a:r>
          </a:p>
        </p:txBody>
      </p:sp>
      <p:sp>
        <p:nvSpPr>
          <p:cNvPr id="4" name="Slide Number Placeholder 3"/>
          <p:cNvSpPr>
            <a:spLocks noGrp="1"/>
          </p:cNvSpPr>
          <p:nvPr>
            <p:ph type="sldNum" sz="quarter" idx="5"/>
          </p:nvPr>
        </p:nvSpPr>
        <p:spPr/>
        <p:txBody>
          <a:bodyPr/>
          <a:lstStyle/>
          <a:p>
            <a:fld id="{17ACB9CA-046E-499F-874A-64D9C6D07F24}" type="slidenum">
              <a:rPr lang="en-GB" smtClean="0"/>
              <a:t>6</a:t>
            </a:fld>
            <a:endParaRPr lang="en-GB"/>
          </a:p>
        </p:txBody>
      </p:sp>
    </p:spTree>
    <p:extLst>
      <p:ext uri="{BB962C8B-B14F-4D97-AF65-F5344CB8AC3E}">
        <p14:creationId xmlns:p14="http://schemas.microsoft.com/office/powerpoint/2010/main" val="373945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  The next question will appear on the screen after the answer is shown on the screen.</a:t>
            </a: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1" i="0" u="none" strike="noStrike" kern="1200" dirty="0">
                <a:solidFill>
                  <a:schemeClr val="tx1"/>
                </a:solidFill>
                <a:latin typeface="+mn-lt"/>
                <a:ea typeface="+mn-ea"/>
                <a:cs typeface="+mn-cs"/>
              </a:rPr>
              <a:t>Boys: </a:t>
            </a:r>
            <a:r>
              <a:rPr lang="en-IN" sz="1200" b="0" i="0" u="none" strike="noStrike" kern="1200" dirty="0">
                <a:solidFill>
                  <a:schemeClr val="tx1"/>
                </a:solidFill>
                <a:latin typeface="+mn-lt"/>
                <a:ea typeface="+mn-ea"/>
                <a:cs typeface="+mn-cs"/>
              </a:rPr>
              <a:t>https://pixabay.com/photos/brothers-kids-boys-happy-portrait-2735909/</a:t>
            </a:r>
            <a:endParaRPr lang="en-IN" sz="1200" b="1" i="0" u="none" strike="noStrike" kern="1200" dirty="0">
              <a:solidFill>
                <a:schemeClr val="tx1"/>
              </a:solidFill>
              <a:latin typeface="+mn-lt"/>
              <a:ea typeface="+mn-ea"/>
              <a:cs typeface="+mn-cs"/>
            </a:endParaRPr>
          </a:p>
          <a:p>
            <a:pPr marL="228600" indent="-228600" rtl="0">
              <a:buAutoNum type="arabicPeriod"/>
            </a:pPr>
            <a:r>
              <a:rPr lang="en-IN" sz="1200" b="1" i="0" u="none" strike="noStrike" kern="1200" dirty="0">
                <a:solidFill>
                  <a:schemeClr val="tx1"/>
                </a:solidFill>
                <a:latin typeface="+mn-lt"/>
                <a:ea typeface="+mn-ea"/>
                <a:cs typeface="+mn-cs"/>
              </a:rPr>
              <a:t>Girl: SSSVV GALLERY- </a:t>
            </a:r>
            <a:r>
              <a:rPr lang="en-IN" sz="1200" b="0" i="0" u="none" strike="noStrike" kern="1200" dirty="0">
                <a:solidFill>
                  <a:schemeClr val="tx1"/>
                </a:solidFill>
                <a:latin typeface="+mn-lt"/>
                <a:ea typeface="+mn-ea"/>
                <a:cs typeface="+mn-cs"/>
              </a:rPr>
              <a:t>keyword- girl</a:t>
            </a:r>
          </a:p>
          <a:p>
            <a:endParaRPr lang="en-GB" dirty="0"/>
          </a:p>
        </p:txBody>
      </p:sp>
      <p:sp>
        <p:nvSpPr>
          <p:cNvPr id="4" name="Slide Number Placeholder 3"/>
          <p:cNvSpPr>
            <a:spLocks noGrp="1"/>
          </p:cNvSpPr>
          <p:nvPr>
            <p:ph type="sldNum" sz="quarter" idx="5"/>
          </p:nvPr>
        </p:nvSpPr>
        <p:spPr/>
        <p:txBody>
          <a:bodyPr/>
          <a:lstStyle/>
          <a:p>
            <a:fld id="{17ACB9CA-046E-499F-874A-64D9C6D07F24}" type="slidenum">
              <a:rPr lang="en-GB" smtClean="0"/>
              <a:t>7</a:t>
            </a:fld>
            <a:endParaRPr lang="en-GB"/>
          </a:p>
        </p:txBody>
      </p:sp>
    </p:spTree>
    <p:extLst>
      <p:ext uri="{BB962C8B-B14F-4D97-AF65-F5344CB8AC3E}">
        <p14:creationId xmlns:p14="http://schemas.microsoft.com/office/powerpoint/2010/main" val="23085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Kindly click on the </a:t>
            </a:r>
            <a:r>
              <a:rPr lang="en-IN" sz="1200" b="1" i="0" u="none" strike="noStrike" kern="1200" dirty="0">
                <a:solidFill>
                  <a:schemeClr val="tx1"/>
                </a:solidFill>
                <a:latin typeface="+mn-lt"/>
                <a:ea typeface="+mn-ea"/>
                <a:cs typeface="+mn-cs"/>
              </a:rPr>
              <a:t>CLICK BUTTON </a:t>
            </a:r>
            <a:r>
              <a:rPr lang="en-IN" sz="1200" b="0" i="0" u="none" strike="noStrike" kern="1200" dirty="0">
                <a:solidFill>
                  <a:schemeClr val="tx1"/>
                </a:solidFill>
                <a:latin typeface="+mn-lt"/>
                <a:ea typeface="+mn-ea"/>
                <a:cs typeface="+mn-cs"/>
              </a:rPr>
              <a:t>for answer to appear.  </a:t>
            </a:r>
          </a:p>
          <a:p>
            <a:pPr marL="0" marR="0" lvl="0" indent="0" algn="l" defTabSz="914400" rtl="0" eaLnBrk="1" fontAlgn="auto" latinLnBrk="0" hangingPunct="1">
              <a:lnSpc>
                <a:spcPct val="100000"/>
              </a:lnSpc>
              <a:spcBef>
                <a:spcPts val="0"/>
              </a:spcBef>
              <a:spcAft>
                <a:spcPts val="0"/>
              </a:spcAft>
              <a:buClrTx/>
              <a:buSzTx/>
              <a:buFontTx/>
              <a:buNone/>
              <a:tabLst/>
              <a:defRPr/>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1" i="0" u="none" strike="noStrike" kern="1200" dirty="0">
                <a:solidFill>
                  <a:schemeClr val="tx1"/>
                </a:solidFill>
                <a:latin typeface="+mn-lt"/>
                <a:ea typeface="+mn-ea"/>
                <a:cs typeface="+mn-cs"/>
              </a:rPr>
              <a:t>Brown puppy: </a:t>
            </a:r>
            <a:r>
              <a:rPr lang="en-IN" sz="1200" b="0" i="0" u="none" strike="noStrike" kern="1200" dirty="0">
                <a:solidFill>
                  <a:schemeClr val="tx1"/>
                </a:solidFill>
                <a:latin typeface="+mn-lt"/>
                <a:ea typeface="+mn-ea"/>
                <a:cs typeface="+mn-cs"/>
              </a:rPr>
              <a:t>https://pixabay.com/photos/pet-dog-puppy-sad-eyes-animal-1284307/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1" i="0" u="none" strike="noStrike" kern="1200" dirty="0">
                <a:solidFill>
                  <a:schemeClr val="tx1"/>
                </a:solidFill>
                <a:latin typeface="+mn-lt"/>
                <a:ea typeface="+mn-ea"/>
                <a:cs typeface="+mn-cs"/>
              </a:rPr>
              <a:t>Picnic</a:t>
            </a:r>
            <a:r>
              <a:rPr lang="en-IN" sz="1200" b="0" i="0" u="none" strike="noStrike" kern="1200" dirty="0">
                <a:solidFill>
                  <a:schemeClr val="tx1"/>
                </a:solidFill>
                <a:latin typeface="+mn-lt"/>
                <a:ea typeface="+mn-ea"/>
                <a:cs typeface="+mn-cs"/>
              </a:rPr>
              <a:t>: </a:t>
            </a:r>
            <a:r>
              <a:rPr lang="en-IN" sz="1200" b="1" i="0" u="none" strike="noStrike" kern="1200" dirty="0">
                <a:solidFill>
                  <a:schemeClr val="tx1"/>
                </a:solidFill>
                <a:latin typeface="+mn-lt"/>
                <a:ea typeface="+mn-ea"/>
                <a:cs typeface="+mn-cs"/>
              </a:rPr>
              <a:t>SSSVV GALLERY- </a:t>
            </a:r>
            <a:r>
              <a:rPr lang="en-IN" sz="1200" b="0" i="0" u="none" strike="noStrike" kern="1200" dirty="0">
                <a:solidFill>
                  <a:schemeClr val="tx1"/>
                </a:solidFill>
                <a:latin typeface="+mn-lt"/>
                <a:ea typeface="+mn-ea"/>
                <a:cs typeface="+mn-cs"/>
              </a:rPr>
              <a:t>keyword- picnic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1" i="0" u="none" strike="noStrike" kern="1200" dirty="0">
                <a:solidFill>
                  <a:schemeClr val="tx1"/>
                </a:solidFill>
                <a:latin typeface="+mn-lt"/>
                <a:ea typeface="+mn-ea"/>
                <a:cs typeface="+mn-cs"/>
              </a:rPr>
              <a:t>Play: </a:t>
            </a:r>
            <a:r>
              <a:rPr lang="en-IN" sz="1200" b="0" i="0" u="none" strike="noStrike" kern="1200" dirty="0">
                <a:solidFill>
                  <a:schemeClr val="tx1"/>
                </a:solidFill>
                <a:latin typeface="+mn-lt"/>
                <a:ea typeface="+mn-ea"/>
                <a:cs typeface="+mn-cs"/>
              </a:rPr>
              <a:t>https://pixabay.com/photos/children-fun-playing-happy-254287/</a:t>
            </a:r>
          </a:p>
          <a:p>
            <a:pPr marL="228600" indent="-228600" rtl="0">
              <a:buAutoNum type="arabicPeriod"/>
            </a:pPr>
            <a:endParaRPr lang="en-GB" dirty="0"/>
          </a:p>
        </p:txBody>
      </p:sp>
      <p:sp>
        <p:nvSpPr>
          <p:cNvPr id="4" name="Slide Number Placeholder 3"/>
          <p:cNvSpPr>
            <a:spLocks noGrp="1"/>
          </p:cNvSpPr>
          <p:nvPr>
            <p:ph type="sldNum" sz="quarter" idx="5"/>
          </p:nvPr>
        </p:nvSpPr>
        <p:spPr/>
        <p:txBody>
          <a:bodyPr/>
          <a:lstStyle/>
          <a:p>
            <a:fld id="{17ACB9CA-046E-499F-874A-64D9C6D07F24}" type="slidenum">
              <a:rPr lang="en-GB" smtClean="0"/>
              <a:t>8</a:t>
            </a:fld>
            <a:endParaRPr lang="en-GB"/>
          </a:p>
        </p:txBody>
      </p:sp>
    </p:spTree>
    <p:extLst>
      <p:ext uri="{BB962C8B-B14F-4D97-AF65-F5344CB8AC3E}">
        <p14:creationId xmlns:p14="http://schemas.microsoft.com/office/powerpoint/2010/main" val="2191856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extLst>
      <p:ext uri="{BB962C8B-B14F-4D97-AF65-F5344CB8AC3E}">
        <p14:creationId xmlns:p14="http://schemas.microsoft.com/office/powerpoint/2010/main" val="7501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extLst>
      <p:ext uri="{BB962C8B-B14F-4D97-AF65-F5344CB8AC3E}">
        <p14:creationId xmlns:p14="http://schemas.microsoft.com/office/powerpoint/2010/main" val="147305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extLst>
      <p:ext uri="{BB962C8B-B14F-4D97-AF65-F5344CB8AC3E}">
        <p14:creationId xmlns:p14="http://schemas.microsoft.com/office/powerpoint/2010/main" val="1618057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762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5.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jpeg"/><Relationship Id="rId7" Type="http://schemas.openxmlformats.org/officeDocument/2006/relationships/image" Target="../media/image8.png"/><Relationship Id="rId2" Type="http://schemas.openxmlformats.org/officeDocument/2006/relationships/hyperlink" Target="https://pixabay.com/photos/kerala-india-manipulated-bird-4087736/" TargetMode="Externa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2.jpg"/><Relationship Id="rId5" Type="http://schemas.openxmlformats.org/officeDocument/2006/relationships/image" Target="../media/image15.jpeg"/><Relationship Id="rId10" Type="http://schemas.openxmlformats.org/officeDocument/2006/relationships/image" Target="../media/image22.jpeg"/><Relationship Id="rId4" Type="http://schemas.openxmlformats.org/officeDocument/2006/relationships/image" Target="../media/image23.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FA85-B9A1-4BDC-8443-D9D577292E12}"/>
              </a:ext>
            </a:extLst>
          </p:cNvPr>
          <p:cNvSpPr>
            <a:spLocks noGrp="1"/>
          </p:cNvSpPr>
          <p:nvPr>
            <p:ph type="ctrTitle"/>
          </p:nvPr>
        </p:nvSpPr>
        <p:spPr>
          <a:xfrm>
            <a:off x="2431365" y="122830"/>
            <a:ext cx="7329270" cy="1078173"/>
          </a:xfrm>
        </p:spPr>
        <p:txBody>
          <a:bodyPr/>
          <a:lstStyle/>
          <a:p>
            <a:r>
              <a:rPr lang="en-GB" dirty="0"/>
              <a:t>Choosing Right Pronouns</a:t>
            </a:r>
          </a:p>
        </p:txBody>
      </p:sp>
      <p:pic>
        <p:nvPicPr>
          <p:cNvPr id="1026" name="Picture 2">
            <a:extLst>
              <a:ext uri="{FF2B5EF4-FFF2-40B4-BE49-F238E27FC236}">
                <a16:creationId xmlns:a16="http://schemas.microsoft.com/office/drawing/2014/main" id="{231270CA-6BCE-4F17-B00A-402B37770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23" b="7512"/>
          <a:stretch/>
        </p:blipFill>
        <p:spPr bwMode="auto">
          <a:xfrm>
            <a:off x="3845992" y="1483962"/>
            <a:ext cx="4500016" cy="3417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9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47;p2">
            <a:extLst>
              <a:ext uri="{FF2B5EF4-FFF2-40B4-BE49-F238E27FC236}">
                <a16:creationId xmlns:a16="http://schemas.microsoft.com/office/drawing/2014/main" id="{B9074D19-AC9A-414C-844D-DC5E1F59209E}"/>
              </a:ext>
            </a:extLst>
          </p:cNvPr>
          <p:cNvSpPr/>
          <p:nvPr/>
        </p:nvSpPr>
        <p:spPr>
          <a:xfrm>
            <a:off x="-5440965" y="1251715"/>
            <a:ext cx="7394966" cy="5805264"/>
          </a:xfrm>
          <a:prstGeom prst="blockArc">
            <a:avLst>
              <a:gd name="adj1" fmla="val 18900000"/>
              <a:gd name="adj2" fmla="val 2700000"/>
              <a:gd name="adj3" fmla="val 41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D4B225D4-4C09-427D-8E5F-9926BA2C894C}"/>
              </a:ext>
            </a:extLst>
          </p:cNvPr>
          <p:cNvSpPr txBox="1"/>
          <p:nvPr/>
        </p:nvSpPr>
        <p:spPr>
          <a:xfrm>
            <a:off x="556653" y="997223"/>
            <a:ext cx="7651978" cy="523220"/>
          </a:xfrm>
          <a:prstGeom prst="rect">
            <a:avLst/>
          </a:prstGeom>
          <a:noFill/>
          <a:ln w="28575">
            <a:solidFill>
              <a:schemeClr val="accent2">
                <a:lumMod val="50000"/>
              </a:schemeClr>
            </a:solidFill>
          </a:ln>
        </p:spPr>
        <p:txBody>
          <a:bodyPr wrap="square" rtlCol="0">
            <a:spAutoFit/>
          </a:bodyPr>
          <a:lstStyle/>
          <a:p>
            <a:pPr lvl="0">
              <a:buClr>
                <a:srgbClr val="000000"/>
              </a:buClr>
              <a:buSzPts val="2800"/>
            </a:pPr>
            <a:r>
              <a:rPr lang="en-US" sz="2800" dirty="0">
                <a:solidFill>
                  <a:srgbClr val="000000"/>
                </a:solidFill>
                <a:ea typeface="Calibri"/>
                <a:cs typeface="Calibri"/>
                <a:sym typeface="Calibri"/>
              </a:rPr>
              <a:t>Underline the pronouns in the following sentences:</a:t>
            </a:r>
            <a:endParaRPr lang="en-US" sz="2800" dirty="0">
              <a:solidFill>
                <a:srgbClr val="000000"/>
              </a:solidFill>
              <a:latin typeface="Arial"/>
              <a:ea typeface="Arial"/>
              <a:cs typeface="Arial"/>
              <a:sym typeface="Arial"/>
            </a:endParaRPr>
          </a:p>
        </p:txBody>
      </p:sp>
      <p:sp>
        <p:nvSpPr>
          <p:cNvPr id="5" name="Google Shape;48;p2">
            <a:extLst>
              <a:ext uri="{FF2B5EF4-FFF2-40B4-BE49-F238E27FC236}">
                <a16:creationId xmlns:a16="http://schemas.microsoft.com/office/drawing/2014/main" id="{8C9BE5ED-9E4E-4522-878D-B29290D40413}"/>
              </a:ext>
            </a:extLst>
          </p:cNvPr>
          <p:cNvSpPr/>
          <p:nvPr/>
        </p:nvSpPr>
        <p:spPr>
          <a:xfrm>
            <a:off x="1373940" y="1867835"/>
            <a:ext cx="5326791" cy="602028"/>
          </a:xfrm>
          <a:prstGeom prst="rect">
            <a:avLst/>
          </a:prstGeom>
          <a:gradFill>
            <a:gsLst>
              <a:gs pos="0">
                <a:srgbClr val="FFA09D"/>
              </a:gs>
              <a:gs pos="35000">
                <a:srgbClr val="FFBCBC"/>
              </a:gs>
              <a:gs pos="100000">
                <a:srgbClr val="FFE2E2"/>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49;p2">
            <a:extLst>
              <a:ext uri="{FF2B5EF4-FFF2-40B4-BE49-F238E27FC236}">
                <a16:creationId xmlns:a16="http://schemas.microsoft.com/office/drawing/2014/main" id="{2014D0E1-B03A-4348-9960-51D10047CB2D}"/>
              </a:ext>
            </a:extLst>
          </p:cNvPr>
          <p:cNvSpPr txBox="1"/>
          <p:nvPr/>
        </p:nvSpPr>
        <p:spPr>
          <a:xfrm>
            <a:off x="1411230" y="1885416"/>
            <a:ext cx="5326791" cy="602028"/>
          </a:xfrm>
          <a:prstGeom prst="rect">
            <a:avLst/>
          </a:prstGeom>
          <a:noFill/>
          <a:ln>
            <a:noFill/>
          </a:ln>
        </p:spPr>
        <p:txBody>
          <a:bodyPr spcFirstLastPara="1" wrap="square" lIns="4778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This is Ajay. He is a football player.</a:t>
            </a:r>
            <a:endParaRPr sz="2400" b="0" i="0" u="none" strike="noStrike" cap="none" dirty="0">
              <a:solidFill>
                <a:schemeClr val="dk1"/>
              </a:solidFill>
              <a:latin typeface="Arial"/>
              <a:ea typeface="Arial"/>
              <a:cs typeface="Arial"/>
              <a:sym typeface="Arial"/>
            </a:endParaRPr>
          </a:p>
        </p:txBody>
      </p:sp>
      <p:sp>
        <p:nvSpPr>
          <p:cNvPr id="7" name="Google Shape;50;p2">
            <a:extLst>
              <a:ext uri="{FF2B5EF4-FFF2-40B4-BE49-F238E27FC236}">
                <a16:creationId xmlns:a16="http://schemas.microsoft.com/office/drawing/2014/main" id="{84F002C1-CCFC-4CDE-8826-049C36477E3F}"/>
              </a:ext>
            </a:extLst>
          </p:cNvPr>
          <p:cNvSpPr/>
          <p:nvPr/>
        </p:nvSpPr>
        <p:spPr>
          <a:xfrm>
            <a:off x="736235" y="1799108"/>
            <a:ext cx="752535" cy="752535"/>
          </a:xfrm>
          <a:prstGeom prst="ellipse">
            <a:avLst/>
          </a:prstGeom>
          <a:gradFill>
            <a:gsLst>
              <a:gs pos="0">
                <a:schemeClr val="lt1"/>
              </a:gs>
              <a:gs pos="35000">
                <a:schemeClr val="lt1"/>
              </a:gs>
              <a:gs pos="100000">
                <a:schemeClr val="lt1"/>
              </a:gs>
            </a:gsLst>
            <a:lin ang="16200000" scaled="0"/>
          </a:gradFill>
          <a:ln w="9525"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 name="Google Shape;51;p2">
            <a:extLst>
              <a:ext uri="{FF2B5EF4-FFF2-40B4-BE49-F238E27FC236}">
                <a16:creationId xmlns:a16="http://schemas.microsoft.com/office/drawing/2014/main" id="{F1B7F7FE-D313-4EC8-B3D3-54EC69007AD9}"/>
              </a:ext>
            </a:extLst>
          </p:cNvPr>
          <p:cNvSpPr/>
          <p:nvPr/>
        </p:nvSpPr>
        <p:spPr>
          <a:xfrm>
            <a:off x="1804012" y="3014691"/>
            <a:ext cx="4896719" cy="781872"/>
          </a:xfrm>
          <a:prstGeom prst="rect">
            <a:avLst/>
          </a:pr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52;p2">
            <a:extLst>
              <a:ext uri="{FF2B5EF4-FFF2-40B4-BE49-F238E27FC236}">
                <a16:creationId xmlns:a16="http://schemas.microsoft.com/office/drawing/2014/main" id="{FD248D12-E5F1-4A98-BC77-C7C194181BD6}"/>
              </a:ext>
            </a:extLst>
          </p:cNvPr>
          <p:cNvSpPr txBox="1"/>
          <p:nvPr/>
        </p:nvSpPr>
        <p:spPr>
          <a:xfrm>
            <a:off x="1730661" y="3019271"/>
            <a:ext cx="4916103" cy="781872"/>
          </a:xfrm>
          <a:prstGeom prst="rect">
            <a:avLst/>
          </a:prstGeom>
          <a:noFill/>
          <a:ln>
            <a:noFill/>
          </a:ln>
        </p:spPr>
        <p:txBody>
          <a:bodyPr spcFirstLastPara="1" wrap="square" lIns="4778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Viraj and Vinay are good friends. They like to play video games.</a:t>
            </a:r>
            <a:endParaRPr sz="2400" b="0" i="0" u="none" strike="noStrike" cap="none" dirty="0">
              <a:solidFill>
                <a:schemeClr val="dk1"/>
              </a:solidFill>
              <a:latin typeface="Arial"/>
              <a:ea typeface="Arial"/>
              <a:cs typeface="Arial"/>
              <a:sym typeface="Arial"/>
            </a:endParaRPr>
          </a:p>
        </p:txBody>
      </p:sp>
      <p:sp>
        <p:nvSpPr>
          <p:cNvPr id="10" name="Google Shape;53;p2">
            <a:extLst>
              <a:ext uri="{FF2B5EF4-FFF2-40B4-BE49-F238E27FC236}">
                <a16:creationId xmlns:a16="http://schemas.microsoft.com/office/drawing/2014/main" id="{F3F9062E-55F6-475E-8890-048885F66F86}"/>
              </a:ext>
            </a:extLst>
          </p:cNvPr>
          <p:cNvSpPr/>
          <p:nvPr/>
        </p:nvSpPr>
        <p:spPr>
          <a:xfrm>
            <a:off x="1367260" y="3026986"/>
            <a:ext cx="752535" cy="752535"/>
          </a:xfrm>
          <a:prstGeom prst="ellipse">
            <a:avLst/>
          </a:prstGeom>
          <a:gradFill>
            <a:gsLst>
              <a:gs pos="0">
                <a:schemeClr val="lt1"/>
              </a:gs>
              <a:gs pos="35000">
                <a:schemeClr val="lt1"/>
              </a:gs>
              <a:gs pos="100000">
                <a:schemeClr val="lt1"/>
              </a:gs>
            </a:gsLst>
            <a:lin ang="16200000" scaled="0"/>
          </a:gra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54;p2">
            <a:extLst>
              <a:ext uri="{FF2B5EF4-FFF2-40B4-BE49-F238E27FC236}">
                <a16:creationId xmlns:a16="http://schemas.microsoft.com/office/drawing/2014/main" id="{6D19916E-E284-4C3B-9D5B-16DAD660CD3E}"/>
              </a:ext>
            </a:extLst>
          </p:cNvPr>
          <p:cNvSpPr/>
          <p:nvPr/>
        </p:nvSpPr>
        <p:spPr>
          <a:xfrm>
            <a:off x="1804011" y="4321730"/>
            <a:ext cx="4981634" cy="602028"/>
          </a:xfrm>
          <a:prstGeom prst="rect">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5;p2">
            <a:extLst>
              <a:ext uri="{FF2B5EF4-FFF2-40B4-BE49-F238E27FC236}">
                <a16:creationId xmlns:a16="http://schemas.microsoft.com/office/drawing/2014/main" id="{6A2CFD21-FC1D-470D-8C4D-8CF176586BBF}"/>
              </a:ext>
            </a:extLst>
          </p:cNvPr>
          <p:cNvSpPr txBox="1"/>
          <p:nvPr/>
        </p:nvSpPr>
        <p:spPr>
          <a:xfrm>
            <a:off x="1995772" y="4339365"/>
            <a:ext cx="4650992" cy="621180"/>
          </a:xfrm>
          <a:prstGeom prst="rect">
            <a:avLst/>
          </a:prstGeom>
          <a:noFill/>
          <a:ln>
            <a:noFill/>
          </a:ln>
        </p:spPr>
        <p:txBody>
          <a:bodyPr spcFirstLastPara="1" wrap="square" lIns="4778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This is a cow. It is eating grass.</a:t>
            </a:r>
            <a:endParaRPr sz="2400" b="0" i="0" u="none" strike="noStrike" cap="none" dirty="0">
              <a:solidFill>
                <a:schemeClr val="dk1"/>
              </a:solidFill>
              <a:latin typeface="Arial"/>
              <a:ea typeface="Arial"/>
              <a:cs typeface="Arial"/>
              <a:sym typeface="Arial"/>
            </a:endParaRPr>
          </a:p>
        </p:txBody>
      </p:sp>
      <p:sp>
        <p:nvSpPr>
          <p:cNvPr id="13" name="Google Shape;56;p2">
            <a:extLst>
              <a:ext uri="{FF2B5EF4-FFF2-40B4-BE49-F238E27FC236}">
                <a16:creationId xmlns:a16="http://schemas.microsoft.com/office/drawing/2014/main" id="{F1FB3A4A-95C6-4D20-AEA7-65201873378A}"/>
              </a:ext>
            </a:extLst>
          </p:cNvPr>
          <p:cNvSpPr/>
          <p:nvPr/>
        </p:nvSpPr>
        <p:spPr>
          <a:xfrm>
            <a:off x="1427744" y="4306768"/>
            <a:ext cx="752535" cy="752535"/>
          </a:xfrm>
          <a:prstGeom prst="ellipse">
            <a:avLst/>
          </a:prstGeom>
          <a:gradFill>
            <a:gsLst>
              <a:gs pos="0">
                <a:schemeClr val="lt1"/>
              </a:gs>
              <a:gs pos="35000">
                <a:schemeClr val="lt1"/>
              </a:gs>
              <a:gs pos="100000">
                <a:schemeClr val="lt1"/>
              </a:gs>
            </a:gsLst>
            <a:lin ang="16200000" scaled="0"/>
          </a:gra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57;p2">
            <a:extLst>
              <a:ext uri="{FF2B5EF4-FFF2-40B4-BE49-F238E27FC236}">
                <a16:creationId xmlns:a16="http://schemas.microsoft.com/office/drawing/2014/main" id="{A7532B1F-29AB-4845-BCB4-9DAD0332B9E2}"/>
              </a:ext>
            </a:extLst>
          </p:cNvPr>
          <p:cNvSpPr/>
          <p:nvPr/>
        </p:nvSpPr>
        <p:spPr>
          <a:xfrm>
            <a:off x="1319972" y="5571577"/>
            <a:ext cx="5465673" cy="602028"/>
          </a:xfrm>
          <a:prstGeom prst="rect">
            <a:avLst/>
          </a:pr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58;p2">
            <a:extLst>
              <a:ext uri="{FF2B5EF4-FFF2-40B4-BE49-F238E27FC236}">
                <a16:creationId xmlns:a16="http://schemas.microsoft.com/office/drawing/2014/main" id="{CFE1A9FA-69E3-4D39-A5DB-704610B4F42D}"/>
              </a:ext>
            </a:extLst>
          </p:cNvPr>
          <p:cNvSpPr txBox="1"/>
          <p:nvPr/>
        </p:nvSpPr>
        <p:spPr>
          <a:xfrm>
            <a:off x="1399668" y="5524150"/>
            <a:ext cx="5326791" cy="602028"/>
          </a:xfrm>
          <a:prstGeom prst="rect">
            <a:avLst/>
          </a:prstGeom>
          <a:noFill/>
          <a:ln>
            <a:noFill/>
          </a:ln>
        </p:spPr>
        <p:txBody>
          <a:bodyPr spcFirstLastPara="1" wrap="square" lIns="47785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This is </a:t>
            </a:r>
            <a:r>
              <a:rPr lang="en-US" sz="2400" b="0" i="0" u="none" strike="noStrike" cap="none" dirty="0" err="1">
                <a:solidFill>
                  <a:schemeClr val="dk1"/>
                </a:solidFill>
                <a:latin typeface="Calibri"/>
                <a:ea typeface="Calibri"/>
                <a:cs typeface="Calibri"/>
                <a:sym typeface="Calibri"/>
              </a:rPr>
              <a:t>Kanta</a:t>
            </a:r>
            <a:r>
              <a:rPr lang="en-US" sz="2400" b="0" i="0" u="none" strike="noStrike" cap="none" dirty="0">
                <a:solidFill>
                  <a:schemeClr val="dk1"/>
                </a:solidFill>
                <a:latin typeface="Calibri"/>
                <a:ea typeface="Calibri"/>
                <a:cs typeface="Calibri"/>
                <a:sym typeface="Calibri"/>
              </a:rPr>
              <a:t>. She is holding a flower.</a:t>
            </a:r>
            <a:endParaRPr sz="2400" b="0" i="0" u="none" strike="noStrike" cap="none" dirty="0">
              <a:solidFill>
                <a:schemeClr val="dk1"/>
              </a:solidFill>
              <a:latin typeface="Arial"/>
              <a:ea typeface="Arial"/>
              <a:cs typeface="Arial"/>
              <a:sym typeface="Arial"/>
            </a:endParaRPr>
          </a:p>
        </p:txBody>
      </p:sp>
      <p:sp>
        <p:nvSpPr>
          <p:cNvPr id="16" name="Google Shape;59;p2">
            <a:extLst>
              <a:ext uri="{FF2B5EF4-FFF2-40B4-BE49-F238E27FC236}">
                <a16:creationId xmlns:a16="http://schemas.microsoft.com/office/drawing/2014/main" id="{F1FD2692-DAE4-4242-B629-5B5D19619BD8}"/>
              </a:ext>
            </a:extLst>
          </p:cNvPr>
          <p:cNvSpPr/>
          <p:nvPr/>
        </p:nvSpPr>
        <p:spPr>
          <a:xfrm>
            <a:off x="795925" y="5561034"/>
            <a:ext cx="752535" cy="752535"/>
          </a:xfrm>
          <a:prstGeom prst="ellipse">
            <a:avLst/>
          </a:prstGeom>
          <a:gradFill>
            <a:gsLst>
              <a:gs pos="0">
                <a:schemeClr val="lt1"/>
              </a:gs>
              <a:gs pos="35000">
                <a:schemeClr val="lt1"/>
              </a:gs>
              <a:gs pos="100000">
                <a:schemeClr val="lt1"/>
              </a:gs>
            </a:gsLst>
            <a:lin ang="16200000" scaled="0"/>
          </a:gradFill>
          <a:ln w="9525"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TextBox 16">
            <a:extLst>
              <a:ext uri="{FF2B5EF4-FFF2-40B4-BE49-F238E27FC236}">
                <a16:creationId xmlns:a16="http://schemas.microsoft.com/office/drawing/2014/main" id="{6A7FEB78-D01D-4C2E-8815-3C5AF7E44D46}"/>
              </a:ext>
            </a:extLst>
          </p:cNvPr>
          <p:cNvSpPr txBox="1"/>
          <p:nvPr/>
        </p:nvSpPr>
        <p:spPr>
          <a:xfrm>
            <a:off x="9240935" y="1846138"/>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18" name="Graphic 17" descr="Right pointing backhand index with solid fill">
            <a:extLst>
              <a:ext uri="{FF2B5EF4-FFF2-40B4-BE49-F238E27FC236}">
                <a16:creationId xmlns:a16="http://schemas.microsoft.com/office/drawing/2014/main" id="{823CD987-CE01-4F53-9E82-B0A19D218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9539798" y="2346815"/>
            <a:ext cx="587131" cy="587131"/>
          </a:xfrm>
          <a:prstGeom prst="rect">
            <a:avLst/>
          </a:prstGeom>
        </p:spPr>
      </p:pic>
      <p:sp>
        <p:nvSpPr>
          <p:cNvPr id="19" name="TextBox 18">
            <a:extLst>
              <a:ext uri="{FF2B5EF4-FFF2-40B4-BE49-F238E27FC236}">
                <a16:creationId xmlns:a16="http://schemas.microsoft.com/office/drawing/2014/main" id="{18CE0F72-5A3E-4225-8232-A1FE4FF27DC5}"/>
              </a:ext>
            </a:extLst>
          </p:cNvPr>
          <p:cNvSpPr txBox="1"/>
          <p:nvPr/>
        </p:nvSpPr>
        <p:spPr>
          <a:xfrm>
            <a:off x="9291421" y="3103810"/>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0" name="Graphic 19" descr="Right pointing backhand index with solid fill">
            <a:extLst>
              <a:ext uri="{FF2B5EF4-FFF2-40B4-BE49-F238E27FC236}">
                <a16:creationId xmlns:a16="http://schemas.microsoft.com/office/drawing/2014/main" id="{D0EAFCA5-096D-4FDB-ADFF-2BF971E4D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9539798" y="3629732"/>
            <a:ext cx="587131" cy="587131"/>
          </a:xfrm>
          <a:prstGeom prst="rect">
            <a:avLst/>
          </a:prstGeom>
        </p:spPr>
      </p:pic>
      <p:sp>
        <p:nvSpPr>
          <p:cNvPr id="21" name="TextBox 20">
            <a:extLst>
              <a:ext uri="{FF2B5EF4-FFF2-40B4-BE49-F238E27FC236}">
                <a16:creationId xmlns:a16="http://schemas.microsoft.com/office/drawing/2014/main" id="{47D5C600-EBE2-4045-B5EE-5955949AA4A1}"/>
              </a:ext>
            </a:extLst>
          </p:cNvPr>
          <p:cNvSpPr txBox="1"/>
          <p:nvPr/>
        </p:nvSpPr>
        <p:spPr>
          <a:xfrm>
            <a:off x="9291421" y="4386773"/>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2" name="Graphic 21" descr="Right pointing backhand index with solid fill">
            <a:extLst>
              <a:ext uri="{FF2B5EF4-FFF2-40B4-BE49-F238E27FC236}">
                <a16:creationId xmlns:a16="http://schemas.microsoft.com/office/drawing/2014/main" id="{D7C2D13B-849E-4D2D-8672-CCFD22AAC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9617013" y="4912695"/>
            <a:ext cx="587131" cy="587131"/>
          </a:xfrm>
          <a:prstGeom prst="rect">
            <a:avLst/>
          </a:prstGeom>
        </p:spPr>
      </p:pic>
      <p:sp>
        <p:nvSpPr>
          <p:cNvPr id="23" name="TextBox 22">
            <a:extLst>
              <a:ext uri="{FF2B5EF4-FFF2-40B4-BE49-F238E27FC236}">
                <a16:creationId xmlns:a16="http://schemas.microsoft.com/office/drawing/2014/main" id="{8B7A9F82-F344-4EFF-B978-28B4B6ED31E1}"/>
              </a:ext>
            </a:extLst>
          </p:cNvPr>
          <p:cNvSpPr txBox="1"/>
          <p:nvPr/>
        </p:nvSpPr>
        <p:spPr>
          <a:xfrm>
            <a:off x="9291421" y="5669736"/>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sp>
        <p:nvSpPr>
          <p:cNvPr id="24" name="Title 1">
            <a:extLst>
              <a:ext uri="{FF2B5EF4-FFF2-40B4-BE49-F238E27FC236}">
                <a16:creationId xmlns:a16="http://schemas.microsoft.com/office/drawing/2014/main" id="{2920C4E1-5C98-4418-8504-7B2A6E0E3D82}"/>
              </a:ext>
            </a:extLst>
          </p:cNvPr>
          <p:cNvSpPr>
            <a:spLocks noGrp="1"/>
          </p:cNvSpPr>
          <p:nvPr>
            <p:ph type="title"/>
          </p:nvPr>
        </p:nvSpPr>
        <p:spPr>
          <a:xfrm>
            <a:off x="3983369" y="67383"/>
            <a:ext cx="4225262" cy="654032"/>
          </a:xfrm>
          <a:blipFill>
            <a:blip r:embed="rId5"/>
            <a:tile tx="0" ty="0" sx="100000" sy="100000" flip="none" algn="tl"/>
          </a:blipFill>
          <a:ln w="38100">
            <a:solidFill>
              <a:srgbClr val="00B0F0"/>
            </a:solidFill>
          </a:ln>
          <a:scene3d>
            <a:camera prst="orthographicFront"/>
            <a:lightRig rig="threePt" dir="t"/>
          </a:scene3d>
          <a:sp3d>
            <a:bevelT/>
          </a:sp3d>
        </p:spPr>
        <p:txBody>
          <a:bodyPr/>
          <a:lstStyle/>
          <a:p>
            <a:r>
              <a:rPr lang="en-IN" dirty="0"/>
              <a:t>Exercise 1</a:t>
            </a:r>
          </a:p>
        </p:txBody>
      </p:sp>
      <p:pic>
        <p:nvPicPr>
          <p:cNvPr id="2050" name="Picture 2" descr="Soccer, Ball, Sport, Game, Team, Competition, Kick">
            <a:extLst>
              <a:ext uri="{FF2B5EF4-FFF2-40B4-BE49-F238E27FC236}">
                <a16:creationId xmlns:a16="http://schemas.microsoft.com/office/drawing/2014/main" id="{83119C58-BDC1-451C-9C40-EB0481F8A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39" y="1796376"/>
            <a:ext cx="753076" cy="8009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close up of a pink rose&#10;&#10;Description automatically generated with medium confidence">
            <a:extLst>
              <a:ext uri="{FF2B5EF4-FFF2-40B4-BE49-F238E27FC236}">
                <a16:creationId xmlns:a16="http://schemas.microsoft.com/office/drawing/2014/main" id="{6230948B-DA82-42C0-89F8-23B7E765B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6121" y="5524199"/>
            <a:ext cx="930365" cy="828389"/>
          </a:xfrm>
          <a:prstGeom prst="rect">
            <a:avLst/>
          </a:prstGeom>
        </p:spPr>
      </p:pic>
      <p:pic>
        <p:nvPicPr>
          <p:cNvPr id="2054" name="Picture 6" descr="Video Game Controller, Game, Computer, Joystick, Fun">
            <a:extLst>
              <a:ext uri="{FF2B5EF4-FFF2-40B4-BE49-F238E27FC236}">
                <a16:creationId xmlns:a16="http://schemas.microsoft.com/office/drawing/2014/main" id="{97798119-0A16-4CEC-A983-551A7C3FB3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174" y="3148862"/>
            <a:ext cx="806503" cy="5435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w, Barn, Farm, Standing, Animal, Mammal, Spots">
            <a:extLst>
              <a:ext uri="{FF2B5EF4-FFF2-40B4-BE49-F238E27FC236}">
                <a16:creationId xmlns:a16="http://schemas.microsoft.com/office/drawing/2014/main" id="{2096745C-4155-4E36-B904-6E3516367F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9437" y="4444382"/>
            <a:ext cx="718540" cy="57165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7AAD06E0-03EE-42BB-AB07-F6D98D52904A}"/>
              </a:ext>
            </a:extLst>
          </p:cNvPr>
          <p:cNvCxnSpPr>
            <a:cxnSpLocks/>
          </p:cNvCxnSpPr>
          <p:nvPr/>
        </p:nvCxnSpPr>
        <p:spPr>
          <a:xfrm>
            <a:off x="3357658" y="2326148"/>
            <a:ext cx="329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59BD06-FA96-4F1C-ADC8-2C8253C2F247}"/>
              </a:ext>
            </a:extLst>
          </p:cNvPr>
          <p:cNvCxnSpPr>
            <a:cxnSpLocks/>
          </p:cNvCxnSpPr>
          <p:nvPr/>
        </p:nvCxnSpPr>
        <p:spPr>
          <a:xfrm>
            <a:off x="2222804" y="3725504"/>
            <a:ext cx="5456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C5B77A-D8A9-4529-BC82-E69DC7D737DC}"/>
              </a:ext>
            </a:extLst>
          </p:cNvPr>
          <p:cNvCxnSpPr>
            <a:cxnSpLocks/>
          </p:cNvCxnSpPr>
          <p:nvPr/>
        </p:nvCxnSpPr>
        <p:spPr>
          <a:xfrm>
            <a:off x="4080901" y="4819696"/>
            <a:ext cx="2744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184BFB-3548-44F6-A089-D32DFB932D1A}"/>
              </a:ext>
            </a:extLst>
          </p:cNvPr>
          <p:cNvCxnSpPr>
            <a:cxnSpLocks/>
          </p:cNvCxnSpPr>
          <p:nvPr/>
        </p:nvCxnSpPr>
        <p:spPr>
          <a:xfrm>
            <a:off x="3541119" y="6013864"/>
            <a:ext cx="4725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5" name="Graphic 44" descr="Right pointing backhand index with solid fill">
            <a:extLst>
              <a:ext uri="{FF2B5EF4-FFF2-40B4-BE49-F238E27FC236}">
                <a16:creationId xmlns:a16="http://schemas.microsoft.com/office/drawing/2014/main" id="{37CA7E3E-02E5-4A71-9C79-3496E21B5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9630028" y="6196607"/>
            <a:ext cx="587131" cy="587131"/>
          </a:xfrm>
          <a:prstGeom prst="rect">
            <a:avLst/>
          </a:prstGeom>
        </p:spPr>
      </p:pic>
    </p:spTree>
    <p:extLst>
      <p:ext uri="{BB962C8B-B14F-4D97-AF65-F5344CB8AC3E}">
        <p14:creationId xmlns:p14="http://schemas.microsoft.com/office/powerpoint/2010/main" val="909877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1000"/>
                                        <p:tgtEl>
                                          <p:spTgt spid="36"/>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childTnLst>
                          </p:cTn>
                        </p:par>
                      </p:childTnLst>
                    </p:cTn>
                  </p:par>
                </p:childTnLst>
              </p:cTn>
              <p:nextCondLst>
                <p:cond evt="onClick" delay="0">
                  <p:tgtEl>
                    <p:spTgt spid="2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B9BFDF-3B8B-43A5-AFC0-F565CA7D3BA9}"/>
              </a:ext>
            </a:extLst>
          </p:cNvPr>
          <p:cNvSpPr>
            <a:spLocks noGrp="1"/>
          </p:cNvSpPr>
          <p:nvPr>
            <p:ph type="title"/>
          </p:nvPr>
        </p:nvSpPr>
        <p:spPr>
          <a:xfrm>
            <a:off x="3983369" y="67383"/>
            <a:ext cx="4225262" cy="654032"/>
          </a:xfrm>
          <a:blipFill>
            <a:blip r:embed="rId3"/>
            <a:tile tx="0" ty="0" sx="100000" sy="100000" flip="none" algn="tl"/>
          </a:blipFill>
          <a:ln w="38100">
            <a:solidFill>
              <a:srgbClr val="00B0F0"/>
            </a:solidFill>
          </a:ln>
          <a:scene3d>
            <a:camera prst="orthographicFront"/>
            <a:lightRig rig="threePt" dir="t"/>
          </a:scene3d>
          <a:sp3d>
            <a:bevelT/>
          </a:sp3d>
        </p:spPr>
        <p:txBody>
          <a:bodyPr/>
          <a:lstStyle/>
          <a:p>
            <a:r>
              <a:rPr lang="en-IN" dirty="0"/>
              <a:t> Exercise 2 </a:t>
            </a:r>
          </a:p>
        </p:txBody>
      </p:sp>
      <p:sp>
        <p:nvSpPr>
          <p:cNvPr id="5" name="TextBox 4">
            <a:extLst>
              <a:ext uri="{FF2B5EF4-FFF2-40B4-BE49-F238E27FC236}">
                <a16:creationId xmlns:a16="http://schemas.microsoft.com/office/drawing/2014/main" id="{6C61C4DE-9C9F-4A4B-8F31-E297B5AEF4BD}"/>
              </a:ext>
            </a:extLst>
          </p:cNvPr>
          <p:cNvSpPr txBox="1"/>
          <p:nvPr/>
        </p:nvSpPr>
        <p:spPr>
          <a:xfrm>
            <a:off x="3321279" y="996395"/>
            <a:ext cx="5539347" cy="523220"/>
          </a:xfrm>
          <a:prstGeom prst="rect">
            <a:avLst/>
          </a:prstGeom>
          <a:noFill/>
          <a:ln w="28575">
            <a:solidFill>
              <a:schemeClr val="accent2">
                <a:lumMod val="50000"/>
              </a:schemeClr>
            </a:solidFill>
          </a:ln>
        </p:spPr>
        <p:txBody>
          <a:bodyPr wrap="square" rtlCol="0">
            <a:spAutoFit/>
          </a:bodyPr>
          <a:lstStyle/>
          <a:p>
            <a:pPr marL="0" marR="0" lvl="0" indent="0"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Match the words with the pronouns:</a:t>
            </a:r>
            <a:endParaRPr lang="en-US" sz="2800" b="0" i="0" u="none" strike="noStrike" cap="none" dirty="0">
              <a:solidFill>
                <a:srgbClr val="000000"/>
              </a:solidFill>
              <a:latin typeface="Cambria"/>
              <a:ea typeface="Cambria"/>
              <a:cs typeface="Cambria"/>
              <a:sym typeface="Cambria"/>
            </a:endParaRPr>
          </a:p>
        </p:txBody>
      </p:sp>
      <p:graphicFrame>
        <p:nvGraphicFramePr>
          <p:cNvPr id="6" name="Table 11">
            <a:extLst>
              <a:ext uri="{FF2B5EF4-FFF2-40B4-BE49-F238E27FC236}">
                <a16:creationId xmlns:a16="http://schemas.microsoft.com/office/drawing/2014/main" id="{719372F0-5687-4DE9-AEFD-1D408AFF100F}"/>
              </a:ext>
            </a:extLst>
          </p:cNvPr>
          <p:cNvGraphicFramePr>
            <a:graphicFrameLocks noGrp="1"/>
          </p:cNvGraphicFramePr>
          <p:nvPr>
            <p:extLst>
              <p:ext uri="{D42A27DB-BD31-4B8C-83A1-F6EECF244321}">
                <p14:modId xmlns:p14="http://schemas.microsoft.com/office/powerpoint/2010/main" val="593150213"/>
              </p:ext>
            </p:extLst>
          </p:nvPr>
        </p:nvGraphicFramePr>
        <p:xfrm>
          <a:off x="1171694" y="1996764"/>
          <a:ext cx="7416824" cy="3456000"/>
        </p:xfrm>
        <a:graphic>
          <a:graphicData uri="http://schemas.openxmlformats.org/drawingml/2006/table">
            <a:tbl>
              <a:tblPr firstRow="1" bandRow="1">
                <a:tableStyleId>{5940675A-B579-460E-94D1-54222C63F5DA}</a:tableStyleId>
              </a:tblPr>
              <a:tblGrid>
                <a:gridCol w="3708412">
                  <a:extLst>
                    <a:ext uri="{9D8B030D-6E8A-4147-A177-3AD203B41FA5}">
                      <a16:colId xmlns:a16="http://schemas.microsoft.com/office/drawing/2014/main" val="495564201"/>
                    </a:ext>
                  </a:extLst>
                </a:gridCol>
                <a:gridCol w="3708412">
                  <a:extLst>
                    <a:ext uri="{9D8B030D-6E8A-4147-A177-3AD203B41FA5}">
                      <a16:colId xmlns:a16="http://schemas.microsoft.com/office/drawing/2014/main" val="1589347403"/>
                    </a:ext>
                  </a:extLst>
                </a:gridCol>
              </a:tblGrid>
              <a:tr h="576000">
                <a:tc>
                  <a:txBody>
                    <a:bodyPr/>
                    <a:lstStyle/>
                    <a:p>
                      <a:endParaRPr lang="en-GB" dirty="0"/>
                    </a:p>
                  </a:txBody>
                  <a:tcPr>
                    <a:solidFill>
                      <a:schemeClr val="tx1">
                        <a:lumMod val="50000"/>
                        <a:lumOff val="50000"/>
                      </a:schemeClr>
                    </a:solidFill>
                  </a:tcPr>
                </a:tc>
                <a:tc>
                  <a:txBody>
                    <a:bodyPr/>
                    <a:lstStyle/>
                    <a:p>
                      <a:endParaRPr lang="en-GB" dirty="0"/>
                    </a:p>
                  </a:txBody>
                  <a:tcPr>
                    <a:solidFill>
                      <a:schemeClr val="tx1">
                        <a:lumMod val="50000"/>
                        <a:lumOff val="50000"/>
                      </a:schemeClr>
                    </a:solidFill>
                  </a:tcPr>
                </a:tc>
                <a:extLst>
                  <a:ext uri="{0D108BD9-81ED-4DB2-BD59-A6C34878D82A}">
                    <a16:rowId xmlns:a16="http://schemas.microsoft.com/office/drawing/2014/main" val="1137945215"/>
                  </a:ext>
                </a:extLst>
              </a:tr>
              <a:tr h="57600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40368920"/>
                  </a:ext>
                </a:extLst>
              </a:tr>
              <a:tr h="57600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32154004"/>
                  </a:ext>
                </a:extLst>
              </a:tr>
              <a:tr h="576000">
                <a:tc>
                  <a:txBody>
                    <a:bodyPr/>
                    <a:lstStyle/>
                    <a:p>
                      <a:endParaRPr lang="en-GB"/>
                    </a:p>
                  </a:txBody>
                  <a:tcPr/>
                </a:tc>
                <a:tc>
                  <a:txBody>
                    <a:bodyPr/>
                    <a:lstStyle/>
                    <a:p>
                      <a:endParaRPr lang="en-GB"/>
                    </a:p>
                  </a:txBody>
                  <a:tcPr/>
                </a:tc>
                <a:extLst>
                  <a:ext uri="{0D108BD9-81ED-4DB2-BD59-A6C34878D82A}">
                    <a16:rowId xmlns:a16="http://schemas.microsoft.com/office/drawing/2014/main" val="1678671573"/>
                  </a:ext>
                </a:extLst>
              </a:tr>
              <a:tr h="57600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4678470"/>
                  </a:ext>
                </a:extLst>
              </a:tr>
              <a:tr h="57600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87301762"/>
                  </a:ext>
                </a:extLst>
              </a:tr>
            </a:tbl>
          </a:graphicData>
        </a:graphic>
      </p:graphicFrame>
      <p:sp>
        <p:nvSpPr>
          <p:cNvPr id="7" name="TextBox 6">
            <a:extLst>
              <a:ext uri="{FF2B5EF4-FFF2-40B4-BE49-F238E27FC236}">
                <a16:creationId xmlns:a16="http://schemas.microsoft.com/office/drawing/2014/main" id="{5AE5DC02-7FDA-4C41-8008-FBF284C2FA74}"/>
              </a:ext>
            </a:extLst>
          </p:cNvPr>
          <p:cNvSpPr txBox="1"/>
          <p:nvPr/>
        </p:nvSpPr>
        <p:spPr>
          <a:xfrm>
            <a:off x="1484970" y="2639980"/>
            <a:ext cx="3168352" cy="461665"/>
          </a:xfrm>
          <a:prstGeom prst="rect">
            <a:avLst/>
          </a:prstGeom>
          <a:noFill/>
        </p:spPr>
        <p:txBody>
          <a:bodyPr wrap="square" rtlCol="0">
            <a:spAutoFit/>
          </a:bodyPr>
          <a:lstStyle/>
          <a:p>
            <a:r>
              <a:rPr lang="en-GB" sz="2400" dirty="0"/>
              <a:t>Ravi</a:t>
            </a:r>
          </a:p>
        </p:txBody>
      </p:sp>
      <p:sp>
        <p:nvSpPr>
          <p:cNvPr id="8" name="TextBox 7">
            <a:extLst>
              <a:ext uri="{FF2B5EF4-FFF2-40B4-BE49-F238E27FC236}">
                <a16:creationId xmlns:a16="http://schemas.microsoft.com/office/drawing/2014/main" id="{D1606F1B-4E18-4B0C-B5FB-DFC775562880}"/>
              </a:ext>
            </a:extLst>
          </p:cNvPr>
          <p:cNvSpPr txBox="1"/>
          <p:nvPr/>
        </p:nvSpPr>
        <p:spPr>
          <a:xfrm>
            <a:off x="1484970" y="3192741"/>
            <a:ext cx="3168352" cy="461665"/>
          </a:xfrm>
          <a:prstGeom prst="rect">
            <a:avLst/>
          </a:prstGeom>
          <a:noFill/>
        </p:spPr>
        <p:txBody>
          <a:bodyPr wrap="square" rtlCol="0">
            <a:spAutoFit/>
          </a:bodyPr>
          <a:lstStyle/>
          <a:p>
            <a:r>
              <a:rPr lang="en-GB" sz="2400" dirty="0"/>
              <a:t>The big truck</a:t>
            </a:r>
          </a:p>
        </p:txBody>
      </p:sp>
      <p:sp>
        <p:nvSpPr>
          <p:cNvPr id="9" name="TextBox 8">
            <a:extLst>
              <a:ext uri="{FF2B5EF4-FFF2-40B4-BE49-F238E27FC236}">
                <a16:creationId xmlns:a16="http://schemas.microsoft.com/office/drawing/2014/main" id="{66755ACC-69DB-4F38-929E-2DFC1347142F}"/>
              </a:ext>
            </a:extLst>
          </p:cNvPr>
          <p:cNvSpPr txBox="1"/>
          <p:nvPr/>
        </p:nvSpPr>
        <p:spPr>
          <a:xfrm>
            <a:off x="1461044" y="3789700"/>
            <a:ext cx="3168352" cy="461665"/>
          </a:xfrm>
          <a:prstGeom prst="rect">
            <a:avLst/>
          </a:prstGeom>
          <a:noFill/>
        </p:spPr>
        <p:txBody>
          <a:bodyPr wrap="square" rtlCol="0">
            <a:spAutoFit/>
          </a:bodyPr>
          <a:lstStyle/>
          <a:p>
            <a:r>
              <a:rPr lang="en-GB" sz="2400" dirty="0" err="1"/>
              <a:t>Preeti</a:t>
            </a:r>
            <a:endParaRPr lang="en-GB" sz="2400" dirty="0"/>
          </a:p>
        </p:txBody>
      </p:sp>
      <p:sp>
        <p:nvSpPr>
          <p:cNvPr id="10" name="TextBox 9">
            <a:extLst>
              <a:ext uri="{FF2B5EF4-FFF2-40B4-BE49-F238E27FC236}">
                <a16:creationId xmlns:a16="http://schemas.microsoft.com/office/drawing/2014/main" id="{D1B4FBE0-BD6E-4492-85AF-D6852B3DA918}"/>
              </a:ext>
            </a:extLst>
          </p:cNvPr>
          <p:cNvSpPr txBox="1"/>
          <p:nvPr/>
        </p:nvSpPr>
        <p:spPr>
          <a:xfrm>
            <a:off x="1461044" y="4371952"/>
            <a:ext cx="3168352" cy="461665"/>
          </a:xfrm>
          <a:prstGeom prst="rect">
            <a:avLst/>
          </a:prstGeom>
          <a:noFill/>
        </p:spPr>
        <p:txBody>
          <a:bodyPr wrap="square" rtlCol="0">
            <a:spAutoFit/>
          </a:bodyPr>
          <a:lstStyle/>
          <a:p>
            <a:r>
              <a:rPr lang="en-GB" sz="2400" dirty="0"/>
              <a:t>Karthik and I</a:t>
            </a:r>
          </a:p>
        </p:txBody>
      </p:sp>
      <p:sp>
        <p:nvSpPr>
          <p:cNvPr id="11" name="TextBox 10">
            <a:extLst>
              <a:ext uri="{FF2B5EF4-FFF2-40B4-BE49-F238E27FC236}">
                <a16:creationId xmlns:a16="http://schemas.microsoft.com/office/drawing/2014/main" id="{64F605B5-D5EB-4E7B-81AF-FBC817F937DE}"/>
              </a:ext>
            </a:extLst>
          </p:cNvPr>
          <p:cNvSpPr txBox="1"/>
          <p:nvPr/>
        </p:nvSpPr>
        <p:spPr>
          <a:xfrm>
            <a:off x="1461044" y="4909329"/>
            <a:ext cx="3168352" cy="461665"/>
          </a:xfrm>
          <a:prstGeom prst="rect">
            <a:avLst/>
          </a:prstGeom>
          <a:noFill/>
        </p:spPr>
        <p:txBody>
          <a:bodyPr wrap="square" rtlCol="0">
            <a:spAutoFit/>
          </a:bodyPr>
          <a:lstStyle/>
          <a:p>
            <a:r>
              <a:rPr lang="en-GB" sz="2400" dirty="0"/>
              <a:t>Meena and </a:t>
            </a:r>
            <a:r>
              <a:rPr lang="en-GB" sz="2400" dirty="0" err="1"/>
              <a:t>Beena</a:t>
            </a:r>
            <a:endParaRPr lang="en-GB" sz="2400" dirty="0"/>
          </a:p>
        </p:txBody>
      </p:sp>
      <p:sp>
        <p:nvSpPr>
          <p:cNvPr id="12" name="TextBox 11">
            <a:extLst>
              <a:ext uri="{FF2B5EF4-FFF2-40B4-BE49-F238E27FC236}">
                <a16:creationId xmlns:a16="http://schemas.microsoft.com/office/drawing/2014/main" id="{AC2397B9-39BD-443C-B5E5-552D61E20240}"/>
              </a:ext>
            </a:extLst>
          </p:cNvPr>
          <p:cNvSpPr txBox="1"/>
          <p:nvPr/>
        </p:nvSpPr>
        <p:spPr>
          <a:xfrm>
            <a:off x="1605060" y="2027631"/>
            <a:ext cx="3024336" cy="461665"/>
          </a:xfrm>
          <a:prstGeom prst="rect">
            <a:avLst/>
          </a:prstGeom>
          <a:noFill/>
        </p:spPr>
        <p:txBody>
          <a:bodyPr wrap="square" rtlCol="0">
            <a:spAutoFit/>
          </a:bodyPr>
          <a:lstStyle/>
          <a:p>
            <a:pPr algn="ctr"/>
            <a:r>
              <a:rPr lang="en-GB" sz="2400" dirty="0"/>
              <a:t>Words</a:t>
            </a:r>
          </a:p>
        </p:txBody>
      </p:sp>
      <p:sp>
        <p:nvSpPr>
          <p:cNvPr id="13" name="TextBox 12">
            <a:extLst>
              <a:ext uri="{FF2B5EF4-FFF2-40B4-BE49-F238E27FC236}">
                <a16:creationId xmlns:a16="http://schemas.microsoft.com/office/drawing/2014/main" id="{FE7221CC-80C8-4391-AD57-4B466B286E6F}"/>
              </a:ext>
            </a:extLst>
          </p:cNvPr>
          <p:cNvSpPr txBox="1"/>
          <p:nvPr/>
        </p:nvSpPr>
        <p:spPr>
          <a:xfrm>
            <a:off x="5348158" y="2048493"/>
            <a:ext cx="3024336" cy="461665"/>
          </a:xfrm>
          <a:prstGeom prst="rect">
            <a:avLst/>
          </a:prstGeom>
          <a:noFill/>
        </p:spPr>
        <p:txBody>
          <a:bodyPr wrap="square" rtlCol="0">
            <a:spAutoFit/>
          </a:bodyPr>
          <a:lstStyle/>
          <a:p>
            <a:pPr algn="ctr"/>
            <a:r>
              <a:rPr lang="en-GB" sz="2400" dirty="0"/>
              <a:t>Pronouns</a:t>
            </a:r>
          </a:p>
        </p:txBody>
      </p:sp>
      <p:sp>
        <p:nvSpPr>
          <p:cNvPr id="14" name="TextBox 13">
            <a:extLst>
              <a:ext uri="{FF2B5EF4-FFF2-40B4-BE49-F238E27FC236}">
                <a16:creationId xmlns:a16="http://schemas.microsoft.com/office/drawing/2014/main" id="{3C105D4C-5FB0-4805-BE52-4C2BA0E8F33F}"/>
              </a:ext>
            </a:extLst>
          </p:cNvPr>
          <p:cNvSpPr txBox="1"/>
          <p:nvPr/>
        </p:nvSpPr>
        <p:spPr>
          <a:xfrm>
            <a:off x="5228541" y="4928970"/>
            <a:ext cx="3062097" cy="461665"/>
          </a:xfrm>
          <a:prstGeom prst="rect">
            <a:avLst/>
          </a:prstGeom>
          <a:noFill/>
        </p:spPr>
        <p:txBody>
          <a:bodyPr wrap="square" rtlCol="0">
            <a:spAutoFit/>
          </a:bodyPr>
          <a:lstStyle/>
          <a:p>
            <a:r>
              <a:rPr lang="en-GB" sz="2400" dirty="0"/>
              <a:t>He</a:t>
            </a:r>
          </a:p>
        </p:txBody>
      </p:sp>
      <p:sp>
        <p:nvSpPr>
          <p:cNvPr id="15" name="TextBox 14">
            <a:extLst>
              <a:ext uri="{FF2B5EF4-FFF2-40B4-BE49-F238E27FC236}">
                <a16:creationId xmlns:a16="http://schemas.microsoft.com/office/drawing/2014/main" id="{170829DE-0CFC-4690-922F-338640D79E37}"/>
              </a:ext>
            </a:extLst>
          </p:cNvPr>
          <p:cNvSpPr txBox="1"/>
          <p:nvPr/>
        </p:nvSpPr>
        <p:spPr>
          <a:xfrm>
            <a:off x="5228541" y="4351343"/>
            <a:ext cx="3062097" cy="461665"/>
          </a:xfrm>
          <a:prstGeom prst="rect">
            <a:avLst/>
          </a:prstGeom>
          <a:noFill/>
        </p:spPr>
        <p:txBody>
          <a:bodyPr wrap="square" rtlCol="0">
            <a:spAutoFit/>
          </a:bodyPr>
          <a:lstStyle/>
          <a:p>
            <a:r>
              <a:rPr lang="en-GB" sz="2400" dirty="0"/>
              <a:t>It</a:t>
            </a:r>
          </a:p>
        </p:txBody>
      </p:sp>
      <p:sp>
        <p:nvSpPr>
          <p:cNvPr id="16" name="TextBox 15">
            <a:extLst>
              <a:ext uri="{FF2B5EF4-FFF2-40B4-BE49-F238E27FC236}">
                <a16:creationId xmlns:a16="http://schemas.microsoft.com/office/drawing/2014/main" id="{522E1B28-69A3-4140-A7FB-D85A25DF3344}"/>
              </a:ext>
            </a:extLst>
          </p:cNvPr>
          <p:cNvSpPr txBox="1"/>
          <p:nvPr/>
        </p:nvSpPr>
        <p:spPr>
          <a:xfrm>
            <a:off x="5236984" y="3774159"/>
            <a:ext cx="3024336" cy="461665"/>
          </a:xfrm>
          <a:prstGeom prst="rect">
            <a:avLst/>
          </a:prstGeom>
          <a:noFill/>
        </p:spPr>
        <p:txBody>
          <a:bodyPr wrap="square" rtlCol="0">
            <a:spAutoFit/>
          </a:bodyPr>
          <a:lstStyle/>
          <a:p>
            <a:r>
              <a:rPr lang="en-GB" sz="2400" dirty="0"/>
              <a:t>They</a:t>
            </a:r>
          </a:p>
        </p:txBody>
      </p:sp>
      <p:sp>
        <p:nvSpPr>
          <p:cNvPr id="17" name="TextBox 16">
            <a:extLst>
              <a:ext uri="{FF2B5EF4-FFF2-40B4-BE49-F238E27FC236}">
                <a16:creationId xmlns:a16="http://schemas.microsoft.com/office/drawing/2014/main" id="{9219B822-0EB0-4633-9405-5E668B6DFC20}"/>
              </a:ext>
            </a:extLst>
          </p:cNvPr>
          <p:cNvSpPr txBox="1"/>
          <p:nvPr/>
        </p:nvSpPr>
        <p:spPr>
          <a:xfrm>
            <a:off x="5235817" y="3218396"/>
            <a:ext cx="3024336" cy="461665"/>
          </a:xfrm>
          <a:prstGeom prst="rect">
            <a:avLst/>
          </a:prstGeom>
          <a:noFill/>
        </p:spPr>
        <p:txBody>
          <a:bodyPr wrap="square" rtlCol="0">
            <a:spAutoFit/>
          </a:bodyPr>
          <a:lstStyle/>
          <a:p>
            <a:r>
              <a:rPr lang="en-GB" sz="2400" dirty="0"/>
              <a:t>She</a:t>
            </a:r>
          </a:p>
        </p:txBody>
      </p:sp>
      <p:sp>
        <p:nvSpPr>
          <p:cNvPr id="18" name="TextBox 17">
            <a:extLst>
              <a:ext uri="{FF2B5EF4-FFF2-40B4-BE49-F238E27FC236}">
                <a16:creationId xmlns:a16="http://schemas.microsoft.com/office/drawing/2014/main" id="{FA012265-9644-48F8-8CAD-AEEFB4095BC4}"/>
              </a:ext>
            </a:extLst>
          </p:cNvPr>
          <p:cNvSpPr txBox="1"/>
          <p:nvPr/>
        </p:nvSpPr>
        <p:spPr>
          <a:xfrm>
            <a:off x="5228541" y="2653535"/>
            <a:ext cx="3024336" cy="461665"/>
          </a:xfrm>
          <a:prstGeom prst="rect">
            <a:avLst/>
          </a:prstGeom>
          <a:noFill/>
        </p:spPr>
        <p:txBody>
          <a:bodyPr wrap="square" rtlCol="0">
            <a:spAutoFit/>
          </a:bodyPr>
          <a:lstStyle/>
          <a:p>
            <a:r>
              <a:rPr lang="en-GB" sz="2400" dirty="0"/>
              <a:t>We</a:t>
            </a:r>
          </a:p>
        </p:txBody>
      </p:sp>
      <p:sp>
        <p:nvSpPr>
          <p:cNvPr id="19" name="TextBox 18">
            <a:extLst>
              <a:ext uri="{FF2B5EF4-FFF2-40B4-BE49-F238E27FC236}">
                <a16:creationId xmlns:a16="http://schemas.microsoft.com/office/drawing/2014/main" id="{7389E2C0-E48C-4ECE-B698-8CC7B23FC6E6}"/>
              </a:ext>
            </a:extLst>
          </p:cNvPr>
          <p:cNvSpPr txBox="1"/>
          <p:nvPr/>
        </p:nvSpPr>
        <p:spPr>
          <a:xfrm>
            <a:off x="9308451" y="2561150"/>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0" name="Graphic 19" descr="Right pointing backhand index with solid fill">
            <a:extLst>
              <a:ext uri="{FF2B5EF4-FFF2-40B4-BE49-F238E27FC236}">
                <a16:creationId xmlns:a16="http://schemas.microsoft.com/office/drawing/2014/main" id="{F6F10400-0DB9-45BB-A656-F39CA8BF70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600705" y="2498418"/>
            <a:ext cx="587131" cy="587131"/>
          </a:xfrm>
          <a:prstGeom prst="rect">
            <a:avLst/>
          </a:prstGeom>
        </p:spPr>
      </p:pic>
      <p:sp>
        <p:nvSpPr>
          <p:cNvPr id="21" name="TextBox 20">
            <a:extLst>
              <a:ext uri="{FF2B5EF4-FFF2-40B4-BE49-F238E27FC236}">
                <a16:creationId xmlns:a16="http://schemas.microsoft.com/office/drawing/2014/main" id="{7C0FA667-6069-45C5-AC07-06ACEC0A3EB1}"/>
              </a:ext>
            </a:extLst>
          </p:cNvPr>
          <p:cNvSpPr txBox="1"/>
          <p:nvPr/>
        </p:nvSpPr>
        <p:spPr>
          <a:xfrm>
            <a:off x="9307282" y="3147368"/>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2" name="Graphic 21" descr="Right pointing backhand index with solid fill">
            <a:extLst>
              <a:ext uri="{FF2B5EF4-FFF2-40B4-BE49-F238E27FC236}">
                <a16:creationId xmlns:a16="http://schemas.microsoft.com/office/drawing/2014/main" id="{6B30D95E-6CA2-4306-B416-97EA0F8372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578553" y="3146755"/>
            <a:ext cx="587131" cy="587131"/>
          </a:xfrm>
          <a:prstGeom prst="rect">
            <a:avLst/>
          </a:prstGeom>
        </p:spPr>
      </p:pic>
      <p:sp>
        <p:nvSpPr>
          <p:cNvPr id="23" name="TextBox 22">
            <a:extLst>
              <a:ext uri="{FF2B5EF4-FFF2-40B4-BE49-F238E27FC236}">
                <a16:creationId xmlns:a16="http://schemas.microsoft.com/office/drawing/2014/main" id="{CEF32543-8C57-46AC-A8DA-F7DFE3FC8F7A}"/>
              </a:ext>
            </a:extLst>
          </p:cNvPr>
          <p:cNvSpPr txBox="1"/>
          <p:nvPr/>
        </p:nvSpPr>
        <p:spPr>
          <a:xfrm>
            <a:off x="9311953" y="3765823"/>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4" name="Graphic 23" descr="Right pointing backhand index with solid fill">
            <a:extLst>
              <a:ext uri="{FF2B5EF4-FFF2-40B4-BE49-F238E27FC236}">
                <a16:creationId xmlns:a16="http://schemas.microsoft.com/office/drawing/2014/main" id="{419FE315-296E-4035-B93A-489C9B670E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599103" y="3734536"/>
            <a:ext cx="587131" cy="587131"/>
          </a:xfrm>
          <a:prstGeom prst="rect">
            <a:avLst/>
          </a:prstGeom>
        </p:spPr>
      </p:pic>
      <p:sp>
        <p:nvSpPr>
          <p:cNvPr id="25" name="TextBox 24">
            <a:extLst>
              <a:ext uri="{FF2B5EF4-FFF2-40B4-BE49-F238E27FC236}">
                <a16:creationId xmlns:a16="http://schemas.microsoft.com/office/drawing/2014/main" id="{E9612F93-3C7B-4729-9E1F-5FC00CB1BF7A}"/>
              </a:ext>
            </a:extLst>
          </p:cNvPr>
          <p:cNvSpPr txBox="1"/>
          <p:nvPr/>
        </p:nvSpPr>
        <p:spPr>
          <a:xfrm>
            <a:off x="9307280" y="4360465"/>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6" name="Graphic 25" descr="Right pointing backhand index with solid fill">
            <a:extLst>
              <a:ext uri="{FF2B5EF4-FFF2-40B4-BE49-F238E27FC236}">
                <a16:creationId xmlns:a16="http://schemas.microsoft.com/office/drawing/2014/main" id="{231CB50A-DB89-4C30-84C6-E503372F3C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612247" y="4322572"/>
            <a:ext cx="587131" cy="587131"/>
          </a:xfrm>
          <a:prstGeom prst="rect">
            <a:avLst/>
          </a:prstGeom>
        </p:spPr>
      </p:pic>
      <p:sp>
        <p:nvSpPr>
          <p:cNvPr id="27" name="TextBox 26">
            <a:extLst>
              <a:ext uri="{FF2B5EF4-FFF2-40B4-BE49-F238E27FC236}">
                <a16:creationId xmlns:a16="http://schemas.microsoft.com/office/drawing/2014/main" id="{B43D5AFB-407A-4F1A-9F24-966142802DE6}"/>
              </a:ext>
            </a:extLst>
          </p:cNvPr>
          <p:cNvSpPr txBox="1"/>
          <p:nvPr/>
        </p:nvSpPr>
        <p:spPr>
          <a:xfrm>
            <a:off x="9307281" y="4955108"/>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8" name="Graphic 27" descr="Right pointing backhand index with solid fill">
            <a:extLst>
              <a:ext uri="{FF2B5EF4-FFF2-40B4-BE49-F238E27FC236}">
                <a16:creationId xmlns:a16="http://schemas.microsoft.com/office/drawing/2014/main" id="{260D93A1-A3D2-4A9E-93E0-75929FD26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626347" y="4912535"/>
            <a:ext cx="587131" cy="587131"/>
          </a:xfrm>
          <a:prstGeom prst="rect">
            <a:avLst/>
          </a:prstGeom>
        </p:spPr>
      </p:pic>
    </p:spTree>
    <p:extLst>
      <p:ext uri="{BB962C8B-B14F-4D97-AF65-F5344CB8AC3E}">
        <p14:creationId xmlns:p14="http://schemas.microsoft.com/office/powerpoint/2010/main" val="484805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
                                        </p:tgtEl>
                                        <p:attrNameLst>
                                          <p:attrName>fillcolor</p:attrName>
                                        </p:attrNameLst>
                                      </p:cBhvr>
                                      <p:to>
                                        <a:srgbClr val="D99694"/>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4"/>
                                        </p:tgtEl>
                                        <p:attrNameLst>
                                          <p:attrName>fillcolor</p:attrName>
                                        </p:attrNameLst>
                                      </p:cBhvr>
                                      <p:to>
                                        <a:srgbClr val="D99694"/>
                                      </p:to>
                                    </p:animClr>
                                    <p:set>
                                      <p:cBhvr>
                                        <p:cTn id="12" dur="500" fill="hold"/>
                                        <p:tgtEl>
                                          <p:spTgt spid="14"/>
                                        </p:tgtEl>
                                        <p:attrNameLst>
                                          <p:attrName>fill.type</p:attrName>
                                        </p:attrNameLst>
                                      </p:cBhvr>
                                      <p:to>
                                        <p:strVal val="solid"/>
                                      </p:to>
                                    </p:set>
                                    <p:set>
                                      <p:cBhvr>
                                        <p:cTn id="13" dur="500" fill="hold"/>
                                        <p:tgtEl>
                                          <p:spTgt spid="14"/>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8"/>
                                        </p:tgtEl>
                                        <p:attrNameLst>
                                          <p:attrName>fillcolor</p:attrName>
                                        </p:attrNameLst>
                                      </p:cBhvr>
                                      <p:to>
                                        <a:srgbClr val="95B3D7"/>
                                      </p:to>
                                    </p:animClr>
                                    <p:set>
                                      <p:cBhvr>
                                        <p:cTn id="19" dur="500" fill="hold"/>
                                        <p:tgtEl>
                                          <p:spTgt spid="8"/>
                                        </p:tgtEl>
                                        <p:attrNameLst>
                                          <p:attrName>fill.type</p:attrName>
                                        </p:attrNameLst>
                                      </p:cBhvr>
                                      <p:to>
                                        <p:strVal val="solid"/>
                                      </p:to>
                                    </p:set>
                                    <p:set>
                                      <p:cBhvr>
                                        <p:cTn id="20" dur="500" fill="hold"/>
                                        <p:tgtEl>
                                          <p:spTgt spid="8"/>
                                        </p:tgtEl>
                                        <p:attrNameLst>
                                          <p:attrName>fill.on</p:attrName>
                                        </p:attrNameLst>
                                      </p:cBhvr>
                                      <p:to>
                                        <p:strVal val="true"/>
                                      </p:to>
                                    </p:set>
                                  </p:childTnLst>
                                </p:cTn>
                              </p:par>
                            </p:childTnLst>
                          </p:cTn>
                        </p:par>
                        <p:par>
                          <p:cTn id="21" fill="hold">
                            <p:stCondLst>
                              <p:cond delay="500"/>
                            </p:stCondLst>
                            <p:childTnLst>
                              <p:par>
                                <p:cTn id="22" presetID="1" presetClass="emph" presetSubtype="2" fill="hold" nodeType="afterEffect">
                                  <p:stCondLst>
                                    <p:cond delay="0"/>
                                  </p:stCondLst>
                                  <p:childTnLst>
                                    <p:animClr clrSpc="rgb" dir="cw">
                                      <p:cBhvr>
                                        <p:cTn id="23" dur="500" fill="hold"/>
                                        <p:tgtEl>
                                          <p:spTgt spid="15"/>
                                        </p:tgtEl>
                                        <p:attrNameLst>
                                          <p:attrName>fillcolor</p:attrName>
                                        </p:attrNameLst>
                                      </p:cBhvr>
                                      <p:to>
                                        <a:srgbClr val="95B3D7"/>
                                      </p:to>
                                    </p:animClr>
                                    <p:set>
                                      <p:cBhvr>
                                        <p:cTn id="24" dur="500" fill="hold"/>
                                        <p:tgtEl>
                                          <p:spTgt spid="15"/>
                                        </p:tgtEl>
                                        <p:attrNameLst>
                                          <p:attrName>fill.type</p:attrName>
                                        </p:attrNameLst>
                                      </p:cBhvr>
                                      <p:to>
                                        <p:strVal val="solid"/>
                                      </p:to>
                                    </p:set>
                                    <p:set>
                                      <p:cBhvr>
                                        <p:cTn id="25" dur="500" fill="hold"/>
                                        <p:tgtEl>
                                          <p:spTgt spid="15"/>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afterEffect">
                                  <p:stCondLst>
                                    <p:cond delay="0"/>
                                  </p:stCondLst>
                                  <p:childTnLst>
                                    <p:animClr clrSpc="rgb" dir="cw">
                                      <p:cBhvr>
                                        <p:cTn id="30" dur="500" fill="hold"/>
                                        <p:tgtEl>
                                          <p:spTgt spid="9"/>
                                        </p:tgtEl>
                                        <p:attrNameLst>
                                          <p:attrName>fillcolor</p:attrName>
                                        </p:attrNameLst>
                                      </p:cBhvr>
                                      <p:to>
                                        <a:srgbClr val="FAC08F"/>
                                      </p:to>
                                    </p:animClr>
                                    <p:set>
                                      <p:cBhvr>
                                        <p:cTn id="31" dur="500" fill="hold"/>
                                        <p:tgtEl>
                                          <p:spTgt spid="9"/>
                                        </p:tgtEl>
                                        <p:attrNameLst>
                                          <p:attrName>fill.type</p:attrName>
                                        </p:attrNameLst>
                                      </p:cBhvr>
                                      <p:to>
                                        <p:strVal val="solid"/>
                                      </p:to>
                                    </p:set>
                                    <p:set>
                                      <p:cBhvr>
                                        <p:cTn id="32" dur="500" fill="hold"/>
                                        <p:tgtEl>
                                          <p:spTgt spid="9"/>
                                        </p:tgtEl>
                                        <p:attrNameLst>
                                          <p:attrName>fill.on</p:attrName>
                                        </p:attrNameLst>
                                      </p:cBhvr>
                                      <p:to>
                                        <p:strVal val="true"/>
                                      </p:to>
                                    </p:set>
                                  </p:childTnLst>
                                </p:cTn>
                              </p:par>
                            </p:childTnLst>
                          </p:cTn>
                        </p:par>
                        <p:par>
                          <p:cTn id="33" fill="hold">
                            <p:stCondLst>
                              <p:cond delay="500"/>
                            </p:stCondLst>
                            <p:childTnLst>
                              <p:par>
                                <p:cTn id="34" presetID="1" presetClass="emph" presetSubtype="2" fill="hold" nodeType="afterEffect">
                                  <p:stCondLst>
                                    <p:cond delay="0"/>
                                  </p:stCondLst>
                                  <p:childTnLst>
                                    <p:animClr clrSpc="rgb" dir="cw">
                                      <p:cBhvr>
                                        <p:cTn id="35" dur="500" fill="hold"/>
                                        <p:tgtEl>
                                          <p:spTgt spid="17"/>
                                        </p:tgtEl>
                                        <p:attrNameLst>
                                          <p:attrName>fillcolor</p:attrName>
                                        </p:attrNameLst>
                                      </p:cBhvr>
                                      <p:to>
                                        <a:srgbClr val="FAC08F"/>
                                      </p:to>
                                    </p:animClr>
                                    <p:set>
                                      <p:cBhvr>
                                        <p:cTn id="36" dur="500" fill="hold"/>
                                        <p:tgtEl>
                                          <p:spTgt spid="17"/>
                                        </p:tgtEl>
                                        <p:attrNameLst>
                                          <p:attrName>fill.type</p:attrName>
                                        </p:attrNameLst>
                                      </p:cBhvr>
                                      <p:to>
                                        <p:strVal val="solid"/>
                                      </p:to>
                                    </p:set>
                                    <p:set>
                                      <p:cBhvr>
                                        <p:cTn id="37" dur="500" fill="hold"/>
                                        <p:tgtEl>
                                          <p:spTgt spid="17"/>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1"/>
                                        </p:tgtEl>
                                        <p:attrNameLst>
                                          <p:attrName>fillcolor</p:attrName>
                                        </p:attrNameLst>
                                      </p:cBhvr>
                                      <p:to>
                                        <a:srgbClr val="92CDDC"/>
                                      </p:to>
                                    </p:animClr>
                                    <p:set>
                                      <p:cBhvr>
                                        <p:cTn id="43" dur="500" fill="hold"/>
                                        <p:tgtEl>
                                          <p:spTgt spid="11"/>
                                        </p:tgtEl>
                                        <p:attrNameLst>
                                          <p:attrName>fill.type</p:attrName>
                                        </p:attrNameLst>
                                      </p:cBhvr>
                                      <p:to>
                                        <p:strVal val="solid"/>
                                      </p:to>
                                    </p:set>
                                    <p:set>
                                      <p:cBhvr>
                                        <p:cTn id="44" dur="500" fill="hold"/>
                                        <p:tgtEl>
                                          <p:spTgt spid="11"/>
                                        </p:tgtEl>
                                        <p:attrNameLst>
                                          <p:attrName>fill.on</p:attrName>
                                        </p:attrNameLst>
                                      </p:cBhvr>
                                      <p:to>
                                        <p:strVal val="true"/>
                                      </p:to>
                                    </p:set>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6"/>
                                        </p:tgtEl>
                                        <p:attrNameLst>
                                          <p:attrName>fillcolor</p:attrName>
                                        </p:attrNameLst>
                                      </p:cBhvr>
                                      <p:to>
                                        <a:srgbClr val="92CDDC"/>
                                      </p:to>
                                    </p:animClr>
                                    <p:set>
                                      <p:cBhvr>
                                        <p:cTn id="48" dur="500" fill="hold"/>
                                        <p:tgtEl>
                                          <p:spTgt spid="16"/>
                                        </p:tgtEl>
                                        <p:attrNameLst>
                                          <p:attrName>fill.type</p:attrName>
                                        </p:attrNameLst>
                                      </p:cBhvr>
                                      <p:to>
                                        <p:strVal val="solid"/>
                                      </p:to>
                                    </p:set>
                                    <p:set>
                                      <p:cBhvr>
                                        <p:cTn id="49" dur="500" fill="hold"/>
                                        <p:tgtEl>
                                          <p:spTgt spid="16"/>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0"/>
                                        </p:tgtEl>
                                        <p:attrNameLst>
                                          <p:attrName>fillcolor</p:attrName>
                                        </p:attrNameLst>
                                      </p:cBhvr>
                                      <p:to>
                                        <a:srgbClr val="B2A1C7"/>
                                      </p:to>
                                    </p:animClr>
                                    <p:set>
                                      <p:cBhvr>
                                        <p:cTn id="55" dur="500" fill="hold"/>
                                        <p:tgtEl>
                                          <p:spTgt spid="10"/>
                                        </p:tgtEl>
                                        <p:attrNameLst>
                                          <p:attrName>fill.type</p:attrName>
                                        </p:attrNameLst>
                                      </p:cBhvr>
                                      <p:to>
                                        <p:strVal val="solid"/>
                                      </p:to>
                                    </p:set>
                                    <p:set>
                                      <p:cBhvr>
                                        <p:cTn id="56" dur="500" fill="hold"/>
                                        <p:tgtEl>
                                          <p:spTgt spid="10"/>
                                        </p:tgtEl>
                                        <p:attrNameLst>
                                          <p:attrName>fill.on</p:attrName>
                                        </p:attrNameLst>
                                      </p:cBhvr>
                                      <p:to>
                                        <p:strVal val="true"/>
                                      </p:to>
                                    </p:set>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18"/>
                                        </p:tgtEl>
                                        <p:attrNameLst>
                                          <p:attrName>fillcolor</p:attrName>
                                        </p:attrNameLst>
                                      </p:cBhvr>
                                      <p:to>
                                        <a:srgbClr val="B2A1C7"/>
                                      </p:to>
                                    </p:animClr>
                                    <p:set>
                                      <p:cBhvr>
                                        <p:cTn id="60" dur="500" fill="hold"/>
                                        <p:tgtEl>
                                          <p:spTgt spid="18"/>
                                        </p:tgtEl>
                                        <p:attrNameLst>
                                          <p:attrName>fill.type</p:attrName>
                                        </p:attrNameLst>
                                      </p:cBhvr>
                                      <p:to>
                                        <p:strVal val="solid"/>
                                      </p:to>
                                    </p:set>
                                    <p:set>
                                      <p:cBhvr>
                                        <p:cTn id="61" dur="500" fill="hold"/>
                                        <p:tgtEl>
                                          <p:spTgt spid="18"/>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383DFB-BB2F-4F0F-B110-1584B53FD22D}"/>
              </a:ext>
            </a:extLst>
          </p:cNvPr>
          <p:cNvSpPr txBox="1"/>
          <p:nvPr/>
        </p:nvSpPr>
        <p:spPr>
          <a:xfrm>
            <a:off x="451090" y="812196"/>
            <a:ext cx="9427779" cy="523220"/>
          </a:xfrm>
          <a:prstGeom prst="rect">
            <a:avLst/>
          </a:prstGeom>
          <a:noFill/>
          <a:ln w="28575">
            <a:solidFill>
              <a:schemeClr val="accent2">
                <a:lumMod val="50000"/>
              </a:schemeClr>
            </a:solidFill>
          </a:ln>
        </p:spPr>
        <p:txBody>
          <a:bodyPr wrap="square" rtlCol="0">
            <a:spAutoFit/>
          </a:bodyPr>
          <a:lstStyle/>
          <a:p>
            <a:pPr>
              <a:buClr>
                <a:srgbClr val="000000"/>
              </a:buClr>
              <a:buSzPts val="2800"/>
            </a:pPr>
            <a:r>
              <a:rPr lang="en-US" sz="2800" b="0" i="0" u="none" strike="noStrike" cap="none" dirty="0">
                <a:solidFill>
                  <a:srgbClr val="000000"/>
                </a:solidFill>
                <a:latin typeface="Calibri"/>
                <a:ea typeface="Calibri"/>
                <a:cs typeface="Calibri"/>
                <a:sym typeface="Calibri"/>
              </a:rPr>
              <a:t>Choose the correct pronoun from the box and fill in the blanks: </a:t>
            </a:r>
            <a:endParaRPr lang="en-US" sz="1400" b="0" i="0" u="none" strike="noStrike" cap="none" dirty="0">
              <a:solidFill>
                <a:srgbClr val="000000"/>
              </a:solidFill>
              <a:latin typeface="Arial"/>
              <a:ea typeface="Arial"/>
              <a:cs typeface="Arial"/>
              <a:sym typeface="Arial"/>
            </a:endParaRPr>
          </a:p>
        </p:txBody>
      </p:sp>
      <p:sp>
        <p:nvSpPr>
          <p:cNvPr id="3" name="Google Shape;121;p9">
            <a:extLst>
              <a:ext uri="{FF2B5EF4-FFF2-40B4-BE49-F238E27FC236}">
                <a16:creationId xmlns:a16="http://schemas.microsoft.com/office/drawing/2014/main" id="{A894E96E-13C8-4C34-B691-219B5F22E590}"/>
              </a:ext>
            </a:extLst>
          </p:cNvPr>
          <p:cNvSpPr txBox="1"/>
          <p:nvPr/>
        </p:nvSpPr>
        <p:spPr>
          <a:xfrm>
            <a:off x="4491159" y="1465967"/>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W</a:t>
            </a:r>
            <a:r>
              <a:rPr lang="en-US" sz="2400" b="0" i="0" u="none" strike="noStrike" cap="none" dirty="0">
                <a:solidFill>
                  <a:schemeClr val="dk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4" name="Google Shape;121;p9">
            <a:extLst>
              <a:ext uri="{FF2B5EF4-FFF2-40B4-BE49-F238E27FC236}">
                <a16:creationId xmlns:a16="http://schemas.microsoft.com/office/drawing/2014/main" id="{7EE42D15-6643-4079-8DD6-E2EAB7669375}"/>
              </a:ext>
            </a:extLst>
          </p:cNvPr>
          <p:cNvSpPr txBox="1"/>
          <p:nvPr/>
        </p:nvSpPr>
        <p:spPr>
          <a:xfrm>
            <a:off x="2434893" y="1465967"/>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H</a:t>
            </a:r>
            <a:r>
              <a:rPr lang="en-US" sz="2400" b="0" i="0" u="none" strike="noStrike" cap="none" dirty="0">
                <a:solidFill>
                  <a:schemeClr val="dk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5" name="Google Shape;121;p9">
            <a:extLst>
              <a:ext uri="{FF2B5EF4-FFF2-40B4-BE49-F238E27FC236}">
                <a16:creationId xmlns:a16="http://schemas.microsoft.com/office/drawing/2014/main" id="{984E5002-CA23-4FED-81B8-DDBA9633ACDD}"/>
              </a:ext>
            </a:extLst>
          </p:cNvPr>
          <p:cNvSpPr txBox="1"/>
          <p:nvPr/>
        </p:nvSpPr>
        <p:spPr>
          <a:xfrm>
            <a:off x="451090" y="1465967"/>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Sh</a:t>
            </a:r>
            <a:r>
              <a:rPr lang="en-US" sz="2400" b="0" i="0" u="none" strike="noStrike" cap="none" dirty="0">
                <a:solidFill>
                  <a:schemeClr val="dk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6" name="Google Shape;121;p9">
            <a:extLst>
              <a:ext uri="{FF2B5EF4-FFF2-40B4-BE49-F238E27FC236}">
                <a16:creationId xmlns:a16="http://schemas.microsoft.com/office/drawing/2014/main" id="{269F35F3-AB18-4594-99FF-43A81B78CFE2}"/>
              </a:ext>
            </a:extLst>
          </p:cNvPr>
          <p:cNvSpPr txBox="1"/>
          <p:nvPr/>
        </p:nvSpPr>
        <p:spPr>
          <a:xfrm>
            <a:off x="6547425" y="1444688"/>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They</a:t>
            </a:r>
            <a:endParaRPr sz="1400" b="0" i="0" u="none" strike="noStrike" cap="none" dirty="0">
              <a:solidFill>
                <a:srgbClr val="000000"/>
              </a:solidFill>
              <a:latin typeface="Arial"/>
              <a:ea typeface="Arial"/>
              <a:cs typeface="Arial"/>
              <a:sym typeface="Arial"/>
            </a:endParaRPr>
          </a:p>
        </p:txBody>
      </p:sp>
      <p:sp>
        <p:nvSpPr>
          <p:cNvPr id="7" name="Google Shape;121;p9">
            <a:extLst>
              <a:ext uri="{FF2B5EF4-FFF2-40B4-BE49-F238E27FC236}">
                <a16:creationId xmlns:a16="http://schemas.microsoft.com/office/drawing/2014/main" id="{1984DAAA-0AD9-4500-8797-6B2EEA5D5177}"/>
              </a:ext>
            </a:extLst>
          </p:cNvPr>
          <p:cNvSpPr txBox="1"/>
          <p:nvPr/>
        </p:nvSpPr>
        <p:spPr>
          <a:xfrm>
            <a:off x="8746001" y="1444729"/>
            <a:ext cx="1132868" cy="461624"/>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Arial"/>
                <a:cs typeface="Calibri"/>
                <a:sym typeface="Calibri"/>
              </a:rPr>
              <a:t>It</a:t>
            </a:r>
            <a:endParaRPr sz="14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946824C9-719D-4939-9C42-421E211BC339}"/>
              </a:ext>
            </a:extLst>
          </p:cNvPr>
          <p:cNvSpPr txBox="1"/>
          <p:nvPr/>
        </p:nvSpPr>
        <p:spPr>
          <a:xfrm>
            <a:off x="473665" y="2394449"/>
            <a:ext cx="7962412"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C0C0C"/>
                </a:solidFill>
                <a:latin typeface="Calibri"/>
                <a:ea typeface="Calibri"/>
                <a:cs typeface="Calibri"/>
                <a:sym typeface="Calibri"/>
              </a:rPr>
              <a:t>a) My mother is a good cook. ___ makes tasty food</a:t>
            </a:r>
            <a:r>
              <a:rPr lang="en-US" sz="1800" b="0" i="0" u="none" strike="noStrike" cap="none" dirty="0">
                <a:solidFill>
                  <a:srgbClr val="0C0C0C"/>
                </a:solidFill>
                <a:latin typeface="Calibri"/>
                <a:ea typeface="Calibri"/>
                <a:cs typeface="Calibri"/>
                <a:sym typeface="Calibri"/>
              </a:rPr>
              <a:t>.</a:t>
            </a:r>
            <a:endParaRPr lang="en-US" sz="1100" b="0" i="0" u="none" strike="noStrike" cap="none" dirty="0">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75286AAF-102D-4653-8813-36B6A9C54ECB}"/>
              </a:ext>
            </a:extLst>
          </p:cNvPr>
          <p:cNvSpPr txBox="1"/>
          <p:nvPr/>
        </p:nvSpPr>
        <p:spPr>
          <a:xfrm>
            <a:off x="473665" y="3859152"/>
            <a:ext cx="6817110"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C0C0C"/>
                </a:solidFill>
                <a:latin typeface="Calibri"/>
                <a:ea typeface="Calibri"/>
                <a:cs typeface="Calibri"/>
                <a:sym typeface="Calibri"/>
              </a:rPr>
              <a:t>b) Where is Gopal? ___ is on the slide in the park. </a:t>
            </a:r>
            <a:endParaRPr lang="en-US" sz="2400" b="0" i="0" u="none" strike="noStrike" cap="none" dirty="0">
              <a:solidFill>
                <a:srgbClr val="0C0C0C"/>
              </a:solidFill>
              <a:latin typeface="Arial"/>
              <a:ea typeface="Arial"/>
              <a:cs typeface="Arial"/>
              <a:sym typeface="Arial"/>
            </a:endParaRPr>
          </a:p>
        </p:txBody>
      </p:sp>
      <p:pic>
        <p:nvPicPr>
          <p:cNvPr id="3074" name="Picture 2">
            <a:extLst>
              <a:ext uri="{FF2B5EF4-FFF2-40B4-BE49-F238E27FC236}">
                <a16:creationId xmlns:a16="http://schemas.microsoft.com/office/drawing/2014/main" id="{64F56A26-BB12-4B88-A7ED-CF4D33564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756488" y="3581553"/>
            <a:ext cx="2057670" cy="13726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21D249B-66C0-40A6-B2F8-5B7950E10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042" y="2120176"/>
            <a:ext cx="959918" cy="121728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2FDA9EC-7940-4CEA-A3B3-2A80F90B2F96}"/>
              </a:ext>
            </a:extLst>
          </p:cNvPr>
          <p:cNvSpPr>
            <a:spLocks noGrp="1"/>
          </p:cNvSpPr>
          <p:nvPr>
            <p:ph type="title"/>
          </p:nvPr>
        </p:nvSpPr>
        <p:spPr>
          <a:xfrm>
            <a:off x="3983369" y="48675"/>
            <a:ext cx="4225262" cy="654032"/>
          </a:xfrm>
          <a:blipFill>
            <a:blip r:embed="rId5"/>
            <a:tile tx="0" ty="0" sx="100000" sy="100000" flip="none" algn="tl"/>
          </a:blipFill>
          <a:ln w="38100">
            <a:solidFill>
              <a:srgbClr val="00B0F0"/>
            </a:solidFill>
          </a:ln>
          <a:scene3d>
            <a:camera prst="orthographicFront"/>
            <a:lightRig rig="threePt" dir="t"/>
          </a:scene3d>
          <a:sp3d>
            <a:bevelT/>
          </a:sp3d>
        </p:spPr>
        <p:txBody>
          <a:bodyPr/>
          <a:lstStyle/>
          <a:p>
            <a:r>
              <a:rPr lang="en-IN" dirty="0"/>
              <a:t> Exercise 3 </a:t>
            </a:r>
          </a:p>
        </p:txBody>
      </p:sp>
      <p:sp>
        <p:nvSpPr>
          <p:cNvPr id="17" name="TextBox 16">
            <a:extLst>
              <a:ext uri="{FF2B5EF4-FFF2-40B4-BE49-F238E27FC236}">
                <a16:creationId xmlns:a16="http://schemas.microsoft.com/office/drawing/2014/main" id="{3A0DA884-1E86-440E-9402-8BFACDFF3813}"/>
              </a:ext>
            </a:extLst>
          </p:cNvPr>
          <p:cNvSpPr txBox="1"/>
          <p:nvPr/>
        </p:nvSpPr>
        <p:spPr>
          <a:xfrm>
            <a:off x="473665" y="5513283"/>
            <a:ext cx="6298442"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C0C0C"/>
                </a:solidFill>
                <a:latin typeface="Calibri"/>
                <a:ea typeface="Calibri"/>
                <a:cs typeface="Calibri"/>
                <a:sym typeface="Calibri"/>
              </a:rPr>
              <a:t>c) My sisters do not like cats. _____ like birds</a:t>
            </a:r>
            <a:r>
              <a:rPr lang="en-US" sz="1800" b="0" i="0" u="none" strike="noStrike" cap="none" dirty="0">
                <a:solidFill>
                  <a:srgbClr val="0C0C0C"/>
                </a:solidFill>
                <a:latin typeface="Calibri"/>
                <a:ea typeface="Calibri"/>
                <a:cs typeface="Calibri"/>
                <a:sym typeface="Calibri"/>
              </a:rPr>
              <a:t>.</a:t>
            </a:r>
            <a:endParaRPr lang="en-US" sz="1100" b="0" i="0" u="none" strike="noStrike" cap="none" dirty="0">
              <a:solidFill>
                <a:srgbClr val="000000"/>
              </a:solidFill>
              <a:latin typeface="Arial"/>
              <a:ea typeface="Arial"/>
              <a:cs typeface="Arial"/>
              <a:sym typeface="Arial"/>
            </a:endParaRPr>
          </a:p>
        </p:txBody>
      </p:sp>
      <p:pic>
        <p:nvPicPr>
          <p:cNvPr id="18" name="Picture 2" descr="Kerala, India, Manipulated, Bird, Nature, Animal">
            <a:extLst>
              <a:ext uri="{FF2B5EF4-FFF2-40B4-BE49-F238E27FC236}">
                <a16:creationId xmlns:a16="http://schemas.microsoft.com/office/drawing/2014/main" id="{FA62FC51-4EAB-4A82-861E-A906D0152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364" y="5201143"/>
            <a:ext cx="1007071" cy="151060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BBFED03-CB83-49E4-B8C4-772B8F10EF33}"/>
              </a:ext>
            </a:extLst>
          </p:cNvPr>
          <p:cNvSpPr txBox="1"/>
          <p:nvPr/>
        </p:nvSpPr>
        <p:spPr>
          <a:xfrm>
            <a:off x="9956159" y="2120176"/>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6" name="Graphic 25" descr="Right pointing backhand index with solid fill">
            <a:extLst>
              <a:ext uri="{FF2B5EF4-FFF2-40B4-BE49-F238E27FC236}">
                <a16:creationId xmlns:a16="http://schemas.microsoft.com/office/drawing/2014/main" id="{C9059503-7C96-4471-A730-7CA9CF31B9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255025" y="2746964"/>
            <a:ext cx="587131" cy="587131"/>
          </a:xfrm>
          <a:prstGeom prst="rect">
            <a:avLst/>
          </a:prstGeom>
        </p:spPr>
      </p:pic>
      <p:sp>
        <p:nvSpPr>
          <p:cNvPr id="27" name="TextBox 26">
            <a:extLst>
              <a:ext uri="{FF2B5EF4-FFF2-40B4-BE49-F238E27FC236}">
                <a16:creationId xmlns:a16="http://schemas.microsoft.com/office/drawing/2014/main" id="{DE8E2FD1-C262-4A7D-8F78-1A3656CBBD8F}"/>
              </a:ext>
            </a:extLst>
          </p:cNvPr>
          <p:cNvSpPr txBox="1"/>
          <p:nvPr/>
        </p:nvSpPr>
        <p:spPr>
          <a:xfrm>
            <a:off x="9956159" y="3627927"/>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8" name="Graphic 27" descr="Right pointing backhand index with solid fill">
            <a:extLst>
              <a:ext uri="{FF2B5EF4-FFF2-40B4-BE49-F238E27FC236}">
                <a16:creationId xmlns:a16="http://schemas.microsoft.com/office/drawing/2014/main" id="{78907837-7D36-4D64-97A7-E6A27E74CC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255025" y="4226631"/>
            <a:ext cx="587131" cy="587131"/>
          </a:xfrm>
          <a:prstGeom prst="rect">
            <a:avLst/>
          </a:prstGeom>
        </p:spPr>
      </p:pic>
      <p:sp>
        <p:nvSpPr>
          <p:cNvPr id="29" name="TextBox 28">
            <a:extLst>
              <a:ext uri="{FF2B5EF4-FFF2-40B4-BE49-F238E27FC236}">
                <a16:creationId xmlns:a16="http://schemas.microsoft.com/office/drawing/2014/main" id="{093D814D-7528-46AF-84D6-499C2F26B5CE}"/>
              </a:ext>
            </a:extLst>
          </p:cNvPr>
          <p:cNvSpPr txBox="1"/>
          <p:nvPr/>
        </p:nvSpPr>
        <p:spPr>
          <a:xfrm>
            <a:off x="9956158" y="5201143"/>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30" name="Graphic 29" descr="Right pointing backhand index with solid fill">
            <a:extLst>
              <a:ext uri="{FF2B5EF4-FFF2-40B4-BE49-F238E27FC236}">
                <a16:creationId xmlns:a16="http://schemas.microsoft.com/office/drawing/2014/main" id="{687B22AB-09A9-4CC2-BCB5-2067808F86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255025" y="5756623"/>
            <a:ext cx="587131" cy="587131"/>
          </a:xfrm>
          <a:prstGeom prst="rect">
            <a:avLst/>
          </a:prstGeom>
        </p:spPr>
      </p:pic>
      <p:sp>
        <p:nvSpPr>
          <p:cNvPr id="31" name="Google Shape;121;p9">
            <a:extLst>
              <a:ext uri="{FF2B5EF4-FFF2-40B4-BE49-F238E27FC236}">
                <a16:creationId xmlns:a16="http://schemas.microsoft.com/office/drawing/2014/main" id="{3893E35D-D7DD-4F67-B8A2-7614B79AC175}"/>
              </a:ext>
            </a:extLst>
          </p:cNvPr>
          <p:cNvSpPr txBox="1"/>
          <p:nvPr/>
        </p:nvSpPr>
        <p:spPr>
          <a:xfrm>
            <a:off x="4066939" y="2379700"/>
            <a:ext cx="775863" cy="461665"/>
          </a:xfrm>
          <a:prstGeom prst="rect">
            <a:avLst/>
          </a:prstGeom>
          <a:noFill/>
          <a:ln>
            <a:noFill/>
          </a:ln>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FF0000"/>
                </a:solidFill>
                <a:latin typeface="Calibri"/>
                <a:ea typeface="Calibri"/>
                <a:cs typeface="Calibri"/>
                <a:sym typeface="Calibri"/>
              </a:rPr>
              <a:t>Sh</a:t>
            </a:r>
            <a:r>
              <a:rPr lang="en-US" sz="2400" b="0" i="0" u="none" strike="noStrike" cap="none" dirty="0">
                <a:solidFill>
                  <a:srgbClr val="FF0000"/>
                </a:solidFill>
                <a:latin typeface="Calibri"/>
                <a:ea typeface="Calibri"/>
                <a:cs typeface="Calibri"/>
                <a:sym typeface="Calibri"/>
              </a:rPr>
              <a:t>e</a:t>
            </a:r>
            <a:endParaRPr sz="1400" b="0" i="0" u="none" strike="noStrike" cap="none" dirty="0">
              <a:solidFill>
                <a:srgbClr val="FF0000"/>
              </a:solidFill>
              <a:latin typeface="Arial"/>
              <a:ea typeface="Arial"/>
              <a:cs typeface="Arial"/>
              <a:sym typeface="Arial"/>
            </a:endParaRPr>
          </a:p>
        </p:txBody>
      </p:sp>
      <p:sp>
        <p:nvSpPr>
          <p:cNvPr id="32" name="Google Shape;121;p9">
            <a:extLst>
              <a:ext uri="{FF2B5EF4-FFF2-40B4-BE49-F238E27FC236}">
                <a16:creationId xmlns:a16="http://schemas.microsoft.com/office/drawing/2014/main" id="{B4EA2357-9310-4C36-B42A-914F1CE69ED8}"/>
              </a:ext>
            </a:extLst>
          </p:cNvPr>
          <p:cNvSpPr txBox="1"/>
          <p:nvPr/>
        </p:nvSpPr>
        <p:spPr>
          <a:xfrm>
            <a:off x="2839043" y="3859152"/>
            <a:ext cx="775863" cy="461665"/>
          </a:xfrm>
          <a:prstGeom prst="rect">
            <a:avLst/>
          </a:prstGeom>
          <a:noFill/>
          <a:ln>
            <a:noFill/>
          </a:ln>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0000"/>
                </a:solidFill>
                <a:latin typeface="Calibri"/>
                <a:ea typeface="Calibri"/>
                <a:cs typeface="Calibri"/>
                <a:sym typeface="Calibri"/>
              </a:rPr>
              <a:t>He</a:t>
            </a:r>
            <a:endParaRPr sz="1400" b="0" i="0" u="none" strike="noStrike" cap="none" dirty="0">
              <a:solidFill>
                <a:srgbClr val="FF0000"/>
              </a:solidFill>
              <a:latin typeface="Arial"/>
              <a:ea typeface="Arial"/>
              <a:cs typeface="Arial"/>
              <a:sym typeface="Arial"/>
            </a:endParaRPr>
          </a:p>
        </p:txBody>
      </p:sp>
      <p:sp>
        <p:nvSpPr>
          <p:cNvPr id="33" name="Google Shape;121;p9">
            <a:extLst>
              <a:ext uri="{FF2B5EF4-FFF2-40B4-BE49-F238E27FC236}">
                <a16:creationId xmlns:a16="http://schemas.microsoft.com/office/drawing/2014/main" id="{45BBB48B-1F0A-42FF-A213-3CC4584E01FF}"/>
              </a:ext>
            </a:extLst>
          </p:cNvPr>
          <p:cNvSpPr txBox="1"/>
          <p:nvPr/>
        </p:nvSpPr>
        <p:spPr>
          <a:xfrm>
            <a:off x="4103815" y="5475647"/>
            <a:ext cx="851744" cy="461624"/>
          </a:xfrm>
          <a:prstGeom prst="rect">
            <a:avLst/>
          </a:prstGeom>
          <a:noFill/>
          <a:ln>
            <a:noFill/>
          </a:ln>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FF0000"/>
                </a:solidFill>
                <a:latin typeface="Calibri"/>
                <a:ea typeface="Calibri"/>
                <a:cs typeface="Calibri"/>
                <a:sym typeface="Calibri"/>
              </a:rPr>
              <a:t>Th</a:t>
            </a:r>
            <a:r>
              <a:rPr lang="en-US" sz="2400" b="0" i="0" u="none" strike="noStrike" cap="none" dirty="0">
                <a:solidFill>
                  <a:srgbClr val="FF0000"/>
                </a:solidFill>
                <a:latin typeface="Calibri"/>
                <a:ea typeface="Calibri"/>
                <a:cs typeface="Calibri"/>
                <a:sym typeface="Calibri"/>
              </a:rPr>
              <a:t>ey</a:t>
            </a:r>
            <a:endParaRPr sz="14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1119024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1000"/>
                                        <p:tgtEl>
                                          <p:spTgt spid="3078"/>
                                        </p:tgtEl>
                                        <p:attrNameLst>
                                          <p:attrName>ppt_x</p:attrName>
                                        </p:attrNameLst>
                                      </p:cBhvr>
                                      <p:tavLst>
                                        <p:tav tm="0">
                                          <p:val>
                                            <p:strVal val="#ppt_x-#ppt_w*1.125000"/>
                                          </p:val>
                                        </p:tav>
                                        <p:tav tm="100000">
                                          <p:val>
                                            <p:strVal val="#ppt_x"/>
                                          </p:val>
                                        </p:tav>
                                      </p:tavLst>
                                    </p:anim>
                                    <p:animEffect transition="in" filter="wipe(right)">
                                      <p:cBhvr>
                                        <p:cTn id="14" dur="1000"/>
                                        <p:tgtEl>
                                          <p:spTgt spid="3078"/>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p:tgtEl>
                                          <p:spTgt spid="9"/>
                                        </p:tgtEl>
                                        <p:attrNameLst>
                                          <p:attrName>ppt_x</p:attrName>
                                        </p:attrNameLst>
                                      </p:cBhvr>
                                      <p:tavLst>
                                        <p:tav tm="0">
                                          <p:val>
                                            <p:strVal val="#ppt_x-#ppt_w*1.125000"/>
                                          </p:val>
                                        </p:tav>
                                        <p:tav tm="100000">
                                          <p:val>
                                            <p:strVal val="#ppt_x"/>
                                          </p:val>
                                        </p:tav>
                                      </p:tavLst>
                                    </p:anim>
                                    <p:animEffect transition="in" filter="wipe(right)">
                                      <p:cBhvr>
                                        <p:cTn id="19" dur="1000"/>
                                        <p:tgtEl>
                                          <p:spTgt spid="9"/>
                                        </p:tgtEl>
                                      </p:cBhvr>
                                    </p:animEffec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999"/>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999"/>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500"/>
                            </p:stCondLst>
                            <p:childTnLst>
                              <p:par>
                                <p:cTn id="34" presetID="12" presetClass="entr" presetSubtype="8" fill="hold" nodeType="afterEffect">
                                  <p:stCondLst>
                                    <p:cond delay="0"/>
                                  </p:stCondLst>
                                  <p:childTnLst>
                                    <p:set>
                                      <p:cBhvr>
                                        <p:cTn id="35" dur="1" fill="hold">
                                          <p:stCondLst>
                                            <p:cond delay="0"/>
                                          </p:stCondLst>
                                        </p:cTn>
                                        <p:tgtEl>
                                          <p:spTgt spid="3074"/>
                                        </p:tgtEl>
                                        <p:attrNameLst>
                                          <p:attrName>style.visibility</p:attrName>
                                        </p:attrNameLst>
                                      </p:cBhvr>
                                      <p:to>
                                        <p:strVal val="visible"/>
                                      </p:to>
                                    </p:set>
                                    <p:anim calcmode="lin" valueType="num">
                                      <p:cBhvr additive="base">
                                        <p:cTn id="36" dur="1000"/>
                                        <p:tgtEl>
                                          <p:spTgt spid="3074"/>
                                        </p:tgtEl>
                                        <p:attrNameLst>
                                          <p:attrName>ppt_x</p:attrName>
                                        </p:attrNameLst>
                                      </p:cBhvr>
                                      <p:tavLst>
                                        <p:tav tm="0">
                                          <p:val>
                                            <p:strVal val="#ppt_x-#ppt_w*1.125000"/>
                                          </p:val>
                                        </p:tav>
                                        <p:tav tm="100000">
                                          <p:val>
                                            <p:strVal val="#ppt_x"/>
                                          </p:val>
                                        </p:tav>
                                      </p:tavLst>
                                    </p:anim>
                                    <p:animEffect transition="in" filter="wipe(right)">
                                      <p:cBhvr>
                                        <p:cTn id="37" dur="1000"/>
                                        <p:tgtEl>
                                          <p:spTgt spid="3074"/>
                                        </p:tgtEl>
                                      </p:cBhvr>
                                    </p:animEffect>
                                  </p:childTnLst>
                                </p:cTn>
                              </p:par>
                            </p:childTnLst>
                          </p:cTn>
                        </p:par>
                        <p:par>
                          <p:cTn id="38" fill="hold">
                            <p:stCondLst>
                              <p:cond delay="1500"/>
                            </p:stCondLst>
                            <p:childTnLst>
                              <p:par>
                                <p:cTn id="39" presetID="1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p:tgtEl>
                                          <p:spTgt spid="17"/>
                                        </p:tgtEl>
                                        <p:attrNameLst>
                                          <p:attrName>ppt_x</p:attrName>
                                        </p:attrNameLst>
                                      </p:cBhvr>
                                      <p:tavLst>
                                        <p:tav tm="0">
                                          <p:val>
                                            <p:strVal val="#ppt_x-#ppt_w*1.125000"/>
                                          </p:val>
                                        </p:tav>
                                        <p:tav tm="100000">
                                          <p:val>
                                            <p:strVal val="#ppt_x"/>
                                          </p:val>
                                        </p:tav>
                                      </p:tavLst>
                                    </p:anim>
                                    <p:animEffect transition="in" filter="wipe(right)">
                                      <p:cBhvr>
                                        <p:cTn id="42" dur="1000"/>
                                        <p:tgtEl>
                                          <p:spTgt spid="17"/>
                                        </p:tgtEl>
                                      </p:cBhvr>
                                    </p:animEffec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999"/>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8" restart="whenNotActive" fill="hold" evtFilter="cancelBubble" nodeType="interactiveSeq">
                <p:stCondLst>
                  <p:cond evt="onClick" delay="0">
                    <p:tgtEl>
                      <p:spTgt spid="29"/>
                    </p:tgtEl>
                  </p:cond>
                </p:stCondLst>
                <p:endSync evt="end" delay="0">
                  <p:rtn val="all"/>
                </p:endSync>
                <p:childTnLst>
                  <p:par>
                    <p:cTn id="49" fill="hold">
                      <p:stCondLst>
                        <p:cond delay="0"/>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childTnLst>
                          </p:cTn>
                        </p:par>
                        <p:par>
                          <p:cTn id="56" fill="hold">
                            <p:stCondLst>
                              <p:cond delay="500"/>
                            </p:stCondLst>
                            <p:childTnLst>
                              <p:par>
                                <p:cTn id="57" presetID="1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000"/>
                                        <p:tgtEl>
                                          <p:spTgt spid="18"/>
                                        </p:tgtEl>
                                        <p:attrNameLst>
                                          <p:attrName>ppt_x</p:attrName>
                                        </p:attrNameLst>
                                      </p:cBhvr>
                                      <p:tavLst>
                                        <p:tav tm="0">
                                          <p:val>
                                            <p:strVal val="#ppt_x-#ppt_w*1.125000"/>
                                          </p:val>
                                        </p:tav>
                                        <p:tav tm="100000">
                                          <p:val>
                                            <p:strVal val="#ppt_x"/>
                                          </p:val>
                                        </p:tav>
                                      </p:tavLst>
                                    </p:anim>
                                    <p:animEffect transition="in" filter="wipe(right)">
                                      <p:cBhvr>
                                        <p:cTn id="60" dur="1000"/>
                                        <p:tgtEl>
                                          <p:spTgt spid="18"/>
                                        </p:tgtEl>
                                      </p:cBhvr>
                                    </p:animEffect>
                                  </p:childTnLst>
                                </p:cTn>
                              </p:par>
                            </p:childTnLst>
                          </p:cTn>
                        </p:par>
                      </p:childTnLst>
                    </p:cTn>
                  </p:par>
                </p:childTnLst>
              </p:cTn>
              <p:nextCondLst>
                <p:cond evt="onClick" delay="0">
                  <p:tgtEl>
                    <p:spTgt spid="29"/>
                  </p:tgtEl>
                </p:cond>
              </p:nextCondLst>
            </p:seq>
          </p:childTnLst>
        </p:cTn>
      </p:par>
    </p:tnLst>
    <p:bldLst>
      <p:bldP spid="9" grpId="0"/>
      <p:bldP spid="17" grpId="0"/>
      <p:bldP spid="27" grpId="0" animBg="1"/>
      <p:bldP spid="29" grpId="0" animBg="1"/>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2292-6A6F-45D2-9C9D-D1DABBB74512}"/>
              </a:ext>
            </a:extLst>
          </p:cNvPr>
          <p:cNvSpPr>
            <a:spLocks noGrp="1"/>
          </p:cNvSpPr>
          <p:nvPr>
            <p:ph type="title"/>
          </p:nvPr>
        </p:nvSpPr>
        <p:spPr>
          <a:xfrm>
            <a:off x="3983369" y="59199"/>
            <a:ext cx="4225262" cy="654032"/>
          </a:xfrm>
          <a:blipFill>
            <a:blip r:embed="rId3"/>
            <a:tile tx="0" ty="0" sx="100000" sy="100000" flip="none" algn="tl"/>
          </a:blipFill>
          <a:ln w="38100">
            <a:solidFill>
              <a:srgbClr val="00B0F0"/>
            </a:solidFill>
          </a:ln>
          <a:scene3d>
            <a:camera prst="orthographicFront"/>
            <a:lightRig rig="threePt" dir="t"/>
          </a:scene3d>
          <a:sp3d>
            <a:bevelT/>
          </a:sp3d>
        </p:spPr>
        <p:txBody>
          <a:bodyPr/>
          <a:lstStyle/>
          <a:p>
            <a:r>
              <a:rPr lang="en-IN" dirty="0"/>
              <a:t> Exercise 3</a:t>
            </a:r>
          </a:p>
        </p:txBody>
      </p:sp>
      <p:sp>
        <p:nvSpPr>
          <p:cNvPr id="3" name="TextBox 2">
            <a:extLst>
              <a:ext uri="{FF2B5EF4-FFF2-40B4-BE49-F238E27FC236}">
                <a16:creationId xmlns:a16="http://schemas.microsoft.com/office/drawing/2014/main" id="{6170829C-9A2F-4B2A-B747-F5E73D0DBD3A}"/>
              </a:ext>
            </a:extLst>
          </p:cNvPr>
          <p:cNvSpPr txBox="1"/>
          <p:nvPr/>
        </p:nvSpPr>
        <p:spPr>
          <a:xfrm>
            <a:off x="558324" y="862931"/>
            <a:ext cx="8646410" cy="523220"/>
          </a:xfrm>
          <a:prstGeom prst="rect">
            <a:avLst/>
          </a:prstGeom>
          <a:noFill/>
          <a:ln w="28575">
            <a:solidFill>
              <a:schemeClr val="accent2">
                <a:lumMod val="50000"/>
              </a:schemeClr>
            </a:solidFill>
          </a:ln>
        </p:spPr>
        <p:txBody>
          <a:bodyPr wrap="square" rtlCol="0">
            <a:spAutoFit/>
          </a:bodyPr>
          <a:lstStyle/>
          <a:p>
            <a:pPr marL="0" marR="0" lvl="0" indent="0"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Make sentences of your own with the following pronouns:</a:t>
            </a:r>
          </a:p>
        </p:txBody>
      </p:sp>
      <p:sp>
        <p:nvSpPr>
          <p:cNvPr id="8" name="Google Shape;121;p9">
            <a:extLst>
              <a:ext uri="{FF2B5EF4-FFF2-40B4-BE49-F238E27FC236}">
                <a16:creationId xmlns:a16="http://schemas.microsoft.com/office/drawing/2014/main" id="{333DD16D-4183-4016-A8C9-023438AB594B}"/>
              </a:ext>
            </a:extLst>
          </p:cNvPr>
          <p:cNvSpPr txBox="1"/>
          <p:nvPr/>
        </p:nvSpPr>
        <p:spPr>
          <a:xfrm>
            <a:off x="4315217" y="1525562"/>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W</a:t>
            </a:r>
            <a:r>
              <a:rPr lang="en-US" sz="2400" b="0" i="0" u="none" strike="noStrike" cap="none" dirty="0">
                <a:solidFill>
                  <a:schemeClr val="dk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9" name="Google Shape;121;p9">
            <a:extLst>
              <a:ext uri="{FF2B5EF4-FFF2-40B4-BE49-F238E27FC236}">
                <a16:creationId xmlns:a16="http://schemas.microsoft.com/office/drawing/2014/main" id="{CB866B29-5961-4151-99AD-27E9671AEDBC}"/>
              </a:ext>
            </a:extLst>
          </p:cNvPr>
          <p:cNvSpPr txBox="1"/>
          <p:nvPr/>
        </p:nvSpPr>
        <p:spPr>
          <a:xfrm>
            <a:off x="2410287" y="1504805"/>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He</a:t>
            </a:r>
            <a:endParaRPr sz="1400" b="0" i="0" u="none" strike="noStrike" cap="none" dirty="0">
              <a:solidFill>
                <a:srgbClr val="000000"/>
              </a:solidFill>
              <a:latin typeface="Arial"/>
              <a:ea typeface="Arial"/>
              <a:cs typeface="Arial"/>
              <a:sym typeface="Arial"/>
            </a:endParaRPr>
          </a:p>
        </p:txBody>
      </p:sp>
      <p:sp>
        <p:nvSpPr>
          <p:cNvPr id="10" name="Google Shape;121;p9">
            <a:extLst>
              <a:ext uri="{FF2B5EF4-FFF2-40B4-BE49-F238E27FC236}">
                <a16:creationId xmlns:a16="http://schemas.microsoft.com/office/drawing/2014/main" id="{3BDDD0A4-6BBF-4CE0-95A3-F5A421FDA2F8}"/>
              </a:ext>
            </a:extLst>
          </p:cNvPr>
          <p:cNvSpPr txBox="1"/>
          <p:nvPr/>
        </p:nvSpPr>
        <p:spPr>
          <a:xfrm>
            <a:off x="548024" y="1525563"/>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S</a:t>
            </a:r>
            <a:r>
              <a:rPr lang="en-US" sz="2400" b="0" i="0" u="none" strike="noStrike" cap="none" dirty="0">
                <a:solidFill>
                  <a:schemeClr val="dk1"/>
                </a:solidFill>
                <a:latin typeface="Calibri"/>
                <a:ea typeface="Calibri"/>
                <a:cs typeface="Calibri"/>
                <a:sym typeface="Calibri"/>
              </a:rPr>
              <a:t>he</a:t>
            </a:r>
            <a:endParaRPr sz="1400" b="0" i="0" u="none" strike="noStrike" cap="none" dirty="0">
              <a:solidFill>
                <a:srgbClr val="000000"/>
              </a:solidFill>
              <a:latin typeface="Arial"/>
              <a:ea typeface="Arial"/>
              <a:cs typeface="Arial"/>
              <a:sym typeface="Arial"/>
            </a:endParaRPr>
          </a:p>
        </p:txBody>
      </p:sp>
      <p:sp>
        <p:nvSpPr>
          <p:cNvPr id="11" name="Google Shape;121;p9">
            <a:extLst>
              <a:ext uri="{FF2B5EF4-FFF2-40B4-BE49-F238E27FC236}">
                <a16:creationId xmlns:a16="http://schemas.microsoft.com/office/drawing/2014/main" id="{584D52A5-2364-4747-8C27-FE447D5873CE}"/>
              </a:ext>
            </a:extLst>
          </p:cNvPr>
          <p:cNvSpPr txBox="1"/>
          <p:nvPr/>
        </p:nvSpPr>
        <p:spPr>
          <a:xfrm>
            <a:off x="6220147" y="1525561"/>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They</a:t>
            </a:r>
            <a:endParaRPr sz="1400" b="0" i="0" u="none" strike="noStrike" cap="none" dirty="0">
              <a:solidFill>
                <a:srgbClr val="000000"/>
              </a:solidFill>
              <a:latin typeface="Arial"/>
              <a:ea typeface="Arial"/>
              <a:cs typeface="Arial"/>
              <a:sym typeface="Arial"/>
            </a:endParaRPr>
          </a:p>
        </p:txBody>
      </p:sp>
      <p:sp>
        <p:nvSpPr>
          <p:cNvPr id="12" name="Google Shape;121;p9">
            <a:extLst>
              <a:ext uri="{FF2B5EF4-FFF2-40B4-BE49-F238E27FC236}">
                <a16:creationId xmlns:a16="http://schemas.microsoft.com/office/drawing/2014/main" id="{78D27EFE-646E-4761-8337-3142BB45130A}"/>
              </a:ext>
            </a:extLst>
          </p:cNvPr>
          <p:cNvSpPr txBox="1"/>
          <p:nvPr/>
        </p:nvSpPr>
        <p:spPr>
          <a:xfrm>
            <a:off x="7971812" y="1535851"/>
            <a:ext cx="1132868" cy="461624"/>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Arial"/>
                <a:cs typeface="Calibri"/>
                <a:sym typeface="Calibri"/>
              </a:rPr>
              <a:t>It</a:t>
            </a:r>
            <a:endParaRPr sz="1400" b="0" i="0" u="none" strike="noStrike" cap="none"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28A46797-83CB-434D-B0AD-CE9DCCACAC7B}"/>
              </a:ext>
            </a:extLst>
          </p:cNvPr>
          <p:cNvSpPr txBox="1"/>
          <p:nvPr/>
        </p:nvSpPr>
        <p:spPr>
          <a:xfrm>
            <a:off x="412920" y="2396522"/>
            <a:ext cx="6298442"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C0C0C"/>
                </a:solidFill>
                <a:latin typeface="Calibri"/>
                <a:ea typeface="Calibri"/>
                <a:cs typeface="Calibri"/>
                <a:sym typeface="Calibri"/>
              </a:rPr>
              <a:t>d) The table is big.  Six people can sit around __. </a:t>
            </a:r>
            <a:endParaRPr lang="en-US" sz="1100" b="0"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FC980CDD-2C68-4EA2-A898-A1C46C37E825}"/>
              </a:ext>
            </a:extLst>
          </p:cNvPr>
          <p:cNvSpPr txBox="1"/>
          <p:nvPr/>
        </p:nvSpPr>
        <p:spPr>
          <a:xfrm>
            <a:off x="357009" y="4366801"/>
            <a:ext cx="7838016" cy="46166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C0C0C"/>
                </a:solidFill>
                <a:latin typeface="Calibri"/>
                <a:ea typeface="Calibri"/>
                <a:cs typeface="Calibri"/>
                <a:sym typeface="Calibri"/>
              </a:rPr>
              <a:t>e) My friend and I walk to school everyday. ___  like to walk. </a:t>
            </a:r>
          </a:p>
        </p:txBody>
      </p:sp>
      <p:pic>
        <p:nvPicPr>
          <p:cNvPr id="4102" name="Picture 6" descr="Chairs, Table, Empty, Interior Design, Minimalism">
            <a:extLst>
              <a:ext uri="{FF2B5EF4-FFF2-40B4-BE49-F238E27FC236}">
                <a16:creationId xmlns:a16="http://schemas.microsoft.com/office/drawing/2014/main" id="{7561A8C7-8279-49A3-AAB0-AF4C3C8B2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811" y="2430049"/>
            <a:ext cx="1614060" cy="1076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rothers, Kids, Boys, Happy, Portrait, Two, Pair">
            <a:extLst>
              <a:ext uri="{FF2B5EF4-FFF2-40B4-BE49-F238E27FC236}">
                <a16:creationId xmlns:a16="http://schemas.microsoft.com/office/drawing/2014/main" id="{7013A11A-F914-45F1-8FE0-511CB14F9A1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7031" l="10000" r="90000">
                        <a14:foregroundMark x1="40521" y1="29063" x2="35313" y2="25469"/>
                        <a14:foregroundMark x1="31706" y1="26014" x2="26653" y2="34760"/>
                        <a14:foregroundMark x1="26544" y1="39327" x2="36979" y2="65938"/>
                        <a14:foregroundMark x1="36979" y1="65938" x2="26549" y2="58415"/>
                        <a14:foregroundMark x1="24565" y1="59800" x2="16563" y2="68281"/>
                        <a14:foregroundMark x1="13338" y1="88949" x2="33750" y2="99531"/>
                        <a14:foregroundMark x1="33750" y1="99531" x2="44375" y2="91875"/>
                        <a14:foregroundMark x1="44375" y1="91875" x2="45521" y2="72969"/>
                        <a14:foregroundMark x1="45521" y1="72969" x2="45521" y2="93906"/>
                        <a14:foregroundMark x1="45521" y1="93906" x2="44063" y2="69844"/>
                        <a14:foregroundMark x1="44063" y1="69844" x2="40208" y2="89688"/>
                        <a14:foregroundMark x1="40208" y1="89688" x2="45104" y2="63438"/>
                        <a14:foregroundMark x1="44479" y1="98594" x2="11667" y2="95938"/>
                        <a14:foregroundMark x1="11667" y1="95938" x2="38438" y2="99531"/>
                        <a14:foregroundMark x1="38438" y1="99531" x2="72396" y2="94219"/>
                        <a14:foregroundMark x1="72396" y1="94219" x2="53125" y2="91094"/>
                        <a14:foregroundMark x1="53125" y1="91094" x2="81633" y2="96213"/>
                        <a14:foregroundMark x1="81769" y1="96499" x2="60625" y2="98594"/>
                        <a14:foregroundMark x1="60625" y1="98594" x2="75625" y2="97031"/>
                        <a14:foregroundMark x1="75625" y1="97031" x2="55104" y2="95781"/>
                        <a14:foregroundMark x1="55104" y1="95781" x2="76458" y2="97031"/>
                        <a14:foregroundMark x1="76458" y1="97031" x2="61979" y2="99063"/>
                        <a14:foregroundMark x1="61979" y1="99063" x2="74688" y2="94531"/>
                        <a14:foregroundMark x1="74688" y1="94531" x2="79583" y2="77969"/>
                        <a14:foregroundMark x1="79583" y1="77969" x2="81486" y2="88342"/>
                        <a14:foregroundMark x1="12451" y1="92946" x2="21146" y2="99531"/>
                        <a14:foregroundMark x1="21146" y1="99531" x2="32813" y2="97969"/>
                        <a14:foregroundMark x1="32813" y1="97969" x2="80208" y2="99531"/>
                        <a14:foregroundMark x1="80208" y1="99531" x2="67813" y2="99375"/>
                        <a14:foregroundMark x1="67813" y1="99375" x2="81354" y2="97031"/>
                        <a14:foregroundMark x1="81354" y1="97031" x2="12422" y2="93007"/>
                        <a14:foregroundMark x1="30729" y1="54219" x2="28854" y2="49531"/>
                        <a14:foregroundMark x1="53978" y1="45779" x2="53542" y2="44844"/>
                        <a14:foregroundMark x1="55108" y1="48199" x2="53996" y2="45817"/>
                        <a14:foregroundMark x1="55729" y1="49531" x2="55303" y2="48619"/>
                        <a14:foregroundMark x1="15521" y1="77031" x2="17188" y2="71250"/>
                        <a14:foregroundMark x1="53958" y1="58594" x2="53971" y2="57999"/>
                        <a14:foregroundMark x1="53743" y1="47002" x2="51979" y2="39063"/>
                        <a14:foregroundMark x1="53998" y1="48147" x2="53955" y2="47952"/>
                        <a14:foregroundMark x1="48229" y1="63594" x2="54167" y2="58125"/>
                        <a14:foregroundMark x1="54167" y1="58125" x2="58438" y2="65313"/>
                        <a14:foregroundMark x1="58438" y1="65313" x2="50833" y2="63125"/>
                        <a14:foregroundMark x1="50833" y1="63125" x2="56042" y2="56406"/>
                        <a14:foregroundMark x1="56042" y1="56406" x2="54479" y2="65781"/>
                        <a14:foregroundMark x1="54479" y1="65781" x2="55625" y2="61563"/>
                        <a14:backgroundMark x1="23229" y1="58906" x2="29271" y2="54688"/>
                        <a14:backgroundMark x1="29271" y1="54688" x2="26771" y2="44844"/>
                        <a14:backgroundMark x1="26771" y1="44844" x2="22500" y2="54531"/>
                        <a14:backgroundMark x1="22500" y1="54531" x2="23438" y2="58594"/>
                        <a14:backgroundMark x1="26146" y1="44844" x2="25833" y2="44531"/>
                        <a14:backgroundMark x1="25938" y1="44531" x2="26250" y2="31406"/>
                        <a14:backgroundMark x1="26250" y1="31406" x2="31667" y2="23906"/>
                        <a14:backgroundMark x1="31667" y1="23906" x2="39688" y2="22344"/>
                        <a14:backgroundMark x1="39688" y1="22344" x2="30625" y2="10313"/>
                        <a14:backgroundMark x1="30625" y1="10313" x2="23646" y2="18594"/>
                        <a14:backgroundMark x1="23646" y1="18594" x2="24063" y2="44063"/>
                        <a14:backgroundMark x1="24063" y1="44063" x2="25938" y2="44531"/>
                        <a14:backgroundMark x1="40625" y1="48750" x2="42708" y2="58906"/>
                        <a14:backgroundMark x1="42708" y1="58906" x2="50104" y2="61563"/>
                        <a14:backgroundMark x1="51033" y1="59304" x2="53958" y2="52188"/>
                        <a14:backgroundMark x1="53958" y1="52188" x2="49063" y2="29688"/>
                        <a14:backgroundMark x1="49063" y1="29688" x2="43333" y2="23438"/>
                        <a14:backgroundMark x1="43333" y1="23438" x2="44479" y2="37500"/>
                        <a14:backgroundMark x1="44479" y1="37500" x2="40417" y2="50156"/>
                        <a14:backgroundMark x1="70208" y1="41563" x2="68333" y2="50938"/>
                        <a14:backgroundMark x1="68333" y1="50938" x2="72396" y2="58438"/>
                        <a14:backgroundMark x1="72396" y1="58438" x2="79896" y2="63906"/>
                        <a14:backgroundMark x1="79896" y1="63906" x2="87708" y2="62813"/>
                        <a14:backgroundMark x1="87708" y1="62813" x2="91458" y2="51250"/>
                        <a14:backgroundMark x1="91458" y1="51250" x2="74896" y2="41250"/>
                        <a14:backgroundMark x1="74896" y1="41250" x2="70417" y2="41094"/>
                        <a14:backgroundMark x1="83021" y1="84375" x2="83333" y2="85156"/>
                        <a14:backgroundMark x1="81875" y1="88281" x2="82292" y2="94219"/>
                        <a14:backgroundMark x1="82500" y1="93438" x2="82500" y2="94844"/>
                        <a14:backgroundMark x1="83229" y1="95313" x2="83229" y2="95000"/>
                        <a14:backgroundMark x1="82604" y1="95313" x2="81354" y2="95625"/>
                        <a14:backgroundMark x1="83750" y1="94531" x2="82292" y2="97031"/>
                        <a14:backgroundMark x1="9167" y1="86563" x2="13750" y2="78750"/>
                        <a14:backgroundMark x1="13750" y1="78750" x2="16458" y2="69219"/>
                        <a14:backgroundMark x1="16458" y1="69219" x2="8750" y2="82344"/>
                        <a14:backgroundMark x1="8750" y1="82344" x2="8958" y2="87344"/>
                        <a14:backgroundMark x1="13021" y1="81563" x2="10938" y2="91563"/>
                        <a14:backgroundMark x1="10938" y1="91563" x2="10417" y2="92656"/>
                        <a14:backgroundMark x1="43854" y1="37500" x2="43333" y2="37969"/>
                        <a14:backgroundMark x1="43542" y1="36563" x2="41875" y2="29219"/>
                        <a14:backgroundMark x1="53542" y1="48125" x2="53350" y2="57169"/>
                        <a14:backgroundMark x1="53342" y1="57177" x2="53438" y2="48438"/>
                        <a14:backgroundMark x1="53438" y1="48438" x2="53438" y2="48438"/>
                        <a14:backgroundMark x1="56667" y1="53906" x2="55417" y2="50938"/>
                        <a14:backgroundMark x1="83750" y1="46719" x2="83750" y2="46719"/>
                        <a14:backgroundMark x1="67708" y1="50625" x2="67708" y2="47656"/>
                      </a14:backgroundRemoval>
                    </a14:imgEffect>
                  </a14:imgLayer>
                </a14:imgProps>
              </a:ext>
              <a:ext uri="{28A0092B-C50C-407E-A947-70E740481C1C}">
                <a14:useLocalDpi xmlns:a14="http://schemas.microsoft.com/office/drawing/2010/main" val="0"/>
              </a:ext>
            </a:extLst>
          </a:blip>
          <a:srcRect/>
          <a:stretch>
            <a:fillRect/>
          </a:stretch>
        </p:blipFill>
        <p:spPr bwMode="auto">
          <a:xfrm>
            <a:off x="7505254" y="4366801"/>
            <a:ext cx="2407645" cy="160509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21;p9">
            <a:extLst>
              <a:ext uri="{FF2B5EF4-FFF2-40B4-BE49-F238E27FC236}">
                <a16:creationId xmlns:a16="http://schemas.microsoft.com/office/drawing/2014/main" id="{8B7C6AA5-765B-4D39-9DDD-C07A51283C98}"/>
              </a:ext>
            </a:extLst>
          </p:cNvPr>
          <p:cNvSpPr txBox="1"/>
          <p:nvPr/>
        </p:nvSpPr>
        <p:spPr>
          <a:xfrm>
            <a:off x="5891206" y="2361955"/>
            <a:ext cx="530057" cy="461664"/>
          </a:xfrm>
          <a:prstGeom prst="rect">
            <a:avLst/>
          </a:prstGeom>
          <a:noFill/>
          <a:ln>
            <a:noFill/>
          </a:ln>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0000"/>
                </a:solidFill>
                <a:latin typeface="Calibri"/>
                <a:ea typeface="Arial"/>
                <a:cs typeface="Calibri"/>
                <a:sym typeface="Calibri"/>
              </a:rPr>
              <a:t>it</a:t>
            </a:r>
            <a:endParaRPr sz="1400" b="0" i="0" u="none" strike="noStrike" cap="none" dirty="0">
              <a:solidFill>
                <a:srgbClr val="FF0000"/>
              </a:solidFill>
              <a:latin typeface="Arial"/>
              <a:ea typeface="Arial"/>
              <a:cs typeface="Arial"/>
              <a:sym typeface="Arial"/>
            </a:endParaRPr>
          </a:p>
        </p:txBody>
      </p:sp>
      <p:sp>
        <p:nvSpPr>
          <p:cNvPr id="20" name="Google Shape;121;p9">
            <a:extLst>
              <a:ext uri="{FF2B5EF4-FFF2-40B4-BE49-F238E27FC236}">
                <a16:creationId xmlns:a16="http://schemas.microsoft.com/office/drawing/2014/main" id="{2F47A561-05D5-4213-AC11-F36A9B8501AF}"/>
              </a:ext>
            </a:extLst>
          </p:cNvPr>
          <p:cNvSpPr txBox="1"/>
          <p:nvPr/>
        </p:nvSpPr>
        <p:spPr>
          <a:xfrm>
            <a:off x="5654997" y="4342192"/>
            <a:ext cx="705330" cy="461665"/>
          </a:xfrm>
          <a:prstGeom prst="rect">
            <a:avLst/>
          </a:prstGeom>
          <a:noFill/>
          <a:ln>
            <a:noFill/>
          </a:ln>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0000"/>
                </a:solidFill>
                <a:latin typeface="Calibri"/>
                <a:ea typeface="Calibri"/>
                <a:cs typeface="Calibri"/>
                <a:sym typeface="Calibri"/>
              </a:rPr>
              <a:t> We</a:t>
            </a:r>
            <a:endParaRPr sz="1400" b="0" i="0" u="none" strike="noStrike" cap="none" dirty="0">
              <a:solidFill>
                <a:srgbClr val="FF0000"/>
              </a:solidFill>
              <a:latin typeface="Arial"/>
              <a:ea typeface="Arial"/>
              <a:cs typeface="Arial"/>
              <a:sym typeface="Arial"/>
            </a:endParaRPr>
          </a:p>
        </p:txBody>
      </p:sp>
      <p:sp>
        <p:nvSpPr>
          <p:cNvPr id="21" name="TextBox 20">
            <a:extLst>
              <a:ext uri="{FF2B5EF4-FFF2-40B4-BE49-F238E27FC236}">
                <a16:creationId xmlns:a16="http://schemas.microsoft.com/office/drawing/2014/main" id="{14AC9A67-4B40-46D3-ADFC-C951709C5E97}"/>
              </a:ext>
            </a:extLst>
          </p:cNvPr>
          <p:cNvSpPr txBox="1"/>
          <p:nvPr/>
        </p:nvSpPr>
        <p:spPr>
          <a:xfrm>
            <a:off x="10140221" y="2359026"/>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2" name="Graphic 21" descr="Right pointing backhand index with solid fill">
            <a:extLst>
              <a:ext uri="{FF2B5EF4-FFF2-40B4-BE49-F238E27FC236}">
                <a16:creationId xmlns:a16="http://schemas.microsoft.com/office/drawing/2014/main" id="{A993DA46-6186-428B-967F-173BE1337D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418518" y="2887059"/>
            <a:ext cx="587131" cy="587131"/>
          </a:xfrm>
          <a:prstGeom prst="rect">
            <a:avLst/>
          </a:prstGeom>
        </p:spPr>
      </p:pic>
      <p:sp>
        <p:nvSpPr>
          <p:cNvPr id="23" name="TextBox 22">
            <a:extLst>
              <a:ext uri="{FF2B5EF4-FFF2-40B4-BE49-F238E27FC236}">
                <a16:creationId xmlns:a16="http://schemas.microsoft.com/office/drawing/2014/main" id="{1C62775D-9F7E-4A0D-A607-4F75ABF72531}"/>
              </a:ext>
            </a:extLst>
          </p:cNvPr>
          <p:cNvSpPr txBox="1"/>
          <p:nvPr/>
        </p:nvSpPr>
        <p:spPr>
          <a:xfrm>
            <a:off x="10140221" y="4342192"/>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4" name="Graphic 23" descr="Right pointing backhand index with solid fill">
            <a:extLst>
              <a:ext uri="{FF2B5EF4-FFF2-40B4-BE49-F238E27FC236}">
                <a16:creationId xmlns:a16="http://schemas.microsoft.com/office/drawing/2014/main" id="{CE97F2F7-6E8C-4175-8783-81AF9F66DA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439083" y="4910605"/>
            <a:ext cx="587131" cy="587131"/>
          </a:xfrm>
          <a:prstGeom prst="rect">
            <a:avLst/>
          </a:prstGeom>
        </p:spPr>
      </p:pic>
    </p:spTree>
    <p:extLst>
      <p:ext uri="{BB962C8B-B14F-4D97-AF65-F5344CB8AC3E}">
        <p14:creationId xmlns:p14="http://schemas.microsoft.com/office/powerpoint/2010/main" val="3550411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1000"/>
                                        <p:tgtEl>
                                          <p:spTgt spid="4102"/>
                                        </p:tgtEl>
                                        <p:attrNameLst>
                                          <p:attrName>ppt_x</p:attrName>
                                        </p:attrNameLst>
                                      </p:cBhvr>
                                      <p:tavLst>
                                        <p:tav tm="0">
                                          <p:val>
                                            <p:strVal val="#ppt_x-#ppt_w*1.125000"/>
                                          </p:val>
                                        </p:tav>
                                        <p:tav tm="100000">
                                          <p:val>
                                            <p:strVal val="#ppt_x"/>
                                          </p:val>
                                        </p:tav>
                                      </p:tavLst>
                                    </p:anim>
                                    <p:animEffect transition="in" filter="wipe(right)">
                                      <p:cBhvr>
                                        <p:cTn id="14" dur="1000"/>
                                        <p:tgtEl>
                                          <p:spTgt spid="4102"/>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p:tgtEl>
                                          <p:spTgt spid="14"/>
                                        </p:tgtEl>
                                        <p:attrNameLst>
                                          <p:attrName>ppt_x</p:attrName>
                                        </p:attrNameLst>
                                      </p:cBhvr>
                                      <p:tavLst>
                                        <p:tav tm="0">
                                          <p:val>
                                            <p:strVal val="#ppt_x-#ppt_w*1.125000"/>
                                          </p:val>
                                        </p:tav>
                                        <p:tav tm="100000">
                                          <p:val>
                                            <p:strVal val="#ppt_x"/>
                                          </p:val>
                                        </p:tav>
                                      </p:tavLst>
                                    </p:anim>
                                    <p:animEffect transition="in" filter="wipe(right)">
                                      <p:cBhvr>
                                        <p:cTn id="19" dur="1000"/>
                                        <p:tgtEl>
                                          <p:spTgt spid="14"/>
                                        </p:tgtEl>
                                      </p:cBhvr>
                                    </p:animEffec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99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500"/>
                            </p:stCondLst>
                            <p:childTnLst>
                              <p:par>
                                <p:cTn id="34" presetID="12" presetClass="entr" presetSubtype="4"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p:tgtEl>
                                          <p:spTgt spid="18"/>
                                        </p:tgtEl>
                                        <p:attrNameLst>
                                          <p:attrName>ppt_y</p:attrName>
                                        </p:attrNameLst>
                                      </p:cBhvr>
                                      <p:tavLst>
                                        <p:tav tm="0">
                                          <p:val>
                                            <p:strVal val="#ppt_y+#ppt_h*1.125000"/>
                                          </p:val>
                                        </p:tav>
                                        <p:tav tm="100000">
                                          <p:val>
                                            <p:strVal val="#ppt_y"/>
                                          </p:val>
                                        </p:tav>
                                      </p:tavLst>
                                    </p:anim>
                                    <p:animEffect transition="in" filter="wipe(up)">
                                      <p:cBhvr>
                                        <p:cTn id="37" dur="1000"/>
                                        <p:tgtEl>
                                          <p:spTgt spid="18"/>
                                        </p:tgtEl>
                                      </p:cBhvr>
                                    </p:animEffect>
                                  </p:childTnLst>
                                </p:cTn>
                              </p:par>
                            </p:childTnLst>
                          </p:cTn>
                        </p:par>
                      </p:childTnLst>
                    </p:cTn>
                  </p:par>
                </p:childTnLst>
              </p:cTn>
              <p:nextCondLst>
                <p:cond evt="onClick" delay="0">
                  <p:tgtEl>
                    <p:spTgt spid="23"/>
                  </p:tgtEl>
                </p:cond>
              </p:nextCondLst>
            </p:seq>
          </p:childTnLst>
        </p:cTn>
      </p:par>
    </p:tnLst>
    <p:bldLst>
      <p:bldP spid="14" grpId="0"/>
      <p:bldP spid="19" grpId="0"/>
      <p:bldP spid="20"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CBE274-AEDE-4345-8F03-AF062200FF2A}"/>
              </a:ext>
            </a:extLst>
          </p:cNvPr>
          <p:cNvSpPr txBox="1"/>
          <p:nvPr/>
        </p:nvSpPr>
        <p:spPr>
          <a:xfrm>
            <a:off x="548067" y="1081012"/>
            <a:ext cx="10424733" cy="523220"/>
          </a:xfrm>
          <a:prstGeom prst="rect">
            <a:avLst/>
          </a:prstGeom>
          <a:noFill/>
          <a:ln w="28575">
            <a:solidFill>
              <a:schemeClr val="accent2">
                <a:lumMod val="50000"/>
              </a:schemeClr>
            </a:solidFill>
          </a:ln>
        </p:spPr>
        <p:txBody>
          <a:bodyPr wrap="square" rtlCol="0">
            <a:spAutoFit/>
          </a:bodyPr>
          <a:lstStyle/>
          <a:p>
            <a:pPr>
              <a:buClr>
                <a:srgbClr val="000000"/>
              </a:buClr>
              <a:buSzPts val="2800"/>
            </a:pPr>
            <a:r>
              <a:rPr lang="en-US" sz="2800" b="0" i="0" u="none" strike="noStrike" cap="none" dirty="0">
                <a:solidFill>
                  <a:srgbClr val="000000"/>
                </a:solidFill>
                <a:latin typeface="Calibri"/>
                <a:ea typeface="Calibri"/>
                <a:cs typeface="Calibri"/>
                <a:sym typeface="Calibri"/>
              </a:rPr>
              <a:t>Rewrite the following sentences using </a:t>
            </a:r>
            <a:r>
              <a:rPr lang="en-US" sz="2800" b="1" i="0" u="none" strike="noStrike" cap="none" dirty="0">
                <a:solidFill>
                  <a:srgbClr val="E36C09"/>
                </a:solidFill>
                <a:latin typeface="Calibri"/>
                <a:ea typeface="Calibri"/>
                <a:cs typeface="Calibri"/>
                <a:sym typeface="Calibri"/>
              </a:rPr>
              <a:t>pronouns</a:t>
            </a:r>
            <a:r>
              <a:rPr lang="en-US" sz="2800" b="0" i="0" u="none" strike="noStrike" cap="none" dirty="0">
                <a:solidFill>
                  <a:srgbClr val="E36C09"/>
                </a:solidFill>
                <a:latin typeface="Calibri"/>
                <a:ea typeface="Calibri"/>
                <a:cs typeface="Calibri"/>
                <a:sym typeface="Calibri"/>
              </a:rPr>
              <a:t> </a:t>
            </a:r>
            <a:r>
              <a:rPr lang="en-US" sz="2800" b="0" i="0" u="none" strike="noStrike" cap="none" dirty="0">
                <a:solidFill>
                  <a:srgbClr val="000000"/>
                </a:solidFill>
                <a:latin typeface="Calibri"/>
                <a:ea typeface="Calibri"/>
                <a:cs typeface="Calibri"/>
                <a:sym typeface="Calibri"/>
              </a:rPr>
              <a:t>in place of the </a:t>
            </a:r>
            <a:r>
              <a:rPr lang="en-US" sz="2800" b="1" i="0" u="none" strike="noStrike" cap="none" dirty="0">
                <a:solidFill>
                  <a:srgbClr val="0C0C0C"/>
                </a:solidFill>
                <a:latin typeface="Calibri"/>
                <a:ea typeface="Calibri"/>
                <a:cs typeface="Calibri"/>
                <a:sym typeface="Calibri"/>
              </a:rPr>
              <a:t>nouns</a:t>
            </a:r>
            <a:r>
              <a:rPr lang="en-US" sz="2800" b="0" i="0" u="none" strike="noStrike" cap="none" dirty="0">
                <a:solidFill>
                  <a:srgbClr val="000000"/>
                </a:solidFill>
                <a:latin typeface="Calibri"/>
                <a:ea typeface="Calibri"/>
                <a:cs typeface="Calibri"/>
                <a:sym typeface="Calibri"/>
              </a:rPr>
              <a:t>:</a:t>
            </a:r>
          </a:p>
        </p:txBody>
      </p:sp>
      <p:sp>
        <p:nvSpPr>
          <p:cNvPr id="6" name="Title 1">
            <a:extLst>
              <a:ext uri="{FF2B5EF4-FFF2-40B4-BE49-F238E27FC236}">
                <a16:creationId xmlns:a16="http://schemas.microsoft.com/office/drawing/2014/main" id="{747A935E-718F-4B8E-B665-0E4BA64C2EA6}"/>
              </a:ext>
            </a:extLst>
          </p:cNvPr>
          <p:cNvSpPr>
            <a:spLocks noGrp="1"/>
          </p:cNvSpPr>
          <p:nvPr>
            <p:ph type="title"/>
          </p:nvPr>
        </p:nvSpPr>
        <p:spPr>
          <a:xfrm>
            <a:off x="3983369" y="177186"/>
            <a:ext cx="4225262" cy="654032"/>
          </a:xfrm>
          <a:blipFill>
            <a:blip r:embed="rId3"/>
            <a:tile tx="0" ty="0" sx="100000" sy="100000" flip="none" algn="tl"/>
          </a:blipFill>
          <a:ln w="38100">
            <a:solidFill>
              <a:srgbClr val="00B0F0"/>
            </a:solidFill>
          </a:ln>
          <a:scene3d>
            <a:camera prst="orthographicFront"/>
            <a:lightRig rig="threePt" dir="t"/>
          </a:scene3d>
          <a:sp3d>
            <a:bevelT/>
          </a:sp3d>
        </p:spPr>
        <p:txBody>
          <a:bodyPr/>
          <a:lstStyle/>
          <a:p>
            <a:r>
              <a:rPr lang="en-IN" dirty="0"/>
              <a:t> Exercise 4 </a:t>
            </a:r>
          </a:p>
        </p:txBody>
      </p:sp>
      <p:sp>
        <p:nvSpPr>
          <p:cNvPr id="7" name="TextBox 6">
            <a:extLst>
              <a:ext uri="{FF2B5EF4-FFF2-40B4-BE49-F238E27FC236}">
                <a16:creationId xmlns:a16="http://schemas.microsoft.com/office/drawing/2014/main" id="{4347AE5F-CD0C-47B3-A49B-E1DE51E93024}"/>
              </a:ext>
            </a:extLst>
          </p:cNvPr>
          <p:cNvSpPr txBox="1"/>
          <p:nvPr/>
        </p:nvSpPr>
        <p:spPr>
          <a:xfrm>
            <a:off x="548067" y="1866614"/>
            <a:ext cx="7992000" cy="589072"/>
          </a:xfrm>
          <a:prstGeom prst="rect">
            <a:avLst/>
          </a:prstGeom>
          <a:noFill/>
        </p:spPr>
        <p:txBody>
          <a:bodyPr wrap="square">
            <a:spAutoFit/>
          </a:bodyPr>
          <a:lstStyle/>
          <a:p>
            <a:pPr marL="457200" marR="0" lvl="0" indent="-457200" algn="l" rtl="0">
              <a:lnSpc>
                <a:spcPct val="150000"/>
              </a:lnSpc>
              <a:spcBef>
                <a:spcPts val="0"/>
              </a:spcBef>
              <a:spcAft>
                <a:spcPts val="0"/>
              </a:spcAft>
              <a:buClr>
                <a:srgbClr val="000000"/>
              </a:buClr>
              <a:buSzPts val="2200"/>
              <a:buFont typeface="+mj-lt"/>
              <a:buAutoNum type="alphaLcParenR"/>
            </a:pPr>
            <a:r>
              <a:rPr lang="en-US" sz="2400" b="0" i="0" u="none" strike="noStrike" cap="none" dirty="0">
                <a:solidFill>
                  <a:srgbClr val="0C0C0C"/>
                </a:solidFill>
                <a:latin typeface="Calibri"/>
                <a:ea typeface="Calibri"/>
                <a:cs typeface="Calibri"/>
                <a:sym typeface="Calibri"/>
              </a:rPr>
              <a:t>Amit was hungry. </a:t>
            </a:r>
            <a:r>
              <a:rPr lang="en-US" sz="2400" b="1" i="0" u="none" strike="noStrike" cap="none" dirty="0">
                <a:solidFill>
                  <a:srgbClr val="0C0C0C"/>
                </a:solidFill>
                <a:latin typeface="Calibri"/>
                <a:ea typeface="Calibri"/>
                <a:cs typeface="Calibri"/>
                <a:sym typeface="Calibri"/>
              </a:rPr>
              <a:t>Amit</a:t>
            </a:r>
            <a:r>
              <a:rPr lang="en-US" sz="2400" b="0" i="0" u="none" strike="noStrike" cap="none" dirty="0">
                <a:solidFill>
                  <a:srgbClr val="0C0C0C"/>
                </a:solidFill>
                <a:latin typeface="Calibri"/>
                <a:ea typeface="Calibri"/>
                <a:cs typeface="Calibri"/>
                <a:sym typeface="Calibri"/>
              </a:rPr>
              <a:t> asked his mother for a fruit.</a:t>
            </a:r>
          </a:p>
        </p:txBody>
      </p:sp>
      <p:sp>
        <p:nvSpPr>
          <p:cNvPr id="9" name="TextBox 8">
            <a:extLst>
              <a:ext uri="{FF2B5EF4-FFF2-40B4-BE49-F238E27FC236}">
                <a16:creationId xmlns:a16="http://schemas.microsoft.com/office/drawing/2014/main" id="{C133FD68-63DF-4066-8064-3AF67C6534DE}"/>
              </a:ext>
            </a:extLst>
          </p:cNvPr>
          <p:cNvSpPr txBox="1"/>
          <p:nvPr/>
        </p:nvSpPr>
        <p:spPr>
          <a:xfrm>
            <a:off x="616893" y="4221394"/>
            <a:ext cx="7150591" cy="830997"/>
          </a:xfrm>
          <a:prstGeom prst="rect">
            <a:avLst/>
          </a:prstGeom>
          <a:noFill/>
        </p:spPr>
        <p:txBody>
          <a:bodyPr wrap="square">
            <a:spAutoFit/>
          </a:bodyPr>
          <a:lstStyle/>
          <a:p>
            <a:pPr marL="457200" marR="0" lvl="0" indent="-457200" algn="l" rtl="0">
              <a:lnSpc>
                <a:spcPct val="100000"/>
              </a:lnSpc>
              <a:spcBef>
                <a:spcPts val="0"/>
              </a:spcBef>
              <a:spcAft>
                <a:spcPts val="0"/>
              </a:spcAft>
              <a:buClr>
                <a:srgbClr val="000000"/>
              </a:buClr>
              <a:buSzPts val="2200"/>
              <a:buFont typeface="+mj-lt"/>
              <a:buAutoNum type="alphaLcParenR" startAt="2"/>
            </a:pPr>
            <a:r>
              <a:rPr lang="en-US" sz="2400" b="0" i="0" u="none" strike="noStrike" cap="none" dirty="0">
                <a:solidFill>
                  <a:srgbClr val="0C0C0C"/>
                </a:solidFill>
                <a:latin typeface="Calibri"/>
                <a:ea typeface="Calibri"/>
                <a:cs typeface="Calibri"/>
                <a:sym typeface="Calibri"/>
              </a:rPr>
              <a:t>Raj and Kiran were in the garden. </a:t>
            </a:r>
            <a:r>
              <a:rPr lang="en-US" sz="2400" b="1" i="0" u="none" strike="noStrike" cap="none" dirty="0">
                <a:solidFill>
                  <a:srgbClr val="0C0C0C"/>
                </a:solidFill>
                <a:latin typeface="Calibri"/>
                <a:ea typeface="Calibri"/>
                <a:cs typeface="Calibri"/>
                <a:sym typeface="Calibri"/>
              </a:rPr>
              <a:t>Raj and Kiran </a:t>
            </a:r>
            <a:r>
              <a:rPr lang="en-US" sz="2400" b="0" i="0" u="none" strike="noStrike" cap="none" dirty="0">
                <a:solidFill>
                  <a:srgbClr val="0C0C0C"/>
                </a:solidFill>
                <a:latin typeface="Calibri"/>
                <a:ea typeface="Calibri"/>
                <a:cs typeface="Calibri"/>
                <a:sym typeface="Calibri"/>
              </a:rPr>
              <a:t>were playing football.</a:t>
            </a:r>
            <a:endParaRPr lang="en-US" sz="2400" b="0" i="0" u="none" strike="noStrike" cap="none" dirty="0">
              <a:solidFill>
                <a:srgbClr val="000000"/>
              </a:solidFill>
              <a:latin typeface="Arial"/>
              <a:ea typeface="Arial"/>
              <a:cs typeface="Arial"/>
              <a:sym typeface="Arial"/>
            </a:endParaRPr>
          </a:p>
        </p:txBody>
      </p:sp>
      <p:sp>
        <p:nvSpPr>
          <p:cNvPr id="10" name="TextBox 9">
            <a:extLst>
              <a:ext uri="{FF2B5EF4-FFF2-40B4-BE49-F238E27FC236}">
                <a16:creationId xmlns:a16="http://schemas.microsoft.com/office/drawing/2014/main" id="{CC452722-9450-4D8B-9280-77DA3097EB56}"/>
              </a:ext>
            </a:extLst>
          </p:cNvPr>
          <p:cNvSpPr txBox="1"/>
          <p:nvPr/>
        </p:nvSpPr>
        <p:spPr>
          <a:xfrm>
            <a:off x="9787941" y="2037240"/>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11" name="Graphic 10" descr="Right pointing backhand index with solid fill">
            <a:extLst>
              <a:ext uri="{FF2B5EF4-FFF2-40B4-BE49-F238E27FC236}">
                <a16:creationId xmlns:a16="http://schemas.microsoft.com/office/drawing/2014/main" id="{D4333488-3F5F-439B-85C0-F2D6314FA3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200903" y="2616321"/>
            <a:ext cx="587131" cy="587131"/>
          </a:xfrm>
          <a:prstGeom prst="rect">
            <a:avLst/>
          </a:prstGeom>
        </p:spPr>
      </p:pic>
      <p:sp>
        <p:nvSpPr>
          <p:cNvPr id="12" name="TextBox 11">
            <a:extLst>
              <a:ext uri="{FF2B5EF4-FFF2-40B4-BE49-F238E27FC236}">
                <a16:creationId xmlns:a16="http://schemas.microsoft.com/office/drawing/2014/main" id="{C07951DF-B56D-4AFA-86A4-7E587D3694F6}"/>
              </a:ext>
            </a:extLst>
          </p:cNvPr>
          <p:cNvSpPr txBox="1"/>
          <p:nvPr/>
        </p:nvSpPr>
        <p:spPr>
          <a:xfrm>
            <a:off x="9902038" y="4359096"/>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13" name="Graphic 12" descr="Right pointing backhand index with solid fill">
            <a:extLst>
              <a:ext uri="{FF2B5EF4-FFF2-40B4-BE49-F238E27FC236}">
                <a16:creationId xmlns:a16="http://schemas.microsoft.com/office/drawing/2014/main" id="{6E4A0A9B-B328-4DD1-AAEC-AF3DCCF7E7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200903" y="4914330"/>
            <a:ext cx="587131" cy="587131"/>
          </a:xfrm>
          <a:prstGeom prst="rect">
            <a:avLst/>
          </a:prstGeom>
        </p:spPr>
      </p:pic>
      <p:sp>
        <p:nvSpPr>
          <p:cNvPr id="18" name="TextBox 17">
            <a:extLst>
              <a:ext uri="{FF2B5EF4-FFF2-40B4-BE49-F238E27FC236}">
                <a16:creationId xmlns:a16="http://schemas.microsoft.com/office/drawing/2014/main" id="{3E2457D2-776A-4961-9EA1-C77FB9113FC6}"/>
              </a:ext>
            </a:extLst>
          </p:cNvPr>
          <p:cNvSpPr txBox="1"/>
          <p:nvPr/>
        </p:nvSpPr>
        <p:spPr>
          <a:xfrm>
            <a:off x="1061802" y="2704537"/>
            <a:ext cx="6260771" cy="612000"/>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R="0" lvl="0" algn="l" rtl="0">
              <a:lnSpc>
                <a:spcPct val="150000"/>
              </a:lnSpc>
              <a:spcBef>
                <a:spcPts val="0"/>
              </a:spcBef>
              <a:spcAft>
                <a:spcPts val="0"/>
              </a:spcAft>
              <a:buClr>
                <a:srgbClr val="000000"/>
              </a:buClr>
              <a:buSzPts val="2200"/>
            </a:pPr>
            <a:r>
              <a:rPr lang="en-US" sz="2400" dirty="0">
                <a:solidFill>
                  <a:srgbClr val="0C0C0C"/>
                </a:solidFill>
                <a:latin typeface="Calibri"/>
                <a:ea typeface="Calibri"/>
                <a:cs typeface="Calibri"/>
                <a:sym typeface="Calibri"/>
              </a:rPr>
              <a:t>A</a:t>
            </a:r>
            <a:r>
              <a:rPr lang="en-US" sz="2400" b="0" i="0" u="none" strike="noStrike" cap="none" dirty="0">
                <a:solidFill>
                  <a:srgbClr val="0C0C0C"/>
                </a:solidFill>
                <a:latin typeface="Calibri"/>
                <a:ea typeface="Calibri"/>
                <a:cs typeface="Calibri"/>
                <a:sym typeface="Calibri"/>
              </a:rPr>
              <a:t>mit was hungry. </a:t>
            </a:r>
            <a:r>
              <a:rPr lang="en-US" sz="2400" b="1" dirty="0">
                <a:solidFill>
                  <a:srgbClr val="C00000"/>
                </a:solidFill>
                <a:latin typeface="Calibri"/>
                <a:ea typeface="Calibri"/>
                <a:cs typeface="Calibri"/>
                <a:sym typeface="Calibri"/>
              </a:rPr>
              <a:t>He</a:t>
            </a:r>
            <a:r>
              <a:rPr lang="en-US" sz="2400" b="1"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asked his mother for a fruit.</a:t>
            </a:r>
          </a:p>
        </p:txBody>
      </p:sp>
      <p:sp>
        <p:nvSpPr>
          <p:cNvPr id="19" name="TextBox 18">
            <a:extLst>
              <a:ext uri="{FF2B5EF4-FFF2-40B4-BE49-F238E27FC236}">
                <a16:creationId xmlns:a16="http://schemas.microsoft.com/office/drawing/2014/main" id="{445CE879-D9C7-44E2-AE81-789A5AB7CB94}"/>
              </a:ext>
            </a:extLst>
          </p:cNvPr>
          <p:cNvSpPr txBox="1"/>
          <p:nvPr/>
        </p:nvSpPr>
        <p:spPr>
          <a:xfrm>
            <a:off x="1206829" y="5207896"/>
            <a:ext cx="6255855" cy="830997"/>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R="0" lvl="0" algn="l" rtl="0">
              <a:lnSpc>
                <a:spcPct val="100000"/>
              </a:lnSpc>
              <a:spcBef>
                <a:spcPts val="0"/>
              </a:spcBef>
              <a:spcAft>
                <a:spcPts val="0"/>
              </a:spcAft>
              <a:buClr>
                <a:srgbClr val="000000"/>
              </a:buClr>
              <a:buSzPts val="2200"/>
            </a:pPr>
            <a:r>
              <a:rPr lang="en-US" sz="2400" b="0" i="0" u="none" strike="noStrike" cap="none" dirty="0">
                <a:solidFill>
                  <a:srgbClr val="0C0C0C"/>
                </a:solidFill>
                <a:latin typeface="Calibri"/>
                <a:ea typeface="Calibri"/>
                <a:cs typeface="Calibri"/>
                <a:sym typeface="Calibri"/>
              </a:rPr>
              <a:t>Raj and Kiran were in the garden. </a:t>
            </a:r>
            <a:r>
              <a:rPr lang="en-US" sz="2400" b="1" dirty="0">
                <a:solidFill>
                  <a:srgbClr val="0C0C0C"/>
                </a:solidFill>
                <a:latin typeface="Calibri"/>
                <a:ea typeface="Calibri"/>
                <a:cs typeface="Calibri"/>
                <a:sym typeface="Calibri"/>
              </a:rPr>
              <a:t>They</a:t>
            </a:r>
            <a:r>
              <a:rPr lang="en-US" sz="2400" b="1" i="0" u="none" strike="noStrike" cap="none"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were playing football.</a:t>
            </a:r>
            <a:endParaRPr lang="en-US" sz="2400" b="0" i="0" u="none" strike="noStrike" cap="none" dirty="0">
              <a:solidFill>
                <a:srgbClr val="000000"/>
              </a:solidFill>
              <a:latin typeface="Arial"/>
              <a:ea typeface="Arial"/>
              <a:cs typeface="Arial"/>
              <a:sym typeface="Arial"/>
            </a:endParaRPr>
          </a:p>
        </p:txBody>
      </p:sp>
      <p:pic>
        <p:nvPicPr>
          <p:cNvPr id="8194" name="Picture 2">
            <a:extLst>
              <a:ext uri="{FF2B5EF4-FFF2-40B4-BE49-F238E27FC236}">
                <a16:creationId xmlns:a16="http://schemas.microsoft.com/office/drawing/2014/main" id="{1BDFC85B-CD9D-4134-96A6-8F632A57CB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8083730" y="2047396"/>
            <a:ext cx="973433" cy="13413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0059F93-EABA-444E-8389-14766E33DF8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929528" y="4402315"/>
            <a:ext cx="1511601" cy="113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81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ppt_x</p:attrName>
                                        </p:attrNameLst>
                                      </p:cBhvr>
                                      <p:tavLst>
                                        <p:tav tm="0">
                                          <p:val>
                                            <p:strVal val="#ppt_x"/>
                                          </p:val>
                                        </p:tav>
                                        <p:tav tm="100000">
                                          <p:val>
                                            <p:strVal val="#ppt_x"/>
                                          </p:val>
                                        </p:tav>
                                      </p:tavLst>
                                    </p:anim>
                                    <p:anim calcmode="lin" valueType="num">
                                      <p:cBhvr>
                                        <p:cTn id="14" dur="2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1000"/>
                                        <p:tgtEl>
                                          <p:spTgt spid="8196"/>
                                        </p:tgtEl>
                                      </p:cBhvr>
                                    </p:animEffect>
                                    <p:anim calcmode="lin" valueType="num">
                                      <p:cBhvr>
                                        <p:cTn id="18" dur="1000" fill="hold"/>
                                        <p:tgtEl>
                                          <p:spTgt spid="8196"/>
                                        </p:tgtEl>
                                        <p:attrNameLst>
                                          <p:attrName>ppt_x</p:attrName>
                                        </p:attrNameLst>
                                      </p:cBhvr>
                                      <p:tavLst>
                                        <p:tav tm="0">
                                          <p:val>
                                            <p:strVal val="#ppt_x"/>
                                          </p:val>
                                        </p:tav>
                                        <p:tav tm="100000">
                                          <p:val>
                                            <p:strVal val="#ppt_x"/>
                                          </p:val>
                                        </p:tav>
                                      </p:tavLst>
                                    </p:anim>
                                    <p:anim calcmode="lin" valueType="num">
                                      <p:cBhvr>
                                        <p:cTn id="19" dur="1000" fill="hold"/>
                                        <p:tgtEl>
                                          <p:spTgt spid="819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childTnLst>
        </p:cTn>
      </p:par>
    </p:tnLst>
    <p:bldLst>
      <p:bldP spid="9" grpId="0"/>
      <p:bldP spid="12"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CBE274-AEDE-4345-8F03-AF062200FF2A}"/>
              </a:ext>
            </a:extLst>
          </p:cNvPr>
          <p:cNvSpPr txBox="1"/>
          <p:nvPr/>
        </p:nvSpPr>
        <p:spPr>
          <a:xfrm>
            <a:off x="548067" y="1028540"/>
            <a:ext cx="10424733" cy="523220"/>
          </a:xfrm>
          <a:prstGeom prst="rect">
            <a:avLst/>
          </a:prstGeom>
          <a:noFill/>
          <a:ln w="28575">
            <a:solidFill>
              <a:schemeClr val="accent2">
                <a:lumMod val="50000"/>
              </a:schemeClr>
            </a:solidFill>
          </a:ln>
        </p:spPr>
        <p:txBody>
          <a:bodyPr wrap="square" rtlCol="0">
            <a:spAutoFit/>
          </a:bodyPr>
          <a:lstStyle/>
          <a:p>
            <a:pPr>
              <a:buClr>
                <a:srgbClr val="000000"/>
              </a:buClr>
              <a:buSzPts val="2800"/>
            </a:pPr>
            <a:r>
              <a:rPr lang="en-US" sz="2800" b="0" i="0" u="none" strike="noStrike" cap="none" dirty="0">
                <a:solidFill>
                  <a:srgbClr val="000000"/>
                </a:solidFill>
                <a:latin typeface="Calibri"/>
                <a:ea typeface="Calibri"/>
                <a:cs typeface="Calibri"/>
                <a:sym typeface="Calibri"/>
              </a:rPr>
              <a:t>Rewrite the following sentences using </a:t>
            </a:r>
            <a:r>
              <a:rPr lang="en-US" sz="2800" b="1" i="0" u="none" strike="noStrike" cap="none" dirty="0">
                <a:solidFill>
                  <a:srgbClr val="E36C09"/>
                </a:solidFill>
                <a:latin typeface="Calibri"/>
                <a:ea typeface="Calibri"/>
                <a:cs typeface="Calibri"/>
                <a:sym typeface="Calibri"/>
              </a:rPr>
              <a:t>pronouns</a:t>
            </a:r>
            <a:r>
              <a:rPr lang="en-US" sz="2800" b="0" i="0" u="none" strike="noStrike" cap="none" dirty="0">
                <a:solidFill>
                  <a:srgbClr val="E36C09"/>
                </a:solidFill>
                <a:latin typeface="Calibri"/>
                <a:ea typeface="Calibri"/>
                <a:cs typeface="Calibri"/>
                <a:sym typeface="Calibri"/>
              </a:rPr>
              <a:t> </a:t>
            </a:r>
            <a:r>
              <a:rPr lang="en-US" sz="2800" b="0" i="0" u="none" strike="noStrike" cap="none" dirty="0">
                <a:solidFill>
                  <a:srgbClr val="000000"/>
                </a:solidFill>
                <a:latin typeface="Calibri"/>
                <a:ea typeface="Calibri"/>
                <a:cs typeface="Calibri"/>
                <a:sym typeface="Calibri"/>
              </a:rPr>
              <a:t>in place of the </a:t>
            </a:r>
            <a:r>
              <a:rPr lang="en-US" sz="2800" b="1" i="0" u="none" strike="noStrike" cap="none" dirty="0">
                <a:solidFill>
                  <a:srgbClr val="0C0C0C"/>
                </a:solidFill>
                <a:latin typeface="Calibri"/>
                <a:ea typeface="Calibri"/>
                <a:cs typeface="Calibri"/>
                <a:sym typeface="Calibri"/>
              </a:rPr>
              <a:t>nouns</a:t>
            </a:r>
            <a:r>
              <a:rPr lang="en-US" sz="2800" b="0" i="0" u="none" strike="noStrike" cap="none" dirty="0">
                <a:solidFill>
                  <a:srgbClr val="000000"/>
                </a:solidFill>
                <a:latin typeface="Calibri"/>
                <a:ea typeface="Calibri"/>
                <a:cs typeface="Calibri"/>
                <a:sym typeface="Calibri"/>
              </a:rPr>
              <a:t>:</a:t>
            </a:r>
          </a:p>
        </p:txBody>
      </p:sp>
      <p:sp>
        <p:nvSpPr>
          <p:cNvPr id="6" name="Title 1">
            <a:extLst>
              <a:ext uri="{FF2B5EF4-FFF2-40B4-BE49-F238E27FC236}">
                <a16:creationId xmlns:a16="http://schemas.microsoft.com/office/drawing/2014/main" id="{747A935E-718F-4B8E-B665-0E4BA64C2EA6}"/>
              </a:ext>
            </a:extLst>
          </p:cNvPr>
          <p:cNvSpPr>
            <a:spLocks noGrp="1"/>
          </p:cNvSpPr>
          <p:nvPr>
            <p:ph type="title"/>
          </p:nvPr>
        </p:nvSpPr>
        <p:spPr>
          <a:xfrm>
            <a:off x="3983369" y="177186"/>
            <a:ext cx="4225262" cy="654032"/>
          </a:xfrm>
          <a:blipFill>
            <a:blip r:embed="rId3"/>
            <a:tile tx="0" ty="0" sx="100000" sy="100000" flip="none" algn="tl"/>
          </a:blipFill>
          <a:ln w="38100">
            <a:solidFill>
              <a:srgbClr val="00B0F0"/>
            </a:solidFill>
          </a:ln>
          <a:scene3d>
            <a:camera prst="orthographicFront"/>
            <a:lightRig rig="threePt" dir="t"/>
          </a:scene3d>
          <a:sp3d>
            <a:bevelT/>
          </a:sp3d>
        </p:spPr>
        <p:txBody>
          <a:bodyPr/>
          <a:lstStyle/>
          <a:p>
            <a:r>
              <a:rPr lang="en-IN" dirty="0"/>
              <a:t> Exercise 4 </a:t>
            </a:r>
          </a:p>
        </p:txBody>
      </p:sp>
      <p:sp>
        <p:nvSpPr>
          <p:cNvPr id="9" name="TextBox 8">
            <a:extLst>
              <a:ext uri="{FF2B5EF4-FFF2-40B4-BE49-F238E27FC236}">
                <a16:creationId xmlns:a16="http://schemas.microsoft.com/office/drawing/2014/main" id="{C133FD68-63DF-4066-8064-3AF67C6534DE}"/>
              </a:ext>
            </a:extLst>
          </p:cNvPr>
          <p:cNvSpPr txBox="1"/>
          <p:nvPr/>
        </p:nvSpPr>
        <p:spPr>
          <a:xfrm>
            <a:off x="538235" y="4303606"/>
            <a:ext cx="9452487" cy="461665"/>
          </a:xfrm>
          <a:prstGeom prst="rect">
            <a:avLst/>
          </a:prstGeom>
          <a:noFill/>
        </p:spPr>
        <p:txBody>
          <a:bodyPr wrap="square">
            <a:spAutoFit/>
          </a:bodyPr>
          <a:lstStyle/>
          <a:p>
            <a:pPr marL="457200" marR="0" lvl="0" indent="-457200" algn="l" rtl="0">
              <a:lnSpc>
                <a:spcPct val="100000"/>
              </a:lnSpc>
              <a:spcBef>
                <a:spcPts val="0"/>
              </a:spcBef>
              <a:spcAft>
                <a:spcPts val="0"/>
              </a:spcAft>
              <a:buClr>
                <a:srgbClr val="000000"/>
              </a:buClr>
              <a:buSzPts val="2200"/>
              <a:buFont typeface="+mj-lt"/>
              <a:buAutoNum type="alphaLcParenR" startAt="4"/>
            </a:pPr>
            <a:r>
              <a:rPr lang="en-US" sz="2400" b="0" i="0" u="none" strike="noStrike" cap="none" dirty="0">
                <a:latin typeface="Calibri"/>
                <a:ea typeface="Calibri"/>
                <a:cs typeface="Calibri"/>
                <a:sym typeface="Calibri"/>
              </a:rPr>
              <a:t>Sita loves to play. </a:t>
            </a:r>
            <a:r>
              <a:rPr lang="en-US" sz="2400" b="1" i="0" u="none" strike="noStrike" cap="none" dirty="0">
                <a:latin typeface="Calibri"/>
                <a:ea typeface="Calibri"/>
                <a:cs typeface="Calibri"/>
                <a:sym typeface="Calibri"/>
              </a:rPr>
              <a:t>Sita</a:t>
            </a:r>
            <a:r>
              <a:rPr lang="en-US" sz="2400" dirty="0">
                <a:latin typeface="Calibri"/>
                <a:ea typeface="Calibri"/>
                <a:cs typeface="Calibri"/>
                <a:sym typeface="Calibri"/>
              </a:rPr>
              <a:t> </a:t>
            </a:r>
            <a:r>
              <a:rPr lang="en-US" sz="2400" b="0" i="0" u="none" strike="noStrike" cap="none" dirty="0">
                <a:latin typeface="Calibri"/>
                <a:ea typeface="Calibri"/>
                <a:cs typeface="Calibri"/>
                <a:sym typeface="Calibri"/>
              </a:rPr>
              <a:t>plays in the evening</a:t>
            </a:r>
            <a:r>
              <a:rPr lang="en-US" sz="2400" b="0" i="0" u="none" strike="noStrike" cap="none" dirty="0">
                <a:solidFill>
                  <a:srgbClr val="0C0C0C"/>
                </a:solidFill>
                <a:latin typeface="Calibri"/>
                <a:ea typeface="Calibri"/>
                <a:cs typeface="Calibri"/>
                <a:sym typeface="Calibri"/>
              </a:rPr>
              <a:t>.</a:t>
            </a:r>
            <a:endParaRPr lang="en-US" sz="24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AD300031-7FA2-40E0-AAAE-7AD70D50652A}"/>
              </a:ext>
            </a:extLst>
          </p:cNvPr>
          <p:cNvSpPr txBox="1"/>
          <p:nvPr/>
        </p:nvSpPr>
        <p:spPr>
          <a:xfrm>
            <a:off x="446576" y="1723398"/>
            <a:ext cx="7381650" cy="830997"/>
          </a:xfrm>
          <a:prstGeom prst="rect">
            <a:avLst/>
          </a:prstGeom>
          <a:noFill/>
        </p:spPr>
        <p:txBody>
          <a:bodyPr wrap="square">
            <a:spAutoFit/>
          </a:bodyPr>
          <a:lstStyle/>
          <a:p>
            <a:pPr marL="457200" marR="0" lvl="0" indent="-457200" algn="l" rtl="0">
              <a:lnSpc>
                <a:spcPct val="100000"/>
              </a:lnSpc>
              <a:spcBef>
                <a:spcPts val="0"/>
              </a:spcBef>
              <a:spcAft>
                <a:spcPts val="0"/>
              </a:spcAft>
              <a:buClr>
                <a:srgbClr val="000000"/>
              </a:buClr>
              <a:buSzPts val="2200"/>
              <a:buFont typeface="+mj-lt"/>
              <a:buAutoNum type="alphaLcParenR" startAt="3"/>
            </a:pPr>
            <a:r>
              <a:rPr lang="en-US" sz="2400" b="0" i="0" u="none" strike="noStrike" cap="none" dirty="0">
                <a:latin typeface="Calibri"/>
                <a:ea typeface="Calibri"/>
                <a:cs typeface="Calibri"/>
                <a:sym typeface="Calibri"/>
              </a:rPr>
              <a:t>Virat and I ate </a:t>
            </a:r>
            <a:r>
              <a:rPr lang="en-US" sz="2400" b="0" i="0" u="none" strike="noStrike" cap="none" dirty="0" err="1">
                <a:latin typeface="Calibri"/>
                <a:ea typeface="Calibri"/>
                <a:cs typeface="Calibri"/>
                <a:sym typeface="Calibri"/>
              </a:rPr>
              <a:t>laddoos</a:t>
            </a:r>
            <a:r>
              <a:rPr lang="en-US" sz="2400" b="0" i="0" u="none" strike="noStrike" cap="none" dirty="0">
                <a:latin typeface="Calibri"/>
                <a:ea typeface="Calibri"/>
                <a:cs typeface="Calibri"/>
                <a:sym typeface="Calibri"/>
              </a:rPr>
              <a:t>. Then, </a:t>
            </a:r>
            <a:r>
              <a:rPr lang="en-US" sz="2400" b="1" i="0" u="none" strike="noStrike" cap="none" dirty="0">
                <a:latin typeface="Calibri"/>
                <a:ea typeface="Calibri"/>
                <a:cs typeface="Calibri"/>
                <a:sym typeface="Calibri"/>
              </a:rPr>
              <a:t>Virat and I </a:t>
            </a:r>
            <a:r>
              <a:rPr lang="en-US" sz="2400" b="0" i="0" u="none" strike="noStrike" cap="none" dirty="0">
                <a:latin typeface="Calibri"/>
                <a:ea typeface="Calibri"/>
                <a:cs typeface="Calibri"/>
                <a:sym typeface="Calibri"/>
              </a:rPr>
              <a:t> read the story called “The Hare and the Tortoise”.</a:t>
            </a:r>
          </a:p>
        </p:txBody>
      </p:sp>
      <p:sp>
        <p:nvSpPr>
          <p:cNvPr id="10" name="TextBox 9">
            <a:extLst>
              <a:ext uri="{FF2B5EF4-FFF2-40B4-BE49-F238E27FC236}">
                <a16:creationId xmlns:a16="http://schemas.microsoft.com/office/drawing/2014/main" id="{5856A1A2-98F6-4D80-A74D-EF089FA871B7}"/>
              </a:ext>
            </a:extLst>
          </p:cNvPr>
          <p:cNvSpPr txBox="1"/>
          <p:nvPr/>
        </p:nvSpPr>
        <p:spPr>
          <a:xfrm>
            <a:off x="10136928" y="1820967"/>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11" name="Graphic 10" descr="Right pointing backhand index with solid fill">
            <a:extLst>
              <a:ext uri="{FF2B5EF4-FFF2-40B4-BE49-F238E27FC236}">
                <a16:creationId xmlns:a16="http://schemas.microsoft.com/office/drawing/2014/main" id="{91192E37-6AEE-4E4C-A279-EE0B2C50E4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486402" y="2340551"/>
            <a:ext cx="587131" cy="587131"/>
          </a:xfrm>
          <a:prstGeom prst="rect">
            <a:avLst/>
          </a:prstGeom>
        </p:spPr>
      </p:pic>
      <p:sp>
        <p:nvSpPr>
          <p:cNvPr id="12" name="TextBox 11">
            <a:extLst>
              <a:ext uri="{FF2B5EF4-FFF2-40B4-BE49-F238E27FC236}">
                <a16:creationId xmlns:a16="http://schemas.microsoft.com/office/drawing/2014/main" id="{E4DF44FF-4DAF-49B3-B311-FF206114DB1D}"/>
              </a:ext>
            </a:extLst>
          </p:cNvPr>
          <p:cNvSpPr txBox="1"/>
          <p:nvPr/>
        </p:nvSpPr>
        <p:spPr>
          <a:xfrm>
            <a:off x="10136929" y="4534438"/>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13" name="Graphic 12" descr="Right pointing backhand index with solid fill">
            <a:extLst>
              <a:ext uri="{FF2B5EF4-FFF2-40B4-BE49-F238E27FC236}">
                <a16:creationId xmlns:a16="http://schemas.microsoft.com/office/drawing/2014/main" id="{82D875B2-A6D8-4B05-A312-D1AB39ED7F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504114" y="5131730"/>
            <a:ext cx="587131" cy="587131"/>
          </a:xfrm>
          <a:prstGeom prst="rect">
            <a:avLst/>
          </a:prstGeom>
        </p:spPr>
      </p:pic>
      <p:sp>
        <p:nvSpPr>
          <p:cNvPr id="14" name="TextBox 13">
            <a:extLst>
              <a:ext uri="{FF2B5EF4-FFF2-40B4-BE49-F238E27FC236}">
                <a16:creationId xmlns:a16="http://schemas.microsoft.com/office/drawing/2014/main" id="{E316CCF5-371C-4030-A5F4-AA5AAEA438A4}"/>
              </a:ext>
            </a:extLst>
          </p:cNvPr>
          <p:cNvSpPr txBox="1"/>
          <p:nvPr/>
        </p:nvSpPr>
        <p:spPr>
          <a:xfrm>
            <a:off x="1066295" y="2763320"/>
            <a:ext cx="6142211" cy="830997"/>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marR="0" lvl="0" algn="l" rtl="0">
              <a:lnSpc>
                <a:spcPct val="100000"/>
              </a:lnSpc>
              <a:spcBef>
                <a:spcPts val="0"/>
              </a:spcBef>
              <a:spcAft>
                <a:spcPts val="0"/>
              </a:spcAft>
              <a:buClr>
                <a:srgbClr val="000000"/>
              </a:buClr>
              <a:buSzPts val="2200"/>
            </a:pPr>
            <a:r>
              <a:rPr lang="en-US" sz="2400" b="0" i="0" u="none" strike="noStrike" cap="none" dirty="0">
                <a:latin typeface="Calibri"/>
                <a:ea typeface="Calibri"/>
                <a:cs typeface="Calibri"/>
                <a:sym typeface="Calibri"/>
              </a:rPr>
              <a:t>Virat and I ate </a:t>
            </a:r>
            <a:r>
              <a:rPr lang="en-US" sz="2400" b="0" i="0" u="none" strike="noStrike" cap="none" dirty="0" err="1">
                <a:latin typeface="Calibri"/>
                <a:ea typeface="Calibri"/>
                <a:cs typeface="Calibri"/>
                <a:sym typeface="Calibri"/>
              </a:rPr>
              <a:t>laddoos</a:t>
            </a:r>
            <a:r>
              <a:rPr lang="en-US" sz="2400" b="0" i="0" u="none" strike="noStrike" cap="none" dirty="0">
                <a:latin typeface="Calibri"/>
                <a:ea typeface="Calibri"/>
                <a:cs typeface="Calibri"/>
                <a:sym typeface="Calibri"/>
              </a:rPr>
              <a:t>. Then</a:t>
            </a:r>
            <a:r>
              <a:rPr lang="en-US" sz="2400" b="0" i="0" u="none" strike="noStrike" cap="none">
                <a:latin typeface="Calibri"/>
                <a:ea typeface="Calibri"/>
                <a:cs typeface="Calibri"/>
                <a:sym typeface="Calibri"/>
              </a:rPr>
              <a:t>, </a:t>
            </a:r>
            <a:r>
              <a:rPr lang="en-US" sz="2400" b="1" dirty="0">
                <a:solidFill>
                  <a:srgbClr val="FF0000"/>
                </a:solidFill>
                <a:latin typeface="Calibri"/>
                <a:ea typeface="Calibri"/>
                <a:cs typeface="Calibri"/>
                <a:sym typeface="Calibri"/>
              </a:rPr>
              <a:t>w</a:t>
            </a:r>
            <a:r>
              <a:rPr lang="en-US" sz="2400" b="1" i="0" u="none" strike="noStrike" cap="none">
                <a:solidFill>
                  <a:srgbClr val="FF0000"/>
                </a:solidFill>
                <a:latin typeface="Calibri"/>
                <a:ea typeface="Calibri"/>
                <a:cs typeface="Calibri"/>
                <a:sym typeface="Calibri"/>
              </a:rPr>
              <a:t>e</a:t>
            </a:r>
            <a:r>
              <a:rPr lang="en-US" sz="2400" b="0" i="0" u="none" strike="noStrike" cap="none">
                <a:latin typeface="Calibri"/>
                <a:ea typeface="Calibri"/>
                <a:cs typeface="Calibri"/>
                <a:sym typeface="Calibri"/>
              </a:rPr>
              <a:t> </a:t>
            </a:r>
            <a:r>
              <a:rPr lang="en-US" sz="2400" b="0" i="0" u="none" strike="noStrike" cap="none" dirty="0">
                <a:latin typeface="Calibri"/>
                <a:ea typeface="Calibri"/>
                <a:cs typeface="Calibri"/>
                <a:sym typeface="Calibri"/>
              </a:rPr>
              <a:t>read the story called “The Hare and the Tortoise”.</a:t>
            </a:r>
          </a:p>
        </p:txBody>
      </p:sp>
      <p:sp>
        <p:nvSpPr>
          <p:cNvPr id="16" name="TextBox 15">
            <a:extLst>
              <a:ext uri="{FF2B5EF4-FFF2-40B4-BE49-F238E27FC236}">
                <a16:creationId xmlns:a16="http://schemas.microsoft.com/office/drawing/2014/main" id="{E76E330D-16BA-463F-9C47-9F9B0FFAC2C7}"/>
              </a:ext>
            </a:extLst>
          </p:cNvPr>
          <p:cNvSpPr txBox="1"/>
          <p:nvPr/>
        </p:nvSpPr>
        <p:spPr>
          <a:xfrm>
            <a:off x="1066295" y="5016971"/>
            <a:ext cx="6142211" cy="46166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R="0" lvl="0" algn="l" rtl="0">
              <a:lnSpc>
                <a:spcPct val="100000"/>
              </a:lnSpc>
              <a:spcBef>
                <a:spcPts val="0"/>
              </a:spcBef>
              <a:spcAft>
                <a:spcPts val="0"/>
              </a:spcAft>
              <a:buClr>
                <a:srgbClr val="000000"/>
              </a:buClr>
              <a:buSzPts val="2200"/>
            </a:pPr>
            <a:r>
              <a:rPr lang="en-US" sz="2400" b="0" i="0" u="none" strike="noStrike" cap="none" dirty="0">
                <a:latin typeface="Calibri"/>
                <a:ea typeface="Calibri"/>
                <a:cs typeface="Calibri"/>
                <a:sym typeface="Calibri"/>
              </a:rPr>
              <a:t>Sita loves to play. </a:t>
            </a:r>
            <a:r>
              <a:rPr lang="en-US" sz="2400" b="1" dirty="0">
                <a:solidFill>
                  <a:srgbClr val="C00000"/>
                </a:solidFill>
                <a:latin typeface="Calibri"/>
                <a:ea typeface="Calibri"/>
                <a:cs typeface="Calibri"/>
                <a:sym typeface="Calibri"/>
              </a:rPr>
              <a:t>She </a:t>
            </a:r>
            <a:r>
              <a:rPr lang="en-US" sz="2400" b="0" i="0" u="none" strike="noStrike" cap="none" dirty="0">
                <a:latin typeface="Calibri"/>
                <a:ea typeface="Calibri"/>
                <a:cs typeface="Calibri"/>
                <a:sym typeface="Calibri"/>
              </a:rPr>
              <a:t>plays in the evening</a:t>
            </a:r>
            <a:r>
              <a:rPr lang="en-US" sz="2400" b="0" i="0" u="none" strike="noStrike" cap="none" dirty="0">
                <a:solidFill>
                  <a:srgbClr val="0C0C0C"/>
                </a:solidFill>
                <a:latin typeface="Calibri"/>
                <a:ea typeface="Calibri"/>
                <a:cs typeface="Calibri"/>
                <a:sym typeface="Calibri"/>
              </a:rPr>
              <a:t>.</a:t>
            </a:r>
            <a:endParaRPr lang="en-US" sz="2400" b="0" i="0" u="none" strike="noStrike" cap="none" dirty="0">
              <a:solidFill>
                <a:srgbClr val="000000"/>
              </a:solidFill>
              <a:latin typeface="Arial"/>
              <a:ea typeface="Arial"/>
              <a:cs typeface="Arial"/>
              <a:sym typeface="Arial"/>
            </a:endParaRPr>
          </a:p>
        </p:txBody>
      </p:sp>
      <p:pic>
        <p:nvPicPr>
          <p:cNvPr id="17" name="Picture 8" descr="Brothers, Kids, Boys, Happy, Portrait, Two, Pair">
            <a:extLst>
              <a:ext uri="{FF2B5EF4-FFF2-40B4-BE49-F238E27FC236}">
                <a16:creationId xmlns:a16="http://schemas.microsoft.com/office/drawing/2014/main" id="{591DE8E6-AEF2-47F9-B059-D581D3DC381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7031" l="10000" r="90000">
                        <a14:foregroundMark x1="40521" y1="29063" x2="35313" y2="25469"/>
                        <a14:foregroundMark x1="31706" y1="26014" x2="26653" y2="34760"/>
                        <a14:foregroundMark x1="26544" y1="39327" x2="36979" y2="65938"/>
                        <a14:foregroundMark x1="36979" y1="65938" x2="26549" y2="58415"/>
                        <a14:foregroundMark x1="24565" y1="59800" x2="16563" y2="68281"/>
                        <a14:foregroundMark x1="13338" y1="88949" x2="33750" y2="99531"/>
                        <a14:foregroundMark x1="33750" y1="99531" x2="44375" y2="91875"/>
                        <a14:foregroundMark x1="44375" y1="91875" x2="45521" y2="72969"/>
                        <a14:foregroundMark x1="45521" y1="72969" x2="45521" y2="93906"/>
                        <a14:foregroundMark x1="45521" y1="93906" x2="44063" y2="69844"/>
                        <a14:foregroundMark x1="44063" y1="69844" x2="40208" y2="89688"/>
                        <a14:foregroundMark x1="40208" y1="89688" x2="45104" y2="63438"/>
                        <a14:foregroundMark x1="44479" y1="98594" x2="11667" y2="95938"/>
                        <a14:foregroundMark x1="11667" y1="95938" x2="38438" y2="99531"/>
                        <a14:foregroundMark x1="38438" y1="99531" x2="72396" y2="94219"/>
                        <a14:foregroundMark x1="72396" y1="94219" x2="53125" y2="91094"/>
                        <a14:foregroundMark x1="53125" y1="91094" x2="81633" y2="96213"/>
                        <a14:foregroundMark x1="81769" y1="96499" x2="60625" y2="98594"/>
                        <a14:foregroundMark x1="60625" y1="98594" x2="75625" y2="97031"/>
                        <a14:foregroundMark x1="75625" y1="97031" x2="55104" y2="95781"/>
                        <a14:foregroundMark x1="55104" y1="95781" x2="76458" y2="97031"/>
                        <a14:foregroundMark x1="76458" y1="97031" x2="61979" y2="99063"/>
                        <a14:foregroundMark x1="61979" y1="99063" x2="74688" y2="94531"/>
                        <a14:foregroundMark x1="74688" y1="94531" x2="79583" y2="77969"/>
                        <a14:foregroundMark x1="79583" y1="77969" x2="81486" y2="88342"/>
                        <a14:foregroundMark x1="12451" y1="92946" x2="21146" y2="99531"/>
                        <a14:foregroundMark x1="21146" y1="99531" x2="32813" y2="97969"/>
                        <a14:foregroundMark x1="32813" y1="97969" x2="80208" y2="99531"/>
                        <a14:foregroundMark x1="80208" y1="99531" x2="67813" y2="99375"/>
                        <a14:foregroundMark x1="67813" y1="99375" x2="81354" y2="97031"/>
                        <a14:foregroundMark x1="81354" y1="97031" x2="12422" y2="93007"/>
                        <a14:foregroundMark x1="30729" y1="54219" x2="28854" y2="49531"/>
                        <a14:foregroundMark x1="53978" y1="45779" x2="53542" y2="44844"/>
                        <a14:foregroundMark x1="55108" y1="48199" x2="53996" y2="45817"/>
                        <a14:foregroundMark x1="55729" y1="49531" x2="55303" y2="48619"/>
                        <a14:foregroundMark x1="15521" y1="77031" x2="17188" y2="71250"/>
                        <a14:foregroundMark x1="53958" y1="58594" x2="53971" y2="57999"/>
                        <a14:foregroundMark x1="53743" y1="47002" x2="51979" y2="39063"/>
                        <a14:foregroundMark x1="53998" y1="48147" x2="53955" y2="47952"/>
                        <a14:foregroundMark x1="48229" y1="63594" x2="54167" y2="58125"/>
                        <a14:foregroundMark x1="54167" y1="58125" x2="58438" y2="65313"/>
                        <a14:foregroundMark x1="58438" y1="65313" x2="50833" y2="63125"/>
                        <a14:foregroundMark x1="50833" y1="63125" x2="56042" y2="56406"/>
                        <a14:foregroundMark x1="56042" y1="56406" x2="54479" y2="65781"/>
                        <a14:foregroundMark x1="54479" y1="65781" x2="55625" y2="61563"/>
                        <a14:backgroundMark x1="23229" y1="58906" x2="29271" y2="54688"/>
                        <a14:backgroundMark x1="29271" y1="54688" x2="26771" y2="44844"/>
                        <a14:backgroundMark x1="26771" y1="44844" x2="22500" y2="54531"/>
                        <a14:backgroundMark x1="22500" y1="54531" x2="23438" y2="58594"/>
                        <a14:backgroundMark x1="26146" y1="44844" x2="25833" y2="44531"/>
                        <a14:backgroundMark x1="25938" y1="44531" x2="26250" y2="31406"/>
                        <a14:backgroundMark x1="26250" y1="31406" x2="31667" y2="23906"/>
                        <a14:backgroundMark x1="31667" y1="23906" x2="39688" y2="22344"/>
                        <a14:backgroundMark x1="39688" y1="22344" x2="30625" y2="10313"/>
                        <a14:backgroundMark x1="30625" y1="10313" x2="23646" y2="18594"/>
                        <a14:backgroundMark x1="23646" y1="18594" x2="24063" y2="44063"/>
                        <a14:backgroundMark x1="24063" y1="44063" x2="25938" y2="44531"/>
                        <a14:backgroundMark x1="40625" y1="48750" x2="42708" y2="58906"/>
                        <a14:backgroundMark x1="42708" y1="58906" x2="50104" y2="61563"/>
                        <a14:backgroundMark x1="51033" y1="59304" x2="53958" y2="52188"/>
                        <a14:backgroundMark x1="53958" y1="52188" x2="49063" y2="29688"/>
                        <a14:backgroundMark x1="49063" y1="29688" x2="43333" y2="23438"/>
                        <a14:backgroundMark x1="43333" y1="23438" x2="44479" y2="37500"/>
                        <a14:backgroundMark x1="44479" y1="37500" x2="40417" y2="50156"/>
                        <a14:backgroundMark x1="70208" y1="41563" x2="68333" y2="50938"/>
                        <a14:backgroundMark x1="68333" y1="50938" x2="72396" y2="58438"/>
                        <a14:backgroundMark x1="72396" y1="58438" x2="79896" y2="63906"/>
                        <a14:backgroundMark x1="79896" y1="63906" x2="87708" y2="62813"/>
                        <a14:backgroundMark x1="87708" y1="62813" x2="91458" y2="51250"/>
                        <a14:backgroundMark x1="91458" y1="51250" x2="74896" y2="41250"/>
                        <a14:backgroundMark x1="74896" y1="41250" x2="70417" y2="41094"/>
                        <a14:backgroundMark x1="83021" y1="84375" x2="83333" y2="85156"/>
                        <a14:backgroundMark x1="81875" y1="88281" x2="82292" y2="94219"/>
                        <a14:backgroundMark x1="82500" y1="93438" x2="82500" y2="94844"/>
                        <a14:backgroundMark x1="83229" y1="95313" x2="83229" y2="95000"/>
                        <a14:backgroundMark x1="82604" y1="95313" x2="81354" y2="95625"/>
                        <a14:backgroundMark x1="83750" y1="94531" x2="82292" y2="97031"/>
                        <a14:backgroundMark x1="9167" y1="86563" x2="13750" y2="78750"/>
                        <a14:backgroundMark x1="13750" y1="78750" x2="16458" y2="69219"/>
                        <a14:backgroundMark x1="16458" y1="69219" x2="8750" y2="82344"/>
                        <a14:backgroundMark x1="8750" y1="82344" x2="8958" y2="87344"/>
                        <a14:backgroundMark x1="13021" y1="81563" x2="10938" y2="91563"/>
                        <a14:backgroundMark x1="10938" y1="91563" x2="10417" y2="92656"/>
                        <a14:backgroundMark x1="43854" y1="37500" x2="43333" y2="37969"/>
                        <a14:backgroundMark x1="43542" y1="36563" x2="41875" y2="29219"/>
                        <a14:backgroundMark x1="53542" y1="48125" x2="53350" y2="57169"/>
                        <a14:backgroundMark x1="53342" y1="57177" x2="53438" y2="48438"/>
                        <a14:backgroundMark x1="53438" y1="48438" x2="53438" y2="48438"/>
                        <a14:backgroundMark x1="56667" y1="53906" x2="55417" y2="50938"/>
                        <a14:backgroundMark x1="83750" y1="46719" x2="83750" y2="46719"/>
                        <a14:backgroundMark x1="67708" y1="50625" x2="67708" y2="47656"/>
                      </a14:backgroundRemoval>
                    </a14:imgEffect>
                  </a14:imgLayer>
                </a14:imgProps>
              </a:ext>
              <a:ext uri="{28A0092B-C50C-407E-A947-70E740481C1C}">
                <a14:useLocalDpi xmlns:a14="http://schemas.microsoft.com/office/drawing/2010/main" val="0"/>
              </a:ext>
            </a:extLst>
          </a:blip>
          <a:srcRect/>
          <a:stretch>
            <a:fillRect/>
          </a:stretch>
        </p:blipFill>
        <p:spPr bwMode="auto">
          <a:xfrm>
            <a:off x="7775429" y="1749082"/>
            <a:ext cx="2091253" cy="139416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B5043193-CCB0-4520-A318-6979E447707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68703" y="4534438"/>
            <a:ext cx="1256794" cy="152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43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ppt_x</p:attrName>
                                        </p:attrNameLst>
                                      </p:cBhvr>
                                      <p:tavLst>
                                        <p:tav tm="0">
                                          <p:val>
                                            <p:strVal val="#ppt_x"/>
                                          </p:val>
                                        </p:tav>
                                        <p:tav tm="100000">
                                          <p:val>
                                            <p:strVal val="#ppt_x"/>
                                          </p:val>
                                        </p:tav>
                                      </p:tavLst>
                                    </p:anim>
                                    <p:anim calcmode="lin" valueType="num">
                                      <p:cBhvr>
                                        <p:cTn id="14" dur="2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1000"/>
                                        <p:tgtEl>
                                          <p:spTgt spid="7170"/>
                                        </p:tgtEl>
                                      </p:cBhvr>
                                    </p:animEffect>
                                    <p:anim calcmode="lin" valueType="num">
                                      <p:cBhvr>
                                        <p:cTn id="18" dur="1000" fill="hold"/>
                                        <p:tgtEl>
                                          <p:spTgt spid="7170"/>
                                        </p:tgtEl>
                                        <p:attrNameLst>
                                          <p:attrName>ppt_x</p:attrName>
                                        </p:attrNameLst>
                                      </p:cBhvr>
                                      <p:tavLst>
                                        <p:tav tm="0">
                                          <p:val>
                                            <p:strVal val="#ppt_x"/>
                                          </p:val>
                                        </p:tav>
                                        <p:tav tm="100000">
                                          <p:val>
                                            <p:strVal val="#ppt_x"/>
                                          </p:val>
                                        </p:tav>
                                      </p:tavLst>
                                    </p:anim>
                                    <p:anim calcmode="lin" valueType="num">
                                      <p:cBhvr>
                                        <p:cTn id="19" dur="1000" fill="hold"/>
                                        <p:tgtEl>
                                          <p:spTgt spid="717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childTnLst>
        </p:cTn>
      </p:par>
    </p:tnLst>
    <p:bldLst>
      <p:bldP spid="9" grpId="0"/>
      <p:bldP spid="12"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2292-6A6F-45D2-9C9D-D1DABBB74512}"/>
              </a:ext>
            </a:extLst>
          </p:cNvPr>
          <p:cNvSpPr>
            <a:spLocks noGrp="1"/>
          </p:cNvSpPr>
          <p:nvPr>
            <p:ph type="title"/>
          </p:nvPr>
        </p:nvSpPr>
        <p:spPr>
          <a:xfrm>
            <a:off x="3983369" y="130917"/>
            <a:ext cx="4225262" cy="654032"/>
          </a:xfrm>
          <a:blipFill>
            <a:blip r:embed="rId3"/>
            <a:tile tx="0" ty="0" sx="100000" sy="100000" flip="none" algn="tl"/>
          </a:blipFill>
          <a:ln w="38100">
            <a:solidFill>
              <a:srgbClr val="00B0F0"/>
            </a:solidFill>
          </a:ln>
          <a:scene3d>
            <a:camera prst="orthographicFront"/>
            <a:lightRig rig="threePt" dir="t"/>
          </a:scene3d>
          <a:sp3d>
            <a:bevelT/>
          </a:sp3d>
        </p:spPr>
        <p:txBody>
          <a:bodyPr/>
          <a:lstStyle/>
          <a:p>
            <a:r>
              <a:rPr lang="en-IN" dirty="0"/>
              <a:t> Exercise 5 </a:t>
            </a:r>
          </a:p>
        </p:txBody>
      </p:sp>
      <p:sp>
        <p:nvSpPr>
          <p:cNvPr id="3" name="TextBox 2">
            <a:extLst>
              <a:ext uri="{FF2B5EF4-FFF2-40B4-BE49-F238E27FC236}">
                <a16:creationId xmlns:a16="http://schemas.microsoft.com/office/drawing/2014/main" id="{6170829C-9A2F-4B2A-B747-F5E73D0DBD3A}"/>
              </a:ext>
            </a:extLst>
          </p:cNvPr>
          <p:cNvSpPr txBox="1"/>
          <p:nvPr/>
        </p:nvSpPr>
        <p:spPr>
          <a:xfrm>
            <a:off x="1790173" y="1081012"/>
            <a:ext cx="8646410" cy="523220"/>
          </a:xfrm>
          <a:prstGeom prst="rect">
            <a:avLst/>
          </a:prstGeom>
          <a:noFill/>
          <a:ln w="28575">
            <a:solidFill>
              <a:schemeClr val="accent2">
                <a:lumMod val="50000"/>
              </a:schemeClr>
            </a:solidFill>
          </a:ln>
        </p:spPr>
        <p:txBody>
          <a:bodyPr wrap="square" rtlCol="0">
            <a:spAutoFit/>
          </a:bodyPr>
          <a:lstStyle/>
          <a:p>
            <a:pPr marL="0" marR="0" lvl="0" indent="0"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Make sentences of your own with the following pronouns:</a:t>
            </a:r>
          </a:p>
        </p:txBody>
      </p:sp>
      <p:sp>
        <p:nvSpPr>
          <p:cNvPr id="14" name="Google Shape;121;p9">
            <a:extLst>
              <a:ext uri="{FF2B5EF4-FFF2-40B4-BE49-F238E27FC236}">
                <a16:creationId xmlns:a16="http://schemas.microsoft.com/office/drawing/2014/main" id="{83202608-17FE-444B-A388-EB72E23FCCE1}"/>
              </a:ext>
            </a:extLst>
          </p:cNvPr>
          <p:cNvSpPr txBox="1"/>
          <p:nvPr/>
        </p:nvSpPr>
        <p:spPr>
          <a:xfrm>
            <a:off x="602786" y="2250740"/>
            <a:ext cx="1132868" cy="461624"/>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Arial"/>
                <a:cs typeface="Calibri"/>
                <a:sym typeface="Calibri"/>
              </a:rPr>
              <a:t>It</a:t>
            </a:r>
            <a:endParaRPr sz="1400" b="0" i="0" u="none" strike="noStrike" cap="none" dirty="0">
              <a:solidFill>
                <a:srgbClr val="000000"/>
              </a:solidFill>
              <a:latin typeface="Arial"/>
              <a:ea typeface="Arial"/>
              <a:cs typeface="Arial"/>
              <a:sym typeface="Arial"/>
            </a:endParaRPr>
          </a:p>
        </p:txBody>
      </p:sp>
      <p:sp>
        <p:nvSpPr>
          <p:cNvPr id="15" name="Google Shape;121;p9">
            <a:extLst>
              <a:ext uri="{FF2B5EF4-FFF2-40B4-BE49-F238E27FC236}">
                <a16:creationId xmlns:a16="http://schemas.microsoft.com/office/drawing/2014/main" id="{70693208-A2ED-44DD-8399-F0DF2AF74AC7}"/>
              </a:ext>
            </a:extLst>
          </p:cNvPr>
          <p:cNvSpPr txBox="1"/>
          <p:nvPr/>
        </p:nvSpPr>
        <p:spPr>
          <a:xfrm>
            <a:off x="602786" y="3862046"/>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W</a:t>
            </a:r>
            <a:r>
              <a:rPr lang="en-US" sz="2400" b="0" i="0" u="none" strike="noStrike" cap="none" dirty="0">
                <a:solidFill>
                  <a:schemeClr val="dk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16" name="Google Shape;121;p9">
            <a:extLst>
              <a:ext uri="{FF2B5EF4-FFF2-40B4-BE49-F238E27FC236}">
                <a16:creationId xmlns:a16="http://schemas.microsoft.com/office/drawing/2014/main" id="{C7D058F3-0D21-4277-9449-8DB52172A098}"/>
              </a:ext>
            </a:extLst>
          </p:cNvPr>
          <p:cNvSpPr txBox="1"/>
          <p:nvPr/>
        </p:nvSpPr>
        <p:spPr>
          <a:xfrm>
            <a:off x="602786" y="5473392"/>
            <a:ext cx="1132868" cy="461665"/>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They</a:t>
            </a:r>
            <a:endParaRPr sz="1400" b="0" i="0" u="none" strike="noStrike" cap="none" dirty="0">
              <a:solidFill>
                <a:srgbClr val="000000"/>
              </a:solidFill>
              <a:latin typeface="Arial"/>
              <a:ea typeface="Arial"/>
              <a:cs typeface="Arial"/>
              <a:sym typeface="Arial"/>
            </a:endParaRPr>
          </a:p>
        </p:txBody>
      </p:sp>
      <p:sp>
        <p:nvSpPr>
          <p:cNvPr id="21" name="TextBox 20">
            <a:extLst>
              <a:ext uri="{FF2B5EF4-FFF2-40B4-BE49-F238E27FC236}">
                <a16:creationId xmlns:a16="http://schemas.microsoft.com/office/drawing/2014/main" id="{62AD92CA-03F9-427D-BA27-45CE9C4E4DC3}"/>
              </a:ext>
            </a:extLst>
          </p:cNvPr>
          <p:cNvSpPr txBox="1"/>
          <p:nvPr/>
        </p:nvSpPr>
        <p:spPr>
          <a:xfrm>
            <a:off x="10013093" y="2028665"/>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2" name="Graphic 21" descr="Right pointing backhand index with solid fill">
            <a:extLst>
              <a:ext uri="{FF2B5EF4-FFF2-40B4-BE49-F238E27FC236}">
                <a16:creationId xmlns:a16="http://schemas.microsoft.com/office/drawing/2014/main" id="{2F4CC95E-81E5-4DA0-A4E9-70D330235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311956" y="2490330"/>
            <a:ext cx="587131" cy="587131"/>
          </a:xfrm>
          <a:prstGeom prst="rect">
            <a:avLst/>
          </a:prstGeom>
        </p:spPr>
      </p:pic>
      <p:sp>
        <p:nvSpPr>
          <p:cNvPr id="23" name="TextBox 22">
            <a:extLst>
              <a:ext uri="{FF2B5EF4-FFF2-40B4-BE49-F238E27FC236}">
                <a16:creationId xmlns:a16="http://schemas.microsoft.com/office/drawing/2014/main" id="{253D41BD-8D13-4030-A731-A48891C88540}"/>
              </a:ext>
            </a:extLst>
          </p:cNvPr>
          <p:cNvSpPr txBox="1"/>
          <p:nvPr/>
        </p:nvSpPr>
        <p:spPr>
          <a:xfrm>
            <a:off x="10067045" y="3972700"/>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4" name="Graphic 23" descr="Right pointing backhand index with solid fill">
            <a:extLst>
              <a:ext uri="{FF2B5EF4-FFF2-40B4-BE49-F238E27FC236}">
                <a16:creationId xmlns:a16="http://schemas.microsoft.com/office/drawing/2014/main" id="{C4E27E01-1049-4706-BB8B-2C8EC29FFE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311956" y="4449963"/>
            <a:ext cx="587131" cy="587131"/>
          </a:xfrm>
          <a:prstGeom prst="rect">
            <a:avLst/>
          </a:prstGeom>
        </p:spPr>
      </p:pic>
      <p:sp>
        <p:nvSpPr>
          <p:cNvPr id="25" name="TextBox 24">
            <a:extLst>
              <a:ext uri="{FF2B5EF4-FFF2-40B4-BE49-F238E27FC236}">
                <a16:creationId xmlns:a16="http://schemas.microsoft.com/office/drawing/2014/main" id="{B87A81C9-F37E-4A73-B2D8-CDDAF7163ABF}"/>
              </a:ext>
            </a:extLst>
          </p:cNvPr>
          <p:cNvSpPr txBox="1"/>
          <p:nvPr/>
        </p:nvSpPr>
        <p:spPr>
          <a:xfrm>
            <a:off x="10067045" y="5559890"/>
            <a:ext cx="1184859" cy="461665"/>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400" dirty="0"/>
              <a:t>Click</a:t>
            </a:r>
          </a:p>
        </p:txBody>
      </p:sp>
      <p:pic>
        <p:nvPicPr>
          <p:cNvPr id="26" name="Graphic 25" descr="Right pointing backhand index with solid fill">
            <a:extLst>
              <a:ext uri="{FF2B5EF4-FFF2-40B4-BE49-F238E27FC236}">
                <a16:creationId xmlns:a16="http://schemas.microsoft.com/office/drawing/2014/main" id="{2642D758-2D2F-4A90-878D-CC8B2956C3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365908" y="6120610"/>
            <a:ext cx="587131" cy="587131"/>
          </a:xfrm>
          <a:prstGeom prst="rect">
            <a:avLst/>
          </a:prstGeom>
        </p:spPr>
      </p:pic>
      <p:sp>
        <p:nvSpPr>
          <p:cNvPr id="32" name="TextBox 31">
            <a:extLst>
              <a:ext uri="{FF2B5EF4-FFF2-40B4-BE49-F238E27FC236}">
                <a16:creationId xmlns:a16="http://schemas.microsoft.com/office/drawing/2014/main" id="{0F81B02A-68C2-4646-A509-70544820D3AB}"/>
              </a:ext>
            </a:extLst>
          </p:cNvPr>
          <p:cNvSpPr txBox="1"/>
          <p:nvPr/>
        </p:nvSpPr>
        <p:spPr>
          <a:xfrm>
            <a:off x="1966001" y="2250740"/>
            <a:ext cx="5085717" cy="461665"/>
          </a:xfrm>
          <a:prstGeom prst="rect">
            <a:avLst/>
          </a:prstGeom>
          <a:noFill/>
        </p:spPr>
        <p:txBody>
          <a:bodyPr wrap="square" rtlCol="0">
            <a:spAutoFit/>
          </a:bodyPr>
          <a:lstStyle/>
          <a:p>
            <a:r>
              <a:rPr lang="en-GB" sz="2400" b="1" dirty="0">
                <a:solidFill>
                  <a:srgbClr val="C00000"/>
                </a:solidFill>
              </a:rPr>
              <a:t> </a:t>
            </a:r>
            <a:r>
              <a:rPr lang="en-US" sz="2400" dirty="0">
                <a:solidFill>
                  <a:srgbClr val="000000"/>
                </a:solidFill>
                <a:ea typeface="Calibri"/>
                <a:cs typeface="Calibri"/>
                <a:sym typeface="Calibri"/>
              </a:rPr>
              <a:t>Priya has a puppy</a:t>
            </a:r>
            <a:r>
              <a:rPr lang="en-US" sz="2400" dirty="0">
                <a:ea typeface="Calibri"/>
                <a:cs typeface="Calibri"/>
                <a:sym typeface="Calibri"/>
              </a:rPr>
              <a:t>, </a:t>
            </a:r>
            <a:r>
              <a:rPr lang="en-GB" sz="2400" b="1" u="sng" dirty="0">
                <a:solidFill>
                  <a:srgbClr val="C00000"/>
                </a:solidFill>
              </a:rPr>
              <a:t>it</a:t>
            </a:r>
            <a:r>
              <a:rPr lang="en-GB" sz="2400" b="1" dirty="0">
                <a:solidFill>
                  <a:srgbClr val="C00000"/>
                </a:solidFill>
              </a:rPr>
              <a:t> </a:t>
            </a:r>
            <a:r>
              <a:rPr lang="en-US" sz="2400" dirty="0">
                <a:solidFill>
                  <a:srgbClr val="000000"/>
                </a:solidFill>
                <a:ea typeface="Calibri"/>
                <a:cs typeface="Calibri"/>
                <a:sym typeface="Calibri"/>
              </a:rPr>
              <a:t>is brown in </a:t>
            </a:r>
            <a:r>
              <a:rPr lang="en-US" sz="2400" dirty="0" err="1">
                <a:solidFill>
                  <a:srgbClr val="000000"/>
                </a:solidFill>
                <a:ea typeface="Calibri"/>
                <a:cs typeface="Calibri"/>
                <a:sym typeface="Calibri"/>
              </a:rPr>
              <a:t>colour</a:t>
            </a:r>
            <a:r>
              <a:rPr lang="en-US" sz="2400" dirty="0">
                <a:solidFill>
                  <a:srgbClr val="000000"/>
                </a:solidFill>
                <a:ea typeface="Calibri"/>
                <a:cs typeface="Calibri"/>
                <a:sym typeface="Calibri"/>
              </a:rPr>
              <a:t>.</a:t>
            </a:r>
            <a:endParaRPr lang="en-GB" sz="2400" b="1" dirty="0">
              <a:solidFill>
                <a:srgbClr val="C00000"/>
              </a:solidFill>
            </a:endParaRPr>
          </a:p>
        </p:txBody>
      </p:sp>
      <p:sp>
        <p:nvSpPr>
          <p:cNvPr id="33" name="TextBox 32">
            <a:extLst>
              <a:ext uri="{FF2B5EF4-FFF2-40B4-BE49-F238E27FC236}">
                <a16:creationId xmlns:a16="http://schemas.microsoft.com/office/drawing/2014/main" id="{C3FEEAB3-53F3-4568-9397-31A175991550}"/>
              </a:ext>
            </a:extLst>
          </p:cNvPr>
          <p:cNvSpPr txBox="1"/>
          <p:nvPr/>
        </p:nvSpPr>
        <p:spPr>
          <a:xfrm>
            <a:off x="1966001" y="3862046"/>
            <a:ext cx="4631341" cy="461665"/>
          </a:xfrm>
          <a:prstGeom prst="rect">
            <a:avLst/>
          </a:prstGeom>
          <a:noFill/>
        </p:spPr>
        <p:txBody>
          <a:bodyPr wrap="square" rtlCol="0">
            <a:spAutoFit/>
          </a:bodyPr>
          <a:lstStyle/>
          <a:p>
            <a:r>
              <a:rPr lang="en-GB" sz="2400" b="1" u="sng" dirty="0">
                <a:solidFill>
                  <a:srgbClr val="C00000"/>
                </a:solidFill>
              </a:rPr>
              <a:t>We</a:t>
            </a:r>
            <a:r>
              <a:rPr lang="en-GB" sz="2400" b="1" dirty="0">
                <a:solidFill>
                  <a:srgbClr val="C00000"/>
                </a:solidFill>
              </a:rPr>
              <a:t> </a:t>
            </a:r>
            <a:r>
              <a:rPr lang="en-US" sz="2400" dirty="0">
                <a:solidFill>
                  <a:srgbClr val="000000"/>
                </a:solidFill>
                <a:ea typeface="Calibri"/>
                <a:cs typeface="Calibri"/>
                <a:sym typeface="Calibri"/>
              </a:rPr>
              <a:t>are going on a picnic on Sunday</a:t>
            </a:r>
            <a:r>
              <a:rPr lang="en-US" dirty="0">
                <a:solidFill>
                  <a:srgbClr val="000000"/>
                </a:solidFill>
                <a:ea typeface="Calibri"/>
                <a:cs typeface="Calibri"/>
                <a:sym typeface="Calibri"/>
              </a:rPr>
              <a:t>.</a:t>
            </a:r>
            <a:endParaRPr lang="en-GB" sz="2400" b="1" dirty="0">
              <a:solidFill>
                <a:srgbClr val="C00000"/>
              </a:solidFill>
            </a:endParaRPr>
          </a:p>
        </p:txBody>
      </p:sp>
      <p:sp>
        <p:nvSpPr>
          <p:cNvPr id="34" name="TextBox 33">
            <a:extLst>
              <a:ext uri="{FF2B5EF4-FFF2-40B4-BE49-F238E27FC236}">
                <a16:creationId xmlns:a16="http://schemas.microsoft.com/office/drawing/2014/main" id="{1B4DA2D6-89C1-4916-B97D-029EC5C64499}"/>
              </a:ext>
            </a:extLst>
          </p:cNvPr>
          <p:cNvSpPr txBox="1"/>
          <p:nvPr/>
        </p:nvSpPr>
        <p:spPr>
          <a:xfrm>
            <a:off x="1966001" y="5473392"/>
            <a:ext cx="2630601" cy="461665"/>
          </a:xfrm>
          <a:prstGeom prst="rect">
            <a:avLst/>
          </a:prstGeom>
          <a:noFill/>
        </p:spPr>
        <p:txBody>
          <a:bodyPr wrap="square" rtlCol="0">
            <a:spAutoFit/>
          </a:bodyPr>
          <a:lstStyle/>
          <a:p>
            <a:r>
              <a:rPr lang="en-GB" sz="2400" b="1" u="sng" dirty="0">
                <a:solidFill>
                  <a:srgbClr val="C00000"/>
                </a:solidFill>
              </a:rPr>
              <a:t>They</a:t>
            </a:r>
            <a:r>
              <a:rPr lang="en-GB" sz="2400" b="1" dirty="0">
                <a:solidFill>
                  <a:srgbClr val="C00000"/>
                </a:solidFill>
              </a:rPr>
              <a:t> </a:t>
            </a:r>
            <a:r>
              <a:rPr lang="en-US" sz="2400" dirty="0">
                <a:solidFill>
                  <a:srgbClr val="000000"/>
                </a:solidFill>
                <a:ea typeface="Calibri"/>
                <a:cs typeface="Calibri"/>
                <a:sym typeface="Calibri"/>
              </a:rPr>
              <a:t>play together.</a:t>
            </a:r>
            <a:endParaRPr lang="en-GB" sz="2400" b="1" dirty="0">
              <a:solidFill>
                <a:srgbClr val="C00000"/>
              </a:solidFill>
            </a:endParaRPr>
          </a:p>
        </p:txBody>
      </p:sp>
      <p:pic>
        <p:nvPicPr>
          <p:cNvPr id="6148" name="Picture 4">
            <a:extLst>
              <a:ext uri="{FF2B5EF4-FFF2-40B4-BE49-F238E27FC236}">
                <a16:creationId xmlns:a16="http://schemas.microsoft.com/office/drawing/2014/main" id="{BD55B5FA-D4E1-4FAA-8DF1-B5B7F9513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4197" y="3780586"/>
            <a:ext cx="1790645" cy="13404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Pet, Dog, Puppy, Sad Eyes, Animal, Young Animal">
            <a:extLst>
              <a:ext uri="{FF2B5EF4-FFF2-40B4-BE49-F238E27FC236}">
                <a16:creationId xmlns:a16="http://schemas.microsoft.com/office/drawing/2014/main" id="{248DE0F8-653E-44BA-8F2B-DDDCFAB112B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582" t="6878" r="193" b="8694"/>
          <a:stretch/>
        </p:blipFill>
        <p:spPr bwMode="auto">
          <a:xfrm>
            <a:off x="7292600" y="1860882"/>
            <a:ext cx="1953839" cy="169586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hildren, Fun, Playing, Happy, Hulukoppa, India, Indian">
            <a:extLst>
              <a:ext uri="{FF2B5EF4-FFF2-40B4-BE49-F238E27FC236}">
                <a16:creationId xmlns:a16="http://schemas.microsoft.com/office/drawing/2014/main" id="{057DA137-B19F-4A76-9887-21270E3AC3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4197" y="5301927"/>
            <a:ext cx="1790645" cy="134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04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childTnLst>
                    </p:cTn>
                  </p:par>
                </p:childTnLst>
              </p:cTn>
              <p:nextCondLst>
                <p:cond evt="onClick" delay="0">
                  <p:tgtEl>
                    <p:spTgt spid="21"/>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p:cTn id="25" dur="500" fill="hold"/>
                                        <p:tgtEl>
                                          <p:spTgt spid="6148"/>
                                        </p:tgtEl>
                                        <p:attrNameLst>
                                          <p:attrName>ppt_w</p:attrName>
                                        </p:attrNameLst>
                                      </p:cBhvr>
                                      <p:tavLst>
                                        <p:tav tm="0">
                                          <p:val>
                                            <p:fltVal val="0"/>
                                          </p:val>
                                        </p:tav>
                                        <p:tav tm="100000">
                                          <p:val>
                                            <p:strVal val="#ppt_w"/>
                                          </p:val>
                                        </p:tav>
                                      </p:tavLst>
                                    </p:anim>
                                    <p:anim calcmode="lin" valueType="num">
                                      <p:cBhvr>
                                        <p:cTn id="26" dur="500" fill="hold"/>
                                        <p:tgtEl>
                                          <p:spTgt spid="6148"/>
                                        </p:tgtEl>
                                        <p:attrNameLst>
                                          <p:attrName>ppt_h</p:attrName>
                                        </p:attrNameLst>
                                      </p:cBhvr>
                                      <p:tavLst>
                                        <p:tav tm="0">
                                          <p:val>
                                            <p:fltVal val="0"/>
                                          </p:val>
                                        </p:tav>
                                        <p:tav tm="100000">
                                          <p:val>
                                            <p:strVal val="#ppt_h"/>
                                          </p:val>
                                        </p:tav>
                                      </p:tavLst>
                                    </p:anim>
                                    <p:animEffect transition="in" filter="fade">
                                      <p:cBhvr>
                                        <p:cTn id="27" dur="500"/>
                                        <p:tgtEl>
                                          <p:spTgt spid="6148"/>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53" presetClass="entr" presetSubtype="16" fill="hold" nodeType="withEffect">
                                  <p:stCondLst>
                                    <p:cond delay="0"/>
                                  </p:stCondLst>
                                  <p:childTnLst>
                                    <p:set>
                                      <p:cBhvr>
                                        <p:cTn id="37" dur="1" fill="hold">
                                          <p:stCondLst>
                                            <p:cond delay="0"/>
                                          </p:stCondLst>
                                        </p:cTn>
                                        <p:tgtEl>
                                          <p:spTgt spid="6156"/>
                                        </p:tgtEl>
                                        <p:attrNameLst>
                                          <p:attrName>style.visibility</p:attrName>
                                        </p:attrNameLst>
                                      </p:cBhvr>
                                      <p:to>
                                        <p:strVal val="visible"/>
                                      </p:to>
                                    </p:set>
                                    <p:anim calcmode="lin" valueType="num">
                                      <p:cBhvr>
                                        <p:cTn id="38" dur="500" fill="hold"/>
                                        <p:tgtEl>
                                          <p:spTgt spid="6156"/>
                                        </p:tgtEl>
                                        <p:attrNameLst>
                                          <p:attrName>ppt_w</p:attrName>
                                        </p:attrNameLst>
                                      </p:cBhvr>
                                      <p:tavLst>
                                        <p:tav tm="0">
                                          <p:val>
                                            <p:fltVal val="0"/>
                                          </p:val>
                                        </p:tav>
                                        <p:tav tm="100000">
                                          <p:val>
                                            <p:strVal val="#ppt_w"/>
                                          </p:val>
                                        </p:tav>
                                      </p:tavLst>
                                    </p:anim>
                                    <p:anim calcmode="lin" valueType="num">
                                      <p:cBhvr>
                                        <p:cTn id="39" dur="500" fill="hold"/>
                                        <p:tgtEl>
                                          <p:spTgt spid="6156"/>
                                        </p:tgtEl>
                                        <p:attrNameLst>
                                          <p:attrName>ppt_h</p:attrName>
                                        </p:attrNameLst>
                                      </p:cBhvr>
                                      <p:tavLst>
                                        <p:tav tm="0">
                                          <p:val>
                                            <p:fltVal val="0"/>
                                          </p:val>
                                        </p:tav>
                                        <p:tav tm="100000">
                                          <p:val>
                                            <p:strVal val="#ppt_h"/>
                                          </p:val>
                                        </p:tav>
                                      </p:tavLst>
                                    </p:anim>
                                    <p:animEffect transition="in" filter="fade">
                                      <p:cBhvr>
                                        <p:cTn id="40" dur="500"/>
                                        <p:tgtEl>
                                          <p:spTgt spid="6156"/>
                                        </p:tgtEl>
                                      </p:cBhvr>
                                    </p:animEffect>
                                  </p:childTnLst>
                                </p:cTn>
                              </p:par>
                            </p:childTnLst>
                          </p:cTn>
                        </p:par>
                      </p:childTnLst>
                    </p:cTn>
                  </p:par>
                </p:childTnLst>
              </p:cTn>
              <p:nextCondLst>
                <p:cond evt="onClick" delay="0">
                  <p:tgtEl>
                    <p:spTgt spid="25"/>
                  </p:tgtEl>
                </p:cond>
              </p:nextCondLst>
            </p:seq>
          </p:childTnLst>
        </p:cTn>
      </p:par>
    </p:tnLst>
    <p:bldLst>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3BEB7E-BA3C-4707-B6A4-3E39FCF77BA7}"/>
              </a:ext>
            </a:extLst>
          </p:cNvPr>
          <p:cNvSpPr>
            <a:spLocks noGrp="1"/>
          </p:cNvSpPr>
          <p:nvPr>
            <p:ph type="title"/>
          </p:nvPr>
        </p:nvSpPr>
        <p:spPr>
          <a:xfrm>
            <a:off x="3983369" y="130917"/>
            <a:ext cx="4225262" cy="654032"/>
          </a:xfrm>
          <a:noFill/>
          <a:ln w="38100">
            <a:noFill/>
          </a:ln>
          <a:scene3d>
            <a:camera prst="orthographicFront"/>
            <a:lightRig rig="threePt" dir="t"/>
          </a:scene3d>
          <a:sp3d>
            <a:bevelT/>
          </a:sp3d>
        </p:spPr>
        <p:txBody>
          <a:bodyPr/>
          <a:lstStyle/>
          <a:p>
            <a:r>
              <a:rPr lang="en-IN" dirty="0"/>
              <a:t>MM INDEX</a:t>
            </a:r>
          </a:p>
        </p:txBody>
      </p:sp>
      <p:graphicFrame>
        <p:nvGraphicFramePr>
          <p:cNvPr id="5" name="Table 4">
            <a:extLst>
              <a:ext uri="{FF2B5EF4-FFF2-40B4-BE49-F238E27FC236}">
                <a16:creationId xmlns:a16="http://schemas.microsoft.com/office/drawing/2014/main" id="{2B75A256-CCA6-4A54-ACBD-BB3A8EC7305D}"/>
              </a:ext>
            </a:extLst>
          </p:cNvPr>
          <p:cNvGraphicFramePr>
            <a:graphicFrameLocks noGrp="1"/>
          </p:cNvGraphicFramePr>
          <p:nvPr>
            <p:extLst>
              <p:ext uri="{D42A27DB-BD31-4B8C-83A1-F6EECF244321}">
                <p14:modId xmlns:p14="http://schemas.microsoft.com/office/powerpoint/2010/main" val="1112277075"/>
              </p:ext>
            </p:extLst>
          </p:nvPr>
        </p:nvGraphicFramePr>
        <p:xfrm>
          <a:off x="1350304" y="1027059"/>
          <a:ext cx="9491391" cy="5196840"/>
        </p:xfrm>
        <a:graphic>
          <a:graphicData uri="http://schemas.openxmlformats.org/drawingml/2006/table">
            <a:tbl>
              <a:tblPr firstRow="1" bandRow="1">
                <a:tableStyleId>{5C22544A-7EE6-4342-B048-85BDC9FD1C3A}</a:tableStyleId>
              </a:tblPr>
              <a:tblGrid>
                <a:gridCol w="887047">
                  <a:extLst>
                    <a:ext uri="{9D8B030D-6E8A-4147-A177-3AD203B41FA5}">
                      <a16:colId xmlns:a16="http://schemas.microsoft.com/office/drawing/2014/main" val="20000"/>
                    </a:ext>
                  </a:extLst>
                </a:gridCol>
                <a:gridCol w="1849582">
                  <a:extLst>
                    <a:ext uri="{9D8B030D-6E8A-4147-A177-3AD203B41FA5}">
                      <a16:colId xmlns:a16="http://schemas.microsoft.com/office/drawing/2014/main" val="20001"/>
                    </a:ext>
                  </a:extLst>
                </a:gridCol>
                <a:gridCol w="675476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Football: </a:t>
                      </a:r>
                      <a:r>
                        <a:rPr lang="en-IN" sz="900" b="0" i="0" u="none" strike="noStrike" kern="1200" dirty="0">
                          <a:solidFill>
                            <a:schemeClr val="tx1"/>
                          </a:solidFill>
                          <a:latin typeface="+mn-lt"/>
                          <a:ea typeface="+mn-ea"/>
                          <a:cs typeface="+mn-cs"/>
                        </a:rPr>
                        <a:t>https://pixabay.com/vectors/soccer-ball-sport-game-team-34898/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Video games: </a:t>
                      </a:r>
                      <a:r>
                        <a:rPr lang="en-IN" sz="900" b="0" i="0" u="none" strike="noStrike" kern="1200" dirty="0">
                          <a:solidFill>
                            <a:schemeClr val="tx1"/>
                          </a:solidFill>
                          <a:latin typeface="+mn-lt"/>
                          <a:ea typeface="+mn-ea"/>
                          <a:cs typeface="+mn-cs"/>
                        </a:rPr>
                        <a:t>https://pixabay.com/vectors/video-game-controller-game-computer-147039/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Cow: </a:t>
                      </a:r>
                      <a:r>
                        <a:rPr lang="en-IN" sz="900" b="0" i="0" u="none" strike="noStrike" kern="1200" dirty="0">
                          <a:solidFill>
                            <a:schemeClr val="tx1"/>
                          </a:solidFill>
                          <a:latin typeface="+mn-lt"/>
                          <a:ea typeface="+mn-ea"/>
                          <a:cs typeface="+mn-cs"/>
                        </a:rPr>
                        <a:t>https://pixabay.com/vectors/cow-barn-farm-standing-animal-48435/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i="0" u="none" strike="noStrike" kern="120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Slide: </a:t>
                      </a:r>
                      <a:r>
                        <a:rPr lang="en-IN" sz="900" b="0" i="0" u="none" strike="noStrike" kern="1200" dirty="0">
                          <a:solidFill>
                            <a:schemeClr val="tx1"/>
                          </a:solidFill>
                          <a:latin typeface="+mn-lt"/>
                          <a:ea typeface="+mn-ea"/>
                          <a:cs typeface="+mn-cs"/>
                        </a:rPr>
                        <a:t>https://www.flickr.com/photos/44345361@N06/4472813704 By Vinoth </a:t>
                      </a:r>
                      <a:r>
                        <a:rPr lang="en-IN" sz="900" b="0" i="0" u="none" strike="noStrike" kern="1200" dirty="0" err="1">
                          <a:solidFill>
                            <a:schemeClr val="tx1"/>
                          </a:solidFill>
                          <a:latin typeface="+mn-lt"/>
                          <a:ea typeface="+mn-ea"/>
                          <a:cs typeface="+mn-cs"/>
                        </a:rPr>
                        <a:t>Chandar</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Bird: </a:t>
                      </a:r>
                      <a:r>
                        <a:rPr lang="en-IN" sz="900" b="0" i="0" u="none" strike="noStrike" kern="1200" dirty="0">
                          <a:solidFill>
                            <a:schemeClr val="tx1"/>
                          </a:solidFill>
                          <a:latin typeface="+mn-lt"/>
                          <a:ea typeface="+mn-ea"/>
                          <a:cs typeface="+mn-cs"/>
                          <a:hlinkClick r:id="rId2"/>
                        </a:rPr>
                        <a:t>https://pixabay.com/photos/kerala-india-manipulated-bird-4087736/</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i="0" u="none" strike="noStrike" kern="120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Table: </a:t>
                      </a:r>
                      <a:r>
                        <a:rPr lang="en-IN" sz="900" b="0" i="0" u="none" strike="noStrike" kern="1200" dirty="0">
                          <a:solidFill>
                            <a:schemeClr val="tx1"/>
                          </a:solidFill>
                          <a:latin typeface="+mn-lt"/>
                          <a:ea typeface="+mn-ea"/>
                          <a:cs typeface="+mn-cs"/>
                        </a:rPr>
                        <a:t>https://pixabay.com/photos/chairs-table-empty-interior-design-2181977/</a:t>
                      </a:r>
                    </a:p>
                    <a:p>
                      <a:endParaRPr lang="en-IN" sz="900" dirty="0"/>
                    </a:p>
                    <a:p>
                      <a:endParaRPr lang="en-IN" sz="900" dirty="0"/>
                    </a:p>
                    <a:p>
                      <a:endParaRPr lang="en-IN" sz="900" dirty="0"/>
                    </a:p>
                    <a:p>
                      <a:endParaRPr lang="en-IN" sz="900" dirty="0"/>
                    </a:p>
                  </a:txBody>
                  <a:tcPr/>
                </a:tc>
                <a:extLst>
                  <a:ext uri="{0D108BD9-81ED-4DB2-BD59-A6C34878D82A}">
                    <a16:rowId xmlns:a16="http://schemas.microsoft.com/office/drawing/2014/main" val="10003"/>
                  </a:ext>
                </a:extLst>
              </a:tr>
              <a:tr h="389313">
                <a:tc>
                  <a:txBody>
                    <a:bodyPr/>
                    <a:lstStyle/>
                    <a:p>
                      <a:pPr algn="ctr"/>
                      <a:r>
                        <a:rPr lang="en-IN" sz="900" dirty="0"/>
                        <a:t>5, 7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Boys: </a:t>
                      </a:r>
                      <a:r>
                        <a:rPr lang="en-IN" sz="900" b="0" i="0" u="none" strike="noStrike" kern="1200" dirty="0">
                          <a:solidFill>
                            <a:schemeClr val="tx1"/>
                          </a:solidFill>
                          <a:latin typeface="+mn-lt"/>
                          <a:ea typeface="+mn-ea"/>
                          <a:cs typeface="+mn-cs"/>
                        </a:rPr>
                        <a:t>https://pixabay.com/photos/brothers-kids-boys-happy-portrait-2735909/</a:t>
                      </a:r>
                      <a:endParaRPr lang="en-GB" sz="900" dirty="0"/>
                    </a:p>
                    <a:p>
                      <a:endParaRPr lang="en-IN" sz="900" dirty="0"/>
                    </a:p>
                    <a:p>
                      <a:endParaRPr lang="en-IN" sz="900" dirty="0"/>
                    </a:p>
                    <a:p>
                      <a:endParaRPr lang="en-IN" sz="900" dirty="0"/>
                    </a:p>
                    <a:p>
                      <a:endParaRPr lang="en-IN" sz="900" dirty="0"/>
                    </a:p>
                  </a:txBody>
                  <a:tcPr/>
                </a:tc>
                <a:extLst>
                  <a:ext uri="{0D108BD9-81ED-4DB2-BD59-A6C34878D82A}">
                    <a16:rowId xmlns:a16="http://schemas.microsoft.com/office/drawing/2014/main" val="10004"/>
                  </a:ext>
                </a:extLst>
              </a:tr>
              <a:tr h="389313">
                <a:tc>
                  <a:txBody>
                    <a:bodyPr/>
                    <a:lstStyle/>
                    <a:p>
                      <a:pPr algn="ctr"/>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Brown puppy: </a:t>
                      </a:r>
                      <a:r>
                        <a:rPr lang="en-IN" sz="900" b="0" i="0" u="none" strike="noStrike" kern="1200" dirty="0">
                          <a:solidFill>
                            <a:schemeClr val="tx1"/>
                          </a:solidFill>
                          <a:latin typeface="+mn-lt"/>
                          <a:ea typeface="+mn-ea"/>
                          <a:cs typeface="+mn-cs"/>
                        </a:rPr>
                        <a:t>https://pixabay.com/photos/pet-dog-puppy-sad-eyes-animal-1284307/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Play: </a:t>
                      </a:r>
                      <a:r>
                        <a:rPr lang="en-IN" sz="900" b="0" i="0" u="none" strike="noStrike" kern="1200" dirty="0">
                          <a:solidFill>
                            <a:schemeClr val="tx1"/>
                          </a:solidFill>
                          <a:latin typeface="+mn-lt"/>
                          <a:ea typeface="+mn-ea"/>
                          <a:cs typeface="+mn-cs"/>
                        </a:rPr>
                        <a:t>https://pixabay.com/photos/children-fun-playing-happy-254287/</a:t>
                      </a:r>
                    </a:p>
                    <a:p>
                      <a:endParaRPr lang="en-IN" sz="900" dirty="0"/>
                    </a:p>
                    <a:p>
                      <a:endParaRPr lang="en-IN" sz="900" dirty="0"/>
                    </a:p>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p>
                      <a:endParaRPr lang="en-IN" sz="900" dirty="0"/>
                    </a:p>
                    <a:p>
                      <a:endParaRPr lang="en-IN" sz="900" dirty="0"/>
                    </a:p>
                    <a:p>
                      <a:endParaRPr lang="en-IN" sz="900" dirty="0"/>
                    </a:p>
                    <a:p>
                      <a:endParaRPr lang="en-IN" sz="900" dirty="0"/>
                    </a:p>
                  </a:txBody>
                  <a:tcPr/>
                </a:tc>
                <a:extLst>
                  <a:ext uri="{0D108BD9-81ED-4DB2-BD59-A6C34878D82A}">
                    <a16:rowId xmlns:a16="http://schemas.microsoft.com/office/drawing/2014/main" val="10013"/>
                  </a:ext>
                </a:extLst>
              </a:tr>
            </a:tbl>
          </a:graphicData>
        </a:graphic>
      </p:graphicFrame>
      <p:pic>
        <p:nvPicPr>
          <p:cNvPr id="5122" name="Picture 2" descr="Pet, Dog, Puppy, Sad Eyes, Animal, Young Animal">
            <a:extLst>
              <a:ext uri="{FF2B5EF4-FFF2-40B4-BE49-F238E27FC236}">
                <a16:creationId xmlns:a16="http://schemas.microsoft.com/office/drawing/2014/main" id="{3B0B5AEB-0AE1-4029-9BC8-F33B68299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90" y="4772628"/>
            <a:ext cx="783678" cy="5093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rothers, Kids, Boys, Happy, Portrait, Two, Pair">
            <a:extLst>
              <a:ext uri="{FF2B5EF4-FFF2-40B4-BE49-F238E27FC236}">
                <a16:creationId xmlns:a16="http://schemas.microsoft.com/office/drawing/2014/main" id="{D292C74C-318B-45DF-B81C-E03EFE466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132" y="4012873"/>
            <a:ext cx="764087" cy="509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irs, Table, Empty, Interior Design, Minimalism">
            <a:extLst>
              <a:ext uri="{FF2B5EF4-FFF2-40B4-BE49-F238E27FC236}">
                <a16:creationId xmlns:a16="http://schemas.microsoft.com/office/drawing/2014/main" id="{CC8C6139-E90A-4C32-85AE-79C83B43B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130" y="3287989"/>
            <a:ext cx="764088" cy="509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rala, India, Manipulated, Bird, Nature, Animal">
            <a:extLst>
              <a:ext uri="{FF2B5EF4-FFF2-40B4-BE49-F238E27FC236}">
                <a16:creationId xmlns:a16="http://schemas.microsoft.com/office/drawing/2014/main" id="{0B0409DC-8BE8-447B-A2EC-95E6F476D3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737" y="2420330"/>
            <a:ext cx="425285" cy="6379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cer, Ball, Sport, Game, Team, Competition, Kick">
            <a:extLst>
              <a:ext uri="{FF2B5EF4-FFF2-40B4-BE49-F238E27FC236}">
                <a16:creationId xmlns:a16="http://schemas.microsoft.com/office/drawing/2014/main" id="{EEB3D655-6D99-410A-B94B-2920780A91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2409" y="1465714"/>
            <a:ext cx="478970" cy="5093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deo Game Controller, Game, Computer, Joystick, Fun">
            <a:extLst>
              <a:ext uri="{FF2B5EF4-FFF2-40B4-BE49-F238E27FC236}">
                <a16:creationId xmlns:a16="http://schemas.microsoft.com/office/drawing/2014/main" id="{E42341D9-57A9-4527-B916-4A3B334A8F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8130" y="1898194"/>
            <a:ext cx="612864" cy="4130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w, Barn, Farm, Standing, Animal, Mammal, Spots">
            <a:extLst>
              <a:ext uri="{FF2B5EF4-FFF2-40B4-BE49-F238E27FC236}">
                <a16:creationId xmlns:a16="http://schemas.microsoft.com/office/drawing/2014/main" id="{52B04ED3-1FCE-47F4-9728-582C3E853F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214" y="1467707"/>
            <a:ext cx="612864" cy="487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ildren, Fun, Playing, Happy, Hulukoppa, India, Indian">
            <a:extLst>
              <a:ext uri="{FF2B5EF4-FFF2-40B4-BE49-F238E27FC236}">
                <a16:creationId xmlns:a16="http://schemas.microsoft.com/office/drawing/2014/main" id="{2C94F5FA-D893-4050-83DA-81C18BC563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2330" y="4820958"/>
            <a:ext cx="614748" cy="4610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C0DAA83-9D2A-4426-8C42-09232256FC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131553" y="2484168"/>
            <a:ext cx="872653" cy="58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51238"/>
      </p:ext>
    </p:extLst>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Questions to assess Presentation Template (1)</Template>
  <TotalTime>0</TotalTime>
  <Words>1142</Words>
  <Application>Microsoft Office PowerPoint</Application>
  <PresentationFormat>Widescreen</PresentationFormat>
  <Paragraphs>165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Wingdings</vt:lpstr>
      <vt:lpstr>DD</vt:lpstr>
      <vt:lpstr>Choosing Right Pronouns</vt:lpstr>
      <vt:lpstr>Exercise 1</vt:lpstr>
      <vt:lpstr> Exercise 2 </vt:lpstr>
      <vt:lpstr> Exercise 3 </vt:lpstr>
      <vt:lpstr> Exercise 3</vt:lpstr>
      <vt:lpstr> Exercise 4 </vt:lpstr>
      <vt:lpstr> Exercise 4 </vt:lpstr>
      <vt:lpstr> Exercise 5 </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Right Pronouns</dc:title>
  <dc:creator>Sneha Prabhu</dc:creator>
  <cp:lastModifiedBy>Mahesh Mahadevan</cp:lastModifiedBy>
  <cp:revision>45</cp:revision>
  <dcterms:created xsi:type="dcterms:W3CDTF">2022-02-13T12:40:56Z</dcterms:created>
  <dcterms:modified xsi:type="dcterms:W3CDTF">2022-03-04T15:24:32Z</dcterms:modified>
</cp:coreProperties>
</file>