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9" r:id="rId3"/>
    <p:sldId id="260" r:id="rId4"/>
    <p:sldId id="261"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923" autoAdjust="0"/>
  </p:normalViewPr>
  <p:slideViewPr>
    <p:cSldViewPr>
      <p:cViewPr varScale="1">
        <p:scale>
          <a:sx n="48" d="100"/>
          <a:sy n="48" d="100"/>
        </p:scale>
        <p:origin x="1268" y="2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DF657F-02CC-4965-8C08-F347D6717137}" type="datetimeFigureOut">
              <a:rPr lang="en-US" smtClean="0"/>
              <a:pPr/>
              <a:t>12/7/2021</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69404-76F5-4205-AB8A-DE608B1B0BD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p>
          <a:p>
            <a:pPr marL="0" lvl="0" indent="0" algn="l" rtl="0">
              <a:spcBef>
                <a:spcPts val="0"/>
              </a:spcBef>
              <a:spcAft>
                <a:spcPts val="0"/>
              </a:spcAft>
              <a:buNone/>
            </a:pPr>
            <a:r>
              <a:rPr lang="en-US" sz="1200" b="0" i="0" u="none" strike="noStrike" dirty="0">
                <a:solidFill>
                  <a:schemeClr val="dk1"/>
                </a:solidFill>
                <a:latin typeface="Calibri"/>
                <a:ea typeface="Calibri"/>
                <a:cs typeface="Calibri"/>
                <a:sym typeface="Calibri"/>
              </a:rPr>
              <a:t>Thinking - https://www.freepik.com/free-vector/ethical-dilemma-illustration_10893549.htm#page=1&amp;query=thinking&amp;position=27</a:t>
            </a:r>
            <a:endParaRPr lang="en-US" dirty="0"/>
          </a:p>
          <a:p>
            <a:pPr marL="0" lvl="0" indent="0" algn="l" rtl="0">
              <a:spcBef>
                <a:spcPts val="0"/>
              </a:spcBef>
              <a:spcAft>
                <a:spcPts val="0"/>
              </a:spcAft>
              <a:buNone/>
            </a:pPr>
            <a:r>
              <a:rPr lang="en-US" sz="1200" b="0" i="0" u="none" strike="noStrike" dirty="0">
                <a:solidFill>
                  <a:schemeClr val="dk1"/>
                </a:solidFill>
                <a:latin typeface="Calibri"/>
                <a:ea typeface="Calibri"/>
                <a:cs typeface="Calibri"/>
                <a:sym typeface="Calibri"/>
              </a:rPr>
              <a:t>             Attribution Credit - </a:t>
            </a:r>
            <a:r>
              <a:rPr lang="en-US" sz="1200" b="0" i="0" u="none" strike="noStrike" dirty="0" err="1">
                <a:solidFill>
                  <a:schemeClr val="dk1"/>
                </a:solidFill>
                <a:latin typeface="Calibri"/>
                <a:ea typeface="Calibri"/>
                <a:cs typeface="Calibri"/>
                <a:sym typeface="Calibri"/>
              </a:rPr>
              <a:t>freepik</a:t>
            </a:r>
            <a:endParaRPr lang="en-US" sz="1200" b="0" i="0" u="none" strike="noStrike" dirty="0">
              <a:solidFill>
                <a:schemeClr val="dk1"/>
              </a:solidFill>
              <a:latin typeface="Calibri"/>
              <a:ea typeface="Calibri"/>
              <a:cs typeface="Calibri"/>
              <a:sym typeface="Calibri"/>
            </a:endParaRPr>
          </a:p>
          <a:p>
            <a:pPr rtl="0"/>
            <a:endParaRPr lang="en-IN" b="0"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0" lvl="0" indent="0" algn="l" rtl="0">
              <a:spcBef>
                <a:spcPts val="0"/>
              </a:spcBef>
              <a:spcAft>
                <a:spcPts val="0"/>
              </a:spcAft>
              <a:buNone/>
            </a:pPr>
            <a:r>
              <a:rPr lang="en-IN" sz="1200" b="0" i="0" u="none" strike="noStrike" dirty="0">
                <a:solidFill>
                  <a:schemeClr val="dk1"/>
                </a:solidFill>
                <a:latin typeface="Calibri"/>
                <a:ea typeface="Calibri"/>
                <a:cs typeface="Calibri"/>
                <a:sym typeface="Calibri"/>
              </a:rPr>
              <a:t>Balloons - https://www.freepik.com/free-vector/light-bulb-doodle-drawing-paper_4562002.htm#page=1&amp;query=%20thinking&amp;position=24</a:t>
            </a:r>
            <a:endParaRPr lang="en-IN" dirty="0"/>
          </a:p>
          <a:p>
            <a:pPr marL="0" lvl="0" indent="0" algn="l" rtl="0">
              <a:spcBef>
                <a:spcPts val="0"/>
              </a:spcBef>
              <a:spcAft>
                <a:spcPts val="0"/>
              </a:spcAft>
              <a:buNone/>
            </a:pPr>
            <a:r>
              <a:rPr lang="en-IN" sz="1200" b="0" i="0" u="none" strike="noStrike" dirty="0">
                <a:solidFill>
                  <a:schemeClr val="dk1"/>
                </a:solidFill>
                <a:latin typeface="Calibri"/>
                <a:ea typeface="Calibri"/>
                <a:cs typeface="Calibri"/>
                <a:sym typeface="Calibri"/>
              </a:rPr>
              <a:t>Attribution Credit – rawpixel.com</a:t>
            </a:r>
            <a:endParaRPr lang="en-IN"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0" lvl="0" indent="0" algn="l" rtl="0">
              <a:spcBef>
                <a:spcPts val="0"/>
              </a:spcBef>
              <a:spcAft>
                <a:spcPts val="0"/>
              </a:spcAft>
              <a:buNone/>
            </a:pPr>
            <a:r>
              <a:rPr lang="en-US" sz="1200" b="0" i="0" u="none" strike="noStrike" dirty="0">
                <a:solidFill>
                  <a:schemeClr val="dk1"/>
                </a:solidFill>
                <a:latin typeface="Calibri"/>
                <a:ea typeface="Calibri"/>
                <a:cs typeface="Calibri"/>
                <a:sym typeface="Calibri"/>
              </a:rPr>
              <a:t>Teacher - https://www.freepik.com/free-vector/cute-couple-cartoon-teachers_11791326.htm#page=1&amp;query=male%20teacher&amp;position=0</a:t>
            </a:r>
            <a:endParaRPr lang="en-US" dirty="0"/>
          </a:p>
          <a:p>
            <a:pPr marL="0" lvl="0" indent="0" algn="l" rtl="0">
              <a:spcBef>
                <a:spcPts val="0"/>
              </a:spcBef>
              <a:spcAft>
                <a:spcPts val="0"/>
              </a:spcAft>
              <a:buNone/>
            </a:pPr>
            <a:r>
              <a:rPr lang="en-US" sz="1200" b="0" i="0" u="none" strike="noStrike" dirty="0">
                <a:solidFill>
                  <a:schemeClr val="dk1"/>
                </a:solidFill>
                <a:latin typeface="Calibri"/>
                <a:ea typeface="Calibri"/>
                <a:cs typeface="Calibri"/>
                <a:sym typeface="Calibri"/>
              </a:rPr>
              <a:t>Attribution Credit – </a:t>
            </a:r>
            <a:r>
              <a:rPr lang="en-US" sz="1200" b="0" i="0" u="none" strike="noStrike" dirty="0" err="1">
                <a:solidFill>
                  <a:schemeClr val="dk1"/>
                </a:solidFill>
                <a:latin typeface="Calibri"/>
                <a:ea typeface="Calibri"/>
                <a:cs typeface="Calibri"/>
                <a:sym typeface="Calibri"/>
              </a:rPr>
              <a:t>lek_suwarin</a:t>
            </a:r>
            <a:endParaRPr lang="en-US" sz="1200" b="0" i="0" u="none" strike="noStrike" dirty="0">
              <a:solidFill>
                <a:schemeClr val="dk1"/>
              </a:solidFill>
              <a:latin typeface="Calibri"/>
              <a:ea typeface="Calibri"/>
              <a:cs typeface="Calibri"/>
              <a:sym typeface="Calibri"/>
            </a:endParaRPr>
          </a:p>
          <a:p>
            <a:pPr rtl="0"/>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3</a:t>
            </a:fld>
            <a:endParaRPr lang="en-IN"/>
          </a:p>
        </p:txBody>
      </p:sp>
    </p:spTree>
    <p:extLst>
      <p:ext uri="{BB962C8B-B14F-4D97-AF65-F5344CB8AC3E}">
        <p14:creationId xmlns:p14="http://schemas.microsoft.com/office/powerpoint/2010/main" val="2647832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0" lvl="0" indent="0" algn="l" rtl="0">
              <a:spcBef>
                <a:spcPts val="0"/>
              </a:spcBef>
              <a:spcAft>
                <a:spcPts val="0"/>
              </a:spcAft>
              <a:buNone/>
            </a:pPr>
            <a:r>
              <a:rPr lang="en-IN" sz="1200" b="0" i="0" u="none" strike="noStrike" dirty="0">
                <a:solidFill>
                  <a:schemeClr val="dk1"/>
                </a:solidFill>
                <a:latin typeface="Calibri"/>
                <a:ea typeface="Calibri"/>
                <a:cs typeface="Calibri"/>
                <a:sym typeface="Calibri"/>
              </a:rPr>
              <a:t>Lion - https://pixabay.com/vectors/lion-animal-mammal-standing-48160/</a:t>
            </a:r>
            <a:endParaRPr lang="en-IN" dirty="0"/>
          </a:p>
          <a:p>
            <a:pPr marL="0" lvl="0" indent="0" algn="l" rtl="0">
              <a:spcBef>
                <a:spcPts val="0"/>
              </a:spcBef>
              <a:spcAft>
                <a:spcPts val="0"/>
              </a:spcAft>
              <a:buNone/>
            </a:pPr>
            <a:r>
              <a:rPr lang="en-IN" sz="1200" b="0" i="0" u="none" strike="noStrike" dirty="0">
                <a:solidFill>
                  <a:schemeClr val="dk1"/>
                </a:solidFill>
                <a:latin typeface="Calibri"/>
                <a:ea typeface="Calibri"/>
                <a:cs typeface="Calibri"/>
                <a:sym typeface="Calibri"/>
              </a:rPr>
              <a:t>Tortoise - https://www.publicdomainpictures.net/en/view-image.php?image=73293&amp;picture=cartoon-tortoise-clipart</a:t>
            </a:r>
            <a:endParaRPr lang="en-IN" dirty="0"/>
          </a:p>
          <a:p>
            <a:pPr marL="0" lvl="0" indent="0" algn="l" rtl="0">
              <a:spcBef>
                <a:spcPts val="0"/>
              </a:spcBef>
              <a:spcAft>
                <a:spcPts val="0"/>
              </a:spcAft>
              <a:buNone/>
            </a:pPr>
            <a:r>
              <a:rPr lang="en-IN" sz="1200" b="0" i="0" u="none" strike="noStrike" dirty="0">
                <a:solidFill>
                  <a:schemeClr val="dk1"/>
                </a:solidFill>
                <a:latin typeface="Calibri"/>
                <a:ea typeface="Calibri"/>
                <a:cs typeface="Calibri"/>
                <a:sym typeface="Calibri"/>
              </a:rPr>
              <a:t>Rose - https://www.publicdomainpictures.net/en/view-image.php?image=375589&amp;picture=rose-painted-art-clipart</a:t>
            </a:r>
            <a:endParaRPr lang="en-IN" dirty="0"/>
          </a:p>
          <a:p>
            <a:pPr rtl="0"/>
            <a:r>
              <a:rPr lang="en-IN" b="0" dirty="0"/>
              <a:t>Grandma - https://pixabay.com/photos/elderly-woman-old-elderly-5919192/</a:t>
            </a:r>
          </a:p>
          <a:p>
            <a:pPr marL="0" lvl="0" indent="0" algn="l" rtl="0">
              <a:spcBef>
                <a:spcPts val="0"/>
              </a:spcBef>
              <a:spcAft>
                <a:spcPts val="0"/>
              </a:spcAft>
              <a:buNone/>
            </a:pPr>
            <a:r>
              <a:rPr lang="en-IN" sz="1200" b="0" i="0" u="none" strike="noStrike" dirty="0">
                <a:solidFill>
                  <a:schemeClr val="dk1"/>
                </a:solidFill>
                <a:latin typeface="Calibri"/>
                <a:ea typeface="Calibri"/>
                <a:cs typeface="Calibri"/>
                <a:sym typeface="Calibri"/>
              </a:rPr>
              <a:t>School - https://publicdomainvectors.org/en/free-clipart/School-building/84933.html</a:t>
            </a:r>
            <a:endParaRPr lang="en-IN"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4</a:t>
            </a:fld>
            <a:endParaRPr lang="en-IN"/>
          </a:p>
        </p:txBody>
      </p:sp>
    </p:spTree>
    <p:extLst>
      <p:ext uri="{BB962C8B-B14F-4D97-AF65-F5344CB8AC3E}">
        <p14:creationId xmlns:p14="http://schemas.microsoft.com/office/powerpoint/2010/main" val="3884783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0701" y="899649"/>
            <a:ext cx="10363200" cy="1752600"/>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900"/>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32B2550C-E334-410C-A8D5-BDCC3B12752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5" y="57149"/>
            <a:ext cx="902286" cy="957155"/>
          </a:xfrm>
          <a:prstGeom prst="rect">
            <a:avLst/>
          </a:prstGeom>
        </p:spPr>
      </p:pic>
      <p:pic>
        <p:nvPicPr>
          <p:cNvPr id="19" name="Picture 18" descr="Graphical user interface, application&#10;&#10;Description automatically generated">
            <a:extLst>
              <a:ext uri="{FF2B5EF4-FFF2-40B4-BE49-F238E27FC236}">
                <a16:creationId xmlns:a16="http://schemas.microsoft.com/office/drawing/2014/main" id="{B692E92C-8302-4BEF-A74B-2A7EADDBDD3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51B7FA20-1129-4EFF-895B-7ACDF3A101E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
        <p:nvSpPr>
          <p:cNvPr id="9" name="TextBox 8">
            <a:extLst>
              <a:ext uri="{FF2B5EF4-FFF2-40B4-BE49-F238E27FC236}">
                <a16:creationId xmlns:a16="http://schemas.microsoft.com/office/drawing/2014/main" id="{53C1298D-35CF-4F13-B213-DB27DF936D37}"/>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Graphical user interface, application&#10;&#10;Description automatically generated">
            <a:extLst>
              <a:ext uri="{FF2B5EF4-FFF2-40B4-BE49-F238E27FC236}">
                <a16:creationId xmlns:a16="http://schemas.microsoft.com/office/drawing/2014/main" id="{9D81579E-00DA-4798-BDD1-D15D5C767B5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57A42AAF-D943-43DC-BC30-BFB93833B1B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8328" y="85779"/>
            <a:ext cx="3415344"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Graphical user interface, application&#10;&#10;Description automatically generated">
            <a:extLst>
              <a:ext uri="{FF2B5EF4-FFF2-40B4-BE49-F238E27FC236}">
                <a16:creationId xmlns:a16="http://schemas.microsoft.com/office/drawing/2014/main" id="{4EB87868-EA43-4610-9B75-91ECD0733A4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1823326-A623-4232-9434-FB98ECDCE1E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9.pn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8" Type="http://schemas.openxmlformats.org/officeDocument/2006/relationships/hyperlink" Target="https://www.publicdomainpictures.net/en/view-image.php?image=375589&amp;picture=rose-painted-art-clipart" TargetMode="External"/><Relationship Id="rId13" Type="http://schemas.openxmlformats.org/officeDocument/2006/relationships/image" Target="../media/image14.jpg"/><Relationship Id="rId18" Type="http://schemas.openxmlformats.org/officeDocument/2006/relationships/image" Target="../media/image19.jpeg"/><Relationship Id="rId3" Type="http://schemas.openxmlformats.org/officeDocument/2006/relationships/hyperlink" Target="https://www.freepik.com/free-vector/ethical-dilemma-illustration_10893549.htm#page=1&amp;query=thinking&amp;position=27" TargetMode="External"/><Relationship Id="rId7" Type="http://schemas.openxmlformats.org/officeDocument/2006/relationships/hyperlink" Target="https://www.publicdomainpictures.net/en/view-image.php?image=73293&amp;picture=cartoon-tortoise-clipart" TargetMode="External"/><Relationship Id="rId12" Type="http://schemas.openxmlformats.org/officeDocument/2006/relationships/image" Target="../media/image13.jpg"/><Relationship Id="rId17" Type="http://schemas.openxmlformats.org/officeDocument/2006/relationships/image" Target="../media/image18.jpg"/><Relationship Id="rId2" Type="http://schemas.openxmlformats.org/officeDocument/2006/relationships/notesSlide" Target="../notesSlides/notesSlide5.xml"/><Relationship Id="rId16" Type="http://schemas.openxmlformats.org/officeDocument/2006/relationships/image" Target="../media/image17.png"/><Relationship Id="rId1" Type="http://schemas.openxmlformats.org/officeDocument/2006/relationships/slideLayout" Target="../slideLayouts/slideLayout3.xml"/><Relationship Id="rId6" Type="http://schemas.openxmlformats.org/officeDocument/2006/relationships/hyperlink" Target="https://pixabay.com/vectors/lion-animal-mammal-standing-48160/" TargetMode="External"/><Relationship Id="rId11" Type="http://schemas.openxmlformats.org/officeDocument/2006/relationships/image" Target="../media/image12.jpg"/><Relationship Id="rId5" Type="http://schemas.openxmlformats.org/officeDocument/2006/relationships/hyperlink" Target="https://www.freepik.com/free-vector/cute-couple-cartoon-teachers_11791326.htm#page=1&amp;query=male%20teacher&amp;position=0" TargetMode="External"/><Relationship Id="rId15" Type="http://schemas.openxmlformats.org/officeDocument/2006/relationships/image" Target="../media/image16.jpg"/><Relationship Id="rId10" Type="http://schemas.openxmlformats.org/officeDocument/2006/relationships/hyperlink" Target="https://publicdomainvectors.org/en/free-clipart/School-building/84933.html" TargetMode="External"/><Relationship Id="rId4" Type="http://schemas.openxmlformats.org/officeDocument/2006/relationships/hyperlink" Target="https://www.freepik.com/free-vector/light-bulb-doodle-drawing-paper_4562002.htm#page=1&amp;query=%20thinking&amp;position=24" TargetMode="External"/><Relationship Id="rId9" Type="http://schemas.openxmlformats.org/officeDocument/2006/relationships/hyperlink" Target="https://pixabay.com/photos/elderly-woman-old-elderly-5919192/" TargetMode="External"/><Relationship Id="rId1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oogle Shape;43;p1" descr="Ethical dilemma illustration Free Vector">
            <a:extLst>
              <a:ext uri="{FF2B5EF4-FFF2-40B4-BE49-F238E27FC236}">
                <a16:creationId xmlns:a16="http://schemas.microsoft.com/office/drawing/2014/main" id="{0F1105F7-B8FF-45D2-BD92-F81559C119C1}"/>
              </a:ext>
            </a:extLst>
          </p:cNvPr>
          <p:cNvPicPr preferRelativeResize="0"/>
          <p:nvPr/>
        </p:nvPicPr>
        <p:blipFill rotWithShape="1">
          <a:blip r:embed="rId3">
            <a:alphaModFix/>
          </a:blip>
          <a:srcRect/>
          <a:stretch/>
        </p:blipFill>
        <p:spPr>
          <a:xfrm>
            <a:off x="4493660" y="2180175"/>
            <a:ext cx="3274719" cy="2977017"/>
          </a:xfrm>
          <a:prstGeom prst="rect">
            <a:avLst/>
          </a:prstGeom>
          <a:noFill/>
          <a:ln>
            <a:noFill/>
          </a:ln>
        </p:spPr>
      </p:pic>
      <p:sp>
        <p:nvSpPr>
          <p:cNvPr id="9" name="Google Shape;44;p1">
            <a:extLst>
              <a:ext uri="{FF2B5EF4-FFF2-40B4-BE49-F238E27FC236}">
                <a16:creationId xmlns:a16="http://schemas.microsoft.com/office/drawing/2014/main" id="{948FDD4E-681F-4E9B-A5FB-915158716570}"/>
              </a:ext>
            </a:extLst>
          </p:cNvPr>
          <p:cNvSpPr/>
          <p:nvPr/>
        </p:nvSpPr>
        <p:spPr>
          <a:xfrm>
            <a:off x="0" y="1229833"/>
            <a:ext cx="12192000" cy="844267"/>
          </a:xfrm>
          <a:prstGeom prst="rect">
            <a:avLst/>
          </a:prstGeom>
          <a:gradFill>
            <a:gsLst>
              <a:gs pos="0">
                <a:srgbClr val="9BE9FF"/>
              </a:gs>
              <a:gs pos="35000">
                <a:srgbClr val="B8F1FF"/>
              </a:gs>
              <a:gs pos="100000">
                <a:srgbClr val="E2FBFF"/>
              </a:gs>
            </a:gsLst>
            <a:lin ang="16200000" scaled="0"/>
          </a:gradFill>
          <a:ln w="9525" cap="flat" cmpd="sng">
            <a:solidFill>
              <a:srgbClr val="45A9C4"/>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IN" sz="5400" b="1">
                <a:solidFill>
                  <a:schemeClr val="dk1"/>
                </a:solidFill>
                <a:latin typeface="Calibri"/>
                <a:ea typeface="Calibri"/>
                <a:cs typeface="Calibri"/>
                <a:sym typeface="Calibri"/>
              </a:rPr>
              <a:t>Assessment Time on</a:t>
            </a:r>
            <a:r>
              <a:rPr lang="en-IN" sz="5400" b="1" i="0" u="none" strike="noStrike" cap="none">
                <a:solidFill>
                  <a:schemeClr val="dk1"/>
                </a:solidFill>
                <a:latin typeface="Calibri"/>
                <a:ea typeface="Calibri"/>
                <a:cs typeface="Calibri"/>
                <a:sym typeface="Calibri"/>
              </a:rPr>
              <a:t> </a:t>
            </a:r>
            <a:r>
              <a:rPr lang="en-IN" sz="5400" b="1" i="0" u="none" strike="noStrike" cap="none" dirty="0">
                <a:solidFill>
                  <a:schemeClr val="dk1"/>
                </a:solidFill>
                <a:latin typeface="Calibri"/>
                <a:ea typeface="Calibri"/>
                <a:cs typeface="Calibri"/>
                <a:sym typeface="Calibri"/>
              </a:rPr>
              <a:t>Adjectives</a:t>
            </a:r>
            <a:endParaRPr sz="5400" b="1" i="0" u="none" strike="noStrike" cap="none" dirty="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Google Shape;50;p2">
            <a:extLst>
              <a:ext uri="{FF2B5EF4-FFF2-40B4-BE49-F238E27FC236}">
                <a16:creationId xmlns:a16="http://schemas.microsoft.com/office/drawing/2014/main" id="{27987936-72DA-448B-A830-FA4888C9BBF7}"/>
              </a:ext>
            </a:extLst>
          </p:cNvPr>
          <p:cNvSpPr txBox="1"/>
          <p:nvPr/>
        </p:nvSpPr>
        <p:spPr>
          <a:xfrm>
            <a:off x="4702580" y="118373"/>
            <a:ext cx="2857520" cy="646331"/>
          </a:xfrm>
          <a:prstGeom prst="rect">
            <a:avLst/>
          </a:prstGeom>
          <a:gradFill>
            <a:gsLst>
              <a:gs pos="0">
                <a:srgbClr val="9BE9FF"/>
              </a:gs>
              <a:gs pos="35000">
                <a:srgbClr val="B8F1FF"/>
              </a:gs>
              <a:gs pos="100000">
                <a:srgbClr val="E2FBFF"/>
              </a:gs>
            </a:gsLst>
            <a:lin ang="16200000" scaled="0"/>
          </a:gradFill>
          <a:ln w="9525" cap="flat" cmpd="sng">
            <a:solidFill>
              <a:srgbClr val="45A9C4"/>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ctr" rtl="0">
              <a:spcBef>
                <a:spcPts val="0"/>
              </a:spcBef>
              <a:spcAft>
                <a:spcPts val="0"/>
              </a:spcAft>
              <a:buNone/>
            </a:pPr>
            <a:r>
              <a:rPr lang="en-IN" sz="3600" b="1" i="0" u="sng" strike="noStrike" cap="none" dirty="0">
                <a:solidFill>
                  <a:schemeClr val="dk1"/>
                </a:solidFill>
                <a:latin typeface="Calibri"/>
                <a:ea typeface="Calibri"/>
                <a:cs typeface="Calibri"/>
                <a:sym typeface="Calibri"/>
              </a:rPr>
              <a:t>Exercise 1</a:t>
            </a:r>
            <a:endParaRPr sz="3600" b="1" u="sng" dirty="0">
              <a:solidFill>
                <a:schemeClr val="dk1"/>
              </a:solidFill>
              <a:latin typeface="Calibri"/>
              <a:ea typeface="Calibri"/>
              <a:cs typeface="Calibri"/>
              <a:sym typeface="Calibri"/>
            </a:endParaRPr>
          </a:p>
        </p:txBody>
      </p:sp>
      <p:sp>
        <p:nvSpPr>
          <p:cNvPr id="20" name="Google Shape;51;p2">
            <a:extLst>
              <a:ext uri="{FF2B5EF4-FFF2-40B4-BE49-F238E27FC236}">
                <a16:creationId xmlns:a16="http://schemas.microsoft.com/office/drawing/2014/main" id="{5C320AFE-4EAD-4929-AF14-A46B7B6FB314}"/>
              </a:ext>
            </a:extLst>
          </p:cNvPr>
          <p:cNvSpPr/>
          <p:nvPr/>
        </p:nvSpPr>
        <p:spPr>
          <a:xfrm>
            <a:off x="1703512" y="882216"/>
            <a:ext cx="8786874" cy="523220"/>
          </a:xfrm>
          <a:prstGeom prst="rect">
            <a:avLst/>
          </a:prstGeom>
          <a:gradFill>
            <a:gsLst>
              <a:gs pos="0">
                <a:srgbClr val="FFBB82"/>
              </a:gs>
              <a:gs pos="35000">
                <a:srgbClr val="FFCFA8"/>
              </a:gs>
              <a:gs pos="100000">
                <a:srgbClr val="FFEBD9"/>
              </a:gs>
            </a:gsLst>
            <a:lin ang="16200000" scaled="0"/>
          </a:gradFill>
          <a:ln w="9525" cap="flat" cmpd="sng">
            <a:solidFill>
              <a:srgbClr val="F5913F"/>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ctr" rtl="0">
              <a:spcBef>
                <a:spcPts val="0"/>
              </a:spcBef>
              <a:spcAft>
                <a:spcPts val="0"/>
              </a:spcAft>
              <a:buNone/>
            </a:pPr>
            <a:r>
              <a:rPr lang="en-IN" sz="2800" i="1" dirty="0">
                <a:solidFill>
                  <a:schemeClr val="dk1"/>
                </a:solidFill>
                <a:latin typeface="Calibri"/>
                <a:ea typeface="Calibri"/>
                <a:cs typeface="Calibri"/>
                <a:sym typeface="Calibri"/>
              </a:rPr>
              <a:t>  Circle the adjectives and underline the noun it describes.</a:t>
            </a:r>
            <a:endParaRPr sz="2800" i="1" dirty="0">
              <a:solidFill>
                <a:schemeClr val="dk1"/>
              </a:solidFill>
              <a:latin typeface="Calibri"/>
              <a:ea typeface="Calibri"/>
              <a:cs typeface="Calibri"/>
              <a:sym typeface="Calibri"/>
            </a:endParaRPr>
          </a:p>
        </p:txBody>
      </p:sp>
      <p:sp>
        <p:nvSpPr>
          <p:cNvPr id="21" name="Google Shape;52;p2">
            <a:extLst>
              <a:ext uri="{FF2B5EF4-FFF2-40B4-BE49-F238E27FC236}">
                <a16:creationId xmlns:a16="http://schemas.microsoft.com/office/drawing/2014/main" id="{B51A5B0A-326F-4846-AC71-3109F2C131EE}"/>
              </a:ext>
            </a:extLst>
          </p:cNvPr>
          <p:cNvSpPr/>
          <p:nvPr/>
        </p:nvSpPr>
        <p:spPr>
          <a:xfrm>
            <a:off x="2039440" y="2106352"/>
            <a:ext cx="6429420" cy="2616101"/>
          </a:xfrm>
          <a:prstGeom prst="rect">
            <a:avLst/>
          </a:prstGeom>
          <a:noFill/>
          <a:ln>
            <a:noFill/>
          </a:ln>
        </p:spPr>
        <p:txBody>
          <a:bodyPr spcFirstLastPara="1" wrap="square" lIns="91425" tIns="45700" rIns="91425" bIns="45700" anchor="t" anchorCtr="0">
            <a:spAutoFit/>
          </a:bodyPr>
          <a:lstStyle/>
          <a:p>
            <a:pPr marL="346075" marR="0" lvl="0" indent="-346075" algn="l" rtl="0">
              <a:spcBef>
                <a:spcPts val="0"/>
              </a:spcBef>
              <a:spcAft>
                <a:spcPts val="0"/>
              </a:spcAft>
              <a:buClr>
                <a:schemeClr val="dk1"/>
              </a:buClr>
              <a:buSzPts val="2800"/>
              <a:buFont typeface="Calibri"/>
              <a:buAutoNum type="arabicPeriod"/>
            </a:pPr>
            <a:r>
              <a:rPr lang="en-IN" sz="2800" dirty="0">
                <a:solidFill>
                  <a:schemeClr val="dk1"/>
                </a:solidFill>
                <a:latin typeface="Calibri"/>
                <a:ea typeface="Calibri"/>
                <a:cs typeface="Calibri"/>
                <a:sym typeface="Calibri"/>
              </a:rPr>
              <a:t>He is an honest man. </a:t>
            </a:r>
            <a:endParaRPr dirty="0"/>
          </a:p>
          <a:p>
            <a:pPr marL="346075" marR="0" lvl="0" indent="-346075" algn="l" rtl="0">
              <a:spcBef>
                <a:spcPts val="4800"/>
              </a:spcBef>
              <a:spcAft>
                <a:spcPts val="0"/>
              </a:spcAft>
              <a:buClr>
                <a:schemeClr val="dk1"/>
              </a:buClr>
              <a:buSzPts val="2800"/>
              <a:buFont typeface="Calibri"/>
              <a:buAutoNum type="arabicPeriod"/>
            </a:pPr>
            <a:r>
              <a:rPr lang="en-IN" sz="2800" dirty="0">
                <a:solidFill>
                  <a:schemeClr val="dk1"/>
                </a:solidFill>
                <a:latin typeface="Calibri"/>
                <a:ea typeface="Calibri"/>
                <a:cs typeface="Calibri"/>
                <a:sym typeface="Calibri"/>
              </a:rPr>
              <a:t>The big dog sat down on the carpet.</a:t>
            </a:r>
            <a:endParaRPr sz="2800" dirty="0">
              <a:solidFill>
                <a:schemeClr val="dk1"/>
              </a:solidFill>
              <a:latin typeface="Calibri"/>
              <a:ea typeface="Calibri"/>
              <a:cs typeface="Calibri"/>
              <a:sym typeface="Calibri"/>
            </a:endParaRPr>
          </a:p>
          <a:p>
            <a:pPr marL="346075" marR="0" lvl="0" indent="-346075" algn="l" rtl="0">
              <a:spcBef>
                <a:spcPts val="4800"/>
              </a:spcBef>
              <a:spcAft>
                <a:spcPts val="0"/>
              </a:spcAft>
              <a:buClr>
                <a:schemeClr val="dk1"/>
              </a:buClr>
              <a:buSzPts val="2800"/>
              <a:buFont typeface="Calibri"/>
              <a:buAutoNum type="arabicPeriod"/>
            </a:pPr>
            <a:r>
              <a:rPr lang="en-IN" sz="2800" dirty="0">
                <a:solidFill>
                  <a:schemeClr val="dk1"/>
                </a:solidFill>
                <a:latin typeface="Calibri"/>
                <a:ea typeface="Calibri"/>
                <a:cs typeface="Calibri"/>
                <a:sym typeface="Calibri"/>
              </a:rPr>
              <a:t>I bought a new dress for my birthday.</a:t>
            </a:r>
            <a:endParaRPr sz="2800" dirty="0">
              <a:solidFill>
                <a:schemeClr val="dk1"/>
              </a:solidFill>
              <a:latin typeface="Calibri"/>
              <a:ea typeface="Calibri"/>
              <a:cs typeface="Calibri"/>
              <a:sym typeface="Calibri"/>
            </a:endParaRPr>
          </a:p>
        </p:txBody>
      </p:sp>
      <p:sp>
        <p:nvSpPr>
          <p:cNvPr id="22" name="Google Shape;53;p2">
            <a:extLst>
              <a:ext uri="{FF2B5EF4-FFF2-40B4-BE49-F238E27FC236}">
                <a16:creationId xmlns:a16="http://schemas.microsoft.com/office/drawing/2014/main" id="{B7C44E50-22F8-4F18-BE91-32CB7DD54B28}"/>
              </a:ext>
            </a:extLst>
          </p:cNvPr>
          <p:cNvSpPr/>
          <p:nvPr/>
        </p:nvSpPr>
        <p:spPr>
          <a:xfrm>
            <a:off x="3662025" y="2106352"/>
            <a:ext cx="1071571" cy="571504"/>
          </a:xfrm>
          <a:prstGeom prst="ellipse">
            <a:avLst/>
          </a:prstGeom>
          <a:solidFill>
            <a:schemeClr val="accent1">
              <a:alpha val="0"/>
            </a:schemeClr>
          </a:solidFill>
          <a:ln w="381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23" name="Google Shape;54;p2">
            <a:extLst>
              <a:ext uri="{FF2B5EF4-FFF2-40B4-BE49-F238E27FC236}">
                <a16:creationId xmlns:a16="http://schemas.microsoft.com/office/drawing/2014/main" id="{5955044A-0D17-4632-B1AE-23A90AE54BE5}"/>
              </a:ext>
            </a:extLst>
          </p:cNvPr>
          <p:cNvCxnSpPr/>
          <p:nvPr/>
        </p:nvCxnSpPr>
        <p:spPr>
          <a:xfrm>
            <a:off x="4793238" y="2561484"/>
            <a:ext cx="649436" cy="1588"/>
          </a:xfrm>
          <a:prstGeom prst="straightConnector1">
            <a:avLst/>
          </a:prstGeom>
          <a:noFill/>
          <a:ln w="38100" cap="flat" cmpd="sng">
            <a:solidFill>
              <a:srgbClr val="FF0000"/>
            </a:solidFill>
            <a:prstDash val="solid"/>
            <a:round/>
            <a:headEnd type="none" w="sm" len="sm"/>
            <a:tailEnd type="none" w="sm" len="sm"/>
          </a:ln>
        </p:spPr>
      </p:cxnSp>
      <p:pic>
        <p:nvPicPr>
          <p:cNvPr id="24" name="Google Shape;55;p2" descr="Light bulb doodle drawing in a paper Free Vector">
            <a:extLst>
              <a:ext uri="{FF2B5EF4-FFF2-40B4-BE49-F238E27FC236}">
                <a16:creationId xmlns:a16="http://schemas.microsoft.com/office/drawing/2014/main" id="{B5799936-B5A4-42D8-92C6-CACFEF357F18}"/>
              </a:ext>
            </a:extLst>
          </p:cNvPr>
          <p:cNvPicPr preferRelativeResize="0"/>
          <p:nvPr/>
        </p:nvPicPr>
        <p:blipFill rotWithShape="1">
          <a:blip r:embed="rId3">
            <a:alphaModFix/>
          </a:blip>
          <a:srcRect/>
          <a:stretch/>
        </p:blipFill>
        <p:spPr>
          <a:xfrm>
            <a:off x="8184232" y="2780928"/>
            <a:ext cx="3500462" cy="2331777"/>
          </a:xfrm>
          <a:prstGeom prst="rect">
            <a:avLst/>
          </a:prstGeom>
          <a:noFill/>
          <a:ln>
            <a:noFill/>
          </a:ln>
        </p:spPr>
      </p:pic>
      <p:sp>
        <p:nvSpPr>
          <p:cNvPr id="25" name="Google Shape;56;p2">
            <a:extLst>
              <a:ext uri="{FF2B5EF4-FFF2-40B4-BE49-F238E27FC236}">
                <a16:creationId xmlns:a16="http://schemas.microsoft.com/office/drawing/2014/main" id="{D1E8C973-67B4-4152-A13F-96C363ADB2D1}"/>
              </a:ext>
            </a:extLst>
          </p:cNvPr>
          <p:cNvSpPr/>
          <p:nvPr/>
        </p:nvSpPr>
        <p:spPr>
          <a:xfrm>
            <a:off x="3022471" y="3187760"/>
            <a:ext cx="584493" cy="472317"/>
          </a:xfrm>
          <a:prstGeom prst="ellipse">
            <a:avLst/>
          </a:prstGeom>
          <a:solidFill>
            <a:schemeClr val="accent1">
              <a:alpha val="0"/>
            </a:schemeClr>
          </a:solidFill>
          <a:ln w="381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 name="Google Shape;57;p2">
            <a:extLst>
              <a:ext uri="{FF2B5EF4-FFF2-40B4-BE49-F238E27FC236}">
                <a16:creationId xmlns:a16="http://schemas.microsoft.com/office/drawing/2014/main" id="{12CC472E-173C-4AEE-895D-DD01E7A163FF}"/>
              </a:ext>
            </a:extLst>
          </p:cNvPr>
          <p:cNvSpPr/>
          <p:nvPr/>
        </p:nvSpPr>
        <p:spPr>
          <a:xfrm>
            <a:off x="3961696" y="4240900"/>
            <a:ext cx="714380" cy="472317"/>
          </a:xfrm>
          <a:prstGeom prst="ellipse">
            <a:avLst/>
          </a:prstGeom>
          <a:solidFill>
            <a:schemeClr val="accent1">
              <a:alpha val="0"/>
            </a:schemeClr>
          </a:solidFill>
          <a:ln w="381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27" name="Google Shape;58;p2">
            <a:extLst>
              <a:ext uri="{FF2B5EF4-FFF2-40B4-BE49-F238E27FC236}">
                <a16:creationId xmlns:a16="http://schemas.microsoft.com/office/drawing/2014/main" id="{1050DADE-EF78-47DA-8F4F-386C83457168}"/>
              </a:ext>
            </a:extLst>
          </p:cNvPr>
          <p:cNvCxnSpPr/>
          <p:nvPr/>
        </p:nvCxnSpPr>
        <p:spPr>
          <a:xfrm>
            <a:off x="3675944" y="3606550"/>
            <a:ext cx="500066" cy="1588"/>
          </a:xfrm>
          <a:prstGeom prst="straightConnector1">
            <a:avLst/>
          </a:prstGeom>
          <a:noFill/>
          <a:ln w="38100" cap="flat" cmpd="sng">
            <a:solidFill>
              <a:srgbClr val="FF0000"/>
            </a:solidFill>
            <a:prstDash val="solid"/>
            <a:round/>
            <a:headEnd type="none" w="sm" len="sm"/>
            <a:tailEnd type="none" w="sm" len="sm"/>
          </a:ln>
        </p:spPr>
      </p:cxnSp>
      <p:cxnSp>
        <p:nvCxnSpPr>
          <p:cNvPr id="28" name="Google Shape;59;p2">
            <a:extLst>
              <a:ext uri="{FF2B5EF4-FFF2-40B4-BE49-F238E27FC236}">
                <a16:creationId xmlns:a16="http://schemas.microsoft.com/office/drawing/2014/main" id="{BB2B205A-77C5-42C9-9DE8-1B921699DF72}"/>
              </a:ext>
            </a:extLst>
          </p:cNvPr>
          <p:cNvCxnSpPr/>
          <p:nvPr/>
        </p:nvCxnSpPr>
        <p:spPr>
          <a:xfrm>
            <a:off x="4738299" y="4633186"/>
            <a:ext cx="714380" cy="1588"/>
          </a:xfrm>
          <a:prstGeom prst="straightConnector1">
            <a:avLst/>
          </a:prstGeom>
          <a:noFill/>
          <a:ln w="38100" cap="flat" cmpd="sng">
            <a:solidFill>
              <a:srgbClr val="FF0000"/>
            </a:solidFill>
            <a:prstDash val="solid"/>
            <a:round/>
            <a:headEnd type="none" w="sm" len="sm"/>
            <a:tailEnd type="none" w="sm" len="sm"/>
          </a:ln>
        </p:spPr>
      </p:cxnSp>
      <p:sp>
        <p:nvSpPr>
          <p:cNvPr id="29" name="Google Shape;60;p2">
            <a:extLst>
              <a:ext uri="{FF2B5EF4-FFF2-40B4-BE49-F238E27FC236}">
                <a16:creationId xmlns:a16="http://schemas.microsoft.com/office/drawing/2014/main" id="{BF936C97-58ED-4F79-9805-15298D47412B}"/>
              </a:ext>
            </a:extLst>
          </p:cNvPr>
          <p:cNvSpPr txBox="1"/>
          <p:nvPr/>
        </p:nvSpPr>
        <p:spPr>
          <a:xfrm>
            <a:off x="3570686" y="1511478"/>
            <a:ext cx="5072098" cy="461665"/>
          </a:xfrm>
          <a:prstGeom prst="rect">
            <a:avLst/>
          </a:prstGeom>
          <a:gradFill>
            <a:gsLst>
              <a:gs pos="0">
                <a:srgbClr val="FFBB82"/>
              </a:gs>
              <a:gs pos="35000">
                <a:srgbClr val="FFCFA8"/>
              </a:gs>
              <a:gs pos="100000">
                <a:srgbClr val="FFEBD9"/>
              </a:gs>
            </a:gsLst>
            <a:lin ang="16200000" scaled="0"/>
          </a:gradFill>
          <a:ln w="9525" cap="flat" cmpd="sng">
            <a:solidFill>
              <a:srgbClr val="F5913F"/>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IN" sz="2400" dirty="0">
                <a:solidFill>
                  <a:schemeClr val="dk1"/>
                </a:solidFill>
                <a:latin typeface="Calibri"/>
                <a:ea typeface="Calibri"/>
                <a:cs typeface="Calibri"/>
                <a:sym typeface="Calibri"/>
              </a:rPr>
              <a:t>Example - He was wearing a red shirt.</a:t>
            </a:r>
            <a:endParaRPr sz="2400" dirty="0">
              <a:solidFill>
                <a:schemeClr val="dk1"/>
              </a:solidFill>
              <a:latin typeface="Calibri"/>
              <a:ea typeface="Calibri"/>
              <a:cs typeface="Calibri"/>
              <a:sym typeface="Calibri"/>
            </a:endParaRPr>
          </a:p>
        </p:txBody>
      </p:sp>
      <p:sp>
        <p:nvSpPr>
          <p:cNvPr id="30" name="Google Shape;61;p2">
            <a:extLst>
              <a:ext uri="{FF2B5EF4-FFF2-40B4-BE49-F238E27FC236}">
                <a16:creationId xmlns:a16="http://schemas.microsoft.com/office/drawing/2014/main" id="{48685873-6A49-4B58-8430-FDCDD0A6B295}"/>
              </a:ext>
            </a:extLst>
          </p:cNvPr>
          <p:cNvSpPr/>
          <p:nvPr/>
        </p:nvSpPr>
        <p:spPr>
          <a:xfrm>
            <a:off x="7117583" y="1574867"/>
            <a:ext cx="550073" cy="354859"/>
          </a:xfrm>
          <a:prstGeom prst="ellipse">
            <a:avLst/>
          </a:prstGeom>
          <a:solidFill>
            <a:schemeClr val="accent1">
              <a:alpha val="0"/>
            </a:schemeClr>
          </a:solidFill>
          <a:ln w="381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0000"/>
              </a:solidFill>
              <a:latin typeface="Calibri"/>
              <a:ea typeface="Calibri"/>
              <a:cs typeface="Calibri"/>
              <a:sym typeface="Calibri"/>
            </a:endParaRPr>
          </a:p>
        </p:txBody>
      </p:sp>
      <p:cxnSp>
        <p:nvCxnSpPr>
          <p:cNvPr id="31" name="Google Shape;62;p2">
            <a:extLst>
              <a:ext uri="{FF2B5EF4-FFF2-40B4-BE49-F238E27FC236}">
                <a16:creationId xmlns:a16="http://schemas.microsoft.com/office/drawing/2014/main" id="{51D33F0B-26C8-4946-AC28-6ADBEC204CFF}"/>
              </a:ext>
            </a:extLst>
          </p:cNvPr>
          <p:cNvCxnSpPr/>
          <p:nvPr/>
        </p:nvCxnSpPr>
        <p:spPr>
          <a:xfrm>
            <a:off x="7678462" y="1926854"/>
            <a:ext cx="519549" cy="1588"/>
          </a:xfrm>
          <a:prstGeom prst="straightConnector1">
            <a:avLst/>
          </a:prstGeom>
          <a:noFill/>
          <a:ln w="38100" cap="flat" cmpd="sng">
            <a:solidFill>
              <a:srgbClr val="FF0000"/>
            </a:solidFill>
            <a:prstDash val="solid"/>
            <a:round/>
            <a:headEnd type="none" w="sm" len="sm"/>
            <a:tailEnd type="none" w="sm" len="sm"/>
          </a:ln>
        </p:spPr>
      </p:cxnSp>
      <p:sp>
        <p:nvSpPr>
          <p:cNvPr id="32" name="Google Shape;71;p3">
            <a:extLst>
              <a:ext uri="{FF2B5EF4-FFF2-40B4-BE49-F238E27FC236}">
                <a16:creationId xmlns:a16="http://schemas.microsoft.com/office/drawing/2014/main" id="{E58B12B9-F48B-444C-B097-A86A85FF9C6B}"/>
              </a:ext>
            </a:extLst>
          </p:cNvPr>
          <p:cNvSpPr/>
          <p:nvPr/>
        </p:nvSpPr>
        <p:spPr>
          <a:xfrm>
            <a:off x="2039440" y="5052362"/>
            <a:ext cx="6000776" cy="1569660"/>
          </a:xfrm>
          <a:prstGeom prst="rect">
            <a:avLst/>
          </a:prstGeom>
          <a:noFill/>
          <a:ln>
            <a:noFill/>
          </a:ln>
        </p:spPr>
        <p:txBody>
          <a:bodyPr spcFirstLastPara="1" wrap="square" lIns="91425" tIns="45700" rIns="91425" bIns="45700" anchor="t" anchorCtr="0">
            <a:spAutoFit/>
          </a:bodyPr>
          <a:lstStyle/>
          <a:p>
            <a:pPr marL="344488" marR="0" lvl="0" indent="-344488" algn="l" rtl="0">
              <a:spcBef>
                <a:spcPts val="0"/>
              </a:spcBef>
              <a:spcAft>
                <a:spcPts val="0"/>
              </a:spcAft>
              <a:buFont typeface="+mj-lt"/>
              <a:buAutoNum type="arabicPeriod" startAt="4"/>
            </a:pPr>
            <a:r>
              <a:rPr lang="en-IN" sz="2800" dirty="0">
                <a:solidFill>
                  <a:schemeClr val="dk1"/>
                </a:solidFill>
                <a:latin typeface="Calibri"/>
                <a:ea typeface="Calibri"/>
                <a:cs typeface="Calibri"/>
                <a:sym typeface="Calibri"/>
              </a:rPr>
              <a:t>I have five fingers on my hand.</a:t>
            </a:r>
            <a:endParaRPr sz="2800" dirty="0">
              <a:solidFill>
                <a:schemeClr val="dk1"/>
              </a:solidFill>
              <a:latin typeface="Calibri"/>
              <a:ea typeface="Calibri"/>
              <a:cs typeface="Calibri"/>
              <a:sym typeface="Calibri"/>
            </a:endParaRPr>
          </a:p>
          <a:p>
            <a:pPr marL="344488" marR="0" lvl="0" indent="-344488" algn="l" rtl="0">
              <a:spcBef>
                <a:spcPts val="4800"/>
              </a:spcBef>
              <a:spcAft>
                <a:spcPts val="0"/>
              </a:spcAft>
              <a:buFont typeface="+mj-lt"/>
              <a:buAutoNum type="arabicPeriod" startAt="4"/>
            </a:pPr>
            <a:r>
              <a:rPr lang="en-IN" sz="2800" dirty="0">
                <a:solidFill>
                  <a:schemeClr val="dk1"/>
                </a:solidFill>
                <a:latin typeface="Calibri"/>
                <a:ea typeface="Calibri"/>
                <a:cs typeface="Calibri"/>
                <a:sym typeface="Calibri"/>
              </a:rPr>
              <a:t>He slipped on the wet ground.</a:t>
            </a:r>
            <a:endParaRPr sz="2800" dirty="0">
              <a:solidFill>
                <a:schemeClr val="dk1"/>
              </a:solidFill>
              <a:latin typeface="Calibri"/>
              <a:ea typeface="Calibri"/>
              <a:cs typeface="Calibri"/>
              <a:sym typeface="Calibri"/>
            </a:endParaRPr>
          </a:p>
        </p:txBody>
      </p:sp>
      <p:sp>
        <p:nvSpPr>
          <p:cNvPr id="33" name="Google Shape;72;p3">
            <a:extLst>
              <a:ext uri="{FF2B5EF4-FFF2-40B4-BE49-F238E27FC236}">
                <a16:creationId xmlns:a16="http://schemas.microsoft.com/office/drawing/2014/main" id="{E5F054AA-18EC-49E4-9803-122F70C82785}"/>
              </a:ext>
            </a:extLst>
          </p:cNvPr>
          <p:cNvSpPr/>
          <p:nvPr/>
        </p:nvSpPr>
        <p:spPr>
          <a:xfrm>
            <a:off x="3359727" y="5033406"/>
            <a:ext cx="584493" cy="519549"/>
          </a:xfrm>
          <a:prstGeom prst="ellipse">
            <a:avLst/>
          </a:prstGeom>
          <a:solidFill>
            <a:schemeClr val="accent1">
              <a:alpha val="0"/>
            </a:schemeClr>
          </a:solidFill>
          <a:ln w="381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34" name="Google Shape;73;p3">
            <a:extLst>
              <a:ext uri="{FF2B5EF4-FFF2-40B4-BE49-F238E27FC236}">
                <a16:creationId xmlns:a16="http://schemas.microsoft.com/office/drawing/2014/main" id="{BAF879E6-EB70-43CB-A24D-B6FACF7BC7E3}"/>
              </a:ext>
            </a:extLst>
          </p:cNvPr>
          <p:cNvCxnSpPr/>
          <p:nvPr/>
        </p:nvCxnSpPr>
        <p:spPr>
          <a:xfrm>
            <a:off x="4044882" y="5507494"/>
            <a:ext cx="928694" cy="1588"/>
          </a:xfrm>
          <a:prstGeom prst="straightConnector1">
            <a:avLst/>
          </a:prstGeom>
          <a:noFill/>
          <a:ln w="38100" cap="flat" cmpd="sng">
            <a:solidFill>
              <a:srgbClr val="FF0000"/>
            </a:solidFill>
            <a:prstDash val="solid"/>
            <a:round/>
            <a:headEnd type="none" w="sm" len="sm"/>
            <a:tailEnd type="none" w="sm" len="sm"/>
          </a:ln>
        </p:spPr>
      </p:cxnSp>
      <p:sp>
        <p:nvSpPr>
          <p:cNvPr id="35" name="Google Shape;74;p3">
            <a:extLst>
              <a:ext uri="{FF2B5EF4-FFF2-40B4-BE49-F238E27FC236}">
                <a16:creationId xmlns:a16="http://schemas.microsoft.com/office/drawing/2014/main" id="{F8D72C2C-4169-4581-B700-A52F70A758F8}"/>
              </a:ext>
            </a:extLst>
          </p:cNvPr>
          <p:cNvSpPr/>
          <p:nvPr/>
        </p:nvSpPr>
        <p:spPr>
          <a:xfrm>
            <a:off x="5045014" y="6078472"/>
            <a:ext cx="642942" cy="519549"/>
          </a:xfrm>
          <a:prstGeom prst="ellipse">
            <a:avLst/>
          </a:prstGeom>
          <a:solidFill>
            <a:schemeClr val="accent1">
              <a:alpha val="0"/>
            </a:schemeClr>
          </a:solidFill>
          <a:ln w="381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36" name="Google Shape;75;p3">
            <a:extLst>
              <a:ext uri="{FF2B5EF4-FFF2-40B4-BE49-F238E27FC236}">
                <a16:creationId xmlns:a16="http://schemas.microsoft.com/office/drawing/2014/main" id="{4B657505-313D-49D3-9200-1C16C2A4C0A3}"/>
              </a:ext>
            </a:extLst>
          </p:cNvPr>
          <p:cNvCxnSpPr/>
          <p:nvPr/>
        </p:nvCxnSpPr>
        <p:spPr>
          <a:xfrm>
            <a:off x="5740210" y="6539308"/>
            <a:ext cx="974155" cy="1588"/>
          </a:xfrm>
          <a:prstGeom prst="straightConnector1">
            <a:avLst/>
          </a:prstGeom>
          <a:noFill/>
          <a:ln w="38100" cap="flat" cmpd="sng">
            <a:solidFill>
              <a:srgbClr val="FF0000"/>
            </a:solidFill>
            <a:prstDash val="solid"/>
            <a:round/>
            <a:headEnd type="none" w="sm" len="sm"/>
            <a:tailEnd type="none" w="sm" len="sm"/>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1000"/>
                                        <p:tgtEl>
                                          <p:spTgt spid="22"/>
                                        </p:tgtEl>
                                        <p:attrNameLst>
                                          <p:attrName>ppt_w</p:attrName>
                                        </p:attrNameLst>
                                      </p:cBhvr>
                                      <p:tavLst>
                                        <p:tav tm="0">
                                          <p:val>
                                            <p:strVal val="0"/>
                                          </p:val>
                                        </p:tav>
                                        <p:tav tm="100000">
                                          <p:val>
                                            <p:strVal val="#ppt_w"/>
                                          </p:val>
                                        </p:tav>
                                      </p:tavLst>
                                    </p:anim>
                                    <p:anim calcmode="lin" valueType="num">
                                      <p:cBhvr additive="base">
                                        <p:cTn id="8" dur="1000"/>
                                        <p:tgtEl>
                                          <p:spTgt spid="22"/>
                                        </p:tgtEl>
                                        <p:attrNameLst>
                                          <p:attrName>ppt_h</p:attrName>
                                        </p:attrNameLst>
                                      </p:cBhvr>
                                      <p:tavLst>
                                        <p:tav tm="0">
                                          <p:val>
                                            <p:strVal val="0"/>
                                          </p:val>
                                        </p:tav>
                                        <p:tav tm="100000">
                                          <p:val>
                                            <p:strVal val="#ppt_h"/>
                                          </p:val>
                                        </p:tav>
                                      </p:tavLst>
                                    </p:anim>
                                  </p:childTnLst>
                                </p:cTn>
                              </p:par>
                            </p:childTnLst>
                          </p:cTn>
                        </p:par>
                        <p:par>
                          <p:cTn id="9" fill="hold">
                            <p:stCondLst>
                              <p:cond delay="1000"/>
                            </p:stCondLst>
                            <p:childTnLst>
                              <p:par>
                                <p:cTn id="10" presetID="23" presetClass="entr" presetSubtype="16" fill="hold" nodeType="after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1000"/>
                                        <p:tgtEl>
                                          <p:spTgt spid="23"/>
                                        </p:tgtEl>
                                        <p:attrNameLst>
                                          <p:attrName>ppt_w</p:attrName>
                                        </p:attrNameLst>
                                      </p:cBhvr>
                                      <p:tavLst>
                                        <p:tav tm="0">
                                          <p:val>
                                            <p:strVal val="0"/>
                                          </p:val>
                                        </p:tav>
                                        <p:tav tm="100000">
                                          <p:val>
                                            <p:strVal val="#ppt_w"/>
                                          </p:val>
                                        </p:tav>
                                      </p:tavLst>
                                    </p:anim>
                                    <p:anim calcmode="lin" valueType="num">
                                      <p:cBhvr additive="base">
                                        <p:cTn id="13" dur="1000"/>
                                        <p:tgtEl>
                                          <p:spTgt spid="23"/>
                                        </p:tgtEl>
                                        <p:attrNameLst>
                                          <p:attrName>ppt_h</p:attrName>
                                        </p:attrNameLst>
                                      </p:cBhvr>
                                      <p:tavLst>
                                        <p:tav tm="0">
                                          <p:val>
                                            <p:str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1000"/>
                                        <p:tgtEl>
                                          <p:spTgt spid="25"/>
                                        </p:tgtEl>
                                        <p:attrNameLst>
                                          <p:attrName>ppt_w</p:attrName>
                                        </p:attrNameLst>
                                      </p:cBhvr>
                                      <p:tavLst>
                                        <p:tav tm="0">
                                          <p:val>
                                            <p:strVal val="0"/>
                                          </p:val>
                                        </p:tav>
                                        <p:tav tm="100000">
                                          <p:val>
                                            <p:strVal val="#ppt_w"/>
                                          </p:val>
                                        </p:tav>
                                      </p:tavLst>
                                    </p:anim>
                                    <p:anim calcmode="lin" valueType="num">
                                      <p:cBhvr additive="base">
                                        <p:cTn id="19" dur="1000"/>
                                        <p:tgtEl>
                                          <p:spTgt spid="25"/>
                                        </p:tgtEl>
                                        <p:attrNameLst>
                                          <p:attrName>ppt_h</p:attrName>
                                        </p:attrNameLst>
                                      </p:cBhvr>
                                      <p:tavLst>
                                        <p:tav tm="0">
                                          <p:val>
                                            <p:strVal val="0"/>
                                          </p:val>
                                        </p:tav>
                                        <p:tav tm="100000">
                                          <p:val>
                                            <p:strVal val="#ppt_h"/>
                                          </p:val>
                                        </p:tav>
                                      </p:tavLst>
                                    </p:anim>
                                  </p:childTnLst>
                                </p:cTn>
                              </p:par>
                            </p:childTnLst>
                          </p:cTn>
                        </p:par>
                        <p:par>
                          <p:cTn id="20" fill="hold">
                            <p:stCondLst>
                              <p:cond delay="1000"/>
                            </p:stCondLst>
                            <p:childTnLst>
                              <p:par>
                                <p:cTn id="21" presetID="23" presetClass="entr" presetSubtype="16" fill="hold" nodeType="after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additive="base">
                                        <p:cTn id="23" dur="1000"/>
                                        <p:tgtEl>
                                          <p:spTgt spid="27"/>
                                        </p:tgtEl>
                                        <p:attrNameLst>
                                          <p:attrName>ppt_w</p:attrName>
                                        </p:attrNameLst>
                                      </p:cBhvr>
                                      <p:tavLst>
                                        <p:tav tm="0">
                                          <p:val>
                                            <p:strVal val="0"/>
                                          </p:val>
                                        </p:tav>
                                        <p:tav tm="100000">
                                          <p:val>
                                            <p:strVal val="#ppt_w"/>
                                          </p:val>
                                        </p:tav>
                                      </p:tavLst>
                                    </p:anim>
                                    <p:anim calcmode="lin" valueType="num">
                                      <p:cBhvr additive="base">
                                        <p:cTn id="24" dur="1000"/>
                                        <p:tgtEl>
                                          <p:spTgt spid="27"/>
                                        </p:tgtEl>
                                        <p:attrNameLst>
                                          <p:attrName>ppt_h</p:attrName>
                                        </p:attrNameLst>
                                      </p:cBhvr>
                                      <p:tavLst>
                                        <p:tav tm="0">
                                          <p:val>
                                            <p:str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1000"/>
                                        <p:tgtEl>
                                          <p:spTgt spid="26"/>
                                        </p:tgtEl>
                                        <p:attrNameLst>
                                          <p:attrName>ppt_w</p:attrName>
                                        </p:attrNameLst>
                                      </p:cBhvr>
                                      <p:tavLst>
                                        <p:tav tm="0">
                                          <p:val>
                                            <p:strVal val="0"/>
                                          </p:val>
                                        </p:tav>
                                        <p:tav tm="100000">
                                          <p:val>
                                            <p:strVal val="#ppt_w"/>
                                          </p:val>
                                        </p:tav>
                                      </p:tavLst>
                                    </p:anim>
                                    <p:anim calcmode="lin" valueType="num">
                                      <p:cBhvr additive="base">
                                        <p:cTn id="30" dur="1000"/>
                                        <p:tgtEl>
                                          <p:spTgt spid="26"/>
                                        </p:tgtEl>
                                        <p:attrNameLst>
                                          <p:attrName>ppt_h</p:attrName>
                                        </p:attrNameLst>
                                      </p:cBhvr>
                                      <p:tavLst>
                                        <p:tav tm="0">
                                          <p:val>
                                            <p:strVal val="0"/>
                                          </p:val>
                                        </p:tav>
                                        <p:tav tm="100000">
                                          <p:val>
                                            <p:strVal val="#ppt_h"/>
                                          </p:val>
                                        </p:tav>
                                      </p:tavLst>
                                    </p:anim>
                                  </p:childTnLst>
                                </p:cTn>
                              </p:par>
                            </p:childTnLst>
                          </p:cTn>
                        </p:par>
                        <p:par>
                          <p:cTn id="31" fill="hold">
                            <p:stCondLst>
                              <p:cond delay="1000"/>
                            </p:stCondLst>
                            <p:childTnLst>
                              <p:par>
                                <p:cTn id="32" presetID="23" presetClass="entr" presetSubtype="16" fill="hold" nodeType="afterEffect">
                                  <p:stCondLst>
                                    <p:cond delay="0"/>
                                  </p:stCondLst>
                                  <p:childTnLst>
                                    <p:set>
                                      <p:cBhvr>
                                        <p:cTn id="33" dur="1" fill="hold">
                                          <p:stCondLst>
                                            <p:cond delay="0"/>
                                          </p:stCondLst>
                                        </p:cTn>
                                        <p:tgtEl>
                                          <p:spTgt spid="28"/>
                                        </p:tgtEl>
                                        <p:attrNameLst>
                                          <p:attrName>style.visibility</p:attrName>
                                        </p:attrNameLst>
                                      </p:cBhvr>
                                      <p:to>
                                        <p:strVal val="visible"/>
                                      </p:to>
                                    </p:set>
                                    <p:anim calcmode="lin" valueType="num">
                                      <p:cBhvr additive="base">
                                        <p:cTn id="34" dur="1000"/>
                                        <p:tgtEl>
                                          <p:spTgt spid="28"/>
                                        </p:tgtEl>
                                        <p:attrNameLst>
                                          <p:attrName>ppt_w</p:attrName>
                                        </p:attrNameLst>
                                      </p:cBhvr>
                                      <p:tavLst>
                                        <p:tav tm="0">
                                          <p:val>
                                            <p:strVal val="0"/>
                                          </p:val>
                                        </p:tav>
                                        <p:tav tm="100000">
                                          <p:val>
                                            <p:strVal val="#ppt_w"/>
                                          </p:val>
                                        </p:tav>
                                      </p:tavLst>
                                    </p:anim>
                                    <p:anim calcmode="lin" valueType="num">
                                      <p:cBhvr additive="base">
                                        <p:cTn id="35" dur="1000"/>
                                        <p:tgtEl>
                                          <p:spTgt spid="28"/>
                                        </p:tgtEl>
                                        <p:attrNameLst>
                                          <p:attrName>ppt_h</p:attrName>
                                        </p:attrNameLst>
                                      </p:cBhvr>
                                      <p:tavLst>
                                        <p:tav tm="0">
                                          <p:val>
                                            <p:str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nodeType="clickEffect">
                                  <p:stCondLst>
                                    <p:cond delay="0"/>
                                  </p:stCondLst>
                                  <p:childTnLst>
                                    <p:set>
                                      <p:cBhvr>
                                        <p:cTn id="39" dur="1" fill="hold">
                                          <p:stCondLst>
                                            <p:cond delay="0"/>
                                          </p:stCondLst>
                                        </p:cTn>
                                        <p:tgtEl>
                                          <p:spTgt spid="33"/>
                                        </p:tgtEl>
                                        <p:attrNameLst>
                                          <p:attrName>style.visibility</p:attrName>
                                        </p:attrNameLst>
                                      </p:cBhvr>
                                      <p:to>
                                        <p:strVal val="visible"/>
                                      </p:to>
                                    </p:set>
                                    <p:anim calcmode="lin" valueType="num">
                                      <p:cBhvr additive="base">
                                        <p:cTn id="40" dur="1000"/>
                                        <p:tgtEl>
                                          <p:spTgt spid="33"/>
                                        </p:tgtEl>
                                        <p:attrNameLst>
                                          <p:attrName>ppt_w</p:attrName>
                                        </p:attrNameLst>
                                      </p:cBhvr>
                                      <p:tavLst>
                                        <p:tav tm="0">
                                          <p:val>
                                            <p:strVal val="0"/>
                                          </p:val>
                                        </p:tav>
                                        <p:tav tm="100000">
                                          <p:val>
                                            <p:strVal val="#ppt_w"/>
                                          </p:val>
                                        </p:tav>
                                      </p:tavLst>
                                    </p:anim>
                                    <p:anim calcmode="lin" valueType="num">
                                      <p:cBhvr additive="base">
                                        <p:cTn id="41" dur="1000"/>
                                        <p:tgtEl>
                                          <p:spTgt spid="33"/>
                                        </p:tgtEl>
                                        <p:attrNameLst>
                                          <p:attrName>ppt_h</p:attrName>
                                        </p:attrNameLst>
                                      </p:cBhvr>
                                      <p:tavLst>
                                        <p:tav tm="0">
                                          <p:val>
                                            <p:strVal val="0"/>
                                          </p:val>
                                        </p:tav>
                                        <p:tav tm="100000">
                                          <p:val>
                                            <p:strVal val="#ppt_h"/>
                                          </p:val>
                                        </p:tav>
                                      </p:tavLst>
                                    </p:anim>
                                  </p:childTnLst>
                                </p:cTn>
                              </p:par>
                            </p:childTnLst>
                          </p:cTn>
                        </p:par>
                        <p:par>
                          <p:cTn id="42" fill="hold">
                            <p:stCondLst>
                              <p:cond delay="1000"/>
                            </p:stCondLst>
                            <p:childTnLst>
                              <p:par>
                                <p:cTn id="43" presetID="23" presetClass="entr" presetSubtype="16" fill="hold" nodeType="afterEffect">
                                  <p:stCondLst>
                                    <p:cond delay="0"/>
                                  </p:stCondLst>
                                  <p:childTnLst>
                                    <p:set>
                                      <p:cBhvr>
                                        <p:cTn id="44" dur="1" fill="hold">
                                          <p:stCondLst>
                                            <p:cond delay="0"/>
                                          </p:stCondLst>
                                        </p:cTn>
                                        <p:tgtEl>
                                          <p:spTgt spid="34"/>
                                        </p:tgtEl>
                                        <p:attrNameLst>
                                          <p:attrName>style.visibility</p:attrName>
                                        </p:attrNameLst>
                                      </p:cBhvr>
                                      <p:to>
                                        <p:strVal val="visible"/>
                                      </p:to>
                                    </p:set>
                                    <p:anim calcmode="lin" valueType="num">
                                      <p:cBhvr additive="base">
                                        <p:cTn id="45" dur="1000"/>
                                        <p:tgtEl>
                                          <p:spTgt spid="34"/>
                                        </p:tgtEl>
                                        <p:attrNameLst>
                                          <p:attrName>ppt_w</p:attrName>
                                        </p:attrNameLst>
                                      </p:cBhvr>
                                      <p:tavLst>
                                        <p:tav tm="0">
                                          <p:val>
                                            <p:strVal val="0"/>
                                          </p:val>
                                        </p:tav>
                                        <p:tav tm="100000">
                                          <p:val>
                                            <p:strVal val="#ppt_w"/>
                                          </p:val>
                                        </p:tav>
                                      </p:tavLst>
                                    </p:anim>
                                    <p:anim calcmode="lin" valueType="num">
                                      <p:cBhvr additive="base">
                                        <p:cTn id="46" dur="1000"/>
                                        <p:tgtEl>
                                          <p:spTgt spid="34"/>
                                        </p:tgtEl>
                                        <p:attrNameLst>
                                          <p:attrName>ppt_h</p:attrName>
                                        </p:attrNameLst>
                                      </p:cBhvr>
                                      <p:tavLst>
                                        <p:tav tm="0">
                                          <p:val>
                                            <p:str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nodeType="click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additive="base">
                                        <p:cTn id="51" dur="1000"/>
                                        <p:tgtEl>
                                          <p:spTgt spid="35"/>
                                        </p:tgtEl>
                                        <p:attrNameLst>
                                          <p:attrName>ppt_w</p:attrName>
                                        </p:attrNameLst>
                                      </p:cBhvr>
                                      <p:tavLst>
                                        <p:tav tm="0">
                                          <p:val>
                                            <p:strVal val="0"/>
                                          </p:val>
                                        </p:tav>
                                        <p:tav tm="100000">
                                          <p:val>
                                            <p:strVal val="#ppt_w"/>
                                          </p:val>
                                        </p:tav>
                                      </p:tavLst>
                                    </p:anim>
                                    <p:anim calcmode="lin" valueType="num">
                                      <p:cBhvr additive="base">
                                        <p:cTn id="52" dur="1000"/>
                                        <p:tgtEl>
                                          <p:spTgt spid="35"/>
                                        </p:tgtEl>
                                        <p:attrNameLst>
                                          <p:attrName>ppt_h</p:attrName>
                                        </p:attrNameLst>
                                      </p:cBhvr>
                                      <p:tavLst>
                                        <p:tav tm="0">
                                          <p:val>
                                            <p:strVal val="0"/>
                                          </p:val>
                                        </p:tav>
                                        <p:tav tm="100000">
                                          <p:val>
                                            <p:strVal val="#ppt_h"/>
                                          </p:val>
                                        </p:tav>
                                      </p:tavLst>
                                    </p:anim>
                                  </p:childTnLst>
                                </p:cTn>
                              </p:par>
                            </p:childTnLst>
                          </p:cTn>
                        </p:par>
                        <p:par>
                          <p:cTn id="53" fill="hold">
                            <p:stCondLst>
                              <p:cond delay="1000"/>
                            </p:stCondLst>
                            <p:childTnLst>
                              <p:par>
                                <p:cTn id="54" presetID="23" presetClass="entr" presetSubtype="16" fill="hold" nodeType="after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additive="base">
                                        <p:cTn id="56" dur="1000"/>
                                        <p:tgtEl>
                                          <p:spTgt spid="36"/>
                                        </p:tgtEl>
                                        <p:attrNameLst>
                                          <p:attrName>ppt_w</p:attrName>
                                        </p:attrNameLst>
                                      </p:cBhvr>
                                      <p:tavLst>
                                        <p:tav tm="0">
                                          <p:val>
                                            <p:strVal val="0"/>
                                          </p:val>
                                        </p:tav>
                                        <p:tav tm="100000">
                                          <p:val>
                                            <p:strVal val="#ppt_w"/>
                                          </p:val>
                                        </p:tav>
                                      </p:tavLst>
                                    </p:anim>
                                    <p:anim calcmode="lin" valueType="num">
                                      <p:cBhvr additive="base">
                                        <p:cTn id="57" dur="1000"/>
                                        <p:tgtEl>
                                          <p:spTgt spid="36"/>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81;p4">
            <a:extLst>
              <a:ext uri="{FF2B5EF4-FFF2-40B4-BE49-F238E27FC236}">
                <a16:creationId xmlns:a16="http://schemas.microsoft.com/office/drawing/2014/main" id="{A1EF45C0-1690-4032-AEFD-899B681FE756}"/>
              </a:ext>
            </a:extLst>
          </p:cNvPr>
          <p:cNvSpPr txBox="1"/>
          <p:nvPr/>
        </p:nvSpPr>
        <p:spPr>
          <a:xfrm>
            <a:off x="4695740" y="0"/>
            <a:ext cx="2857520" cy="646331"/>
          </a:xfrm>
          <a:prstGeom prst="rect">
            <a:avLst/>
          </a:prstGeom>
          <a:gradFill>
            <a:gsLst>
              <a:gs pos="0">
                <a:srgbClr val="9BE9FF"/>
              </a:gs>
              <a:gs pos="35000">
                <a:srgbClr val="B8F1FF"/>
              </a:gs>
              <a:gs pos="100000">
                <a:srgbClr val="E2FBFF"/>
              </a:gs>
            </a:gsLst>
            <a:lin ang="16200000" scaled="0"/>
          </a:gradFill>
          <a:ln w="9525" cap="flat" cmpd="sng">
            <a:solidFill>
              <a:srgbClr val="45A9C4"/>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ctr" rtl="0">
              <a:spcBef>
                <a:spcPts val="0"/>
              </a:spcBef>
              <a:spcAft>
                <a:spcPts val="0"/>
              </a:spcAft>
              <a:buNone/>
            </a:pPr>
            <a:r>
              <a:rPr lang="en-IN" sz="3600" b="1" u="sng" dirty="0">
                <a:solidFill>
                  <a:schemeClr val="dk1"/>
                </a:solidFill>
                <a:latin typeface="Calibri"/>
                <a:ea typeface="Calibri"/>
                <a:cs typeface="Calibri"/>
                <a:sym typeface="Calibri"/>
              </a:rPr>
              <a:t>Exercise 2</a:t>
            </a:r>
            <a:endParaRPr sz="3600" b="1" u="sng" dirty="0">
              <a:solidFill>
                <a:schemeClr val="dk1"/>
              </a:solidFill>
              <a:latin typeface="Calibri"/>
              <a:ea typeface="Calibri"/>
              <a:cs typeface="Calibri"/>
              <a:sym typeface="Calibri"/>
            </a:endParaRPr>
          </a:p>
        </p:txBody>
      </p:sp>
      <p:sp>
        <p:nvSpPr>
          <p:cNvPr id="3" name="Google Shape;82;p4">
            <a:extLst>
              <a:ext uri="{FF2B5EF4-FFF2-40B4-BE49-F238E27FC236}">
                <a16:creationId xmlns:a16="http://schemas.microsoft.com/office/drawing/2014/main" id="{19F0FEB4-ECAC-43F6-A2C8-627F05962708}"/>
              </a:ext>
            </a:extLst>
          </p:cNvPr>
          <p:cNvSpPr/>
          <p:nvPr/>
        </p:nvSpPr>
        <p:spPr>
          <a:xfrm>
            <a:off x="2405116" y="1142984"/>
            <a:ext cx="7429552" cy="461665"/>
          </a:xfrm>
          <a:prstGeom prst="rect">
            <a:avLst/>
          </a:prstGeom>
          <a:gradFill>
            <a:gsLst>
              <a:gs pos="0">
                <a:srgbClr val="FFBB82"/>
              </a:gs>
              <a:gs pos="35000">
                <a:srgbClr val="FFCFA8"/>
              </a:gs>
              <a:gs pos="100000">
                <a:srgbClr val="FFEBD9"/>
              </a:gs>
            </a:gsLst>
            <a:lin ang="16200000" scaled="0"/>
          </a:gradFill>
          <a:ln w="9525" cap="flat" cmpd="sng">
            <a:solidFill>
              <a:srgbClr val="F5913F"/>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2400"/>
              <a:buFont typeface="Calibri"/>
              <a:buNone/>
            </a:pPr>
            <a:r>
              <a:rPr lang="en-IN" sz="2400" i="1" u="none" strike="noStrike" cap="none" dirty="0">
                <a:solidFill>
                  <a:schemeClr val="dk1"/>
                </a:solidFill>
                <a:latin typeface="Calibri"/>
                <a:ea typeface="Calibri"/>
                <a:cs typeface="Calibri"/>
                <a:sym typeface="Calibri"/>
              </a:rPr>
              <a:t> Use the adjectives in the box to complete the sentences.</a:t>
            </a:r>
            <a:endParaRPr sz="2400" i="1" u="none" strike="noStrike" cap="none" dirty="0">
              <a:solidFill>
                <a:schemeClr val="dk1"/>
              </a:solidFill>
              <a:latin typeface="Arial"/>
              <a:ea typeface="Arial"/>
              <a:cs typeface="Arial"/>
              <a:sym typeface="Arial"/>
            </a:endParaRPr>
          </a:p>
        </p:txBody>
      </p:sp>
      <p:sp>
        <p:nvSpPr>
          <p:cNvPr id="4" name="Google Shape;83;p4">
            <a:extLst>
              <a:ext uri="{FF2B5EF4-FFF2-40B4-BE49-F238E27FC236}">
                <a16:creationId xmlns:a16="http://schemas.microsoft.com/office/drawing/2014/main" id="{CBCDDC51-76DC-4D16-88B3-2763142312CB}"/>
              </a:ext>
            </a:extLst>
          </p:cNvPr>
          <p:cNvSpPr/>
          <p:nvPr/>
        </p:nvSpPr>
        <p:spPr>
          <a:xfrm>
            <a:off x="3215680" y="2214554"/>
            <a:ext cx="5786478" cy="428628"/>
          </a:xfrm>
          <a:prstGeom prst="rect">
            <a:avLst/>
          </a:prstGeom>
          <a:solidFill>
            <a:schemeClr val="accent5"/>
          </a:solidFill>
          <a:ln w="25400" cap="flat" cmpd="sng">
            <a:solidFill>
              <a:srgbClr val="367D9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400"/>
              <a:buFont typeface="Calibri"/>
              <a:buNone/>
            </a:pPr>
            <a:r>
              <a:rPr lang="en-IN" sz="2400" b="0" i="0" u="none" strike="noStrike" cap="none">
                <a:solidFill>
                  <a:schemeClr val="lt1"/>
                </a:solidFill>
                <a:latin typeface="Calibri"/>
                <a:ea typeface="Calibri"/>
                <a:cs typeface="Calibri"/>
                <a:sym typeface="Calibri"/>
              </a:rPr>
              <a:t>many, curly, hungry, juicy, helpful, sour, cruel</a:t>
            </a:r>
            <a:endParaRPr sz="2400" b="0" i="0" u="none" strike="noStrike" cap="none">
              <a:solidFill>
                <a:schemeClr val="lt1"/>
              </a:solidFill>
              <a:latin typeface="Arial"/>
              <a:ea typeface="Arial"/>
              <a:cs typeface="Arial"/>
              <a:sym typeface="Arial"/>
            </a:endParaRPr>
          </a:p>
        </p:txBody>
      </p:sp>
      <p:sp>
        <p:nvSpPr>
          <p:cNvPr id="5" name="Google Shape;84;p4">
            <a:extLst>
              <a:ext uri="{FF2B5EF4-FFF2-40B4-BE49-F238E27FC236}">
                <a16:creationId xmlns:a16="http://schemas.microsoft.com/office/drawing/2014/main" id="{655F01B3-5437-4EA0-9DA9-3A3B7C1BCFBF}"/>
              </a:ext>
            </a:extLst>
          </p:cNvPr>
          <p:cNvSpPr/>
          <p:nvPr/>
        </p:nvSpPr>
        <p:spPr>
          <a:xfrm>
            <a:off x="3267012" y="3143248"/>
            <a:ext cx="6215090" cy="24929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400" dirty="0">
                <a:solidFill>
                  <a:schemeClr val="dk1"/>
                </a:solidFill>
                <a:latin typeface="Calibri"/>
                <a:ea typeface="Calibri"/>
                <a:cs typeface="Calibri"/>
                <a:sym typeface="Calibri"/>
              </a:rPr>
              <a:t>1. There was a _______dog in the kennel.</a:t>
            </a:r>
            <a:endParaRPr sz="2400" dirty="0">
              <a:solidFill>
                <a:schemeClr val="dk1"/>
              </a:solidFill>
              <a:latin typeface="Calibri"/>
              <a:ea typeface="Calibri"/>
              <a:cs typeface="Calibri"/>
              <a:sym typeface="Calibri"/>
            </a:endParaRPr>
          </a:p>
          <a:p>
            <a:pPr marL="0" marR="0" lvl="0" indent="0" algn="l" rtl="0">
              <a:spcBef>
                <a:spcPts val="2400"/>
              </a:spcBef>
              <a:spcAft>
                <a:spcPts val="0"/>
              </a:spcAft>
              <a:buNone/>
            </a:pPr>
            <a:r>
              <a:rPr lang="en-IN" sz="2400" dirty="0">
                <a:solidFill>
                  <a:schemeClr val="dk1"/>
                </a:solidFill>
                <a:latin typeface="Calibri"/>
                <a:ea typeface="Calibri"/>
                <a:cs typeface="Calibri"/>
                <a:sym typeface="Calibri"/>
              </a:rPr>
              <a:t>2. Rita has ______ hair.</a:t>
            </a:r>
            <a:endParaRPr sz="2400" dirty="0">
              <a:solidFill>
                <a:schemeClr val="dk1"/>
              </a:solidFill>
              <a:latin typeface="Calibri"/>
              <a:ea typeface="Calibri"/>
              <a:cs typeface="Calibri"/>
              <a:sym typeface="Calibri"/>
            </a:endParaRPr>
          </a:p>
          <a:p>
            <a:pPr marL="0" marR="0" lvl="0" indent="0" algn="l" rtl="0">
              <a:spcBef>
                <a:spcPts val="2400"/>
              </a:spcBef>
              <a:spcAft>
                <a:spcPts val="0"/>
              </a:spcAft>
              <a:buNone/>
            </a:pPr>
            <a:r>
              <a:rPr lang="en-IN" sz="2400" dirty="0">
                <a:solidFill>
                  <a:schemeClr val="dk1"/>
                </a:solidFill>
                <a:latin typeface="Calibri"/>
                <a:ea typeface="Calibri"/>
                <a:cs typeface="Calibri"/>
                <a:sym typeface="Calibri"/>
              </a:rPr>
              <a:t>3. We plucked ______ apples from the tree.</a:t>
            </a:r>
            <a:endParaRPr sz="2400" dirty="0">
              <a:solidFill>
                <a:schemeClr val="dk1"/>
              </a:solidFill>
              <a:latin typeface="Calibri"/>
              <a:ea typeface="Calibri"/>
              <a:cs typeface="Calibri"/>
              <a:sym typeface="Calibri"/>
            </a:endParaRPr>
          </a:p>
          <a:p>
            <a:pPr marL="0" marR="0" lvl="0" indent="0" algn="l" rtl="0">
              <a:spcBef>
                <a:spcPts val="2400"/>
              </a:spcBef>
              <a:spcAft>
                <a:spcPts val="0"/>
              </a:spcAft>
              <a:buNone/>
            </a:pPr>
            <a:r>
              <a:rPr lang="en-IN" sz="2400" dirty="0">
                <a:solidFill>
                  <a:schemeClr val="dk1"/>
                </a:solidFill>
                <a:latin typeface="Calibri"/>
                <a:ea typeface="Calibri"/>
                <a:cs typeface="Calibri"/>
                <a:sym typeface="Calibri"/>
              </a:rPr>
              <a:t>4. She is a kind and ________ child.</a:t>
            </a:r>
            <a:endParaRPr sz="2400" dirty="0">
              <a:solidFill>
                <a:schemeClr val="dk1"/>
              </a:solidFill>
              <a:latin typeface="Calibri"/>
              <a:ea typeface="Calibri"/>
              <a:cs typeface="Calibri"/>
              <a:sym typeface="Calibri"/>
            </a:endParaRPr>
          </a:p>
        </p:txBody>
      </p:sp>
      <p:sp>
        <p:nvSpPr>
          <p:cNvPr id="6" name="Google Shape;85;p4">
            <a:extLst>
              <a:ext uri="{FF2B5EF4-FFF2-40B4-BE49-F238E27FC236}">
                <a16:creationId xmlns:a16="http://schemas.microsoft.com/office/drawing/2014/main" id="{B7CB3497-4DFE-4FDE-8018-C5DCBDAC3697}"/>
              </a:ext>
            </a:extLst>
          </p:cNvPr>
          <p:cNvSpPr txBox="1"/>
          <p:nvPr/>
        </p:nvSpPr>
        <p:spPr>
          <a:xfrm>
            <a:off x="5218652" y="4456112"/>
            <a:ext cx="846823" cy="42641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400" b="1" dirty="0">
                <a:solidFill>
                  <a:srgbClr val="FF0000"/>
                </a:solidFill>
                <a:latin typeface="Calibri"/>
                <a:ea typeface="Calibri"/>
                <a:cs typeface="Calibri"/>
                <a:sym typeface="Calibri"/>
              </a:rPr>
              <a:t>juicy</a:t>
            </a:r>
            <a:endParaRPr sz="2400" b="1" dirty="0">
              <a:solidFill>
                <a:srgbClr val="FF0000"/>
              </a:solidFill>
              <a:latin typeface="Calibri"/>
              <a:ea typeface="Calibri"/>
              <a:cs typeface="Calibri"/>
              <a:sym typeface="Calibri"/>
            </a:endParaRPr>
          </a:p>
        </p:txBody>
      </p:sp>
      <p:sp>
        <p:nvSpPr>
          <p:cNvPr id="7" name="Google Shape;86;p4">
            <a:extLst>
              <a:ext uri="{FF2B5EF4-FFF2-40B4-BE49-F238E27FC236}">
                <a16:creationId xmlns:a16="http://schemas.microsoft.com/office/drawing/2014/main" id="{8DDF3BCD-B013-4B51-87E0-C82CF6E5D558}"/>
              </a:ext>
            </a:extLst>
          </p:cNvPr>
          <p:cNvSpPr txBox="1"/>
          <p:nvPr/>
        </p:nvSpPr>
        <p:spPr>
          <a:xfrm>
            <a:off x="4716301" y="3799179"/>
            <a:ext cx="826555"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400" b="1" dirty="0">
                <a:solidFill>
                  <a:srgbClr val="FF0000"/>
                </a:solidFill>
                <a:latin typeface="Calibri"/>
                <a:ea typeface="Calibri"/>
                <a:cs typeface="Calibri"/>
                <a:sym typeface="Calibri"/>
              </a:rPr>
              <a:t>curly</a:t>
            </a:r>
            <a:endParaRPr sz="2400" b="1" dirty="0">
              <a:solidFill>
                <a:srgbClr val="FF0000"/>
              </a:solidFill>
              <a:latin typeface="Calibri"/>
              <a:ea typeface="Calibri"/>
              <a:cs typeface="Calibri"/>
              <a:sym typeface="Calibri"/>
            </a:endParaRPr>
          </a:p>
        </p:txBody>
      </p:sp>
      <p:sp>
        <p:nvSpPr>
          <p:cNvPr id="8" name="Google Shape;87;p4">
            <a:extLst>
              <a:ext uri="{FF2B5EF4-FFF2-40B4-BE49-F238E27FC236}">
                <a16:creationId xmlns:a16="http://schemas.microsoft.com/office/drawing/2014/main" id="{CCA44DE9-2F50-4917-8FF3-4A5B6FA5353F}"/>
              </a:ext>
            </a:extLst>
          </p:cNvPr>
          <p:cNvSpPr txBox="1"/>
          <p:nvPr/>
        </p:nvSpPr>
        <p:spPr>
          <a:xfrm>
            <a:off x="5159896" y="3143603"/>
            <a:ext cx="1127121"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400" b="1" dirty="0">
                <a:solidFill>
                  <a:srgbClr val="FF0000"/>
                </a:solidFill>
                <a:latin typeface="Calibri"/>
                <a:ea typeface="Calibri"/>
                <a:cs typeface="Calibri"/>
                <a:sym typeface="Calibri"/>
              </a:rPr>
              <a:t>hungry</a:t>
            </a:r>
            <a:endParaRPr sz="2400" b="1" dirty="0">
              <a:solidFill>
                <a:srgbClr val="FF0000"/>
              </a:solidFill>
              <a:latin typeface="Calibri"/>
              <a:ea typeface="Calibri"/>
              <a:cs typeface="Calibri"/>
              <a:sym typeface="Calibri"/>
            </a:endParaRPr>
          </a:p>
        </p:txBody>
      </p:sp>
      <p:sp>
        <p:nvSpPr>
          <p:cNvPr id="9" name="Google Shape;88;p4">
            <a:extLst>
              <a:ext uri="{FF2B5EF4-FFF2-40B4-BE49-F238E27FC236}">
                <a16:creationId xmlns:a16="http://schemas.microsoft.com/office/drawing/2014/main" id="{3D9E4CEB-D120-4F51-AE30-C0413C061D54}"/>
              </a:ext>
            </a:extLst>
          </p:cNvPr>
          <p:cNvSpPr txBox="1"/>
          <p:nvPr/>
        </p:nvSpPr>
        <p:spPr>
          <a:xfrm>
            <a:off x="5821361" y="5138192"/>
            <a:ext cx="1127121"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400" b="1" dirty="0">
                <a:solidFill>
                  <a:srgbClr val="FF0000"/>
                </a:solidFill>
                <a:latin typeface="Calibri"/>
                <a:ea typeface="Calibri"/>
                <a:cs typeface="Calibri"/>
                <a:sym typeface="Calibri"/>
              </a:rPr>
              <a:t>helpful</a:t>
            </a:r>
            <a:endParaRPr sz="2400" b="1" dirty="0">
              <a:solidFill>
                <a:srgbClr val="FF0000"/>
              </a:solidFill>
              <a:latin typeface="Calibri"/>
              <a:ea typeface="Calibri"/>
              <a:cs typeface="Calibri"/>
              <a:sym typeface="Calibri"/>
            </a:endParaRPr>
          </a:p>
        </p:txBody>
      </p:sp>
      <p:pic>
        <p:nvPicPr>
          <p:cNvPr id="10" name="Google Shape;89;p4" descr="Cute couple cartoon of teachers. Free Vector">
            <a:extLst>
              <a:ext uri="{FF2B5EF4-FFF2-40B4-BE49-F238E27FC236}">
                <a16:creationId xmlns:a16="http://schemas.microsoft.com/office/drawing/2014/main" id="{61F35E02-33B1-4A8A-AF40-724A2FC9D939}"/>
              </a:ext>
            </a:extLst>
          </p:cNvPr>
          <p:cNvPicPr preferRelativeResize="0"/>
          <p:nvPr/>
        </p:nvPicPr>
        <p:blipFill rotWithShape="1">
          <a:blip r:embed="rId3">
            <a:alphaModFix/>
          </a:blip>
          <a:srcRect r="49680"/>
          <a:stretch/>
        </p:blipFill>
        <p:spPr>
          <a:xfrm>
            <a:off x="1552500" y="2357430"/>
            <a:ext cx="1571636" cy="3123292"/>
          </a:xfrm>
          <a:prstGeom prst="rect">
            <a:avLst/>
          </a:prstGeom>
          <a:noFill/>
          <a:ln>
            <a:noFill/>
          </a:ln>
        </p:spPr>
      </p:pic>
    </p:spTree>
    <p:extLst>
      <p:ext uri="{BB962C8B-B14F-4D97-AF65-F5344CB8AC3E}">
        <p14:creationId xmlns:p14="http://schemas.microsoft.com/office/powerpoint/2010/main" val="1151749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p:tgtEl>
                                          <p:spTgt spid="8"/>
                                        </p:tgtEl>
                                        <p:attrNameLst>
                                          <p:attrName>ppt_w</p:attrName>
                                        </p:attrNameLst>
                                      </p:cBhvr>
                                      <p:tavLst>
                                        <p:tav tm="0">
                                          <p:val>
                                            <p:strVal val="0"/>
                                          </p:val>
                                        </p:tav>
                                        <p:tav tm="100000">
                                          <p:val>
                                            <p:strVal val="#ppt_w"/>
                                          </p:val>
                                        </p:tav>
                                      </p:tavLst>
                                    </p:anim>
                                    <p:anim calcmode="lin" valueType="num">
                                      <p:cBhvr additive="base">
                                        <p:cTn id="8" dur="2000"/>
                                        <p:tgtEl>
                                          <p:spTgt spid="8"/>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2000"/>
                                        <p:tgtEl>
                                          <p:spTgt spid="7"/>
                                        </p:tgtEl>
                                        <p:attrNameLst>
                                          <p:attrName>ppt_w</p:attrName>
                                        </p:attrNameLst>
                                      </p:cBhvr>
                                      <p:tavLst>
                                        <p:tav tm="0">
                                          <p:val>
                                            <p:strVal val="0"/>
                                          </p:val>
                                        </p:tav>
                                        <p:tav tm="100000">
                                          <p:val>
                                            <p:strVal val="#ppt_w"/>
                                          </p:val>
                                        </p:tav>
                                      </p:tavLst>
                                    </p:anim>
                                    <p:anim calcmode="lin" valueType="num">
                                      <p:cBhvr additive="base">
                                        <p:cTn id="14" dur="2000"/>
                                        <p:tgtEl>
                                          <p:spTgt spid="7"/>
                                        </p:tgtEl>
                                        <p:attrNameLst>
                                          <p:attrName>ppt_h</p:attrName>
                                        </p:attrNameLst>
                                      </p:cBhvr>
                                      <p:tavLst>
                                        <p:tav tm="0">
                                          <p:val>
                                            <p:str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2000"/>
                                        <p:tgtEl>
                                          <p:spTgt spid="6"/>
                                        </p:tgtEl>
                                        <p:attrNameLst>
                                          <p:attrName>ppt_w</p:attrName>
                                        </p:attrNameLst>
                                      </p:cBhvr>
                                      <p:tavLst>
                                        <p:tav tm="0">
                                          <p:val>
                                            <p:strVal val="0"/>
                                          </p:val>
                                        </p:tav>
                                        <p:tav tm="100000">
                                          <p:val>
                                            <p:strVal val="#ppt_w"/>
                                          </p:val>
                                        </p:tav>
                                      </p:tavLst>
                                    </p:anim>
                                    <p:anim calcmode="lin" valueType="num">
                                      <p:cBhvr additive="base">
                                        <p:cTn id="20" dur="2000"/>
                                        <p:tgtEl>
                                          <p:spTgt spid="6"/>
                                        </p:tgtEl>
                                        <p:attrNameLst>
                                          <p:attrName>ppt_h</p:attrName>
                                        </p:attrNameLst>
                                      </p:cBhvr>
                                      <p:tavLst>
                                        <p:tav tm="0">
                                          <p:val>
                                            <p:str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2000"/>
                                        <p:tgtEl>
                                          <p:spTgt spid="9"/>
                                        </p:tgtEl>
                                        <p:attrNameLst>
                                          <p:attrName>ppt_w</p:attrName>
                                        </p:attrNameLst>
                                      </p:cBhvr>
                                      <p:tavLst>
                                        <p:tav tm="0">
                                          <p:val>
                                            <p:strVal val="0"/>
                                          </p:val>
                                        </p:tav>
                                        <p:tav tm="100000">
                                          <p:val>
                                            <p:strVal val="#ppt_w"/>
                                          </p:val>
                                        </p:tav>
                                      </p:tavLst>
                                    </p:anim>
                                    <p:anim calcmode="lin" valueType="num">
                                      <p:cBhvr additive="base">
                                        <p:cTn id="26" dur="2000"/>
                                        <p:tgtEl>
                                          <p:spTgt spid="9"/>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Google Shape;95;p5">
            <a:extLst>
              <a:ext uri="{FF2B5EF4-FFF2-40B4-BE49-F238E27FC236}">
                <a16:creationId xmlns:a16="http://schemas.microsoft.com/office/drawing/2014/main" id="{8D917EDC-D7E4-46D6-82FF-2DBB617BD0E6}"/>
              </a:ext>
            </a:extLst>
          </p:cNvPr>
          <p:cNvSpPr txBox="1"/>
          <p:nvPr/>
        </p:nvSpPr>
        <p:spPr>
          <a:xfrm>
            <a:off x="4682488" y="0"/>
            <a:ext cx="2857520" cy="646331"/>
          </a:xfrm>
          <a:prstGeom prst="rect">
            <a:avLst/>
          </a:prstGeom>
          <a:gradFill>
            <a:gsLst>
              <a:gs pos="0">
                <a:srgbClr val="9BE9FF"/>
              </a:gs>
              <a:gs pos="35000">
                <a:srgbClr val="B8F1FF"/>
              </a:gs>
              <a:gs pos="100000">
                <a:srgbClr val="E2FBFF"/>
              </a:gs>
            </a:gsLst>
            <a:lin ang="16200000" scaled="0"/>
          </a:gradFill>
          <a:ln w="9525" cap="flat" cmpd="sng">
            <a:solidFill>
              <a:srgbClr val="45A9C4"/>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ctr" rtl="0">
              <a:spcBef>
                <a:spcPts val="0"/>
              </a:spcBef>
              <a:spcAft>
                <a:spcPts val="0"/>
              </a:spcAft>
              <a:buNone/>
            </a:pPr>
            <a:r>
              <a:rPr lang="en-IN" sz="3600" b="1" u="sng" dirty="0">
                <a:solidFill>
                  <a:schemeClr val="dk1"/>
                </a:solidFill>
                <a:latin typeface="Calibri"/>
                <a:ea typeface="Calibri"/>
                <a:cs typeface="Calibri"/>
                <a:sym typeface="Calibri"/>
              </a:rPr>
              <a:t>Exercise 3</a:t>
            </a:r>
            <a:endParaRPr sz="3600" b="1" u="sng" dirty="0">
              <a:solidFill>
                <a:schemeClr val="dk1"/>
              </a:solidFill>
              <a:latin typeface="Calibri"/>
              <a:ea typeface="Calibri"/>
              <a:cs typeface="Calibri"/>
              <a:sym typeface="Calibri"/>
            </a:endParaRPr>
          </a:p>
        </p:txBody>
      </p:sp>
      <p:sp>
        <p:nvSpPr>
          <p:cNvPr id="12" name="Google Shape;96;p5">
            <a:extLst>
              <a:ext uri="{FF2B5EF4-FFF2-40B4-BE49-F238E27FC236}">
                <a16:creationId xmlns:a16="http://schemas.microsoft.com/office/drawing/2014/main" id="{C8BCFEDD-AD5F-408C-AC2B-E6A4C557E1D7}"/>
              </a:ext>
            </a:extLst>
          </p:cNvPr>
          <p:cNvSpPr/>
          <p:nvPr/>
        </p:nvSpPr>
        <p:spPr>
          <a:xfrm>
            <a:off x="1407570" y="970480"/>
            <a:ext cx="9421958" cy="461624"/>
          </a:xfrm>
          <a:prstGeom prst="rect">
            <a:avLst/>
          </a:prstGeom>
          <a:gradFill>
            <a:gsLst>
              <a:gs pos="0">
                <a:srgbClr val="FFBB82"/>
              </a:gs>
              <a:gs pos="35000">
                <a:srgbClr val="FFCFA8"/>
              </a:gs>
              <a:gs pos="100000">
                <a:srgbClr val="FFEBD9"/>
              </a:gs>
            </a:gsLst>
            <a:lin ang="16200000" scaled="0"/>
          </a:gradFill>
          <a:ln w="9525" cap="flat" cmpd="sng">
            <a:solidFill>
              <a:srgbClr val="F5913F"/>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chemeClr val="dk1"/>
              </a:buClr>
              <a:buSzPts val="2400"/>
              <a:buFont typeface="Calibri"/>
              <a:buNone/>
            </a:pPr>
            <a:r>
              <a:rPr lang="en-IN" sz="2400" i="1" u="none" strike="noStrike" cap="none" dirty="0">
                <a:solidFill>
                  <a:schemeClr val="dk1"/>
                </a:solidFill>
                <a:latin typeface="Calibri"/>
                <a:ea typeface="Calibri"/>
                <a:cs typeface="Calibri"/>
                <a:sym typeface="Calibri"/>
              </a:rPr>
              <a:t>Look at the pictures and write two describing words for each of them.</a:t>
            </a:r>
            <a:endParaRPr sz="2400" i="1" u="none" strike="noStrike" cap="none" dirty="0">
              <a:solidFill>
                <a:schemeClr val="dk1"/>
              </a:solidFill>
              <a:latin typeface="Calibri"/>
              <a:ea typeface="Calibri"/>
              <a:cs typeface="Calibri"/>
              <a:sym typeface="Calibri"/>
            </a:endParaRPr>
          </a:p>
        </p:txBody>
      </p:sp>
      <p:sp>
        <p:nvSpPr>
          <p:cNvPr id="14" name="Google Shape;98;p5">
            <a:extLst>
              <a:ext uri="{FF2B5EF4-FFF2-40B4-BE49-F238E27FC236}">
                <a16:creationId xmlns:a16="http://schemas.microsoft.com/office/drawing/2014/main" id="{4516DB36-67E5-4C0A-9044-EF7638BB57B6}"/>
              </a:ext>
            </a:extLst>
          </p:cNvPr>
          <p:cNvSpPr/>
          <p:nvPr/>
        </p:nvSpPr>
        <p:spPr>
          <a:xfrm>
            <a:off x="4128881" y="1556792"/>
            <a:ext cx="3896618" cy="1234466"/>
          </a:xfrm>
          <a:prstGeom prst="rect">
            <a:avLst/>
          </a:prstGeom>
          <a:gradFill>
            <a:gsLst>
              <a:gs pos="0">
                <a:srgbClr val="FFBB82"/>
              </a:gs>
              <a:gs pos="35000">
                <a:srgbClr val="FFCFA8"/>
              </a:gs>
              <a:gs pos="100000">
                <a:srgbClr val="FFEBD9"/>
              </a:gs>
            </a:gsLst>
            <a:lin ang="16200000" scaled="0"/>
          </a:gradFill>
          <a:ln w="9525" cap="flat" cmpd="sng">
            <a:solidFill>
              <a:srgbClr val="F5913F"/>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pic>
        <p:nvPicPr>
          <p:cNvPr id="15" name="Google Shape;99;p5" descr="Lion, Animal, Mammal, Standing, Looking, Away, Wildlife">
            <a:extLst>
              <a:ext uri="{FF2B5EF4-FFF2-40B4-BE49-F238E27FC236}">
                <a16:creationId xmlns:a16="http://schemas.microsoft.com/office/drawing/2014/main" id="{21F924DD-4016-4833-B481-B136A1DA4902}"/>
              </a:ext>
            </a:extLst>
          </p:cNvPr>
          <p:cNvPicPr preferRelativeResize="0"/>
          <p:nvPr/>
        </p:nvPicPr>
        <p:blipFill rotWithShape="1">
          <a:blip r:embed="rId3">
            <a:alphaModFix/>
          </a:blip>
          <a:srcRect/>
          <a:stretch/>
        </p:blipFill>
        <p:spPr>
          <a:xfrm>
            <a:off x="4271052" y="1696239"/>
            <a:ext cx="1652529" cy="1083299"/>
          </a:xfrm>
          <a:prstGeom prst="rect">
            <a:avLst/>
          </a:prstGeom>
          <a:gradFill>
            <a:gsLst>
              <a:gs pos="0">
                <a:srgbClr val="FFBB82"/>
              </a:gs>
              <a:gs pos="35000">
                <a:srgbClr val="FFCFA8"/>
              </a:gs>
              <a:gs pos="100000">
                <a:srgbClr val="FFEBD9"/>
              </a:gs>
            </a:gsLst>
            <a:lin ang="16200000" scaled="0"/>
          </a:gradFill>
          <a:ln w="9525" cap="flat" cmpd="sng">
            <a:solidFill>
              <a:srgbClr val="F5913F"/>
            </a:solidFill>
            <a:prstDash val="solid"/>
            <a:round/>
            <a:headEnd type="none" w="sm" len="sm"/>
            <a:tailEnd type="none" w="sm" len="sm"/>
          </a:ln>
          <a:effectLst>
            <a:outerShdw blurRad="40000" dist="20000" dir="5400000" rotWithShape="0">
              <a:srgbClr val="000000">
                <a:alpha val="37647"/>
              </a:srgbClr>
            </a:outerShdw>
          </a:effectLst>
        </p:spPr>
      </p:pic>
      <p:sp>
        <p:nvSpPr>
          <p:cNvPr id="16" name="Google Shape;100;p5">
            <a:extLst>
              <a:ext uri="{FF2B5EF4-FFF2-40B4-BE49-F238E27FC236}">
                <a16:creationId xmlns:a16="http://schemas.microsoft.com/office/drawing/2014/main" id="{5809DE76-C908-4612-9AAA-9FD10BA18D3D}"/>
              </a:ext>
            </a:extLst>
          </p:cNvPr>
          <p:cNvSpPr txBox="1"/>
          <p:nvPr/>
        </p:nvSpPr>
        <p:spPr>
          <a:xfrm>
            <a:off x="2711624" y="1844824"/>
            <a:ext cx="1273278" cy="461665"/>
          </a:xfrm>
          <a:prstGeom prst="rect">
            <a:avLst/>
          </a:prstGeom>
          <a:gradFill>
            <a:gsLst>
              <a:gs pos="0">
                <a:srgbClr val="FFBB82"/>
              </a:gs>
              <a:gs pos="35000">
                <a:srgbClr val="FFCFA8"/>
              </a:gs>
              <a:gs pos="100000">
                <a:srgbClr val="FFEBD9"/>
              </a:gs>
            </a:gsLst>
            <a:lin ang="16200000" scaled="0"/>
          </a:gradFill>
          <a:ln w="9525" cap="flat" cmpd="sng">
            <a:solidFill>
              <a:srgbClr val="F5913F"/>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IN" sz="2400" b="1" dirty="0">
                <a:solidFill>
                  <a:schemeClr val="dk1"/>
                </a:solidFill>
                <a:latin typeface="Calibri"/>
                <a:ea typeface="Calibri"/>
                <a:cs typeface="Calibri"/>
                <a:sym typeface="Calibri"/>
              </a:rPr>
              <a:t>Example</a:t>
            </a:r>
            <a:endParaRPr sz="2400" b="1" dirty="0">
              <a:solidFill>
                <a:schemeClr val="dk1"/>
              </a:solidFill>
              <a:latin typeface="Calibri"/>
              <a:ea typeface="Calibri"/>
              <a:cs typeface="Calibri"/>
              <a:sym typeface="Calibri"/>
            </a:endParaRPr>
          </a:p>
        </p:txBody>
      </p:sp>
      <p:sp>
        <p:nvSpPr>
          <p:cNvPr id="17" name="Google Shape;101;p5">
            <a:extLst>
              <a:ext uri="{FF2B5EF4-FFF2-40B4-BE49-F238E27FC236}">
                <a16:creationId xmlns:a16="http://schemas.microsoft.com/office/drawing/2014/main" id="{0D106C52-CC8E-4ACA-8C03-09D396D75066}"/>
              </a:ext>
            </a:extLst>
          </p:cNvPr>
          <p:cNvSpPr txBox="1"/>
          <p:nvPr/>
        </p:nvSpPr>
        <p:spPr>
          <a:xfrm>
            <a:off x="6096000" y="1956634"/>
            <a:ext cx="1855287" cy="461665"/>
          </a:xfrm>
          <a:prstGeom prst="rect">
            <a:avLst/>
          </a:prstGeom>
          <a:gradFill>
            <a:gsLst>
              <a:gs pos="0">
                <a:srgbClr val="FFBB82"/>
              </a:gs>
              <a:gs pos="35000">
                <a:srgbClr val="FFCFA8"/>
              </a:gs>
              <a:gs pos="100000">
                <a:srgbClr val="FFEBD9"/>
              </a:gs>
            </a:gsLst>
            <a:lin ang="16200000" scaled="0"/>
          </a:gradFill>
          <a:ln w="9525" cap="flat" cmpd="sng">
            <a:solidFill>
              <a:srgbClr val="F5913F"/>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IN" sz="2400" dirty="0">
                <a:solidFill>
                  <a:schemeClr val="dk1"/>
                </a:solidFill>
                <a:latin typeface="Calibri"/>
                <a:ea typeface="Calibri"/>
                <a:cs typeface="Calibri"/>
                <a:sym typeface="Calibri"/>
              </a:rPr>
              <a:t>strong, brave</a:t>
            </a:r>
            <a:endParaRPr sz="2400" dirty="0">
              <a:solidFill>
                <a:schemeClr val="dk1"/>
              </a:solidFill>
              <a:latin typeface="Calibri"/>
              <a:ea typeface="Calibri"/>
              <a:cs typeface="Calibri"/>
              <a:sym typeface="Calibri"/>
            </a:endParaRPr>
          </a:p>
        </p:txBody>
      </p:sp>
      <p:pic>
        <p:nvPicPr>
          <p:cNvPr id="18" name="Google Shape;102;p5" descr="Cartoon Tortoise Clipart">
            <a:extLst>
              <a:ext uri="{FF2B5EF4-FFF2-40B4-BE49-F238E27FC236}">
                <a16:creationId xmlns:a16="http://schemas.microsoft.com/office/drawing/2014/main" id="{48C18D9E-678C-4921-9D8C-EFEA8E04914C}"/>
              </a:ext>
            </a:extLst>
          </p:cNvPr>
          <p:cNvPicPr preferRelativeResize="0"/>
          <p:nvPr/>
        </p:nvPicPr>
        <p:blipFill rotWithShape="1">
          <a:blip r:embed="rId4">
            <a:alphaModFix/>
          </a:blip>
          <a:srcRect/>
          <a:stretch/>
        </p:blipFill>
        <p:spPr>
          <a:xfrm>
            <a:off x="407369" y="3055512"/>
            <a:ext cx="2214577" cy="1214557"/>
          </a:xfrm>
          <a:prstGeom prst="rect">
            <a:avLst/>
          </a:prstGeom>
          <a:noFill/>
          <a:ln>
            <a:noFill/>
          </a:ln>
        </p:spPr>
      </p:pic>
      <p:pic>
        <p:nvPicPr>
          <p:cNvPr id="19" name="Google Shape;103;p5" descr="Rose Painted Art Clipart">
            <a:extLst>
              <a:ext uri="{FF2B5EF4-FFF2-40B4-BE49-F238E27FC236}">
                <a16:creationId xmlns:a16="http://schemas.microsoft.com/office/drawing/2014/main" id="{4D714F8B-57AB-4332-A601-046527884FC3}"/>
              </a:ext>
            </a:extLst>
          </p:cNvPr>
          <p:cNvPicPr preferRelativeResize="0"/>
          <p:nvPr/>
        </p:nvPicPr>
        <p:blipFill rotWithShape="1">
          <a:blip r:embed="rId5">
            <a:alphaModFix/>
          </a:blip>
          <a:srcRect t="11626" b="41977"/>
          <a:stretch/>
        </p:blipFill>
        <p:spPr>
          <a:xfrm>
            <a:off x="407368" y="4679640"/>
            <a:ext cx="2214578" cy="1500198"/>
          </a:xfrm>
          <a:prstGeom prst="rect">
            <a:avLst/>
          </a:prstGeom>
          <a:noFill/>
          <a:ln>
            <a:noFill/>
          </a:ln>
        </p:spPr>
      </p:pic>
      <p:sp>
        <p:nvSpPr>
          <p:cNvPr id="20" name="Google Shape;104;p5">
            <a:extLst>
              <a:ext uri="{FF2B5EF4-FFF2-40B4-BE49-F238E27FC236}">
                <a16:creationId xmlns:a16="http://schemas.microsoft.com/office/drawing/2014/main" id="{9D932538-1B9C-48FB-9B13-967CBBB499CF}"/>
              </a:ext>
            </a:extLst>
          </p:cNvPr>
          <p:cNvSpPr txBox="1"/>
          <p:nvPr/>
        </p:nvSpPr>
        <p:spPr>
          <a:xfrm>
            <a:off x="2959591" y="3576288"/>
            <a:ext cx="2361586" cy="461665"/>
          </a:xfrm>
          <a:prstGeom prst="rect">
            <a:avLst/>
          </a:prstGeom>
          <a:gradFill>
            <a:gsLst>
              <a:gs pos="0">
                <a:srgbClr val="9BE9FF"/>
              </a:gs>
              <a:gs pos="35000">
                <a:srgbClr val="B8F1FF"/>
              </a:gs>
              <a:gs pos="100000">
                <a:srgbClr val="E2FBFF"/>
              </a:gs>
            </a:gsLst>
            <a:lin ang="16200000" scaled="0"/>
          </a:gradFill>
          <a:ln w="9525" cap="flat" cmpd="sng">
            <a:solidFill>
              <a:srgbClr val="45A9C4"/>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IN" sz="2400" dirty="0">
                <a:solidFill>
                  <a:schemeClr val="dk1"/>
                </a:solidFill>
                <a:latin typeface="Calibri"/>
                <a:ea typeface="Calibri"/>
                <a:cs typeface="Calibri"/>
                <a:sym typeface="Calibri"/>
              </a:rPr>
              <a:t>slow, old, heavy</a:t>
            </a:r>
            <a:endParaRPr sz="2400" dirty="0">
              <a:solidFill>
                <a:schemeClr val="dk1"/>
              </a:solidFill>
              <a:latin typeface="Calibri"/>
              <a:ea typeface="Calibri"/>
              <a:cs typeface="Calibri"/>
              <a:sym typeface="Calibri"/>
            </a:endParaRPr>
          </a:p>
        </p:txBody>
      </p:sp>
      <p:sp>
        <p:nvSpPr>
          <p:cNvPr id="21" name="Google Shape;105;p5">
            <a:extLst>
              <a:ext uri="{FF2B5EF4-FFF2-40B4-BE49-F238E27FC236}">
                <a16:creationId xmlns:a16="http://schemas.microsoft.com/office/drawing/2014/main" id="{98A50803-A1B9-4B01-A021-67DA7FDCE925}"/>
              </a:ext>
            </a:extLst>
          </p:cNvPr>
          <p:cNvSpPr txBox="1"/>
          <p:nvPr/>
        </p:nvSpPr>
        <p:spPr>
          <a:xfrm>
            <a:off x="2711624" y="5327712"/>
            <a:ext cx="2857520" cy="461665"/>
          </a:xfrm>
          <a:prstGeom prst="rect">
            <a:avLst/>
          </a:prstGeom>
          <a:gradFill>
            <a:gsLst>
              <a:gs pos="0">
                <a:srgbClr val="9BE9FF"/>
              </a:gs>
              <a:gs pos="35000">
                <a:srgbClr val="B8F1FF"/>
              </a:gs>
              <a:gs pos="100000">
                <a:srgbClr val="E2FBFF"/>
              </a:gs>
            </a:gsLst>
            <a:lin ang="16200000" scaled="0"/>
          </a:gradFill>
          <a:ln w="9525" cap="flat" cmpd="sng">
            <a:solidFill>
              <a:srgbClr val="45A9C4"/>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IN" sz="2400" dirty="0">
                <a:solidFill>
                  <a:schemeClr val="dk1"/>
                </a:solidFill>
                <a:latin typeface="Calibri"/>
                <a:ea typeface="Calibri"/>
                <a:cs typeface="Calibri"/>
                <a:sym typeface="Calibri"/>
              </a:rPr>
              <a:t>pretty, pink, beautiful</a:t>
            </a:r>
            <a:endParaRPr sz="2400" dirty="0">
              <a:solidFill>
                <a:schemeClr val="dk1"/>
              </a:solidFill>
              <a:latin typeface="Calibri"/>
              <a:ea typeface="Calibri"/>
              <a:cs typeface="Calibri"/>
              <a:sym typeface="Calibri"/>
            </a:endParaRPr>
          </a:p>
        </p:txBody>
      </p:sp>
      <p:pic>
        <p:nvPicPr>
          <p:cNvPr id="22" name="Google Shape;112;p6" descr="School building">
            <a:extLst>
              <a:ext uri="{FF2B5EF4-FFF2-40B4-BE49-F238E27FC236}">
                <a16:creationId xmlns:a16="http://schemas.microsoft.com/office/drawing/2014/main" id="{5FF793E9-2014-4F52-8C27-ABA21FDF6B7C}"/>
              </a:ext>
            </a:extLst>
          </p:cNvPr>
          <p:cNvPicPr preferRelativeResize="0"/>
          <p:nvPr/>
        </p:nvPicPr>
        <p:blipFill rotWithShape="1">
          <a:blip r:embed="rId6">
            <a:alphaModFix/>
          </a:blip>
          <a:srcRect t="13500" b="20499"/>
          <a:stretch/>
        </p:blipFill>
        <p:spPr>
          <a:xfrm>
            <a:off x="6384032" y="3055512"/>
            <a:ext cx="2125428" cy="1597624"/>
          </a:xfrm>
          <a:prstGeom prst="rect">
            <a:avLst/>
          </a:prstGeom>
          <a:noFill/>
          <a:ln>
            <a:noFill/>
          </a:ln>
        </p:spPr>
      </p:pic>
      <p:pic>
        <p:nvPicPr>
          <p:cNvPr id="23" name="Google Shape;113;p6">
            <a:extLst>
              <a:ext uri="{FF2B5EF4-FFF2-40B4-BE49-F238E27FC236}">
                <a16:creationId xmlns:a16="http://schemas.microsoft.com/office/drawing/2014/main" id="{6199B158-117E-44B5-8679-6D9250D5179C}"/>
              </a:ext>
            </a:extLst>
          </p:cNvPr>
          <p:cNvPicPr preferRelativeResize="0"/>
          <p:nvPr/>
        </p:nvPicPr>
        <p:blipFill>
          <a:blip r:embed="rId7" cstate="print">
            <a:extLst>
              <a:ext uri="{28A0092B-C50C-407E-A947-70E740481C1C}">
                <a14:useLocalDpi xmlns:a14="http://schemas.microsoft.com/office/drawing/2010/main" val="0"/>
              </a:ext>
            </a:extLst>
          </a:blip>
          <a:srcRect/>
          <a:stretch/>
        </p:blipFill>
        <p:spPr>
          <a:xfrm>
            <a:off x="6476999" y="4843504"/>
            <a:ext cx="1948309" cy="1505373"/>
          </a:xfrm>
          <a:prstGeom prst="rect">
            <a:avLst/>
          </a:prstGeom>
          <a:noFill/>
          <a:ln>
            <a:noFill/>
          </a:ln>
        </p:spPr>
      </p:pic>
      <p:sp>
        <p:nvSpPr>
          <p:cNvPr id="24" name="Google Shape;114;p6">
            <a:extLst>
              <a:ext uri="{FF2B5EF4-FFF2-40B4-BE49-F238E27FC236}">
                <a16:creationId xmlns:a16="http://schemas.microsoft.com/office/drawing/2014/main" id="{842C5326-E703-412B-8966-65EF969D306D}"/>
              </a:ext>
            </a:extLst>
          </p:cNvPr>
          <p:cNvSpPr txBox="1"/>
          <p:nvPr/>
        </p:nvSpPr>
        <p:spPr>
          <a:xfrm>
            <a:off x="9272185" y="3571609"/>
            <a:ext cx="2214578" cy="466344"/>
          </a:xfrm>
          <a:prstGeom prst="rect">
            <a:avLst/>
          </a:prstGeom>
          <a:gradFill>
            <a:gsLst>
              <a:gs pos="0">
                <a:srgbClr val="9BE9FF"/>
              </a:gs>
              <a:gs pos="35000">
                <a:srgbClr val="B8F1FF"/>
              </a:gs>
              <a:gs pos="100000">
                <a:srgbClr val="E2FBFF"/>
              </a:gs>
            </a:gsLst>
            <a:lin ang="16200000" scaled="0"/>
          </a:gradFill>
          <a:ln w="9525" cap="flat" cmpd="sng">
            <a:solidFill>
              <a:srgbClr val="45A9C4"/>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IN" sz="2400" dirty="0">
                <a:solidFill>
                  <a:schemeClr val="dk1"/>
                </a:solidFill>
                <a:latin typeface="Calibri"/>
                <a:ea typeface="Calibri"/>
                <a:cs typeface="Calibri"/>
                <a:sym typeface="Calibri"/>
              </a:rPr>
              <a:t>strong, new, big</a:t>
            </a:r>
            <a:endParaRPr dirty="0"/>
          </a:p>
          <a:p>
            <a:pPr marL="0" marR="0" lvl="0" indent="0" algn="l" rtl="0">
              <a:spcBef>
                <a:spcPts val="0"/>
              </a:spcBef>
              <a:spcAft>
                <a:spcPts val="0"/>
              </a:spcAft>
              <a:buNone/>
            </a:pPr>
            <a:r>
              <a:rPr lang="en-IN" sz="2400" dirty="0">
                <a:solidFill>
                  <a:schemeClr val="dk1"/>
                </a:solidFill>
                <a:latin typeface="Calibri"/>
                <a:ea typeface="Calibri"/>
                <a:cs typeface="Calibri"/>
                <a:sym typeface="Calibri"/>
              </a:rPr>
              <a:t>  </a:t>
            </a:r>
            <a:endParaRPr sz="2400" dirty="0">
              <a:solidFill>
                <a:schemeClr val="dk1"/>
              </a:solidFill>
              <a:latin typeface="Calibri"/>
              <a:ea typeface="Calibri"/>
              <a:cs typeface="Calibri"/>
              <a:sym typeface="Calibri"/>
            </a:endParaRPr>
          </a:p>
        </p:txBody>
      </p:sp>
      <p:sp>
        <p:nvSpPr>
          <p:cNvPr id="25" name="Google Shape;115;p6">
            <a:extLst>
              <a:ext uri="{FF2B5EF4-FFF2-40B4-BE49-F238E27FC236}">
                <a16:creationId xmlns:a16="http://schemas.microsoft.com/office/drawing/2014/main" id="{64F11694-D7EB-4647-92E9-86510CF6281A}"/>
              </a:ext>
            </a:extLst>
          </p:cNvPr>
          <p:cNvSpPr txBox="1"/>
          <p:nvPr/>
        </p:nvSpPr>
        <p:spPr>
          <a:xfrm>
            <a:off x="8758292" y="5327712"/>
            <a:ext cx="3242364" cy="466344"/>
          </a:xfrm>
          <a:prstGeom prst="rect">
            <a:avLst/>
          </a:prstGeom>
          <a:gradFill>
            <a:gsLst>
              <a:gs pos="0">
                <a:srgbClr val="9BE9FF"/>
              </a:gs>
              <a:gs pos="35000">
                <a:srgbClr val="B8F1FF"/>
              </a:gs>
              <a:gs pos="100000">
                <a:srgbClr val="E2FBFF"/>
              </a:gs>
            </a:gsLst>
            <a:lin ang="16200000" scaled="0"/>
          </a:gradFill>
          <a:ln w="9525" cap="flat" cmpd="sng">
            <a:solidFill>
              <a:srgbClr val="45A9C4"/>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IN" sz="2400" dirty="0">
                <a:solidFill>
                  <a:schemeClr val="dk1"/>
                </a:solidFill>
                <a:latin typeface="Calibri"/>
                <a:ea typeface="Calibri"/>
                <a:cs typeface="Calibri"/>
                <a:sym typeface="Calibri"/>
              </a:rPr>
              <a:t>wise, kind, happy, loving  </a:t>
            </a:r>
            <a:endParaRPr sz="2400" dirty="0">
              <a:solidFill>
                <a:schemeClr val="dk1"/>
              </a:solidFill>
              <a:latin typeface="Calibri"/>
              <a:ea typeface="Calibri"/>
              <a:cs typeface="Calibri"/>
              <a:sym typeface="Calibri"/>
            </a:endParaRPr>
          </a:p>
        </p:txBody>
      </p:sp>
      <p:sp>
        <p:nvSpPr>
          <p:cNvPr id="26" name="TextBox 25">
            <a:extLst>
              <a:ext uri="{FF2B5EF4-FFF2-40B4-BE49-F238E27FC236}">
                <a16:creationId xmlns:a16="http://schemas.microsoft.com/office/drawing/2014/main" id="{D7E7C124-E0A8-42C4-8249-C324DE6BE4E5}"/>
              </a:ext>
            </a:extLst>
          </p:cNvPr>
          <p:cNvSpPr txBox="1"/>
          <p:nvPr/>
        </p:nvSpPr>
        <p:spPr>
          <a:xfrm>
            <a:off x="6829265" y="6303572"/>
            <a:ext cx="1243776" cy="430887"/>
          </a:xfrm>
          <a:prstGeom prst="rect">
            <a:avLst/>
          </a:prstGeom>
          <a:noFill/>
        </p:spPr>
        <p:txBody>
          <a:bodyPr wrap="square" rtlCol="0">
            <a:spAutoFit/>
          </a:bodyPr>
          <a:lstStyle/>
          <a:p>
            <a:pPr algn="ctr"/>
            <a:r>
              <a:rPr lang="en-US" sz="2200" dirty="0">
                <a:solidFill>
                  <a:srgbClr val="7030A0"/>
                </a:solidFill>
              </a:rPr>
              <a:t>Grandma</a:t>
            </a:r>
          </a:p>
        </p:txBody>
      </p:sp>
    </p:spTree>
    <p:extLst>
      <p:ext uri="{BB962C8B-B14F-4D97-AF65-F5344CB8AC3E}">
        <p14:creationId xmlns:p14="http://schemas.microsoft.com/office/powerpoint/2010/main" val="2675215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000"/>
                                        <p:tgtEl>
                                          <p:spTgt spid="18"/>
                                        </p:tgtEl>
                                      </p:cBhvr>
                                    </p:animEffect>
                                  </p:childTnLst>
                                </p:cTn>
                              </p:par>
                              <p:par>
                                <p:cTn id="8" presetID="10" presetClass="entr" presetSubtype="0" fill="hold" nodeType="withEffect">
                                  <p:stCondLst>
                                    <p:cond delay="50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2000"/>
                                        <p:tgtEl>
                                          <p:spTgt spid="19"/>
                                        </p:tgtEl>
                                      </p:cBhvr>
                                    </p:animEffect>
                                  </p:childTnLst>
                                </p:cTn>
                              </p:par>
                              <p:par>
                                <p:cTn id="11" presetID="10" presetClass="entr" presetSubtype="0" fill="hold" nodeType="withEffect">
                                  <p:stCondLst>
                                    <p:cond delay="50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2000"/>
                                        <p:tgtEl>
                                          <p:spTgt spid="22"/>
                                        </p:tgtEl>
                                      </p:cBhvr>
                                    </p:animEffect>
                                  </p:childTnLst>
                                </p:cTn>
                              </p:par>
                              <p:par>
                                <p:cTn id="14" presetID="10" presetClass="entr" presetSubtype="0" fill="hold" nodeType="withEffect">
                                  <p:stCondLst>
                                    <p:cond delay="50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2000"/>
                                        <p:tgtEl>
                                          <p:spTgt spid="2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20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20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2000"/>
                                        <p:tgtEl>
                                          <p:spTgt spid="2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5" name="Table 4">
            <a:extLst>
              <a:ext uri="{FF2B5EF4-FFF2-40B4-BE49-F238E27FC236}">
                <a16:creationId xmlns:a16="http://schemas.microsoft.com/office/drawing/2014/main" id="{7C292E11-7A95-4830-A9C6-AC9B8E3974B2}"/>
              </a:ext>
            </a:extLst>
          </p:cNvPr>
          <p:cNvGraphicFramePr>
            <a:graphicFrameLocks noGrp="1"/>
          </p:cNvGraphicFramePr>
          <p:nvPr>
            <p:extLst>
              <p:ext uri="{D42A27DB-BD31-4B8C-83A1-F6EECF244321}">
                <p14:modId xmlns:p14="http://schemas.microsoft.com/office/powerpoint/2010/main" val="709404134"/>
              </p:ext>
            </p:extLst>
          </p:nvPr>
        </p:nvGraphicFramePr>
        <p:xfrm>
          <a:off x="1127448" y="1442141"/>
          <a:ext cx="9937104" cy="4191020"/>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pPr marL="0" marR="0" lvl="0" indent="0" algn="l" rtl="0">
                        <a:spcBef>
                          <a:spcPts val="0"/>
                        </a:spcBef>
                        <a:spcAft>
                          <a:spcPts val="0"/>
                        </a:spcAft>
                        <a:buNone/>
                      </a:pPr>
                      <a:r>
                        <a:rPr lang="en-IN" sz="1200" u="none" strike="noStrike" cap="none" dirty="0"/>
                        <a:t>1</a:t>
                      </a:r>
                      <a:endParaRPr sz="1200" dirty="0"/>
                    </a:p>
                  </a:txBody>
                  <a:tcPr marL="91450" marR="91450" marT="45725" marB="45725"/>
                </a:tc>
                <a:tc>
                  <a:txBody>
                    <a:bodyPr/>
                    <a:lstStyle/>
                    <a:p>
                      <a:endParaRPr lang="en-IN" sz="900" dirty="0"/>
                    </a:p>
                  </a:txBody>
                  <a:tcPr/>
                </a:tc>
                <a:tc>
                  <a:txBody>
                    <a:bodyPr/>
                    <a:lstStyle/>
                    <a:p>
                      <a:pPr marL="0" lvl="0" indent="0" algn="l" rtl="0">
                        <a:spcBef>
                          <a:spcPts val="0"/>
                        </a:spcBef>
                        <a:spcAft>
                          <a:spcPts val="0"/>
                        </a:spcAft>
                        <a:buNone/>
                      </a:pPr>
                      <a:r>
                        <a:rPr lang="en-US" sz="900" b="0" i="0" u="none" strike="noStrike" dirty="0">
                          <a:solidFill>
                            <a:schemeClr val="dk1"/>
                          </a:solidFill>
                          <a:latin typeface="+mn-lt"/>
                          <a:ea typeface="Calibri"/>
                          <a:cs typeface="Calibri"/>
                          <a:sym typeface="Calibri"/>
                        </a:rPr>
                        <a:t>Thinking - </a:t>
                      </a:r>
                      <a:r>
                        <a:rPr lang="en-US" sz="900" b="0" i="0" u="none" strike="noStrike" dirty="0">
                          <a:solidFill>
                            <a:schemeClr val="dk1"/>
                          </a:solidFill>
                          <a:latin typeface="+mn-lt"/>
                          <a:ea typeface="Calibri"/>
                          <a:cs typeface="Calibri"/>
                          <a:sym typeface="Calibri"/>
                          <a:hlinkClick r:id="rId3"/>
                        </a:rPr>
                        <a:t>https://www.freepik.com/free-vector/ethical-dilemma-illustration_10893549.htm#page=1&amp;query=thinking&amp;position=27</a:t>
                      </a:r>
                      <a:endParaRPr lang="en-US" sz="900" b="0" i="0" u="none" strike="noStrike" dirty="0">
                        <a:solidFill>
                          <a:schemeClr val="dk1"/>
                        </a:solidFill>
                        <a:latin typeface="+mn-lt"/>
                        <a:ea typeface="Calibri"/>
                        <a:cs typeface="Calibri"/>
                        <a:sym typeface="Calibri"/>
                      </a:endParaRPr>
                    </a:p>
                    <a:p>
                      <a:pPr marL="0" lvl="0" indent="0" algn="l" rtl="0">
                        <a:spcBef>
                          <a:spcPts val="0"/>
                        </a:spcBef>
                        <a:spcAft>
                          <a:spcPts val="0"/>
                        </a:spcAft>
                        <a:buNone/>
                      </a:pPr>
                      <a:r>
                        <a:rPr lang="en-US" sz="900" b="0" i="0" u="none" strike="noStrike" dirty="0">
                          <a:solidFill>
                            <a:schemeClr val="dk1"/>
                          </a:solidFill>
                          <a:latin typeface="+mn-lt"/>
                          <a:ea typeface="Calibri"/>
                          <a:cs typeface="Calibri"/>
                          <a:sym typeface="Calibri"/>
                        </a:rPr>
                        <a:t>Attribution Credit - </a:t>
                      </a:r>
                      <a:r>
                        <a:rPr lang="en-US" sz="900" b="0" i="0" u="none" strike="noStrike" dirty="0" err="1">
                          <a:solidFill>
                            <a:schemeClr val="dk1"/>
                          </a:solidFill>
                          <a:latin typeface="+mn-lt"/>
                          <a:ea typeface="Calibri"/>
                          <a:cs typeface="Calibri"/>
                          <a:sym typeface="Calibri"/>
                        </a:rPr>
                        <a:t>freepik</a:t>
                      </a:r>
                      <a:endParaRPr lang="en-US" sz="900" b="0" i="0" u="none" strike="noStrike" dirty="0">
                        <a:solidFill>
                          <a:schemeClr val="dk1"/>
                        </a:solidFill>
                        <a:latin typeface="+mn-lt"/>
                        <a:ea typeface="Calibri"/>
                        <a:cs typeface="Calibri"/>
                        <a:sym typeface="Calibri"/>
                      </a:endParaRPr>
                    </a:p>
                    <a:p>
                      <a:pPr marL="0" marR="0" lvl="0" indent="0" algn="l" rtl="0">
                        <a:spcBef>
                          <a:spcPts val="0"/>
                        </a:spcBef>
                        <a:spcAft>
                          <a:spcPts val="0"/>
                        </a:spcAft>
                        <a:buNone/>
                      </a:pPr>
                      <a:endParaRPr lang="en-US" sz="900" dirty="0"/>
                    </a:p>
                    <a:p>
                      <a:pPr marL="0" marR="0" lvl="0" indent="0" algn="l" rtl="0">
                        <a:spcBef>
                          <a:spcPts val="0"/>
                        </a:spcBef>
                        <a:spcAft>
                          <a:spcPts val="0"/>
                        </a:spcAft>
                        <a:buNone/>
                      </a:pPr>
                      <a:endParaRPr lang="en-US" sz="900" dirty="0"/>
                    </a:p>
                    <a:p>
                      <a:pPr marL="0" marR="0" lvl="0" indent="0" algn="l" rtl="0">
                        <a:spcBef>
                          <a:spcPts val="0"/>
                        </a:spcBef>
                        <a:spcAft>
                          <a:spcPts val="0"/>
                        </a:spcAft>
                        <a:buNone/>
                      </a:pPr>
                      <a:endParaRPr sz="900" dirty="0"/>
                    </a:p>
                  </a:txBody>
                  <a:tcPr marL="91450" marR="91450" marT="45725" marB="45725"/>
                </a:tc>
                <a:extLst>
                  <a:ext uri="{0D108BD9-81ED-4DB2-BD59-A6C34878D82A}">
                    <a16:rowId xmlns:a16="http://schemas.microsoft.com/office/drawing/2014/main" val="10001"/>
                  </a:ext>
                </a:extLst>
              </a:tr>
              <a:tr h="389313">
                <a:tc>
                  <a:txBody>
                    <a:bodyPr/>
                    <a:lstStyle/>
                    <a:p>
                      <a:pPr marL="0" marR="0" lvl="0" indent="0" algn="l" rtl="0">
                        <a:spcBef>
                          <a:spcPts val="0"/>
                        </a:spcBef>
                        <a:spcAft>
                          <a:spcPts val="0"/>
                        </a:spcAft>
                        <a:buNone/>
                      </a:pPr>
                      <a:r>
                        <a:rPr lang="en-IN" sz="1200" dirty="0"/>
                        <a:t>2</a:t>
                      </a:r>
                      <a:endParaRPr sz="1200" dirty="0"/>
                    </a:p>
                  </a:txBody>
                  <a:tcPr marL="91450" marR="91450" marT="45725" marB="45725"/>
                </a:tc>
                <a:tc>
                  <a:txBody>
                    <a:bodyPr/>
                    <a:lstStyle/>
                    <a:p>
                      <a:endParaRPr lang="en-IN" sz="900" dirty="0"/>
                    </a:p>
                  </a:txBody>
                  <a:tcPr/>
                </a:tc>
                <a:tc>
                  <a:txBody>
                    <a:bodyPr/>
                    <a:lstStyle/>
                    <a:p>
                      <a:pPr marL="0" lvl="0" indent="0" algn="l" rtl="0">
                        <a:spcBef>
                          <a:spcPts val="0"/>
                        </a:spcBef>
                        <a:spcAft>
                          <a:spcPts val="0"/>
                        </a:spcAft>
                        <a:buNone/>
                      </a:pPr>
                      <a:r>
                        <a:rPr lang="en-IN" sz="900" b="0" i="0" u="none" strike="noStrike" dirty="0">
                          <a:solidFill>
                            <a:schemeClr val="dk1"/>
                          </a:solidFill>
                          <a:latin typeface="+mn-lt"/>
                          <a:ea typeface="Calibri"/>
                          <a:cs typeface="Calibri"/>
                          <a:sym typeface="Calibri"/>
                        </a:rPr>
                        <a:t>Balloons - </a:t>
                      </a:r>
                      <a:r>
                        <a:rPr lang="en-IN" sz="900" b="0" i="0" u="none" strike="noStrike" dirty="0">
                          <a:solidFill>
                            <a:schemeClr val="dk1"/>
                          </a:solidFill>
                          <a:latin typeface="+mn-lt"/>
                          <a:ea typeface="Calibri"/>
                          <a:cs typeface="Calibri"/>
                          <a:sym typeface="Calibri"/>
                          <a:hlinkClick r:id="rId4"/>
                        </a:rPr>
                        <a:t>https://www.freepik.com/free-vector/light-bulb-doodle-drawing-paper_4562002.htm#page=1&amp;query=%20thinking&amp;position=24</a:t>
                      </a:r>
                      <a:endParaRPr lang="en-IN" sz="900" dirty="0"/>
                    </a:p>
                    <a:p>
                      <a:pPr marL="0" lvl="0" indent="0" algn="l" rtl="0">
                        <a:spcBef>
                          <a:spcPts val="0"/>
                        </a:spcBef>
                        <a:spcAft>
                          <a:spcPts val="0"/>
                        </a:spcAft>
                        <a:buNone/>
                      </a:pPr>
                      <a:r>
                        <a:rPr lang="en-IN" sz="900" b="0" i="0" u="none" strike="noStrike" dirty="0">
                          <a:solidFill>
                            <a:schemeClr val="dk1"/>
                          </a:solidFill>
                          <a:latin typeface="+mn-lt"/>
                          <a:ea typeface="Calibri"/>
                          <a:cs typeface="Calibri"/>
                          <a:sym typeface="Calibri"/>
                        </a:rPr>
                        <a:t>Attribution Credit – rawpixel.com</a:t>
                      </a:r>
                      <a:endParaRPr lang="en-IN" sz="900" dirty="0"/>
                    </a:p>
                    <a:p>
                      <a:pPr marL="0" marR="0" lvl="0" indent="0" algn="l" rtl="0">
                        <a:spcBef>
                          <a:spcPts val="0"/>
                        </a:spcBef>
                        <a:spcAft>
                          <a:spcPts val="0"/>
                        </a:spcAft>
                        <a:buNone/>
                      </a:pPr>
                      <a:endParaRPr lang="en-IN" sz="900" dirty="0"/>
                    </a:p>
                    <a:p>
                      <a:pPr marL="0" marR="0" lvl="0" indent="0" algn="l" rtl="0">
                        <a:spcBef>
                          <a:spcPts val="0"/>
                        </a:spcBef>
                        <a:spcAft>
                          <a:spcPts val="0"/>
                        </a:spcAft>
                        <a:buNone/>
                      </a:pPr>
                      <a:endParaRPr lang="en-IN" sz="900" dirty="0"/>
                    </a:p>
                  </a:txBody>
                  <a:tcPr marL="91450" marR="91450" marT="45725" marB="45725"/>
                </a:tc>
                <a:extLst>
                  <a:ext uri="{0D108BD9-81ED-4DB2-BD59-A6C34878D82A}">
                    <a16:rowId xmlns:a16="http://schemas.microsoft.com/office/drawing/2014/main" val="10002"/>
                  </a:ext>
                </a:extLst>
              </a:tr>
              <a:tr h="389313">
                <a:tc>
                  <a:txBody>
                    <a:bodyPr/>
                    <a:lstStyle/>
                    <a:p>
                      <a:r>
                        <a:rPr lang="en-IN" sz="1200" dirty="0"/>
                        <a:t>3</a:t>
                      </a:r>
                    </a:p>
                  </a:txBody>
                  <a:tcPr/>
                </a:tc>
                <a:tc>
                  <a:txBody>
                    <a:bodyPr/>
                    <a:lstStyle/>
                    <a:p>
                      <a:endParaRPr lang="en-IN" sz="900" dirty="0"/>
                    </a:p>
                  </a:txBody>
                  <a:tcPr/>
                </a:tc>
                <a:tc>
                  <a:txBody>
                    <a:bodyPr/>
                    <a:lstStyle/>
                    <a:p>
                      <a:pPr marL="0" lvl="0" indent="0" algn="l" rtl="0">
                        <a:spcBef>
                          <a:spcPts val="0"/>
                        </a:spcBef>
                        <a:spcAft>
                          <a:spcPts val="0"/>
                        </a:spcAft>
                        <a:buNone/>
                      </a:pPr>
                      <a:r>
                        <a:rPr lang="en-US" sz="900" b="0" i="0" u="none" strike="noStrike" dirty="0">
                          <a:solidFill>
                            <a:schemeClr val="dk1"/>
                          </a:solidFill>
                          <a:latin typeface="+mn-lt"/>
                          <a:ea typeface="Calibri"/>
                          <a:cs typeface="Calibri"/>
                          <a:sym typeface="Calibri"/>
                          <a:hlinkClick r:id="rId5"/>
                        </a:rPr>
                        <a:t>https://www.freepik.com/free-vector/cute-couple-cartoon-teachers_11791326.htm#page=1&amp;query=male%20teacher&amp;position=0</a:t>
                      </a:r>
                      <a:endParaRPr lang="en-US" sz="900" dirty="0"/>
                    </a:p>
                    <a:p>
                      <a:pPr marL="0" lvl="0" indent="0" algn="l" rtl="0">
                        <a:spcBef>
                          <a:spcPts val="0"/>
                        </a:spcBef>
                        <a:spcAft>
                          <a:spcPts val="0"/>
                        </a:spcAft>
                        <a:buNone/>
                      </a:pPr>
                      <a:r>
                        <a:rPr lang="en-US" sz="900" b="0" i="0" u="none" strike="noStrike" dirty="0">
                          <a:solidFill>
                            <a:schemeClr val="dk1"/>
                          </a:solidFill>
                          <a:latin typeface="+mn-lt"/>
                          <a:ea typeface="Calibri"/>
                          <a:cs typeface="Calibri"/>
                          <a:sym typeface="Calibri"/>
                        </a:rPr>
                        <a:t>Attribution Credit – </a:t>
                      </a:r>
                      <a:r>
                        <a:rPr lang="en-US" sz="900" b="0" i="0" u="none" strike="noStrike" dirty="0" err="1">
                          <a:solidFill>
                            <a:schemeClr val="dk1"/>
                          </a:solidFill>
                          <a:latin typeface="+mn-lt"/>
                          <a:ea typeface="Calibri"/>
                          <a:cs typeface="Calibri"/>
                          <a:sym typeface="Calibri"/>
                        </a:rPr>
                        <a:t>lek_suwarin</a:t>
                      </a:r>
                      <a:endParaRPr lang="en-US" sz="900" b="0" i="0" u="none" strike="noStrike" dirty="0">
                        <a:solidFill>
                          <a:schemeClr val="dk1"/>
                        </a:solidFill>
                        <a:latin typeface="+mn-lt"/>
                        <a:ea typeface="Calibri"/>
                        <a:cs typeface="Calibri"/>
                        <a:sym typeface="Calibri"/>
                      </a:endParaRPr>
                    </a:p>
                    <a:p>
                      <a:endParaRPr lang="en-IN" sz="900" dirty="0"/>
                    </a:p>
                    <a:p>
                      <a:endParaRPr lang="en-IN" sz="900" dirty="0"/>
                    </a:p>
                  </a:txBody>
                  <a:tcPr/>
                </a:tc>
                <a:extLst>
                  <a:ext uri="{0D108BD9-81ED-4DB2-BD59-A6C34878D82A}">
                    <a16:rowId xmlns:a16="http://schemas.microsoft.com/office/drawing/2014/main" val="10005"/>
                  </a:ext>
                </a:extLst>
              </a:tr>
              <a:tr h="389313">
                <a:tc>
                  <a:txBody>
                    <a:bodyPr/>
                    <a:lstStyle/>
                    <a:p>
                      <a:r>
                        <a:rPr lang="en-IN" sz="1200" dirty="0"/>
                        <a:t>4</a:t>
                      </a:r>
                    </a:p>
                  </a:txBody>
                  <a:tcPr/>
                </a:tc>
                <a:tc>
                  <a:txBody>
                    <a:bodyPr/>
                    <a:lstStyle/>
                    <a:p>
                      <a:endParaRPr lang="en-IN" sz="900" dirty="0"/>
                    </a:p>
                  </a:txBody>
                  <a:tcPr/>
                </a:tc>
                <a:tc>
                  <a:txBody>
                    <a:bodyPr/>
                    <a:lstStyle/>
                    <a:p>
                      <a:pPr marL="0" lvl="0" indent="0" algn="l" rtl="0">
                        <a:spcBef>
                          <a:spcPts val="0"/>
                        </a:spcBef>
                        <a:spcAft>
                          <a:spcPts val="0"/>
                        </a:spcAft>
                        <a:buNone/>
                      </a:pPr>
                      <a:r>
                        <a:rPr lang="en-IN" sz="900" b="0" i="0" u="none" strike="noStrike" dirty="0">
                          <a:solidFill>
                            <a:schemeClr val="dk1"/>
                          </a:solidFill>
                          <a:latin typeface="+mn-lt"/>
                          <a:ea typeface="Calibri"/>
                          <a:cs typeface="Calibri"/>
                          <a:sym typeface="Calibri"/>
                        </a:rPr>
                        <a:t>Lion - </a:t>
                      </a:r>
                      <a:r>
                        <a:rPr lang="en-IN" sz="900" b="0" i="0" u="none" strike="noStrike" dirty="0">
                          <a:solidFill>
                            <a:schemeClr val="dk1"/>
                          </a:solidFill>
                          <a:latin typeface="+mn-lt"/>
                          <a:ea typeface="Calibri"/>
                          <a:cs typeface="Calibri"/>
                          <a:sym typeface="Calibri"/>
                          <a:hlinkClick r:id="rId6"/>
                        </a:rPr>
                        <a:t>https://pixabay.com/vectors/lion-animal-mammal-standing-48160/</a:t>
                      </a:r>
                      <a:endParaRPr lang="en-IN" sz="900" dirty="0"/>
                    </a:p>
                    <a:p>
                      <a:pPr marL="0" lvl="0" indent="0" algn="l" rtl="0">
                        <a:spcBef>
                          <a:spcPts val="0"/>
                        </a:spcBef>
                        <a:spcAft>
                          <a:spcPts val="0"/>
                        </a:spcAft>
                        <a:buNone/>
                      </a:pPr>
                      <a:r>
                        <a:rPr lang="en-IN" sz="900" b="0" i="0" u="none" strike="noStrike" dirty="0">
                          <a:solidFill>
                            <a:schemeClr val="dk1"/>
                          </a:solidFill>
                          <a:latin typeface="+mn-lt"/>
                          <a:ea typeface="Calibri"/>
                          <a:cs typeface="Calibri"/>
                          <a:sym typeface="Calibri"/>
                        </a:rPr>
                        <a:t>Tortoise - </a:t>
                      </a:r>
                      <a:r>
                        <a:rPr lang="en-IN" sz="900" b="0" i="0" u="none" strike="noStrike" dirty="0">
                          <a:solidFill>
                            <a:schemeClr val="dk1"/>
                          </a:solidFill>
                          <a:latin typeface="+mn-lt"/>
                          <a:ea typeface="Calibri"/>
                          <a:cs typeface="Calibri"/>
                          <a:sym typeface="Calibri"/>
                          <a:hlinkClick r:id="rId7"/>
                        </a:rPr>
                        <a:t>https://www.publicdomainpictures.net/en/view-image.php?image=73293&amp;picture=cartoon-tortoise-clipart</a:t>
                      </a:r>
                      <a:endParaRPr lang="en-IN" sz="900" dirty="0"/>
                    </a:p>
                    <a:p>
                      <a:pPr marL="0" lvl="0" indent="0" algn="l" rtl="0">
                        <a:spcBef>
                          <a:spcPts val="0"/>
                        </a:spcBef>
                        <a:spcAft>
                          <a:spcPts val="0"/>
                        </a:spcAft>
                        <a:buNone/>
                      </a:pPr>
                      <a:r>
                        <a:rPr lang="en-IN" sz="900" b="0" i="0" u="none" strike="noStrike" dirty="0">
                          <a:solidFill>
                            <a:schemeClr val="dk1"/>
                          </a:solidFill>
                          <a:latin typeface="+mn-lt"/>
                          <a:ea typeface="Calibri"/>
                          <a:cs typeface="Calibri"/>
                          <a:sym typeface="Calibri"/>
                        </a:rPr>
                        <a:t>Rose - </a:t>
                      </a:r>
                      <a:r>
                        <a:rPr lang="en-IN" sz="900" b="0" i="0" u="none" strike="noStrike" dirty="0">
                          <a:solidFill>
                            <a:schemeClr val="dk1"/>
                          </a:solidFill>
                          <a:latin typeface="+mn-lt"/>
                          <a:ea typeface="Calibri"/>
                          <a:cs typeface="Calibri"/>
                          <a:sym typeface="Calibri"/>
                          <a:hlinkClick r:id="rId8"/>
                        </a:rPr>
                        <a:t>https://www.publicdomainpictures.net/en/view-image.php?image=375589&amp;picture=rose-painted-art-clipart</a:t>
                      </a:r>
                      <a:endParaRPr lang="en-IN" sz="900" dirty="0"/>
                    </a:p>
                    <a:p>
                      <a:pPr rtl="0"/>
                      <a:r>
                        <a:rPr lang="en-IN" sz="900" b="0" dirty="0"/>
                        <a:t>Grandma - </a:t>
                      </a:r>
                      <a:r>
                        <a:rPr lang="en-IN" sz="900" b="0" dirty="0">
                          <a:hlinkClick r:id="rId9"/>
                        </a:rPr>
                        <a:t>https://pixabay.com/photos/elderly-woman-old-elderly-5919192/</a:t>
                      </a:r>
                      <a:endParaRPr lang="en-IN" sz="900" b="0" dirty="0"/>
                    </a:p>
                    <a:p>
                      <a:pPr marL="0" lvl="0" indent="0" algn="l" rtl="0">
                        <a:spcBef>
                          <a:spcPts val="0"/>
                        </a:spcBef>
                        <a:spcAft>
                          <a:spcPts val="0"/>
                        </a:spcAft>
                        <a:buNone/>
                      </a:pPr>
                      <a:r>
                        <a:rPr lang="en-IN" sz="900" b="0" i="0" u="none" strike="noStrike" dirty="0">
                          <a:solidFill>
                            <a:schemeClr val="dk1"/>
                          </a:solidFill>
                          <a:latin typeface="+mn-lt"/>
                          <a:ea typeface="Calibri"/>
                          <a:cs typeface="Calibri"/>
                          <a:sym typeface="Calibri"/>
                        </a:rPr>
                        <a:t>School - </a:t>
                      </a:r>
                      <a:r>
                        <a:rPr lang="en-IN" sz="900" b="0" i="0" u="none" strike="noStrike" dirty="0">
                          <a:solidFill>
                            <a:schemeClr val="dk1"/>
                          </a:solidFill>
                          <a:latin typeface="+mn-lt"/>
                          <a:ea typeface="Calibri"/>
                          <a:cs typeface="Calibri"/>
                          <a:sym typeface="Calibri"/>
                          <a:hlinkClick r:id="rId10"/>
                        </a:rPr>
                        <a:t>https://publicdomainvectors.org/en/free-clipart/School-building/84933.html</a:t>
                      </a:r>
                      <a:endParaRPr lang="en-IN" sz="900" b="0" i="0" u="none" strike="noStrike" dirty="0">
                        <a:solidFill>
                          <a:schemeClr val="dk1"/>
                        </a:solidFill>
                        <a:latin typeface="+mn-lt"/>
                        <a:ea typeface="Calibri"/>
                        <a:cs typeface="Calibri"/>
                        <a:sym typeface="Calibri"/>
                      </a:endParaRPr>
                    </a:p>
                    <a:p>
                      <a:pPr marL="0" lvl="0" indent="0" algn="l" rtl="0">
                        <a:spcBef>
                          <a:spcPts val="0"/>
                        </a:spcBef>
                        <a:spcAft>
                          <a:spcPts val="0"/>
                        </a:spcAft>
                        <a:buNone/>
                      </a:pPr>
                      <a:endParaRPr lang="en-IN" sz="900" b="0" i="0" u="none" strike="noStrike" dirty="0">
                        <a:solidFill>
                          <a:schemeClr val="dk1"/>
                        </a:solidFill>
                        <a:latin typeface="+mn-lt"/>
                        <a:cs typeface="Calibri"/>
                        <a:sym typeface="Calibri"/>
                      </a:endParaRPr>
                    </a:p>
                    <a:p>
                      <a:pPr marL="0" lvl="0" indent="0" algn="l" rtl="0">
                        <a:spcBef>
                          <a:spcPts val="0"/>
                        </a:spcBef>
                        <a:spcAft>
                          <a:spcPts val="0"/>
                        </a:spcAft>
                        <a:buNone/>
                      </a:pPr>
                      <a:endParaRPr lang="en-IN" sz="900" dirty="0"/>
                    </a:p>
                    <a:p>
                      <a:pPr marL="0" lvl="0" indent="0" algn="l" rtl="0">
                        <a:spcBef>
                          <a:spcPts val="0"/>
                        </a:spcBef>
                        <a:spcAft>
                          <a:spcPts val="0"/>
                        </a:spcAft>
                        <a:buNone/>
                      </a:pPr>
                      <a:endParaRPr lang="en-IN" sz="900" dirty="0"/>
                    </a:p>
                    <a:p>
                      <a:pPr marL="0" lvl="0" indent="0" algn="l" rtl="0">
                        <a:spcBef>
                          <a:spcPts val="0"/>
                        </a:spcBef>
                        <a:spcAft>
                          <a:spcPts val="0"/>
                        </a:spcAft>
                        <a:buNone/>
                      </a:pPr>
                      <a:endParaRPr lang="en-IN" sz="900" dirty="0"/>
                    </a:p>
                    <a:p>
                      <a:pPr marL="0" lvl="0" indent="0" algn="l" rtl="0">
                        <a:spcBef>
                          <a:spcPts val="0"/>
                        </a:spcBef>
                        <a:spcAft>
                          <a:spcPts val="0"/>
                        </a:spcAft>
                        <a:buNone/>
                      </a:pPr>
                      <a:endParaRPr lang="en-IN" sz="900" dirty="0"/>
                    </a:p>
                    <a:p>
                      <a:pPr marL="0" lvl="0" indent="0" algn="l" rtl="0">
                        <a:spcBef>
                          <a:spcPts val="0"/>
                        </a:spcBef>
                        <a:spcAft>
                          <a:spcPts val="0"/>
                        </a:spcAft>
                        <a:buNone/>
                      </a:pPr>
                      <a:endParaRPr lang="en-IN" sz="900" dirty="0"/>
                    </a:p>
                    <a:p>
                      <a:endParaRPr lang="en-IN" sz="900" dirty="0"/>
                    </a:p>
                  </a:txBody>
                  <a:tcPr/>
                </a:tc>
                <a:extLst>
                  <a:ext uri="{0D108BD9-81ED-4DB2-BD59-A6C34878D82A}">
                    <a16:rowId xmlns:a16="http://schemas.microsoft.com/office/drawing/2014/main" val="955151649"/>
                  </a:ext>
                </a:extLst>
              </a:tr>
            </a:tbl>
          </a:graphicData>
        </a:graphic>
      </p:graphicFrame>
      <p:pic>
        <p:nvPicPr>
          <p:cNvPr id="4" name="Google Shape;124;p7" descr="Ethical dilemma illustration Free Vector">
            <a:extLst>
              <a:ext uri="{FF2B5EF4-FFF2-40B4-BE49-F238E27FC236}">
                <a16:creationId xmlns:a16="http://schemas.microsoft.com/office/drawing/2014/main" id="{99B40485-A12D-4D28-AEC9-ABDC11F02410}"/>
              </a:ext>
            </a:extLst>
          </p:cNvPr>
          <p:cNvPicPr preferRelativeResize="0"/>
          <p:nvPr/>
        </p:nvPicPr>
        <p:blipFill rotWithShape="1">
          <a:blip r:embed="rId11">
            <a:alphaModFix/>
          </a:blip>
          <a:srcRect/>
          <a:stretch/>
        </p:blipFill>
        <p:spPr>
          <a:xfrm>
            <a:off x="2345325" y="1988840"/>
            <a:ext cx="736018" cy="502710"/>
          </a:xfrm>
          <a:prstGeom prst="rect">
            <a:avLst/>
          </a:prstGeom>
          <a:noFill/>
          <a:ln>
            <a:noFill/>
          </a:ln>
        </p:spPr>
      </p:pic>
      <p:pic>
        <p:nvPicPr>
          <p:cNvPr id="6" name="Google Shape;125;p7" descr="Light bulb doodle drawing in a paper Free Vector">
            <a:extLst>
              <a:ext uri="{FF2B5EF4-FFF2-40B4-BE49-F238E27FC236}">
                <a16:creationId xmlns:a16="http://schemas.microsoft.com/office/drawing/2014/main" id="{C805848D-8531-4AE8-BC73-A6AE93C21993}"/>
              </a:ext>
            </a:extLst>
          </p:cNvPr>
          <p:cNvPicPr preferRelativeResize="0"/>
          <p:nvPr/>
        </p:nvPicPr>
        <p:blipFill rotWithShape="1">
          <a:blip r:embed="rId12">
            <a:alphaModFix/>
          </a:blip>
          <a:srcRect/>
          <a:stretch/>
        </p:blipFill>
        <p:spPr>
          <a:xfrm>
            <a:off x="2367505" y="2665940"/>
            <a:ext cx="691659" cy="506813"/>
          </a:xfrm>
          <a:prstGeom prst="rect">
            <a:avLst/>
          </a:prstGeom>
          <a:noFill/>
          <a:ln>
            <a:noFill/>
          </a:ln>
        </p:spPr>
      </p:pic>
      <p:pic>
        <p:nvPicPr>
          <p:cNvPr id="7" name="Google Shape;126;p7" descr="Cute couple cartoon of teachers. Free Vector">
            <a:extLst>
              <a:ext uri="{FF2B5EF4-FFF2-40B4-BE49-F238E27FC236}">
                <a16:creationId xmlns:a16="http://schemas.microsoft.com/office/drawing/2014/main" id="{EB06F83D-80E5-47AD-BC79-C8D3DB3AFCDF}"/>
              </a:ext>
            </a:extLst>
          </p:cNvPr>
          <p:cNvPicPr preferRelativeResize="0"/>
          <p:nvPr/>
        </p:nvPicPr>
        <p:blipFill rotWithShape="1">
          <a:blip r:embed="rId13">
            <a:alphaModFix/>
          </a:blip>
          <a:srcRect r="49680"/>
          <a:stretch/>
        </p:blipFill>
        <p:spPr>
          <a:xfrm>
            <a:off x="2544937" y="3314012"/>
            <a:ext cx="380336" cy="516246"/>
          </a:xfrm>
          <a:prstGeom prst="rect">
            <a:avLst/>
          </a:prstGeom>
          <a:noFill/>
          <a:ln>
            <a:noFill/>
          </a:ln>
        </p:spPr>
      </p:pic>
      <p:pic>
        <p:nvPicPr>
          <p:cNvPr id="8" name="Google Shape;127;p7" descr="Lion, Animal, Mammal, Standing, Looking, Away, Wildlife">
            <a:extLst>
              <a:ext uri="{FF2B5EF4-FFF2-40B4-BE49-F238E27FC236}">
                <a16:creationId xmlns:a16="http://schemas.microsoft.com/office/drawing/2014/main" id="{BD145364-FD65-4E2E-AB56-212D5ED586C3}"/>
              </a:ext>
            </a:extLst>
          </p:cNvPr>
          <p:cNvPicPr preferRelativeResize="0"/>
          <p:nvPr/>
        </p:nvPicPr>
        <p:blipFill rotWithShape="1">
          <a:blip r:embed="rId14">
            <a:alphaModFix/>
          </a:blip>
          <a:srcRect/>
          <a:stretch/>
        </p:blipFill>
        <p:spPr>
          <a:xfrm>
            <a:off x="2119771" y="3968096"/>
            <a:ext cx="460206" cy="462132"/>
          </a:xfrm>
          <a:prstGeom prst="rect">
            <a:avLst/>
          </a:prstGeom>
          <a:noFill/>
          <a:ln>
            <a:noFill/>
          </a:ln>
        </p:spPr>
      </p:pic>
      <p:pic>
        <p:nvPicPr>
          <p:cNvPr id="9" name="Google Shape;128;p7" descr="Cartoon Tortoise Clipart">
            <a:extLst>
              <a:ext uri="{FF2B5EF4-FFF2-40B4-BE49-F238E27FC236}">
                <a16:creationId xmlns:a16="http://schemas.microsoft.com/office/drawing/2014/main" id="{DD1E5808-9E1D-43A8-A545-CDA41845E06E}"/>
              </a:ext>
            </a:extLst>
          </p:cNvPr>
          <p:cNvPicPr preferRelativeResize="0"/>
          <p:nvPr/>
        </p:nvPicPr>
        <p:blipFill rotWithShape="1">
          <a:blip r:embed="rId15">
            <a:alphaModFix/>
          </a:blip>
          <a:srcRect/>
          <a:stretch/>
        </p:blipFill>
        <p:spPr>
          <a:xfrm>
            <a:off x="2099061" y="4597615"/>
            <a:ext cx="690309" cy="378593"/>
          </a:xfrm>
          <a:prstGeom prst="rect">
            <a:avLst/>
          </a:prstGeom>
          <a:noFill/>
          <a:ln>
            <a:noFill/>
          </a:ln>
        </p:spPr>
      </p:pic>
      <p:pic>
        <p:nvPicPr>
          <p:cNvPr id="10" name="Google Shape;129;p7" descr="Rose Painted Art Clipart">
            <a:extLst>
              <a:ext uri="{FF2B5EF4-FFF2-40B4-BE49-F238E27FC236}">
                <a16:creationId xmlns:a16="http://schemas.microsoft.com/office/drawing/2014/main" id="{2C43A1AF-171F-4715-9F72-A2E101CB9628}"/>
              </a:ext>
            </a:extLst>
          </p:cNvPr>
          <p:cNvPicPr preferRelativeResize="0"/>
          <p:nvPr/>
        </p:nvPicPr>
        <p:blipFill rotWithShape="1">
          <a:blip r:embed="rId16">
            <a:alphaModFix/>
          </a:blip>
          <a:srcRect t="11626" b="41977"/>
          <a:stretch/>
        </p:blipFill>
        <p:spPr>
          <a:xfrm>
            <a:off x="2680344" y="3939937"/>
            <a:ext cx="679352" cy="460207"/>
          </a:xfrm>
          <a:prstGeom prst="rect">
            <a:avLst/>
          </a:prstGeom>
          <a:noFill/>
          <a:ln>
            <a:noFill/>
          </a:ln>
        </p:spPr>
      </p:pic>
      <p:pic>
        <p:nvPicPr>
          <p:cNvPr id="11" name="Google Shape;130;p7" descr="School building">
            <a:extLst>
              <a:ext uri="{FF2B5EF4-FFF2-40B4-BE49-F238E27FC236}">
                <a16:creationId xmlns:a16="http://schemas.microsoft.com/office/drawing/2014/main" id="{E4A637B4-B66D-4D92-932A-8F8E9DD696E3}"/>
              </a:ext>
            </a:extLst>
          </p:cNvPr>
          <p:cNvPicPr preferRelativeResize="0"/>
          <p:nvPr/>
        </p:nvPicPr>
        <p:blipFill rotWithShape="1">
          <a:blip r:embed="rId17">
            <a:alphaModFix/>
          </a:blip>
          <a:srcRect t="13500" b="20499"/>
          <a:stretch/>
        </p:blipFill>
        <p:spPr>
          <a:xfrm>
            <a:off x="2880280" y="4587162"/>
            <a:ext cx="623432" cy="426014"/>
          </a:xfrm>
          <a:prstGeom prst="rect">
            <a:avLst/>
          </a:prstGeom>
          <a:noFill/>
          <a:ln>
            <a:noFill/>
          </a:ln>
        </p:spPr>
      </p:pic>
      <p:pic>
        <p:nvPicPr>
          <p:cNvPr id="13" name="Google Shape;113;p6">
            <a:extLst>
              <a:ext uri="{FF2B5EF4-FFF2-40B4-BE49-F238E27FC236}">
                <a16:creationId xmlns:a16="http://schemas.microsoft.com/office/drawing/2014/main" id="{9F682450-B534-4A53-8B9C-6D181EE446A4}"/>
              </a:ext>
            </a:extLst>
          </p:cNvPr>
          <p:cNvPicPr preferRelativeResize="0"/>
          <p:nvPr/>
        </p:nvPicPr>
        <p:blipFill>
          <a:blip r:embed="rId18" cstate="print">
            <a:extLst>
              <a:ext uri="{28A0092B-C50C-407E-A947-70E740481C1C}">
                <a14:useLocalDpi xmlns:a14="http://schemas.microsoft.com/office/drawing/2010/main" val="0"/>
              </a:ext>
            </a:extLst>
          </a:blip>
          <a:srcRect/>
          <a:stretch/>
        </p:blipFill>
        <p:spPr>
          <a:xfrm>
            <a:off x="2748768" y="5080554"/>
            <a:ext cx="620792" cy="479658"/>
          </a:xfrm>
          <a:prstGeom prst="rect">
            <a:avLst/>
          </a:prstGeom>
          <a:noFill/>
          <a:ln>
            <a:noFill/>
          </a:ln>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814</Words>
  <Application>Microsoft Office PowerPoint</Application>
  <PresentationFormat>Widescreen</PresentationFormat>
  <Paragraphs>86</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DD</vt:lpstr>
      <vt:lpstr>PowerPoint Presentation</vt:lpstr>
      <vt:lpstr>PowerPoint Presentation</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33</cp:revision>
  <dcterms:created xsi:type="dcterms:W3CDTF">2020-08-28T09:38:22Z</dcterms:created>
  <dcterms:modified xsi:type="dcterms:W3CDTF">2021-12-07T09:38:27Z</dcterms:modified>
</cp:coreProperties>
</file>