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60"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923" autoAdjust="0"/>
  </p:normalViewPr>
  <p:slideViewPr>
    <p:cSldViewPr>
      <p:cViewPr>
        <p:scale>
          <a:sx n="34" d="100"/>
          <a:sy n="34" d="100"/>
        </p:scale>
        <p:origin x="944" y="35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12/7/2021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Adjectives - https://www.freepik.com/free-vector/set-adjective-words-with-children-expressing-their-feelings_6459051.htm#page=1&amp;query=adjectives&amp;position=8</a:t>
            </a:r>
            <a:endParaRPr lang="en-IN" dirty="0"/>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Attribution Credit - </a:t>
            </a:r>
            <a:r>
              <a:rPr lang="en-IN" sz="1200" b="0" i="0" u="none" strike="noStrike" dirty="0" err="1">
                <a:solidFill>
                  <a:schemeClr val="dk1"/>
                </a:solidFill>
                <a:latin typeface="Calibri"/>
                <a:ea typeface="Calibri"/>
                <a:cs typeface="Calibri"/>
                <a:sym typeface="Calibri"/>
              </a:rPr>
              <a:t>brgfx</a:t>
            </a:r>
            <a:endParaRPr lang="en-IN" sz="1200" b="0" i="0" u="none" strike="noStrike" dirty="0">
              <a:solidFill>
                <a:schemeClr val="dk1"/>
              </a:solidFill>
              <a:latin typeface="Calibri"/>
              <a:ea typeface="Calibri"/>
              <a:cs typeface="Calibri"/>
              <a:sym typeface="Calibri"/>
            </a:endParaRPr>
          </a:p>
          <a:p>
            <a:pPr rtl="0"/>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Sofa -</a:t>
            </a:r>
            <a:r>
              <a:rPr lang="en-IN" sz="1200" b="1" i="0" u="none" strike="noStrike" dirty="0">
                <a:solidFill>
                  <a:schemeClr val="dk1"/>
                </a:solidFill>
                <a:latin typeface="Calibri"/>
                <a:ea typeface="Calibri"/>
                <a:cs typeface="Calibri"/>
                <a:sym typeface="Calibri"/>
              </a:rPr>
              <a:t> </a:t>
            </a:r>
            <a:r>
              <a:rPr lang="en-IN" sz="1200" b="0" i="0" u="none" strike="noStrike" dirty="0">
                <a:solidFill>
                  <a:schemeClr val="dk1"/>
                </a:solidFill>
                <a:latin typeface="Calibri"/>
                <a:ea typeface="Calibri"/>
                <a:cs typeface="Calibri"/>
                <a:sym typeface="Calibri"/>
              </a:rPr>
              <a:t>https://www.freepik.com/free-vector/collection-different-chairs_1175533.htm#page=1&amp;query=blue%20sofa%20clipart&amp;position=0</a:t>
            </a:r>
            <a:endParaRPr lang="en-IN" dirty="0"/>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          Attribution Credit – </a:t>
            </a:r>
            <a:r>
              <a:rPr lang="en-IN" sz="1200" b="0" i="0" u="none" strike="noStrike" dirty="0" err="1">
                <a:solidFill>
                  <a:schemeClr val="dk1"/>
                </a:solidFill>
                <a:latin typeface="Calibri"/>
                <a:ea typeface="Calibri"/>
                <a:cs typeface="Calibri"/>
                <a:sym typeface="Calibri"/>
              </a:rPr>
              <a:t>brgfx</a:t>
            </a:r>
            <a:endParaRPr lang="en-IN" sz="1200" b="0" i="0" u="none" strike="noStrike" dirty="0">
              <a:solidFill>
                <a:schemeClr val="dk1"/>
              </a:solidFill>
              <a:latin typeface="Calibri"/>
              <a:ea typeface="Calibri"/>
              <a:cs typeface="Calibri"/>
              <a:sym typeface="Calibri"/>
            </a:endParaRPr>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Puppy - https://www.freepik.com/free-vector/cute-golden-retriever-playing-ball_10576725.htm#page=1&amp;query=puppy%20playing&amp;position=13</a:t>
            </a:r>
            <a:endParaRPr lang="en-IN" dirty="0"/>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            Attribution Credit – </a:t>
            </a:r>
            <a:r>
              <a:rPr lang="en-IN" sz="1200" b="0" i="0" u="none" strike="noStrike" dirty="0" err="1">
                <a:solidFill>
                  <a:schemeClr val="dk1"/>
                </a:solidFill>
                <a:latin typeface="Calibri"/>
                <a:ea typeface="Calibri"/>
                <a:cs typeface="Calibri"/>
                <a:sym typeface="Calibri"/>
              </a:rPr>
              <a:t>catalyststuff</a:t>
            </a:r>
            <a:endParaRPr lang="en-IN" sz="1200" b="0" i="0" u="none" strike="noStrike" dirty="0">
              <a:solidFill>
                <a:schemeClr val="dk1"/>
              </a:solidFill>
              <a:latin typeface="Calibri"/>
              <a:ea typeface="Calibri"/>
              <a:cs typeface="Calibri"/>
              <a:sym typeface="Calibri"/>
            </a:endParaRPr>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Puppy sleeping - https://www.freepik.com/free-vector/cute-shiba-inu-dog-sushi-cartoon-icon-illustration_11759971.htm#query=puppy%20sleeping&amp;position=3</a:t>
            </a:r>
            <a:endParaRPr lang="en-IN" dirty="0"/>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               Attribution Credit - </a:t>
            </a:r>
            <a:r>
              <a:rPr lang="en-IN" sz="1200" b="0" i="0" u="none" strike="noStrike" dirty="0" err="1">
                <a:solidFill>
                  <a:schemeClr val="dk1"/>
                </a:solidFill>
                <a:latin typeface="Calibri"/>
                <a:ea typeface="Calibri"/>
                <a:cs typeface="Calibri"/>
                <a:sym typeface="Calibri"/>
              </a:rPr>
              <a:t>catalyststuff</a:t>
            </a:r>
            <a:endParaRPr lang="en-IN" sz="1200" b="0" i="0" u="none" strike="noStrike" dirty="0">
              <a:solidFill>
                <a:schemeClr val="dk1"/>
              </a:solidFill>
              <a:latin typeface="Calibri"/>
              <a:ea typeface="Calibri"/>
              <a:cs typeface="Calibri"/>
              <a:sym typeface="Calibri"/>
            </a:endParaRPr>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0" lvl="0" indent="0" algn="l" rtl="0">
              <a:spcBef>
                <a:spcPts val="0"/>
              </a:spcBef>
              <a:spcAft>
                <a:spcPts val="0"/>
              </a:spcAft>
              <a:buNone/>
            </a:pPr>
            <a:r>
              <a:rPr lang="pt-BR" sz="1200" b="0" i="0" u="none" strike="noStrike" dirty="0">
                <a:solidFill>
                  <a:schemeClr val="dk1"/>
                </a:solidFill>
                <a:latin typeface="Calibri"/>
                <a:ea typeface="Calibri"/>
                <a:cs typeface="Calibri"/>
                <a:sym typeface="Calibri"/>
              </a:rPr>
              <a:t>Dosa - https://pixabay.com/photos/dosa-masala-dosa-food-india-kerala-2069313/</a:t>
            </a:r>
          </a:p>
          <a:p>
            <a:pPr marL="0" lvl="0" indent="0" algn="l" rtl="0">
              <a:spcBef>
                <a:spcPts val="0"/>
              </a:spcBef>
              <a:spcAft>
                <a:spcPts val="0"/>
              </a:spcAft>
              <a:buNone/>
            </a:pPr>
            <a:r>
              <a:rPr lang="en-US" sz="1800" b="0" i="0" u="none" strike="noStrike" dirty="0">
                <a:solidFill>
                  <a:srgbClr val="000000"/>
                </a:solidFill>
                <a:effectLst/>
                <a:latin typeface="Calibri" panose="020F0502020204030204" pitchFamily="34" charset="0"/>
              </a:rPr>
              <a:t>Mother: SSSVV Image Gallery: Search Keyword “mother”</a:t>
            </a:r>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extLst>
      <p:ext uri="{BB962C8B-B14F-4D97-AF65-F5344CB8AC3E}">
        <p14:creationId xmlns:p14="http://schemas.microsoft.com/office/powerpoint/2010/main" val="2647832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8" Type="http://schemas.openxmlformats.org/officeDocument/2006/relationships/image" Target="../media/image10.jpg"/><Relationship Id="rId13" Type="http://schemas.openxmlformats.org/officeDocument/2006/relationships/image" Target="../media/image15.jpeg"/><Relationship Id="rId3" Type="http://schemas.openxmlformats.org/officeDocument/2006/relationships/hyperlink" Target="https://www.freepik.com/free-vector/set-adjective-words-with-children-expressing-their-feelings_6459051.htm#page=1&amp;query=adjectives&amp;position=8" TargetMode="External"/><Relationship Id="rId7" Type="http://schemas.openxmlformats.org/officeDocument/2006/relationships/hyperlink" Target="https://pixabay.com/photos/dosa-masala-dosa-food-india-kerala-2069313/" TargetMode="External"/><Relationship Id="rId12" Type="http://schemas.openxmlformats.org/officeDocument/2006/relationships/image" Target="../media/image14.jp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www.freepik.com/free-vector/cute-shiba-inu-dog-sushi-cartoon-icon-illustration_11759971.htm#query=puppy%20sleeping&amp;position=3" TargetMode="External"/><Relationship Id="rId11" Type="http://schemas.openxmlformats.org/officeDocument/2006/relationships/image" Target="../media/image13.jpg"/><Relationship Id="rId5" Type="http://schemas.openxmlformats.org/officeDocument/2006/relationships/hyperlink" Target="https://www.freepik.com/free-vector/cute-golden-retriever-playing-ball_10576725.htm#page=1&amp;query=puppy%20playing&amp;position=13" TargetMode="External"/><Relationship Id="rId10" Type="http://schemas.openxmlformats.org/officeDocument/2006/relationships/image" Target="../media/image12.jpg"/><Relationship Id="rId4" Type="http://schemas.openxmlformats.org/officeDocument/2006/relationships/hyperlink" Target="https://www.freepik.com/free-vector/collection-different-chairs_1175533.htm#page=1&amp;query=blue%20sofa%20clipart&amp;position=0" TargetMode="External"/><Relationship Id="rId9"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2;p1">
            <a:extLst>
              <a:ext uri="{FF2B5EF4-FFF2-40B4-BE49-F238E27FC236}">
                <a16:creationId xmlns:a16="http://schemas.microsoft.com/office/drawing/2014/main" id="{B880EB9E-75DC-4F01-B9FC-C549B2EBD7AE}"/>
              </a:ext>
            </a:extLst>
          </p:cNvPr>
          <p:cNvSpPr txBox="1"/>
          <p:nvPr/>
        </p:nvSpPr>
        <p:spPr>
          <a:xfrm>
            <a:off x="0" y="1700808"/>
            <a:ext cx="12218504" cy="923289"/>
          </a:xfrm>
          <a:prstGeom prst="rect">
            <a:avLst/>
          </a:prstGeom>
          <a:gradFill>
            <a:gsLst>
              <a:gs pos="0">
                <a:srgbClr val="C8B2E9"/>
              </a:gs>
              <a:gs pos="35000">
                <a:srgbClr val="D6CAED"/>
              </a:gs>
              <a:gs pos="100000">
                <a:srgbClr val="EFE8FA"/>
              </a:gs>
            </a:gsLst>
            <a:lin ang="16200000" scaled="0"/>
          </a:gradFill>
          <a:ln w="9525" cap="flat" cmpd="sng">
            <a:solidFill>
              <a:srgbClr val="7C5F9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IN" sz="5400" b="1" dirty="0">
                <a:solidFill>
                  <a:schemeClr val="dk1"/>
                </a:solidFill>
                <a:latin typeface="Calibri"/>
                <a:ea typeface="Calibri"/>
                <a:cs typeface="Calibri"/>
                <a:sym typeface="Calibri"/>
              </a:rPr>
              <a:t>Usage of Adjectives </a:t>
            </a:r>
            <a:endParaRPr sz="5400" b="1" dirty="0">
              <a:solidFill>
                <a:schemeClr val="dk1"/>
              </a:solidFill>
              <a:latin typeface="Calibri"/>
              <a:ea typeface="Calibri"/>
              <a:cs typeface="Calibri"/>
              <a:sym typeface="Calibri"/>
            </a:endParaRPr>
          </a:p>
        </p:txBody>
      </p:sp>
      <p:pic>
        <p:nvPicPr>
          <p:cNvPr id="5" name="Google Shape;43;p1" descr="Set of adjective words with children expressing their feelings Free Vector">
            <a:extLst>
              <a:ext uri="{FF2B5EF4-FFF2-40B4-BE49-F238E27FC236}">
                <a16:creationId xmlns:a16="http://schemas.microsoft.com/office/drawing/2014/main" id="{D99CE569-C516-4B14-8171-32E3E151267F}"/>
              </a:ext>
            </a:extLst>
          </p:cNvPr>
          <p:cNvPicPr preferRelativeResize="0"/>
          <p:nvPr/>
        </p:nvPicPr>
        <p:blipFill rotWithShape="1">
          <a:blip r:embed="rId3">
            <a:alphaModFix/>
          </a:blip>
          <a:srcRect b="50845"/>
          <a:stretch/>
        </p:blipFill>
        <p:spPr>
          <a:xfrm>
            <a:off x="61342" y="2924944"/>
            <a:ext cx="5962650" cy="2214578"/>
          </a:xfrm>
          <a:prstGeom prst="rect">
            <a:avLst/>
          </a:prstGeom>
          <a:noFill/>
          <a:ln>
            <a:noFill/>
          </a:ln>
        </p:spPr>
      </p:pic>
      <p:pic>
        <p:nvPicPr>
          <p:cNvPr id="6" name="Google Shape;44;p1" descr="Set of adjective words with children expressing their feelings Free Vector">
            <a:extLst>
              <a:ext uri="{FF2B5EF4-FFF2-40B4-BE49-F238E27FC236}">
                <a16:creationId xmlns:a16="http://schemas.microsoft.com/office/drawing/2014/main" id="{82B9DAF2-8A45-4E2C-A443-5B5E0CD6515B}"/>
              </a:ext>
            </a:extLst>
          </p:cNvPr>
          <p:cNvPicPr preferRelativeResize="0"/>
          <p:nvPr/>
        </p:nvPicPr>
        <p:blipFill rotWithShape="1">
          <a:blip r:embed="rId3">
            <a:alphaModFix/>
          </a:blip>
          <a:srcRect t="50740"/>
          <a:stretch/>
        </p:blipFill>
        <p:spPr>
          <a:xfrm>
            <a:off x="6168008" y="2966349"/>
            <a:ext cx="5962650" cy="221930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Google Shape;51;p2">
            <a:extLst>
              <a:ext uri="{FF2B5EF4-FFF2-40B4-BE49-F238E27FC236}">
                <a16:creationId xmlns:a16="http://schemas.microsoft.com/office/drawing/2014/main" id="{A0216338-26B2-4389-B85E-2A0EEEECE937}"/>
              </a:ext>
            </a:extLst>
          </p:cNvPr>
          <p:cNvSpPr txBox="1"/>
          <p:nvPr/>
        </p:nvSpPr>
        <p:spPr>
          <a:xfrm>
            <a:off x="4699160" y="260648"/>
            <a:ext cx="2928958" cy="646331"/>
          </a:xfrm>
          <a:prstGeom prst="rect">
            <a:avLst/>
          </a:prstGeom>
          <a:gradFill>
            <a:gsLst>
              <a:gs pos="0">
                <a:srgbClr val="C8B2E9"/>
              </a:gs>
              <a:gs pos="35000">
                <a:srgbClr val="D6CAED"/>
              </a:gs>
              <a:gs pos="100000">
                <a:srgbClr val="EFE8FA"/>
              </a:gs>
            </a:gsLst>
            <a:lin ang="16200000" scaled="0"/>
          </a:gradFill>
          <a:ln w="9525" cap="flat" cmpd="sng">
            <a:solidFill>
              <a:srgbClr val="7C5F9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ctr" rtl="0">
              <a:spcBef>
                <a:spcPts val="0"/>
              </a:spcBef>
              <a:spcAft>
                <a:spcPts val="0"/>
              </a:spcAft>
              <a:buNone/>
            </a:pPr>
            <a:r>
              <a:rPr lang="en-IN" sz="3600" b="1" u="sng" dirty="0">
                <a:solidFill>
                  <a:schemeClr val="dk1"/>
                </a:solidFill>
                <a:latin typeface="Calibri"/>
                <a:ea typeface="Calibri"/>
                <a:cs typeface="Calibri"/>
                <a:sym typeface="Calibri"/>
              </a:rPr>
              <a:t>Exercise 1</a:t>
            </a:r>
            <a:endParaRPr sz="3600" b="1" u="sng" dirty="0">
              <a:solidFill>
                <a:schemeClr val="dk1"/>
              </a:solidFill>
              <a:latin typeface="Calibri"/>
              <a:ea typeface="Calibri"/>
              <a:cs typeface="Calibri"/>
              <a:sym typeface="Calibri"/>
            </a:endParaRPr>
          </a:p>
        </p:txBody>
      </p:sp>
      <p:sp>
        <p:nvSpPr>
          <p:cNvPr id="39" name="Google Shape;52;p2">
            <a:extLst>
              <a:ext uri="{FF2B5EF4-FFF2-40B4-BE49-F238E27FC236}">
                <a16:creationId xmlns:a16="http://schemas.microsoft.com/office/drawing/2014/main" id="{83262906-B0AC-4435-ABFF-831E455850B2}"/>
              </a:ext>
            </a:extLst>
          </p:cNvPr>
          <p:cNvSpPr/>
          <p:nvPr/>
        </p:nvSpPr>
        <p:spPr>
          <a:xfrm>
            <a:off x="1840605" y="2564904"/>
            <a:ext cx="8565416" cy="1602473"/>
          </a:xfrm>
          <a:prstGeom prst="rect">
            <a:avLst/>
          </a:prstGeom>
          <a:noFill/>
          <a:ln>
            <a:noFill/>
          </a:ln>
        </p:spPr>
        <p:txBody>
          <a:bodyPr spcFirstLastPara="1" wrap="square" lIns="91425" tIns="45700" rIns="91425" bIns="45700" anchor="ctr" anchorCtr="0">
            <a:spAutoFit/>
          </a:bodyPr>
          <a:lstStyle/>
          <a:p>
            <a:pPr marL="0" marR="0" lvl="0" indent="457200" algn="l" rtl="0">
              <a:lnSpc>
                <a:spcPct val="100000"/>
              </a:lnSpc>
              <a:spcBef>
                <a:spcPts val="0"/>
              </a:spcBef>
              <a:spcAft>
                <a:spcPts val="0"/>
              </a:spcAft>
              <a:buClr>
                <a:schemeClr val="dk1"/>
              </a:buClr>
              <a:buSzPts val="2400"/>
              <a:buFont typeface="Calibri"/>
              <a:buNone/>
            </a:pPr>
            <a:r>
              <a:rPr lang="en-IN" sz="2400" b="0" i="0" u="none" strike="noStrike" cap="none" dirty="0">
                <a:solidFill>
                  <a:schemeClr val="dk1"/>
                </a:solidFill>
                <a:latin typeface="Calibri"/>
                <a:ea typeface="Calibri"/>
                <a:cs typeface="Calibri"/>
                <a:sym typeface="Calibri"/>
              </a:rPr>
              <a:t>One sunny day my little puppy jumped on our blue sofa and played with his new toy. I liked to watch him play and it made me feel happy. Soon my playful puppy got tired. I picked up my sleepy puppy and laid him on his soft, round bed.</a:t>
            </a:r>
            <a:endParaRPr sz="2400" b="0" i="0" u="none" strike="noStrike" cap="none" dirty="0">
              <a:solidFill>
                <a:schemeClr val="dk1"/>
              </a:solidFill>
              <a:latin typeface="Arial"/>
              <a:ea typeface="Arial"/>
              <a:cs typeface="Arial"/>
              <a:sym typeface="Arial"/>
            </a:endParaRPr>
          </a:p>
        </p:txBody>
      </p:sp>
      <p:sp>
        <p:nvSpPr>
          <p:cNvPr id="40" name="Google Shape;53;p2">
            <a:extLst>
              <a:ext uri="{FF2B5EF4-FFF2-40B4-BE49-F238E27FC236}">
                <a16:creationId xmlns:a16="http://schemas.microsoft.com/office/drawing/2014/main" id="{81CA77B2-E47B-40DC-9DF1-D482BEAAC53D}"/>
              </a:ext>
            </a:extLst>
          </p:cNvPr>
          <p:cNvSpPr/>
          <p:nvPr/>
        </p:nvSpPr>
        <p:spPr>
          <a:xfrm>
            <a:off x="2526096" y="1052736"/>
            <a:ext cx="7143800" cy="461665"/>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chemeClr val="dk1"/>
                </a:solidFill>
                <a:latin typeface="Calibri"/>
                <a:ea typeface="Calibri"/>
                <a:cs typeface="Calibri"/>
                <a:sym typeface="Calibri"/>
              </a:rPr>
              <a:t>Underline the adjectives in the paragraph given below.</a:t>
            </a:r>
            <a:endParaRPr sz="2400" dirty="0">
              <a:solidFill>
                <a:schemeClr val="dk1"/>
              </a:solidFill>
              <a:latin typeface="Calibri"/>
              <a:ea typeface="Calibri"/>
              <a:cs typeface="Calibri"/>
              <a:sym typeface="Calibri"/>
            </a:endParaRPr>
          </a:p>
        </p:txBody>
      </p:sp>
      <p:pic>
        <p:nvPicPr>
          <p:cNvPr id="41" name="Google Shape;54;p2" descr="A collection of different chairs Free Vector">
            <a:extLst>
              <a:ext uri="{FF2B5EF4-FFF2-40B4-BE49-F238E27FC236}">
                <a16:creationId xmlns:a16="http://schemas.microsoft.com/office/drawing/2014/main" id="{12EA45F8-EA9A-4198-A196-7C0FD5656698}"/>
              </a:ext>
            </a:extLst>
          </p:cNvPr>
          <p:cNvPicPr preferRelativeResize="0"/>
          <p:nvPr/>
        </p:nvPicPr>
        <p:blipFill rotWithShape="1">
          <a:blip r:embed="rId3">
            <a:alphaModFix/>
          </a:blip>
          <a:srcRect l="49122" b="53733"/>
          <a:stretch/>
        </p:blipFill>
        <p:spPr>
          <a:xfrm>
            <a:off x="9497553" y="1598399"/>
            <a:ext cx="2279258" cy="1019776"/>
          </a:xfrm>
          <a:prstGeom prst="rect">
            <a:avLst/>
          </a:prstGeom>
          <a:noFill/>
          <a:ln>
            <a:noFill/>
          </a:ln>
        </p:spPr>
      </p:pic>
      <p:pic>
        <p:nvPicPr>
          <p:cNvPr id="42" name="Google Shape;55;p2" descr="Cute golden retriever playing ball Free Vector">
            <a:extLst>
              <a:ext uri="{FF2B5EF4-FFF2-40B4-BE49-F238E27FC236}">
                <a16:creationId xmlns:a16="http://schemas.microsoft.com/office/drawing/2014/main" id="{28DE4F6A-BA1D-4BB2-A4FF-72A0A4906D7B}"/>
              </a:ext>
            </a:extLst>
          </p:cNvPr>
          <p:cNvPicPr preferRelativeResize="0"/>
          <p:nvPr/>
        </p:nvPicPr>
        <p:blipFill rotWithShape="1">
          <a:blip r:embed="rId4">
            <a:alphaModFix/>
          </a:blip>
          <a:srcRect/>
          <a:stretch/>
        </p:blipFill>
        <p:spPr>
          <a:xfrm>
            <a:off x="110173" y="764704"/>
            <a:ext cx="2070891" cy="2070891"/>
          </a:xfrm>
          <a:prstGeom prst="rect">
            <a:avLst/>
          </a:prstGeom>
          <a:noFill/>
          <a:ln>
            <a:noFill/>
          </a:ln>
        </p:spPr>
      </p:pic>
      <p:pic>
        <p:nvPicPr>
          <p:cNvPr id="43" name="Google Shape;56;p2" descr="Cute shiba inu dog sushi cartoon icon illustration. Free Vector">
            <a:extLst>
              <a:ext uri="{FF2B5EF4-FFF2-40B4-BE49-F238E27FC236}">
                <a16:creationId xmlns:a16="http://schemas.microsoft.com/office/drawing/2014/main" id="{3FB3C960-B169-4B55-B890-8D8FBAFDF4A9}"/>
              </a:ext>
            </a:extLst>
          </p:cNvPr>
          <p:cNvPicPr preferRelativeResize="0"/>
          <p:nvPr/>
        </p:nvPicPr>
        <p:blipFill rotWithShape="1">
          <a:blip r:embed="rId5">
            <a:alphaModFix/>
          </a:blip>
          <a:srcRect/>
          <a:stretch/>
        </p:blipFill>
        <p:spPr>
          <a:xfrm>
            <a:off x="7400816" y="4002336"/>
            <a:ext cx="2597745" cy="2597745"/>
          </a:xfrm>
          <a:prstGeom prst="rect">
            <a:avLst/>
          </a:prstGeom>
          <a:noFill/>
          <a:ln>
            <a:noFill/>
          </a:ln>
        </p:spPr>
      </p:pic>
      <p:cxnSp>
        <p:nvCxnSpPr>
          <p:cNvPr id="44" name="Google Shape;57;p2">
            <a:extLst>
              <a:ext uri="{FF2B5EF4-FFF2-40B4-BE49-F238E27FC236}">
                <a16:creationId xmlns:a16="http://schemas.microsoft.com/office/drawing/2014/main" id="{6C8216A9-8DDE-4744-8438-872140450C67}"/>
              </a:ext>
            </a:extLst>
          </p:cNvPr>
          <p:cNvCxnSpPr>
            <a:cxnSpLocks/>
          </p:cNvCxnSpPr>
          <p:nvPr/>
        </p:nvCxnSpPr>
        <p:spPr>
          <a:xfrm>
            <a:off x="2999656" y="2996952"/>
            <a:ext cx="642942" cy="1588"/>
          </a:xfrm>
          <a:prstGeom prst="straightConnector1">
            <a:avLst/>
          </a:prstGeom>
          <a:noFill/>
          <a:ln w="38100" cap="flat" cmpd="sng">
            <a:solidFill>
              <a:srgbClr val="FF0000"/>
            </a:solidFill>
            <a:prstDash val="solid"/>
            <a:round/>
            <a:headEnd type="none" w="sm" len="sm"/>
            <a:tailEnd type="none" w="sm" len="sm"/>
          </a:ln>
        </p:spPr>
      </p:cxnSp>
      <p:cxnSp>
        <p:nvCxnSpPr>
          <p:cNvPr id="45" name="Google Shape;58;p2">
            <a:extLst>
              <a:ext uri="{FF2B5EF4-FFF2-40B4-BE49-F238E27FC236}">
                <a16:creationId xmlns:a16="http://schemas.microsoft.com/office/drawing/2014/main" id="{C3D16648-D535-42A0-B4AB-DA5D3DA27FC6}"/>
              </a:ext>
            </a:extLst>
          </p:cNvPr>
          <p:cNvCxnSpPr>
            <a:cxnSpLocks/>
          </p:cNvCxnSpPr>
          <p:nvPr/>
        </p:nvCxnSpPr>
        <p:spPr>
          <a:xfrm>
            <a:off x="4674412" y="2996952"/>
            <a:ext cx="642942" cy="1588"/>
          </a:xfrm>
          <a:prstGeom prst="straightConnector1">
            <a:avLst/>
          </a:prstGeom>
          <a:noFill/>
          <a:ln w="38100" cap="flat" cmpd="sng">
            <a:solidFill>
              <a:srgbClr val="FF0000"/>
            </a:solidFill>
            <a:prstDash val="solid"/>
            <a:round/>
            <a:headEnd type="none" w="sm" len="sm"/>
            <a:tailEnd type="none" w="sm" len="sm"/>
          </a:ln>
        </p:spPr>
      </p:cxnSp>
      <p:cxnSp>
        <p:nvCxnSpPr>
          <p:cNvPr id="46" name="Google Shape;59;p2">
            <a:extLst>
              <a:ext uri="{FF2B5EF4-FFF2-40B4-BE49-F238E27FC236}">
                <a16:creationId xmlns:a16="http://schemas.microsoft.com/office/drawing/2014/main" id="{380F345A-CB8B-420F-A481-D48233F9D2AA}"/>
              </a:ext>
            </a:extLst>
          </p:cNvPr>
          <p:cNvCxnSpPr>
            <a:cxnSpLocks/>
          </p:cNvCxnSpPr>
          <p:nvPr/>
        </p:nvCxnSpPr>
        <p:spPr>
          <a:xfrm>
            <a:off x="8058502" y="2996952"/>
            <a:ext cx="642942" cy="1588"/>
          </a:xfrm>
          <a:prstGeom prst="straightConnector1">
            <a:avLst/>
          </a:prstGeom>
          <a:noFill/>
          <a:ln w="38100" cap="flat" cmpd="sng">
            <a:solidFill>
              <a:srgbClr val="FF0000"/>
            </a:solidFill>
            <a:prstDash val="solid"/>
            <a:round/>
            <a:headEnd type="none" w="sm" len="sm"/>
            <a:tailEnd type="none" w="sm" len="sm"/>
          </a:ln>
        </p:spPr>
      </p:cxnSp>
      <p:cxnSp>
        <p:nvCxnSpPr>
          <p:cNvPr id="47" name="Google Shape;60;p2">
            <a:extLst>
              <a:ext uri="{FF2B5EF4-FFF2-40B4-BE49-F238E27FC236}">
                <a16:creationId xmlns:a16="http://schemas.microsoft.com/office/drawing/2014/main" id="{FC172F6D-5085-45EB-9276-600D9BDC62B5}"/>
              </a:ext>
            </a:extLst>
          </p:cNvPr>
          <p:cNvCxnSpPr/>
          <p:nvPr/>
        </p:nvCxnSpPr>
        <p:spPr>
          <a:xfrm>
            <a:off x="3847537" y="3355325"/>
            <a:ext cx="531357" cy="1747"/>
          </a:xfrm>
          <a:prstGeom prst="straightConnector1">
            <a:avLst/>
          </a:prstGeom>
          <a:noFill/>
          <a:ln w="38100" cap="flat" cmpd="sng">
            <a:solidFill>
              <a:srgbClr val="FF0000"/>
            </a:solidFill>
            <a:prstDash val="solid"/>
            <a:round/>
            <a:headEnd type="none" w="sm" len="sm"/>
            <a:tailEnd type="none" w="sm" len="sm"/>
          </a:ln>
        </p:spPr>
      </p:cxnSp>
      <p:cxnSp>
        <p:nvCxnSpPr>
          <p:cNvPr id="48" name="Google Shape;61;p2">
            <a:extLst>
              <a:ext uri="{FF2B5EF4-FFF2-40B4-BE49-F238E27FC236}">
                <a16:creationId xmlns:a16="http://schemas.microsoft.com/office/drawing/2014/main" id="{DC4C8011-6BBE-4133-B907-EA41359C82E8}"/>
              </a:ext>
            </a:extLst>
          </p:cNvPr>
          <p:cNvCxnSpPr>
            <a:cxnSpLocks/>
          </p:cNvCxnSpPr>
          <p:nvPr/>
        </p:nvCxnSpPr>
        <p:spPr>
          <a:xfrm>
            <a:off x="4453068" y="3717032"/>
            <a:ext cx="857256" cy="1588"/>
          </a:xfrm>
          <a:prstGeom prst="straightConnector1">
            <a:avLst/>
          </a:prstGeom>
          <a:noFill/>
          <a:ln w="38100" cap="flat" cmpd="sng">
            <a:solidFill>
              <a:srgbClr val="FF0000"/>
            </a:solidFill>
            <a:prstDash val="solid"/>
            <a:round/>
            <a:headEnd type="none" w="sm" len="sm"/>
            <a:tailEnd type="none" w="sm" len="sm"/>
          </a:ln>
        </p:spPr>
      </p:cxnSp>
      <p:cxnSp>
        <p:nvCxnSpPr>
          <p:cNvPr id="49" name="Google Shape;62;p2">
            <a:extLst>
              <a:ext uri="{FF2B5EF4-FFF2-40B4-BE49-F238E27FC236}">
                <a16:creationId xmlns:a16="http://schemas.microsoft.com/office/drawing/2014/main" id="{067E3ED3-90BD-4A88-94A5-E9878BBD0261}"/>
              </a:ext>
            </a:extLst>
          </p:cNvPr>
          <p:cNvCxnSpPr>
            <a:cxnSpLocks/>
          </p:cNvCxnSpPr>
          <p:nvPr/>
        </p:nvCxnSpPr>
        <p:spPr>
          <a:xfrm>
            <a:off x="9310158" y="3717032"/>
            <a:ext cx="779324" cy="1588"/>
          </a:xfrm>
          <a:prstGeom prst="straightConnector1">
            <a:avLst/>
          </a:prstGeom>
          <a:noFill/>
          <a:ln w="38100" cap="flat" cmpd="sng">
            <a:solidFill>
              <a:srgbClr val="FF0000"/>
            </a:solidFill>
            <a:prstDash val="solid"/>
            <a:round/>
            <a:headEnd type="none" w="sm" len="sm"/>
            <a:tailEnd type="none" w="sm" len="sm"/>
          </a:ln>
        </p:spPr>
      </p:cxnSp>
      <p:cxnSp>
        <p:nvCxnSpPr>
          <p:cNvPr id="50" name="Google Shape;63;p2">
            <a:extLst>
              <a:ext uri="{FF2B5EF4-FFF2-40B4-BE49-F238E27FC236}">
                <a16:creationId xmlns:a16="http://schemas.microsoft.com/office/drawing/2014/main" id="{2AE51D89-521A-4FFD-86B3-F3FCC136A715}"/>
              </a:ext>
            </a:extLst>
          </p:cNvPr>
          <p:cNvCxnSpPr>
            <a:cxnSpLocks/>
          </p:cNvCxnSpPr>
          <p:nvPr/>
        </p:nvCxnSpPr>
        <p:spPr>
          <a:xfrm>
            <a:off x="5121658" y="4077072"/>
            <a:ext cx="571504" cy="1588"/>
          </a:xfrm>
          <a:prstGeom prst="straightConnector1">
            <a:avLst/>
          </a:prstGeom>
          <a:noFill/>
          <a:ln w="38100" cap="flat" cmpd="sng">
            <a:solidFill>
              <a:srgbClr val="FF0000"/>
            </a:solidFill>
            <a:prstDash val="solid"/>
            <a:round/>
            <a:headEnd type="none" w="sm" len="sm"/>
            <a:tailEnd type="none" w="sm" len="sm"/>
          </a:ln>
        </p:spPr>
      </p:cxnSp>
      <p:cxnSp>
        <p:nvCxnSpPr>
          <p:cNvPr id="51" name="Google Shape;64;p2">
            <a:extLst>
              <a:ext uri="{FF2B5EF4-FFF2-40B4-BE49-F238E27FC236}">
                <a16:creationId xmlns:a16="http://schemas.microsoft.com/office/drawing/2014/main" id="{116020EE-87DE-47F9-BA75-018B6C24A15B}"/>
              </a:ext>
            </a:extLst>
          </p:cNvPr>
          <p:cNvCxnSpPr>
            <a:cxnSpLocks/>
          </p:cNvCxnSpPr>
          <p:nvPr/>
        </p:nvCxnSpPr>
        <p:spPr>
          <a:xfrm>
            <a:off x="5791104" y="4077072"/>
            <a:ext cx="714380" cy="1588"/>
          </a:xfrm>
          <a:prstGeom prst="straightConnector1">
            <a:avLst/>
          </a:prstGeom>
          <a:noFill/>
          <a:ln w="38100" cap="flat" cmpd="sng">
            <a:solidFill>
              <a:srgbClr val="FF0000"/>
            </a:solidFill>
            <a:prstDash val="solid"/>
            <a:round/>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1000"/>
                                        <p:tgtEl>
                                          <p:spTgt spid="39"/>
                                        </p:tgtEl>
                                        <p:attrNameLst>
                                          <p:attrName>ppt_w</p:attrName>
                                        </p:attrNameLst>
                                      </p:cBhvr>
                                      <p:tavLst>
                                        <p:tav tm="0">
                                          <p:val>
                                            <p:strVal val="0"/>
                                          </p:val>
                                        </p:tav>
                                        <p:tav tm="100000">
                                          <p:val>
                                            <p:strVal val="#ppt_w"/>
                                          </p:val>
                                        </p:tav>
                                      </p:tavLst>
                                    </p:anim>
                                    <p:anim calcmode="lin" valueType="num">
                                      <p:cBhvr additive="base">
                                        <p:cTn id="8" dur="1000"/>
                                        <p:tgtEl>
                                          <p:spTgt spid="39"/>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additive="base">
                                        <p:cTn id="13" dur="1000"/>
                                        <p:tgtEl>
                                          <p:spTgt spid="44"/>
                                        </p:tgtEl>
                                        <p:attrNameLst>
                                          <p:attrName>ppt_w</p:attrName>
                                        </p:attrNameLst>
                                      </p:cBhvr>
                                      <p:tavLst>
                                        <p:tav tm="0">
                                          <p:val>
                                            <p:strVal val="0"/>
                                          </p:val>
                                        </p:tav>
                                        <p:tav tm="100000">
                                          <p:val>
                                            <p:strVal val="#ppt_w"/>
                                          </p:val>
                                        </p:tav>
                                      </p:tavLst>
                                    </p:anim>
                                    <p:anim calcmode="lin" valueType="num">
                                      <p:cBhvr additive="base">
                                        <p:cTn id="14" dur="1000"/>
                                        <p:tgtEl>
                                          <p:spTgt spid="44"/>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additive="base">
                                        <p:cTn id="19" dur="1000"/>
                                        <p:tgtEl>
                                          <p:spTgt spid="45"/>
                                        </p:tgtEl>
                                        <p:attrNameLst>
                                          <p:attrName>ppt_w</p:attrName>
                                        </p:attrNameLst>
                                      </p:cBhvr>
                                      <p:tavLst>
                                        <p:tav tm="0">
                                          <p:val>
                                            <p:strVal val="0"/>
                                          </p:val>
                                        </p:tav>
                                        <p:tav tm="100000">
                                          <p:val>
                                            <p:strVal val="#ppt_w"/>
                                          </p:val>
                                        </p:tav>
                                      </p:tavLst>
                                    </p:anim>
                                    <p:anim calcmode="lin" valueType="num">
                                      <p:cBhvr additive="base">
                                        <p:cTn id="20" dur="1000"/>
                                        <p:tgtEl>
                                          <p:spTgt spid="45"/>
                                        </p:tgtEl>
                                        <p:attrNameLst>
                                          <p:attrName>ppt_h</p:attrName>
                                        </p:attrNameLst>
                                      </p:cBhvr>
                                      <p:tavLst>
                                        <p:tav tm="0">
                                          <p:val>
                                            <p:str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additive="base">
                                        <p:cTn id="25" dur="1000"/>
                                        <p:tgtEl>
                                          <p:spTgt spid="46"/>
                                        </p:tgtEl>
                                        <p:attrNameLst>
                                          <p:attrName>ppt_w</p:attrName>
                                        </p:attrNameLst>
                                      </p:cBhvr>
                                      <p:tavLst>
                                        <p:tav tm="0">
                                          <p:val>
                                            <p:strVal val="0"/>
                                          </p:val>
                                        </p:tav>
                                        <p:tav tm="100000">
                                          <p:val>
                                            <p:strVal val="#ppt_w"/>
                                          </p:val>
                                        </p:tav>
                                      </p:tavLst>
                                    </p:anim>
                                    <p:anim calcmode="lin" valueType="num">
                                      <p:cBhvr additive="base">
                                        <p:cTn id="26" dur="1000"/>
                                        <p:tgtEl>
                                          <p:spTgt spid="46"/>
                                        </p:tgtEl>
                                        <p:attrNameLst>
                                          <p:attrName>ppt_h</p:attrName>
                                        </p:attrNameLst>
                                      </p:cBhvr>
                                      <p:tavLst>
                                        <p:tav tm="0">
                                          <p:val>
                                            <p:str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1000"/>
                                        <p:tgtEl>
                                          <p:spTgt spid="47"/>
                                        </p:tgtEl>
                                        <p:attrNameLst>
                                          <p:attrName>ppt_w</p:attrName>
                                        </p:attrNameLst>
                                      </p:cBhvr>
                                      <p:tavLst>
                                        <p:tav tm="0">
                                          <p:val>
                                            <p:strVal val="0"/>
                                          </p:val>
                                        </p:tav>
                                        <p:tav tm="100000">
                                          <p:val>
                                            <p:strVal val="#ppt_w"/>
                                          </p:val>
                                        </p:tav>
                                      </p:tavLst>
                                    </p:anim>
                                    <p:anim calcmode="lin" valueType="num">
                                      <p:cBhvr additive="base">
                                        <p:cTn id="32" dur="1000"/>
                                        <p:tgtEl>
                                          <p:spTgt spid="47"/>
                                        </p:tgtEl>
                                        <p:attrNameLst>
                                          <p:attrName>ppt_h</p:attrName>
                                        </p:attrNameLst>
                                      </p:cBhvr>
                                      <p:tavLst>
                                        <p:tav tm="0">
                                          <p:val>
                                            <p:str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48"/>
                                        </p:tgtEl>
                                        <p:attrNameLst>
                                          <p:attrName>style.visibility</p:attrName>
                                        </p:attrNameLst>
                                      </p:cBhvr>
                                      <p:to>
                                        <p:strVal val="visible"/>
                                      </p:to>
                                    </p:set>
                                    <p:anim calcmode="lin" valueType="num">
                                      <p:cBhvr additive="base">
                                        <p:cTn id="37" dur="1000"/>
                                        <p:tgtEl>
                                          <p:spTgt spid="48"/>
                                        </p:tgtEl>
                                        <p:attrNameLst>
                                          <p:attrName>ppt_w</p:attrName>
                                        </p:attrNameLst>
                                      </p:cBhvr>
                                      <p:tavLst>
                                        <p:tav tm="0">
                                          <p:val>
                                            <p:strVal val="0"/>
                                          </p:val>
                                        </p:tav>
                                        <p:tav tm="100000">
                                          <p:val>
                                            <p:strVal val="#ppt_w"/>
                                          </p:val>
                                        </p:tav>
                                      </p:tavLst>
                                    </p:anim>
                                    <p:anim calcmode="lin" valueType="num">
                                      <p:cBhvr additive="base">
                                        <p:cTn id="38" dur="1000"/>
                                        <p:tgtEl>
                                          <p:spTgt spid="48"/>
                                        </p:tgtEl>
                                        <p:attrNameLst>
                                          <p:attrName>ppt_h</p:attrName>
                                        </p:attrNameLst>
                                      </p:cBhvr>
                                      <p:tavLst>
                                        <p:tav tm="0">
                                          <p:val>
                                            <p:str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49"/>
                                        </p:tgtEl>
                                        <p:attrNameLst>
                                          <p:attrName>style.visibility</p:attrName>
                                        </p:attrNameLst>
                                      </p:cBhvr>
                                      <p:to>
                                        <p:strVal val="visible"/>
                                      </p:to>
                                    </p:set>
                                    <p:anim calcmode="lin" valueType="num">
                                      <p:cBhvr additive="base">
                                        <p:cTn id="43" dur="1000"/>
                                        <p:tgtEl>
                                          <p:spTgt spid="49"/>
                                        </p:tgtEl>
                                        <p:attrNameLst>
                                          <p:attrName>ppt_w</p:attrName>
                                        </p:attrNameLst>
                                      </p:cBhvr>
                                      <p:tavLst>
                                        <p:tav tm="0">
                                          <p:val>
                                            <p:strVal val="0"/>
                                          </p:val>
                                        </p:tav>
                                        <p:tav tm="100000">
                                          <p:val>
                                            <p:strVal val="#ppt_w"/>
                                          </p:val>
                                        </p:tav>
                                      </p:tavLst>
                                    </p:anim>
                                    <p:anim calcmode="lin" valueType="num">
                                      <p:cBhvr additive="base">
                                        <p:cTn id="44" dur="1000"/>
                                        <p:tgtEl>
                                          <p:spTgt spid="49"/>
                                        </p:tgtEl>
                                        <p:attrNameLst>
                                          <p:attrName>ppt_h</p:attrName>
                                        </p:attrNameLst>
                                      </p:cBhvr>
                                      <p:tavLst>
                                        <p:tav tm="0">
                                          <p:val>
                                            <p:str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50"/>
                                        </p:tgtEl>
                                        <p:attrNameLst>
                                          <p:attrName>style.visibility</p:attrName>
                                        </p:attrNameLst>
                                      </p:cBhvr>
                                      <p:to>
                                        <p:strVal val="visible"/>
                                      </p:to>
                                    </p:set>
                                    <p:anim calcmode="lin" valueType="num">
                                      <p:cBhvr additive="base">
                                        <p:cTn id="49" dur="1000"/>
                                        <p:tgtEl>
                                          <p:spTgt spid="50"/>
                                        </p:tgtEl>
                                        <p:attrNameLst>
                                          <p:attrName>ppt_w</p:attrName>
                                        </p:attrNameLst>
                                      </p:cBhvr>
                                      <p:tavLst>
                                        <p:tav tm="0">
                                          <p:val>
                                            <p:strVal val="0"/>
                                          </p:val>
                                        </p:tav>
                                        <p:tav tm="100000">
                                          <p:val>
                                            <p:strVal val="#ppt_w"/>
                                          </p:val>
                                        </p:tav>
                                      </p:tavLst>
                                    </p:anim>
                                    <p:anim calcmode="lin" valueType="num">
                                      <p:cBhvr additive="base">
                                        <p:cTn id="50" dur="1000"/>
                                        <p:tgtEl>
                                          <p:spTgt spid="50"/>
                                        </p:tgtEl>
                                        <p:attrNameLst>
                                          <p:attrName>ppt_h</p:attrName>
                                        </p:attrNameLst>
                                      </p:cBhvr>
                                      <p:tavLst>
                                        <p:tav tm="0">
                                          <p:val>
                                            <p:str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51"/>
                                        </p:tgtEl>
                                        <p:attrNameLst>
                                          <p:attrName>style.visibility</p:attrName>
                                        </p:attrNameLst>
                                      </p:cBhvr>
                                      <p:to>
                                        <p:strVal val="visible"/>
                                      </p:to>
                                    </p:set>
                                    <p:anim calcmode="lin" valueType="num">
                                      <p:cBhvr additive="base">
                                        <p:cTn id="55" dur="1000"/>
                                        <p:tgtEl>
                                          <p:spTgt spid="51"/>
                                        </p:tgtEl>
                                        <p:attrNameLst>
                                          <p:attrName>ppt_w</p:attrName>
                                        </p:attrNameLst>
                                      </p:cBhvr>
                                      <p:tavLst>
                                        <p:tav tm="0">
                                          <p:val>
                                            <p:strVal val="0"/>
                                          </p:val>
                                        </p:tav>
                                        <p:tav tm="100000">
                                          <p:val>
                                            <p:strVal val="#ppt_w"/>
                                          </p:val>
                                        </p:tav>
                                      </p:tavLst>
                                    </p:anim>
                                    <p:anim calcmode="lin" valueType="num">
                                      <p:cBhvr additive="base">
                                        <p:cTn id="56" dur="1000"/>
                                        <p:tgtEl>
                                          <p:spTgt spid="5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Google Shape;70;p3">
            <a:extLst>
              <a:ext uri="{FF2B5EF4-FFF2-40B4-BE49-F238E27FC236}">
                <a16:creationId xmlns:a16="http://schemas.microsoft.com/office/drawing/2014/main" id="{B8311182-5AA1-41C5-AFC4-69DB5598A98E}"/>
              </a:ext>
            </a:extLst>
          </p:cNvPr>
          <p:cNvSpPr/>
          <p:nvPr/>
        </p:nvSpPr>
        <p:spPr>
          <a:xfrm>
            <a:off x="1009936" y="2852366"/>
            <a:ext cx="10185380" cy="2005394"/>
          </a:xfrm>
          <a:prstGeom prst="rect">
            <a:avLst/>
          </a:prstGeom>
          <a:noFill/>
          <a:ln>
            <a:noFill/>
          </a:ln>
        </p:spPr>
        <p:txBody>
          <a:bodyPr spcFirstLastPara="1" wrap="square" lIns="91425" tIns="45700" rIns="91425" bIns="45700" anchor="ctr" anchorCtr="0">
            <a:noAutofit/>
          </a:bodyPr>
          <a:lstStyle/>
          <a:p>
            <a:pPr marL="457200" marR="0" lvl="0" indent="-457200" algn="l" rtl="0">
              <a:lnSpc>
                <a:spcPct val="100000"/>
              </a:lnSpc>
              <a:spcBef>
                <a:spcPts val="0"/>
              </a:spcBef>
              <a:spcAft>
                <a:spcPts val="0"/>
              </a:spcAft>
              <a:buClr>
                <a:schemeClr val="dk1"/>
              </a:buClr>
              <a:buSzPts val="2400"/>
              <a:buFont typeface="Calibri"/>
              <a:buAutoNum type="alphaLcParenR"/>
            </a:pPr>
            <a:r>
              <a:rPr lang="en-IN" sz="2400" b="0" i="0" u="none" strike="noStrike" cap="none" dirty="0">
                <a:solidFill>
                  <a:schemeClr val="dk1"/>
                </a:solidFill>
                <a:latin typeface="Calibri"/>
                <a:ea typeface="Calibri"/>
                <a:cs typeface="Calibri"/>
                <a:sym typeface="Calibri"/>
              </a:rPr>
              <a:t>We all love to eat ______ food.</a:t>
            </a:r>
          </a:p>
          <a:p>
            <a:pPr marL="457200" marR="0" lvl="0" indent="-457200" algn="l" rtl="0">
              <a:lnSpc>
                <a:spcPct val="100000"/>
              </a:lnSpc>
              <a:spcBef>
                <a:spcPts val="0"/>
              </a:spcBef>
              <a:spcAft>
                <a:spcPts val="0"/>
              </a:spcAft>
              <a:buClr>
                <a:schemeClr val="dk1"/>
              </a:buClr>
              <a:buSzPts val="2400"/>
              <a:buFont typeface="Calibri"/>
              <a:buAutoNum type="alphaLcParenR"/>
            </a:pPr>
            <a:r>
              <a:rPr lang="en-IN" sz="2400" b="0" i="0" u="none" strike="noStrike" cap="none" dirty="0">
                <a:solidFill>
                  <a:schemeClr val="dk1"/>
                </a:solidFill>
                <a:latin typeface="Calibri"/>
                <a:ea typeface="Calibri"/>
                <a:cs typeface="Calibri"/>
                <a:sym typeface="Calibri"/>
              </a:rPr>
              <a:t>There are so ______varieties  of food, which are available all over the world.</a:t>
            </a:r>
          </a:p>
          <a:p>
            <a:pPr marL="457200" marR="0" lvl="0" indent="-457200" algn="l" rtl="0">
              <a:lnSpc>
                <a:spcPct val="100000"/>
              </a:lnSpc>
              <a:spcBef>
                <a:spcPts val="0"/>
              </a:spcBef>
              <a:spcAft>
                <a:spcPts val="0"/>
              </a:spcAft>
              <a:buClr>
                <a:schemeClr val="dk1"/>
              </a:buClr>
              <a:buSzPts val="2400"/>
              <a:buFont typeface="Calibri"/>
              <a:buAutoNum type="alphaLcParenR"/>
            </a:pPr>
            <a:r>
              <a:rPr lang="en-IN" sz="2400" b="0" i="0" u="none" strike="noStrike" cap="none" dirty="0">
                <a:solidFill>
                  <a:schemeClr val="dk1"/>
                </a:solidFill>
                <a:latin typeface="Calibri"/>
                <a:ea typeface="Calibri"/>
                <a:cs typeface="Calibri"/>
                <a:sym typeface="Calibri"/>
              </a:rPr>
              <a:t>My __________food is Masala  </a:t>
            </a:r>
            <a:r>
              <a:rPr lang="en-IN" sz="2400" b="0" i="0" u="none" strike="noStrike" cap="none" dirty="0" err="1">
                <a:solidFill>
                  <a:schemeClr val="dk1"/>
                </a:solidFill>
                <a:latin typeface="Calibri"/>
                <a:ea typeface="Calibri"/>
                <a:cs typeface="Calibri"/>
                <a:sym typeface="Calibri"/>
              </a:rPr>
              <a:t>Dosa</a:t>
            </a:r>
            <a:r>
              <a:rPr lang="en-IN" sz="2400" b="0" i="0" u="none" strike="noStrike" cap="none" dirty="0">
                <a:solidFill>
                  <a:schemeClr val="dk1"/>
                </a:solidFill>
                <a:latin typeface="Calibri"/>
                <a:ea typeface="Calibri"/>
                <a:cs typeface="Calibri"/>
                <a:sym typeface="Calibri"/>
              </a:rPr>
              <a:t>.</a:t>
            </a:r>
          </a:p>
          <a:p>
            <a:pPr marL="457200" marR="0" lvl="0" indent="-457200" algn="l" rtl="0">
              <a:lnSpc>
                <a:spcPct val="100000"/>
              </a:lnSpc>
              <a:spcBef>
                <a:spcPts val="0"/>
              </a:spcBef>
              <a:spcAft>
                <a:spcPts val="0"/>
              </a:spcAft>
              <a:buClr>
                <a:schemeClr val="dk1"/>
              </a:buClr>
              <a:buSzPts val="2400"/>
              <a:buFont typeface="Calibri"/>
              <a:buAutoNum type="alphaLcParenR"/>
            </a:pPr>
            <a:r>
              <a:rPr lang="en-IN" sz="2400" b="0" i="0" u="none" strike="noStrike" cap="none" dirty="0">
                <a:solidFill>
                  <a:schemeClr val="dk1"/>
                </a:solidFill>
                <a:latin typeface="Calibri"/>
                <a:ea typeface="Calibri"/>
                <a:cs typeface="Calibri"/>
                <a:sym typeface="Calibri"/>
              </a:rPr>
              <a:t>My mother makes ______and ________ </a:t>
            </a:r>
            <a:r>
              <a:rPr lang="en-IN" sz="2400" b="0" i="0" u="none" strike="noStrike" cap="none" dirty="0" err="1">
                <a:solidFill>
                  <a:schemeClr val="dk1"/>
                </a:solidFill>
                <a:latin typeface="Calibri"/>
                <a:ea typeface="Calibri"/>
                <a:cs typeface="Calibri"/>
                <a:sym typeface="Calibri"/>
              </a:rPr>
              <a:t>dosas</a:t>
            </a:r>
            <a:r>
              <a:rPr lang="en-IN" sz="2400" b="0" i="0" u="none" strike="noStrike" cap="none" dirty="0">
                <a:solidFill>
                  <a:schemeClr val="dk1"/>
                </a:solidFill>
                <a:latin typeface="Calibri"/>
                <a:ea typeface="Calibri"/>
                <a:cs typeface="Calibri"/>
                <a:sym typeface="Calibri"/>
              </a:rPr>
              <a:t>.  </a:t>
            </a:r>
          </a:p>
          <a:p>
            <a:pPr marL="457200" marR="0" lvl="0" indent="-457200" algn="l" rtl="0">
              <a:lnSpc>
                <a:spcPct val="100000"/>
              </a:lnSpc>
              <a:spcBef>
                <a:spcPts val="0"/>
              </a:spcBef>
              <a:spcAft>
                <a:spcPts val="0"/>
              </a:spcAft>
              <a:buClr>
                <a:schemeClr val="dk1"/>
              </a:buClr>
              <a:buSzPts val="2400"/>
              <a:buFont typeface="Calibri"/>
              <a:buAutoNum type="alphaLcParenR"/>
            </a:pPr>
            <a:r>
              <a:rPr lang="en-IN" sz="2400" b="0" i="0" u="none" strike="noStrike" cap="none" dirty="0">
                <a:solidFill>
                  <a:schemeClr val="dk1"/>
                </a:solidFill>
                <a:latin typeface="Calibri"/>
                <a:ea typeface="Calibri"/>
                <a:cs typeface="Calibri"/>
                <a:sym typeface="Calibri"/>
              </a:rPr>
              <a:t>Th</a:t>
            </a:r>
            <a:r>
              <a:rPr lang="en-IN" sz="2400" dirty="0">
                <a:solidFill>
                  <a:schemeClr val="dk1"/>
                </a:solidFill>
                <a:latin typeface="Calibri"/>
                <a:ea typeface="Calibri"/>
                <a:cs typeface="Calibri"/>
                <a:sym typeface="Calibri"/>
              </a:rPr>
              <a:t>ey have a ___________ taste</a:t>
            </a:r>
            <a:r>
              <a:rPr lang="en-IN" sz="2400" b="0" i="0" u="none" strike="noStrike" cap="none" dirty="0">
                <a:solidFill>
                  <a:schemeClr val="dk1"/>
                </a:solidFill>
                <a:latin typeface="Calibri"/>
                <a:ea typeface="Calibri"/>
                <a:cs typeface="Calibri"/>
                <a:sym typeface="Calibri"/>
              </a:rPr>
              <a:t>.</a:t>
            </a:r>
            <a:endParaRPr sz="2400" b="0" i="0" u="none" strike="noStrike" cap="none" dirty="0">
              <a:solidFill>
                <a:schemeClr val="dk1"/>
              </a:solidFill>
              <a:latin typeface="Arial"/>
              <a:ea typeface="Arial"/>
              <a:cs typeface="Arial"/>
              <a:sym typeface="Arial"/>
            </a:endParaRPr>
          </a:p>
        </p:txBody>
      </p:sp>
      <p:sp>
        <p:nvSpPr>
          <p:cNvPr id="13" name="Google Shape;72;p3">
            <a:extLst>
              <a:ext uri="{FF2B5EF4-FFF2-40B4-BE49-F238E27FC236}">
                <a16:creationId xmlns:a16="http://schemas.microsoft.com/office/drawing/2014/main" id="{31CEAE1A-CAE5-4E6F-952D-9DE2E42679FF}"/>
              </a:ext>
            </a:extLst>
          </p:cNvPr>
          <p:cNvSpPr txBox="1"/>
          <p:nvPr/>
        </p:nvSpPr>
        <p:spPr>
          <a:xfrm>
            <a:off x="4697232" y="152690"/>
            <a:ext cx="2928958" cy="646331"/>
          </a:xfrm>
          <a:prstGeom prst="rect">
            <a:avLst/>
          </a:prstGeom>
          <a:gradFill>
            <a:gsLst>
              <a:gs pos="0">
                <a:srgbClr val="C8B2E9"/>
              </a:gs>
              <a:gs pos="35000">
                <a:srgbClr val="D6CAED"/>
              </a:gs>
              <a:gs pos="100000">
                <a:srgbClr val="EFE8FA"/>
              </a:gs>
            </a:gsLst>
            <a:lin ang="16200000" scaled="0"/>
          </a:gradFill>
          <a:ln w="9525" cap="flat" cmpd="sng">
            <a:solidFill>
              <a:srgbClr val="7C5F9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ctr" rtl="0">
              <a:spcBef>
                <a:spcPts val="0"/>
              </a:spcBef>
              <a:spcAft>
                <a:spcPts val="0"/>
              </a:spcAft>
              <a:buNone/>
            </a:pPr>
            <a:r>
              <a:rPr lang="en-IN" sz="3600" b="1" u="sng" dirty="0">
                <a:solidFill>
                  <a:schemeClr val="dk1"/>
                </a:solidFill>
                <a:latin typeface="Calibri"/>
                <a:ea typeface="Calibri"/>
                <a:cs typeface="Calibri"/>
                <a:sym typeface="Calibri"/>
              </a:rPr>
              <a:t>Exercise 2</a:t>
            </a:r>
            <a:endParaRPr sz="3600" b="1" u="sng" dirty="0">
              <a:solidFill>
                <a:schemeClr val="dk1"/>
              </a:solidFill>
              <a:latin typeface="Calibri"/>
              <a:ea typeface="Calibri"/>
              <a:cs typeface="Calibri"/>
              <a:sym typeface="Calibri"/>
            </a:endParaRPr>
          </a:p>
        </p:txBody>
      </p:sp>
      <p:sp>
        <p:nvSpPr>
          <p:cNvPr id="14" name="Google Shape;73;p3">
            <a:extLst>
              <a:ext uri="{FF2B5EF4-FFF2-40B4-BE49-F238E27FC236}">
                <a16:creationId xmlns:a16="http://schemas.microsoft.com/office/drawing/2014/main" id="{234D509C-8D4E-4543-9616-625022BD8985}"/>
              </a:ext>
            </a:extLst>
          </p:cNvPr>
          <p:cNvSpPr/>
          <p:nvPr/>
        </p:nvSpPr>
        <p:spPr>
          <a:xfrm>
            <a:off x="1543519" y="1120166"/>
            <a:ext cx="9115489" cy="624341"/>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2400"/>
              <a:buFont typeface="Calibri"/>
              <a:buNone/>
            </a:pPr>
            <a:r>
              <a:rPr lang="en-IN" sz="2400" b="1" i="0" u="none" strike="noStrike" cap="none">
                <a:solidFill>
                  <a:schemeClr val="dk1"/>
                </a:solidFill>
                <a:latin typeface="Calibri"/>
                <a:ea typeface="Calibri"/>
                <a:cs typeface="Calibri"/>
                <a:sym typeface="Calibri"/>
              </a:rPr>
              <a:t>Fill in the blanks with suitable adjectives using the words given below:  </a:t>
            </a:r>
            <a:endParaRPr sz="2400" b="1" i="0" u="none" strike="noStrike" cap="none">
              <a:solidFill>
                <a:schemeClr val="dk1"/>
              </a:solidFill>
              <a:latin typeface="Arial"/>
              <a:ea typeface="Arial"/>
              <a:cs typeface="Arial"/>
              <a:sym typeface="Arial"/>
            </a:endParaRPr>
          </a:p>
        </p:txBody>
      </p:sp>
      <p:sp>
        <p:nvSpPr>
          <p:cNvPr id="15" name="Google Shape;74;p3">
            <a:extLst>
              <a:ext uri="{FF2B5EF4-FFF2-40B4-BE49-F238E27FC236}">
                <a16:creationId xmlns:a16="http://schemas.microsoft.com/office/drawing/2014/main" id="{64F0C68C-EA96-4F07-AA96-5762B54A139C}"/>
              </a:ext>
            </a:extLst>
          </p:cNvPr>
          <p:cNvSpPr/>
          <p:nvPr/>
        </p:nvSpPr>
        <p:spPr>
          <a:xfrm>
            <a:off x="3204483" y="1925506"/>
            <a:ext cx="5785887" cy="461665"/>
          </a:xfrm>
          <a:prstGeom prst="rect">
            <a:avLst/>
          </a:prstGeom>
          <a:gradFill>
            <a:gsLst>
              <a:gs pos="0">
                <a:srgbClr val="C8B2E9"/>
              </a:gs>
              <a:gs pos="35000">
                <a:srgbClr val="D6CAED"/>
              </a:gs>
              <a:gs pos="100000">
                <a:srgbClr val="EFE8FA"/>
              </a:gs>
            </a:gsLst>
            <a:lin ang="16200000" scaled="0"/>
          </a:gradFill>
          <a:ln w="9525" cap="flat" cmpd="sng">
            <a:solidFill>
              <a:srgbClr val="7C5F9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2400"/>
              <a:buFont typeface="Calibri"/>
              <a:buNone/>
            </a:pPr>
            <a:r>
              <a:rPr lang="en-IN" sz="2400" dirty="0">
                <a:solidFill>
                  <a:schemeClr val="dk1"/>
                </a:solidFill>
                <a:latin typeface="Calibri"/>
                <a:ea typeface="Calibri"/>
                <a:cs typeface="Calibri"/>
                <a:sym typeface="Calibri"/>
              </a:rPr>
              <a:t>t</a:t>
            </a:r>
            <a:r>
              <a:rPr lang="en-IN" sz="2400" i="0" u="none" strike="noStrike" cap="none" dirty="0">
                <a:solidFill>
                  <a:schemeClr val="dk1"/>
                </a:solidFill>
                <a:latin typeface="Calibri"/>
                <a:ea typeface="Calibri"/>
                <a:cs typeface="Calibri"/>
                <a:sym typeface="Calibri"/>
              </a:rPr>
              <a:t>asty, favourite, thin, many, crispy, wonderful</a:t>
            </a:r>
            <a:endParaRPr sz="2400" i="0" u="none" strike="noStrike" cap="none" dirty="0">
              <a:solidFill>
                <a:schemeClr val="dk1"/>
              </a:solidFill>
              <a:latin typeface="Arial"/>
              <a:ea typeface="Arial"/>
              <a:cs typeface="Arial"/>
              <a:sym typeface="Arial"/>
            </a:endParaRPr>
          </a:p>
        </p:txBody>
      </p:sp>
      <p:pic>
        <p:nvPicPr>
          <p:cNvPr id="16" name="Google Shape;75;p3" descr="dosa, masala dosa, food, india, kerala, south india, still life, close-up, indoors, table, food and drink, no people, communication, text, kitchen utensil, glass - material, freshness, focus on foreground, spoon, household equipment, eating utensil, cup, container, high angle view, human representation, crockery, 2K, CC0, public domain, royalty free">
            <a:extLst>
              <a:ext uri="{FF2B5EF4-FFF2-40B4-BE49-F238E27FC236}">
                <a16:creationId xmlns:a16="http://schemas.microsoft.com/office/drawing/2014/main" id="{D5695E4F-D6FA-4BE9-B607-217DC5284C93}"/>
              </a:ext>
            </a:extLst>
          </p:cNvPr>
          <p:cNvPicPr preferRelativeResize="0"/>
          <p:nvPr/>
        </p:nvPicPr>
        <p:blipFill rotWithShape="1">
          <a:blip r:embed="rId3">
            <a:alphaModFix/>
          </a:blip>
          <a:srcRect/>
          <a:stretch/>
        </p:blipFill>
        <p:spPr>
          <a:xfrm>
            <a:off x="2452505" y="4872740"/>
            <a:ext cx="2156230" cy="1618359"/>
          </a:xfrm>
          <a:prstGeom prst="rect">
            <a:avLst/>
          </a:prstGeom>
          <a:noFill/>
          <a:ln>
            <a:noFill/>
          </a:ln>
        </p:spPr>
      </p:pic>
      <p:pic>
        <p:nvPicPr>
          <p:cNvPr id="17" name="Google Shape;76;p3">
            <a:extLst>
              <a:ext uri="{FF2B5EF4-FFF2-40B4-BE49-F238E27FC236}">
                <a16:creationId xmlns:a16="http://schemas.microsoft.com/office/drawing/2014/main" id="{D84D3522-9F18-4EB5-9F1E-4B84F4188062}"/>
              </a:ext>
            </a:extLst>
          </p:cNvPr>
          <p:cNvPicPr preferRelativeResize="0"/>
          <p:nvPr/>
        </p:nvPicPr>
        <p:blipFill>
          <a:blip r:embed="rId4" cstate="print">
            <a:extLst>
              <a:ext uri="{28A0092B-C50C-407E-A947-70E740481C1C}">
                <a14:useLocalDpi xmlns:a14="http://schemas.microsoft.com/office/drawing/2010/main" val="0"/>
              </a:ext>
            </a:extLst>
          </a:blip>
          <a:srcRect/>
          <a:stretch/>
        </p:blipFill>
        <p:spPr>
          <a:xfrm>
            <a:off x="6206989" y="4539881"/>
            <a:ext cx="1742615" cy="2212125"/>
          </a:xfrm>
          <a:prstGeom prst="rect">
            <a:avLst/>
          </a:prstGeom>
          <a:noFill/>
          <a:ln>
            <a:noFill/>
          </a:ln>
        </p:spPr>
      </p:pic>
      <p:sp>
        <p:nvSpPr>
          <p:cNvPr id="18" name="Google Shape;77;p3">
            <a:extLst>
              <a:ext uri="{FF2B5EF4-FFF2-40B4-BE49-F238E27FC236}">
                <a16:creationId xmlns:a16="http://schemas.microsoft.com/office/drawing/2014/main" id="{EC1E1ED3-1045-43A5-AF18-702296A4BEB3}"/>
              </a:ext>
            </a:extLst>
          </p:cNvPr>
          <p:cNvSpPr txBox="1"/>
          <p:nvPr/>
        </p:nvSpPr>
        <p:spPr>
          <a:xfrm>
            <a:off x="3791744" y="2903414"/>
            <a:ext cx="844364" cy="38404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rgbClr val="FF0000"/>
                </a:solidFill>
                <a:latin typeface="Calibri"/>
                <a:ea typeface="Calibri"/>
                <a:cs typeface="Calibri"/>
                <a:sym typeface="Calibri"/>
              </a:rPr>
              <a:t>tasty</a:t>
            </a:r>
            <a:endParaRPr sz="2400" b="1" dirty="0">
              <a:solidFill>
                <a:srgbClr val="FF0000"/>
              </a:solidFill>
              <a:latin typeface="Calibri"/>
              <a:ea typeface="Calibri"/>
              <a:cs typeface="Calibri"/>
              <a:sym typeface="Calibri"/>
            </a:endParaRPr>
          </a:p>
        </p:txBody>
      </p:sp>
      <p:sp>
        <p:nvSpPr>
          <p:cNvPr id="19" name="Google Shape;78;p3">
            <a:extLst>
              <a:ext uri="{FF2B5EF4-FFF2-40B4-BE49-F238E27FC236}">
                <a16:creationId xmlns:a16="http://schemas.microsoft.com/office/drawing/2014/main" id="{901A2CFE-CF6E-4154-A755-CDAE0CFBCB1A}"/>
              </a:ext>
            </a:extLst>
          </p:cNvPr>
          <p:cNvSpPr txBox="1"/>
          <p:nvPr/>
        </p:nvSpPr>
        <p:spPr>
          <a:xfrm>
            <a:off x="3222984" y="3260976"/>
            <a:ext cx="928800" cy="38404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rgbClr val="FF0000"/>
                </a:solidFill>
                <a:latin typeface="Calibri"/>
                <a:ea typeface="Calibri"/>
                <a:cs typeface="Calibri"/>
                <a:sym typeface="Calibri"/>
              </a:rPr>
              <a:t>many </a:t>
            </a:r>
            <a:endParaRPr sz="2400" b="1" dirty="0">
              <a:solidFill>
                <a:srgbClr val="FF0000"/>
              </a:solidFill>
              <a:latin typeface="Calibri"/>
              <a:ea typeface="Calibri"/>
              <a:cs typeface="Calibri"/>
              <a:sym typeface="Calibri"/>
            </a:endParaRPr>
          </a:p>
        </p:txBody>
      </p:sp>
      <p:sp>
        <p:nvSpPr>
          <p:cNvPr id="20" name="Google Shape;79;p3">
            <a:extLst>
              <a:ext uri="{FF2B5EF4-FFF2-40B4-BE49-F238E27FC236}">
                <a16:creationId xmlns:a16="http://schemas.microsoft.com/office/drawing/2014/main" id="{FAF6AC09-B3B6-410E-94E5-F27E6F1DC6B1}"/>
              </a:ext>
            </a:extLst>
          </p:cNvPr>
          <p:cNvSpPr txBox="1"/>
          <p:nvPr/>
        </p:nvSpPr>
        <p:spPr>
          <a:xfrm>
            <a:off x="2071056" y="3621016"/>
            <a:ext cx="1428900" cy="38404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rgbClr val="FF0000"/>
                </a:solidFill>
                <a:latin typeface="Calibri"/>
                <a:ea typeface="Calibri"/>
                <a:cs typeface="Calibri"/>
                <a:sym typeface="Calibri"/>
              </a:rPr>
              <a:t>favourite</a:t>
            </a:r>
            <a:endParaRPr sz="2400" b="1" dirty="0">
              <a:solidFill>
                <a:srgbClr val="FF0000"/>
              </a:solidFill>
              <a:latin typeface="Calibri"/>
              <a:ea typeface="Calibri"/>
              <a:cs typeface="Calibri"/>
              <a:sym typeface="Calibri"/>
            </a:endParaRPr>
          </a:p>
        </p:txBody>
      </p:sp>
      <p:sp>
        <p:nvSpPr>
          <p:cNvPr id="21" name="Google Shape;80;p3">
            <a:extLst>
              <a:ext uri="{FF2B5EF4-FFF2-40B4-BE49-F238E27FC236}">
                <a16:creationId xmlns:a16="http://schemas.microsoft.com/office/drawing/2014/main" id="{42F834CF-CE02-4D99-AC76-80D839BE9F3F}"/>
              </a:ext>
            </a:extLst>
          </p:cNvPr>
          <p:cNvSpPr txBox="1"/>
          <p:nvPr/>
        </p:nvSpPr>
        <p:spPr>
          <a:xfrm>
            <a:off x="4024745" y="3981056"/>
            <a:ext cx="697822" cy="38404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rgbClr val="FF0000"/>
                </a:solidFill>
                <a:latin typeface="Calibri"/>
                <a:ea typeface="Calibri"/>
                <a:cs typeface="Calibri"/>
                <a:sym typeface="Calibri"/>
              </a:rPr>
              <a:t>thin</a:t>
            </a:r>
            <a:endParaRPr sz="2400" b="1" dirty="0">
              <a:solidFill>
                <a:srgbClr val="FF0000"/>
              </a:solidFill>
              <a:latin typeface="Calibri"/>
              <a:ea typeface="Calibri"/>
              <a:cs typeface="Calibri"/>
              <a:sym typeface="Calibri"/>
            </a:endParaRPr>
          </a:p>
        </p:txBody>
      </p:sp>
      <p:sp>
        <p:nvSpPr>
          <p:cNvPr id="22" name="Google Shape;81;p3">
            <a:extLst>
              <a:ext uri="{FF2B5EF4-FFF2-40B4-BE49-F238E27FC236}">
                <a16:creationId xmlns:a16="http://schemas.microsoft.com/office/drawing/2014/main" id="{CF79902C-1924-42E0-BD51-7185DEF5924E}"/>
              </a:ext>
            </a:extLst>
          </p:cNvPr>
          <p:cNvSpPr txBox="1"/>
          <p:nvPr/>
        </p:nvSpPr>
        <p:spPr>
          <a:xfrm>
            <a:off x="5531004" y="3981056"/>
            <a:ext cx="928800" cy="38404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rgbClr val="FF0000"/>
                </a:solidFill>
                <a:latin typeface="Calibri"/>
                <a:ea typeface="Calibri"/>
                <a:cs typeface="Calibri"/>
                <a:sym typeface="Calibri"/>
              </a:rPr>
              <a:t>crispy</a:t>
            </a:r>
            <a:endParaRPr sz="2400" b="1" dirty="0">
              <a:solidFill>
                <a:srgbClr val="FF0000"/>
              </a:solidFill>
              <a:latin typeface="Calibri"/>
              <a:ea typeface="Calibri"/>
              <a:cs typeface="Calibri"/>
              <a:sym typeface="Calibri"/>
            </a:endParaRPr>
          </a:p>
        </p:txBody>
      </p:sp>
      <p:sp>
        <p:nvSpPr>
          <p:cNvPr id="23" name="Google Shape;82;p3">
            <a:extLst>
              <a:ext uri="{FF2B5EF4-FFF2-40B4-BE49-F238E27FC236}">
                <a16:creationId xmlns:a16="http://schemas.microsoft.com/office/drawing/2014/main" id="{A45E826F-2765-4820-9016-A5857525FB44}"/>
              </a:ext>
            </a:extLst>
          </p:cNvPr>
          <p:cNvSpPr txBox="1"/>
          <p:nvPr/>
        </p:nvSpPr>
        <p:spPr>
          <a:xfrm>
            <a:off x="3156148" y="4335452"/>
            <a:ext cx="1571700" cy="38404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rgbClr val="FF0000"/>
                </a:solidFill>
                <a:latin typeface="Calibri"/>
                <a:ea typeface="Calibri"/>
                <a:cs typeface="Calibri"/>
                <a:sym typeface="Calibri"/>
              </a:rPr>
              <a:t>wonderful</a:t>
            </a:r>
            <a:endParaRPr sz="24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15174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p:tgtEl>
                                          <p:spTgt spid="18"/>
                                        </p:tgtEl>
                                        <p:attrNameLst>
                                          <p:attrName>ppt_w</p:attrName>
                                        </p:attrNameLst>
                                      </p:cBhvr>
                                      <p:tavLst>
                                        <p:tav tm="0">
                                          <p:val>
                                            <p:strVal val="0"/>
                                          </p:val>
                                        </p:tav>
                                        <p:tav tm="100000">
                                          <p:val>
                                            <p:strVal val="#ppt_w"/>
                                          </p:val>
                                        </p:tav>
                                      </p:tavLst>
                                    </p:anim>
                                    <p:anim calcmode="lin" valueType="num">
                                      <p:cBhvr additive="base">
                                        <p:cTn id="8" dur="1000"/>
                                        <p:tgtEl>
                                          <p:spTgt spid="18"/>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1000"/>
                                        <p:tgtEl>
                                          <p:spTgt spid="19"/>
                                        </p:tgtEl>
                                        <p:attrNameLst>
                                          <p:attrName>ppt_w</p:attrName>
                                        </p:attrNameLst>
                                      </p:cBhvr>
                                      <p:tavLst>
                                        <p:tav tm="0">
                                          <p:val>
                                            <p:strVal val="0"/>
                                          </p:val>
                                        </p:tav>
                                        <p:tav tm="100000">
                                          <p:val>
                                            <p:strVal val="#ppt_w"/>
                                          </p:val>
                                        </p:tav>
                                      </p:tavLst>
                                    </p:anim>
                                    <p:anim calcmode="lin" valueType="num">
                                      <p:cBhvr additive="base">
                                        <p:cTn id="14" dur="1000"/>
                                        <p:tgtEl>
                                          <p:spTgt spid="19"/>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1000"/>
                                        <p:tgtEl>
                                          <p:spTgt spid="20"/>
                                        </p:tgtEl>
                                        <p:attrNameLst>
                                          <p:attrName>ppt_w</p:attrName>
                                        </p:attrNameLst>
                                      </p:cBhvr>
                                      <p:tavLst>
                                        <p:tav tm="0">
                                          <p:val>
                                            <p:strVal val="0"/>
                                          </p:val>
                                        </p:tav>
                                        <p:tav tm="100000">
                                          <p:val>
                                            <p:strVal val="#ppt_w"/>
                                          </p:val>
                                        </p:tav>
                                      </p:tavLst>
                                    </p:anim>
                                    <p:anim calcmode="lin" valueType="num">
                                      <p:cBhvr additive="base">
                                        <p:cTn id="20" dur="1000"/>
                                        <p:tgtEl>
                                          <p:spTgt spid="20"/>
                                        </p:tgtEl>
                                        <p:attrNameLst>
                                          <p:attrName>ppt_h</p:attrName>
                                        </p:attrNameLst>
                                      </p:cBhvr>
                                      <p:tavLst>
                                        <p:tav tm="0">
                                          <p:val>
                                            <p:str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1000"/>
                                        <p:tgtEl>
                                          <p:spTgt spid="21"/>
                                        </p:tgtEl>
                                        <p:attrNameLst>
                                          <p:attrName>ppt_w</p:attrName>
                                        </p:attrNameLst>
                                      </p:cBhvr>
                                      <p:tavLst>
                                        <p:tav tm="0">
                                          <p:val>
                                            <p:strVal val="0"/>
                                          </p:val>
                                        </p:tav>
                                        <p:tav tm="100000">
                                          <p:val>
                                            <p:strVal val="#ppt_w"/>
                                          </p:val>
                                        </p:tav>
                                      </p:tavLst>
                                    </p:anim>
                                    <p:anim calcmode="lin" valueType="num">
                                      <p:cBhvr additive="base">
                                        <p:cTn id="26" dur="1000"/>
                                        <p:tgtEl>
                                          <p:spTgt spid="21"/>
                                        </p:tgtEl>
                                        <p:attrNameLst>
                                          <p:attrName>ppt_h</p:attrName>
                                        </p:attrNameLst>
                                      </p:cBhvr>
                                      <p:tavLst>
                                        <p:tav tm="0">
                                          <p:val>
                                            <p:str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1000"/>
                                        <p:tgtEl>
                                          <p:spTgt spid="22"/>
                                        </p:tgtEl>
                                        <p:attrNameLst>
                                          <p:attrName>ppt_w</p:attrName>
                                        </p:attrNameLst>
                                      </p:cBhvr>
                                      <p:tavLst>
                                        <p:tav tm="0">
                                          <p:val>
                                            <p:strVal val="0"/>
                                          </p:val>
                                        </p:tav>
                                        <p:tav tm="100000">
                                          <p:val>
                                            <p:strVal val="#ppt_w"/>
                                          </p:val>
                                        </p:tav>
                                      </p:tavLst>
                                    </p:anim>
                                    <p:anim calcmode="lin" valueType="num">
                                      <p:cBhvr additive="base">
                                        <p:cTn id="32" dur="1000"/>
                                        <p:tgtEl>
                                          <p:spTgt spid="22"/>
                                        </p:tgtEl>
                                        <p:attrNameLst>
                                          <p:attrName>ppt_h</p:attrName>
                                        </p:attrNameLst>
                                      </p:cBhvr>
                                      <p:tavLst>
                                        <p:tav tm="0">
                                          <p:val>
                                            <p:str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1000"/>
                                        <p:tgtEl>
                                          <p:spTgt spid="23"/>
                                        </p:tgtEl>
                                        <p:attrNameLst>
                                          <p:attrName>ppt_w</p:attrName>
                                        </p:attrNameLst>
                                      </p:cBhvr>
                                      <p:tavLst>
                                        <p:tav tm="0">
                                          <p:val>
                                            <p:strVal val="0"/>
                                          </p:val>
                                        </p:tav>
                                        <p:tav tm="100000">
                                          <p:val>
                                            <p:strVal val="#ppt_w"/>
                                          </p:val>
                                        </p:tav>
                                      </p:tavLst>
                                    </p:anim>
                                    <p:anim calcmode="lin" valueType="num">
                                      <p:cBhvr additive="base">
                                        <p:cTn id="38" dur="1000"/>
                                        <p:tgtEl>
                                          <p:spTgt spid="23"/>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5" name="Table 4">
            <a:extLst>
              <a:ext uri="{FF2B5EF4-FFF2-40B4-BE49-F238E27FC236}">
                <a16:creationId xmlns:a16="http://schemas.microsoft.com/office/drawing/2014/main" id="{7C292E11-7A95-4830-A9C6-AC9B8E3974B2}"/>
              </a:ext>
            </a:extLst>
          </p:cNvPr>
          <p:cNvGraphicFramePr>
            <a:graphicFrameLocks noGrp="1"/>
          </p:cNvGraphicFramePr>
          <p:nvPr>
            <p:extLst>
              <p:ext uri="{D42A27DB-BD31-4B8C-83A1-F6EECF244321}">
                <p14:modId xmlns:p14="http://schemas.microsoft.com/office/powerpoint/2010/main" val="3362580407"/>
              </p:ext>
            </p:extLst>
          </p:nvPr>
        </p:nvGraphicFramePr>
        <p:xfrm>
          <a:off x="1127448" y="1442141"/>
          <a:ext cx="9937104" cy="3002300"/>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pPr marL="0" marR="0" lvl="0" indent="0" algn="l" rtl="0">
                        <a:spcBef>
                          <a:spcPts val="0"/>
                        </a:spcBef>
                        <a:spcAft>
                          <a:spcPts val="0"/>
                        </a:spcAft>
                        <a:buNone/>
                      </a:pPr>
                      <a:r>
                        <a:rPr lang="en-IN" sz="1200" u="none" strike="noStrike" cap="none" dirty="0"/>
                        <a:t>1</a:t>
                      </a:r>
                      <a:endParaRPr sz="1200" dirty="0"/>
                    </a:p>
                  </a:txBody>
                  <a:tcPr marL="91450" marR="91450" marT="45725" marB="45725"/>
                </a:tc>
                <a:tc>
                  <a:txBody>
                    <a:bodyPr/>
                    <a:lstStyle/>
                    <a:p>
                      <a:endParaRPr lang="en-IN" sz="900" dirty="0"/>
                    </a:p>
                  </a:txBody>
                  <a:tcPr/>
                </a:tc>
                <a:tc>
                  <a:txBody>
                    <a:bodyPr/>
                    <a:lstStyle/>
                    <a:p>
                      <a:pPr marL="0" lvl="0" indent="0" algn="l" rtl="0">
                        <a:spcBef>
                          <a:spcPts val="0"/>
                        </a:spcBef>
                        <a:spcAft>
                          <a:spcPts val="0"/>
                        </a:spcAft>
                        <a:buNone/>
                      </a:pPr>
                      <a:r>
                        <a:rPr lang="en-IN" sz="900" b="0" i="0" u="none" strike="noStrike" dirty="0">
                          <a:solidFill>
                            <a:schemeClr val="dk1"/>
                          </a:solidFill>
                          <a:latin typeface="+mj-lt"/>
                          <a:ea typeface="Calibri"/>
                          <a:cs typeface="Calibri"/>
                          <a:sym typeface="Calibri"/>
                        </a:rPr>
                        <a:t>Adjectives - </a:t>
                      </a:r>
                      <a:r>
                        <a:rPr lang="en-IN" sz="900" b="0" i="0" u="none" strike="noStrike" dirty="0">
                          <a:solidFill>
                            <a:schemeClr val="dk1"/>
                          </a:solidFill>
                          <a:latin typeface="+mj-lt"/>
                          <a:ea typeface="Calibri"/>
                          <a:cs typeface="Calibri"/>
                          <a:sym typeface="Calibri"/>
                          <a:hlinkClick r:id="rId3"/>
                        </a:rPr>
                        <a:t>https://www.freepik.com/free-vector/set-adjective-words-with-children-expressing-their-feelings_6459051.htm#page=1&amp;query=adjectives&amp;position=8</a:t>
                      </a:r>
                      <a:endParaRPr lang="en-IN" sz="900" b="0" i="0" u="none" strike="noStrike" dirty="0">
                        <a:solidFill>
                          <a:schemeClr val="dk1"/>
                        </a:solidFill>
                        <a:latin typeface="+mj-lt"/>
                        <a:ea typeface="Calibri"/>
                        <a:cs typeface="Calibri"/>
                        <a:sym typeface="Calibri"/>
                      </a:endParaRPr>
                    </a:p>
                    <a:p>
                      <a:pPr marL="0" lvl="0" indent="0" algn="l" rtl="0">
                        <a:spcBef>
                          <a:spcPts val="0"/>
                        </a:spcBef>
                        <a:spcAft>
                          <a:spcPts val="0"/>
                        </a:spcAft>
                        <a:buNone/>
                      </a:pPr>
                      <a:r>
                        <a:rPr lang="en-IN" sz="900" b="0" i="0" u="none" strike="noStrike" dirty="0">
                          <a:solidFill>
                            <a:schemeClr val="dk1"/>
                          </a:solidFill>
                          <a:latin typeface="+mj-lt"/>
                          <a:ea typeface="Calibri"/>
                          <a:cs typeface="Calibri"/>
                          <a:sym typeface="Calibri"/>
                        </a:rPr>
                        <a:t>Attribution Credit - </a:t>
                      </a:r>
                      <a:r>
                        <a:rPr lang="en-IN" sz="900" b="0" i="0" u="none" strike="noStrike" dirty="0" err="1">
                          <a:solidFill>
                            <a:schemeClr val="dk1"/>
                          </a:solidFill>
                          <a:latin typeface="+mj-lt"/>
                          <a:ea typeface="Calibri"/>
                          <a:cs typeface="Calibri"/>
                          <a:sym typeface="Calibri"/>
                        </a:rPr>
                        <a:t>brgfx</a:t>
                      </a:r>
                      <a:endParaRPr lang="en-IN" sz="900" b="0" i="0" u="none" strike="noStrike" dirty="0">
                        <a:solidFill>
                          <a:schemeClr val="dk1"/>
                        </a:solidFill>
                        <a:latin typeface="+mj-lt"/>
                        <a:ea typeface="Calibri"/>
                        <a:cs typeface="Calibri"/>
                        <a:sym typeface="Calibri"/>
                      </a:endParaRPr>
                    </a:p>
                    <a:p>
                      <a:pPr marL="0" marR="0" lvl="0" indent="0" algn="l" rtl="0">
                        <a:spcBef>
                          <a:spcPts val="0"/>
                        </a:spcBef>
                        <a:spcAft>
                          <a:spcPts val="0"/>
                        </a:spcAft>
                        <a:buNone/>
                      </a:pPr>
                      <a:endParaRPr sz="900" dirty="0">
                        <a:latin typeface="+mj-lt"/>
                      </a:endParaRPr>
                    </a:p>
                  </a:txBody>
                  <a:tcPr marL="91450" marR="91450" marT="45725" marB="45725"/>
                </a:tc>
                <a:extLst>
                  <a:ext uri="{0D108BD9-81ED-4DB2-BD59-A6C34878D82A}">
                    <a16:rowId xmlns:a16="http://schemas.microsoft.com/office/drawing/2014/main" val="10001"/>
                  </a:ext>
                </a:extLst>
              </a:tr>
              <a:tr h="389313">
                <a:tc>
                  <a:txBody>
                    <a:bodyPr/>
                    <a:lstStyle/>
                    <a:p>
                      <a:pPr marL="0" marR="0" lvl="0" indent="0" algn="l" rtl="0">
                        <a:spcBef>
                          <a:spcPts val="0"/>
                        </a:spcBef>
                        <a:spcAft>
                          <a:spcPts val="0"/>
                        </a:spcAft>
                        <a:buNone/>
                      </a:pPr>
                      <a:r>
                        <a:rPr lang="en-IN" sz="1200" dirty="0"/>
                        <a:t>2</a:t>
                      </a:r>
                      <a:endParaRPr sz="1200" dirty="0"/>
                    </a:p>
                  </a:txBody>
                  <a:tcPr marL="91450" marR="91450" marT="45725" marB="45725"/>
                </a:tc>
                <a:tc>
                  <a:txBody>
                    <a:bodyPr/>
                    <a:lstStyle/>
                    <a:p>
                      <a:endParaRPr lang="en-IN" sz="900" dirty="0"/>
                    </a:p>
                  </a:txBody>
                  <a:tcPr/>
                </a:tc>
                <a:tc>
                  <a:txBody>
                    <a:bodyPr/>
                    <a:lstStyle/>
                    <a:p>
                      <a:pPr marL="0" lvl="0" indent="0" algn="l" rtl="0">
                        <a:spcBef>
                          <a:spcPts val="0"/>
                        </a:spcBef>
                        <a:spcAft>
                          <a:spcPts val="0"/>
                        </a:spcAft>
                        <a:buNone/>
                      </a:pPr>
                      <a:r>
                        <a:rPr lang="en-IN" sz="900" b="0" i="0" u="none" strike="noStrike" dirty="0">
                          <a:solidFill>
                            <a:schemeClr val="dk1"/>
                          </a:solidFill>
                          <a:latin typeface="+mj-lt"/>
                          <a:ea typeface="Calibri"/>
                          <a:cs typeface="Calibri"/>
                          <a:sym typeface="Calibri"/>
                        </a:rPr>
                        <a:t>Sofa -</a:t>
                      </a:r>
                      <a:r>
                        <a:rPr lang="en-IN" sz="900" b="1" i="0" u="none" strike="noStrike" dirty="0">
                          <a:solidFill>
                            <a:schemeClr val="dk1"/>
                          </a:solidFill>
                          <a:latin typeface="+mj-lt"/>
                          <a:ea typeface="Calibri"/>
                          <a:cs typeface="Calibri"/>
                          <a:sym typeface="Calibri"/>
                        </a:rPr>
                        <a:t> </a:t>
                      </a:r>
                      <a:r>
                        <a:rPr lang="en-IN" sz="900" b="0" i="0" u="none" strike="noStrike" dirty="0">
                          <a:solidFill>
                            <a:schemeClr val="dk1"/>
                          </a:solidFill>
                          <a:latin typeface="+mj-lt"/>
                          <a:ea typeface="Calibri"/>
                          <a:cs typeface="Calibri"/>
                          <a:sym typeface="Calibri"/>
                          <a:hlinkClick r:id="rId4"/>
                        </a:rPr>
                        <a:t>https://www.freepik.com/free-vector/collection-different-chairs_1175533.htm#page=1&amp;query=blue%20sofa%20clipart&amp;position=0</a:t>
                      </a:r>
                      <a:endParaRPr lang="en-IN" sz="900" dirty="0">
                        <a:latin typeface="+mj-lt"/>
                      </a:endParaRPr>
                    </a:p>
                    <a:p>
                      <a:pPr marL="0" lvl="0" indent="0" algn="l" rtl="0">
                        <a:spcBef>
                          <a:spcPts val="0"/>
                        </a:spcBef>
                        <a:spcAft>
                          <a:spcPts val="0"/>
                        </a:spcAft>
                        <a:buNone/>
                      </a:pPr>
                      <a:r>
                        <a:rPr lang="en-IN" sz="900" b="0" i="0" u="none" strike="noStrike" dirty="0">
                          <a:solidFill>
                            <a:schemeClr val="dk1"/>
                          </a:solidFill>
                          <a:latin typeface="+mj-lt"/>
                          <a:ea typeface="Calibri"/>
                          <a:cs typeface="Calibri"/>
                          <a:sym typeface="Calibri"/>
                        </a:rPr>
                        <a:t>          Attribution Credit – </a:t>
                      </a:r>
                      <a:r>
                        <a:rPr lang="en-IN" sz="900" b="0" i="0" u="none" strike="noStrike" dirty="0" err="1">
                          <a:solidFill>
                            <a:schemeClr val="dk1"/>
                          </a:solidFill>
                          <a:latin typeface="+mj-lt"/>
                          <a:ea typeface="Calibri"/>
                          <a:cs typeface="Calibri"/>
                          <a:sym typeface="Calibri"/>
                        </a:rPr>
                        <a:t>brgfx</a:t>
                      </a:r>
                      <a:endParaRPr lang="en-IN" sz="900" b="0" i="0" u="none" strike="noStrike" dirty="0">
                        <a:solidFill>
                          <a:schemeClr val="dk1"/>
                        </a:solidFill>
                        <a:latin typeface="+mj-lt"/>
                        <a:ea typeface="Calibri"/>
                        <a:cs typeface="Calibri"/>
                        <a:sym typeface="Calibri"/>
                      </a:endParaRPr>
                    </a:p>
                    <a:p>
                      <a:pPr marL="0" lvl="0" indent="0" algn="l" rtl="0">
                        <a:spcBef>
                          <a:spcPts val="0"/>
                        </a:spcBef>
                        <a:spcAft>
                          <a:spcPts val="0"/>
                        </a:spcAft>
                        <a:buNone/>
                      </a:pPr>
                      <a:r>
                        <a:rPr lang="en-IN" sz="900" b="0" i="0" u="none" strike="noStrike" dirty="0">
                          <a:solidFill>
                            <a:schemeClr val="dk1"/>
                          </a:solidFill>
                          <a:latin typeface="+mj-lt"/>
                          <a:ea typeface="Calibri"/>
                          <a:cs typeface="Calibri"/>
                          <a:sym typeface="Calibri"/>
                        </a:rPr>
                        <a:t>Puppy - </a:t>
                      </a:r>
                      <a:r>
                        <a:rPr lang="en-IN" sz="900" b="0" i="0" u="none" strike="noStrike" dirty="0">
                          <a:solidFill>
                            <a:schemeClr val="dk1"/>
                          </a:solidFill>
                          <a:latin typeface="+mj-lt"/>
                          <a:ea typeface="Calibri"/>
                          <a:cs typeface="Calibri"/>
                          <a:sym typeface="Calibri"/>
                          <a:hlinkClick r:id="rId5"/>
                        </a:rPr>
                        <a:t>https://www.freepik.com/free-vector/cute-golden-retriever-playing-ball_10576725.htm#page=1&amp;query=puppy%20playing&amp;position=13</a:t>
                      </a:r>
                      <a:endParaRPr lang="en-IN" sz="900" dirty="0">
                        <a:latin typeface="+mj-lt"/>
                      </a:endParaRPr>
                    </a:p>
                    <a:p>
                      <a:pPr marL="0" lvl="0" indent="0" algn="l" rtl="0">
                        <a:spcBef>
                          <a:spcPts val="0"/>
                        </a:spcBef>
                        <a:spcAft>
                          <a:spcPts val="0"/>
                        </a:spcAft>
                        <a:buNone/>
                      </a:pPr>
                      <a:r>
                        <a:rPr lang="en-IN" sz="900" b="0" i="0" u="none" strike="noStrike" dirty="0">
                          <a:solidFill>
                            <a:schemeClr val="dk1"/>
                          </a:solidFill>
                          <a:latin typeface="+mj-lt"/>
                          <a:ea typeface="Calibri"/>
                          <a:cs typeface="Calibri"/>
                          <a:sym typeface="Calibri"/>
                        </a:rPr>
                        <a:t>          Attribution Credit – </a:t>
                      </a:r>
                      <a:r>
                        <a:rPr lang="en-IN" sz="900" b="0" i="0" u="none" strike="noStrike" dirty="0" err="1">
                          <a:solidFill>
                            <a:schemeClr val="dk1"/>
                          </a:solidFill>
                          <a:latin typeface="+mj-lt"/>
                          <a:ea typeface="Calibri"/>
                          <a:cs typeface="Calibri"/>
                          <a:sym typeface="Calibri"/>
                        </a:rPr>
                        <a:t>catalyststuff</a:t>
                      </a:r>
                      <a:endParaRPr lang="en-IN" sz="900" b="0" i="0" u="none" strike="noStrike" dirty="0">
                        <a:solidFill>
                          <a:schemeClr val="dk1"/>
                        </a:solidFill>
                        <a:latin typeface="+mj-lt"/>
                        <a:ea typeface="Calibri"/>
                        <a:cs typeface="Calibri"/>
                        <a:sym typeface="Calibri"/>
                      </a:endParaRPr>
                    </a:p>
                    <a:p>
                      <a:pPr marL="0" lvl="0" indent="0" algn="l" rtl="0">
                        <a:spcBef>
                          <a:spcPts val="0"/>
                        </a:spcBef>
                        <a:spcAft>
                          <a:spcPts val="0"/>
                        </a:spcAft>
                        <a:buNone/>
                      </a:pPr>
                      <a:r>
                        <a:rPr lang="en-IN" sz="900" b="0" i="0" u="none" strike="noStrike" dirty="0">
                          <a:solidFill>
                            <a:schemeClr val="dk1"/>
                          </a:solidFill>
                          <a:latin typeface="+mj-lt"/>
                          <a:ea typeface="Calibri"/>
                          <a:cs typeface="Calibri"/>
                          <a:sym typeface="Calibri"/>
                        </a:rPr>
                        <a:t>Puppy sleeping - </a:t>
                      </a:r>
                      <a:r>
                        <a:rPr lang="en-IN" sz="900" b="0" i="0" u="none" strike="noStrike" dirty="0">
                          <a:solidFill>
                            <a:schemeClr val="dk1"/>
                          </a:solidFill>
                          <a:latin typeface="+mj-lt"/>
                          <a:ea typeface="Calibri"/>
                          <a:cs typeface="Calibri"/>
                          <a:sym typeface="Calibri"/>
                          <a:hlinkClick r:id="rId6"/>
                        </a:rPr>
                        <a:t>https://www.freepik.com/free-vector/cute-shiba-inu-dog-sushi-cartoon-icon-illustration_11759971.htm#query=puppy%20sleeping&amp;position=3</a:t>
                      </a:r>
                      <a:endParaRPr lang="en-IN" sz="900" b="0" i="0" u="none" strike="noStrike" dirty="0">
                        <a:solidFill>
                          <a:schemeClr val="dk1"/>
                        </a:solidFill>
                        <a:latin typeface="+mj-lt"/>
                        <a:ea typeface="Calibri"/>
                        <a:cs typeface="Calibri"/>
                        <a:sym typeface="Calibri"/>
                      </a:endParaRPr>
                    </a:p>
                    <a:p>
                      <a:pPr marL="0" lvl="0" indent="0" algn="l" rtl="0">
                        <a:spcBef>
                          <a:spcPts val="0"/>
                        </a:spcBef>
                        <a:spcAft>
                          <a:spcPts val="0"/>
                        </a:spcAft>
                        <a:buNone/>
                      </a:pPr>
                      <a:r>
                        <a:rPr lang="en-IN" sz="900" b="0" i="0" u="none" strike="noStrike" dirty="0">
                          <a:solidFill>
                            <a:schemeClr val="dk1"/>
                          </a:solidFill>
                          <a:latin typeface="+mj-lt"/>
                          <a:ea typeface="Calibri"/>
                          <a:cs typeface="Calibri"/>
                          <a:sym typeface="Calibri"/>
                        </a:rPr>
                        <a:t>           Attribution Credit - </a:t>
                      </a:r>
                      <a:r>
                        <a:rPr lang="en-IN" sz="900" b="0" i="0" u="none" strike="noStrike" dirty="0" err="1">
                          <a:solidFill>
                            <a:schemeClr val="dk1"/>
                          </a:solidFill>
                          <a:latin typeface="+mj-lt"/>
                          <a:ea typeface="Calibri"/>
                          <a:cs typeface="Calibri"/>
                          <a:sym typeface="Calibri"/>
                        </a:rPr>
                        <a:t>catalyststuff</a:t>
                      </a:r>
                      <a:endParaRPr lang="en-IN" sz="900" b="0" i="0" u="none" strike="noStrike" dirty="0">
                        <a:solidFill>
                          <a:schemeClr val="dk1"/>
                        </a:solidFill>
                        <a:latin typeface="+mj-lt"/>
                        <a:ea typeface="Calibri"/>
                        <a:cs typeface="Calibri"/>
                        <a:sym typeface="Calibri"/>
                      </a:endParaRPr>
                    </a:p>
                    <a:p>
                      <a:pPr marL="0" marR="0" lvl="0" indent="0" algn="l" rtl="0">
                        <a:spcBef>
                          <a:spcPts val="0"/>
                        </a:spcBef>
                        <a:spcAft>
                          <a:spcPts val="0"/>
                        </a:spcAft>
                        <a:buNone/>
                      </a:pPr>
                      <a:endParaRPr lang="en-IN" sz="900" dirty="0">
                        <a:latin typeface="+mj-lt"/>
                      </a:endParaRPr>
                    </a:p>
                  </a:txBody>
                  <a:tcPr marL="91450" marR="91450" marT="45725" marB="45725"/>
                </a:tc>
                <a:extLst>
                  <a:ext uri="{0D108BD9-81ED-4DB2-BD59-A6C34878D82A}">
                    <a16:rowId xmlns:a16="http://schemas.microsoft.com/office/drawing/2014/main" val="10002"/>
                  </a:ext>
                </a:extLst>
              </a:tr>
              <a:tr h="389313">
                <a:tc>
                  <a:txBody>
                    <a:bodyPr/>
                    <a:lstStyle/>
                    <a:p>
                      <a:r>
                        <a:rPr lang="en-IN" sz="1200" dirty="0"/>
                        <a:t>3</a:t>
                      </a:r>
                    </a:p>
                  </a:txBody>
                  <a:tcPr/>
                </a:tc>
                <a:tc>
                  <a:txBody>
                    <a:bodyPr/>
                    <a:lstStyle/>
                    <a:p>
                      <a:endParaRPr lang="en-IN" sz="900" dirty="0"/>
                    </a:p>
                  </a:txBody>
                  <a:tcPr/>
                </a:tc>
                <a:tc>
                  <a:txBody>
                    <a:bodyPr/>
                    <a:lstStyle/>
                    <a:p>
                      <a:pPr marL="0" lvl="0" indent="0" algn="l" rtl="0">
                        <a:spcBef>
                          <a:spcPts val="0"/>
                        </a:spcBef>
                        <a:spcAft>
                          <a:spcPts val="0"/>
                        </a:spcAft>
                        <a:buNone/>
                      </a:pPr>
                      <a:r>
                        <a:rPr lang="pt-BR" sz="900" b="0" i="0" u="none" strike="noStrike" dirty="0">
                          <a:solidFill>
                            <a:schemeClr val="dk1"/>
                          </a:solidFill>
                          <a:latin typeface="+mj-lt"/>
                          <a:ea typeface="Calibri"/>
                          <a:cs typeface="Calibri"/>
                          <a:sym typeface="Calibri"/>
                        </a:rPr>
                        <a:t>Dosa - </a:t>
                      </a:r>
                      <a:r>
                        <a:rPr lang="pt-BR" sz="900" b="0" i="0" u="none" strike="noStrike" dirty="0">
                          <a:solidFill>
                            <a:schemeClr val="dk1"/>
                          </a:solidFill>
                          <a:latin typeface="+mj-lt"/>
                          <a:ea typeface="Calibri"/>
                          <a:cs typeface="Calibri"/>
                          <a:sym typeface="Calibri"/>
                          <a:hlinkClick r:id="rId7"/>
                        </a:rPr>
                        <a:t>https://pixabay.com/photos/dosa-masala-dosa-food-india-kerala-2069313/</a:t>
                      </a:r>
                      <a:endParaRPr lang="pt-BR" sz="900" b="0" i="0" u="none" strike="noStrike" dirty="0">
                        <a:solidFill>
                          <a:schemeClr val="dk1"/>
                        </a:solidFill>
                        <a:latin typeface="+mj-lt"/>
                        <a:ea typeface="Calibri"/>
                        <a:cs typeface="Calibri"/>
                        <a:sym typeface="Calibri"/>
                      </a:endParaRPr>
                    </a:p>
                    <a:p>
                      <a:pPr marL="0" lvl="0" indent="0" algn="l" rtl="0">
                        <a:spcBef>
                          <a:spcPts val="0"/>
                        </a:spcBef>
                        <a:spcAft>
                          <a:spcPts val="0"/>
                        </a:spcAft>
                        <a:buNone/>
                      </a:pPr>
                      <a:r>
                        <a:rPr lang="en-US" sz="900" b="0" i="0" u="none" strike="noStrike" dirty="0">
                          <a:solidFill>
                            <a:srgbClr val="000000"/>
                          </a:solidFill>
                          <a:effectLst/>
                          <a:latin typeface="+mj-lt"/>
                        </a:rPr>
                        <a:t>Mother: SSSVV Image Gallery: Search Keyword “mother”</a:t>
                      </a:r>
                      <a:endParaRPr lang="en-IN" sz="900" dirty="0">
                        <a:latin typeface="+mj-lt"/>
                      </a:endParaRPr>
                    </a:p>
                    <a:p>
                      <a:endParaRPr lang="en-IN" sz="900" dirty="0">
                        <a:latin typeface="+mj-lt"/>
                      </a:endParaRPr>
                    </a:p>
                    <a:p>
                      <a:endParaRPr lang="en-IN" sz="900" dirty="0">
                        <a:latin typeface="+mj-lt"/>
                      </a:endParaRPr>
                    </a:p>
                    <a:p>
                      <a:endParaRPr lang="en-IN" sz="900" dirty="0">
                        <a:latin typeface="+mj-lt"/>
                      </a:endParaRPr>
                    </a:p>
                  </a:txBody>
                  <a:tcPr/>
                </a:tc>
                <a:extLst>
                  <a:ext uri="{0D108BD9-81ED-4DB2-BD59-A6C34878D82A}">
                    <a16:rowId xmlns:a16="http://schemas.microsoft.com/office/drawing/2014/main" val="10005"/>
                  </a:ext>
                </a:extLst>
              </a:tr>
            </a:tbl>
          </a:graphicData>
        </a:graphic>
      </p:graphicFrame>
      <p:grpSp>
        <p:nvGrpSpPr>
          <p:cNvPr id="12" name="Google Shape;90;p4">
            <a:extLst>
              <a:ext uri="{FF2B5EF4-FFF2-40B4-BE49-F238E27FC236}">
                <a16:creationId xmlns:a16="http://schemas.microsoft.com/office/drawing/2014/main" id="{698EDA51-790E-4A41-A83B-7FC740AB5F11}"/>
              </a:ext>
            </a:extLst>
          </p:cNvPr>
          <p:cNvGrpSpPr/>
          <p:nvPr/>
        </p:nvGrpSpPr>
        <p:grpSpPr>
          <a:xfrm>
            <a:off x="2458750" y="1894554"/>
            <a:ext cx="500066" cy="290483"/>
            <a:chOff x="1643042" y="2000240"/>
            <a:chExt cx="5962650" cy="4291011"/>
          </a:xfrm>
        </p:grpSpPr>
        <p:pic>
          <p:nvPicPr>
            <p:cNvPr id="14" name="Google Shape;91;p4" descr="Set of adjective words with children expressing their feelings Free Vector">
              <a:extLst>
                <a:ext uri="{FF2B5EF4-FFF2-40B4-BE49-F238E27FC236}">
                  <a16:creationId xmlns:a16="http://schemas.microsoft.com/office/drawing/2014/main" id="{AA5770EE-D0DE-42B5-B009-660AD6E1651B}"/>
                </a:ext>
              </a:extLst>
            </p:cNvPr>
            <p:cNvPicPr preferRelativeResize="0"/>
            <p:nvPr/>
          </p:nvPicPr>
          <p:blipFill rotWithShape="1">
            <a:blip r:embed="rId8">
              <a:alphaModFix/>
            </a:blip>
            <a:srcRect b="50845"/>
            <a:stretch/>
          </p:blipFill>
          <p:spPr>
            <a:xfrm>
              <a:off x="1643042" y="2000240"/>
              <a:ext cx="5962650" cy="2214578"/>
            </a:xfrm>
            <a:prstGeom prst="rect">
              <a:avLst/>
            </a:prstGeom>
            <a:noFill/>
            <a:ln>
              <a:noFill/>
            </a:ln>
          </p:spPr>
        </p:pic>
        <p:pic>
          <p:nvPicPr>
            <p:cNvPr id="15" name="Google Shape;92;p4" descr="Set of adjective words with children expressing their feelings Free Vector">
              <a:extLst>
                <a:ext uri="{FF2B5EF4-FFF2-40B4-BE49-F238E27FC236}">
                  <a16:creationId xmlns:a16="http://schemas.microsoft.com/office/drawing/2014/main" id="{DE3B05EC-8C92-4ECF-BEBB-1B4D4650BF40}"/>
                </a:ext>
              </a:extLst>
            </p:cNvPr>
            <p:cNvPicPr preferRelativeResize="0"/>
            <p:nvPr/>
          </p:nvPicPr>
          <p:blipFill rotWithShape="1">
            <a:blip r:embed="rId8">
              <a:alphaModFix/>
            </a:blip>
            <a:srcRect t="50740"/>
            <a:stretch/>
          </p:blipFill>
          <p:spPr>
            <a:xfrm>
              <a:off x="1643042" y="4071942"/>
              <a:ext cx="5962650" cy="2219309"/>
            </a:xfrm>
            <a:prstGeom prst="rect">
              <a:avLst/>
            </a:prstGeom>
            <a:noFill/>
            <a:ln>
              <a:noFill/>
            </a:ln>
          </p:spPr>
        </p:pic>
      </p:grpSp>
      <p:pic>
        <p:nvPicPr>
          <p:cNvPr id="16" name="Google Shape;93;p4" descr="A collection of different chairs Free Vector">
            <a:extLst>
              <a:ext uri="{FF2B5EF4-FFF2-40B4-BE49-F238E27FC236}">
                <a16:creationId xmlns:a16="http://schemas.microsoft.com/office/drawing/2014/main" id="{609DE0E8-AE41-4C5C-B2A7-167CB329D201}"/>
              </a:ext>
            </a:extLst>
          </p:cNvPr>
          <p:cNvPicPr preferRelativeResize="0"/>
          <p:nvPr/>
        </p:nvPicPr>
        <p:blipFill rotWithShape="1">
          <a:blip r:embed="rId9">
            <a:alphaModFix/>
          </a:blip>
          <a:srcRect l="49122" b="53733"/>
          <a:stretch/>
        </p:blipFill>
        <p:spPr>
          <a:xfrm>
            <a:off x="2131018" y="2574422"/>
            <a:ext cx="798340" cy="357190"/>
          </a:xfrm>
          <a:prstGeom prst="rect">
            <a:avLst/>
          </a:prstGeom>
          <a:noFill/>
          <a:ln>
            <a:noFill/>
          </a:ln>
        </p:spPr>
      </p:pic>
      <p:pic>
        <p:nvPicPr>
          <p:cNvPr id="17" name="Google Shape;94;p4" descr="Cute golden retriever playing ball Free Vector">
            <a:extLst>
              <a:ext uri="{FF2B5EF4-FFF2-40B4-BE49-F238E27FC236}">
                <a16:creationId xmlns:a16="http://schemas.microsoft.com/office/drawing/2014/main" id="{291B6013-790D-4CD0-8C31-8998504E1B81}"/>
              </a:ext>
            </a:extLst>
          </p:cNvPr>
          <p:cNvPicPr preferRelativeResize="0"/>
          <p:nvPr/>
        </p:nvPicPr>
        <p:blipFill rotWithShape="1">
          <a:blip r:embed="rId10">
            <a:alphaModFix/>
          </a:blip>
          <a:srcRect/>
          <a:stretch/>
        </p:blipFill>
        <p:spPr>
          <a:xfrm>
            <a:off x="3001014" y="2564904"/>
            <a:ext cx="428628" cy="428628"/>
          </a:xfrm>
          <a:prstGeom prst="rect">
            <a:avLst/>
          </a:prstGeom>
          <a:noFill/>
          <a:ln>
            <a:noFill/>
          </a:ln>
        </p:spPr>
      </p:pic>
      <p:pic>
        <p:nvPicPr>
          <p:cNvPr id="18" name="Google Shape;95;p4" descr="Cute shiba inu dog sushi cartoon icon illustration. Free Vector">
            <a:extLst>
              <a:ext uri="{FF2B5EF4-FFF2-40B4-BE49-F238E27FC236}">
                <a16:creationId xmlns:a16="http://schemas.microsoft.com/office/drawing/2014/main" id="{771DCDC1-E364-48E8-81BC-4AA86E97D03E}"/>
              </a:ext>
            </a:extLst>
          </p:cNvPr>
          <p:cNvPicPr preferRelativeResize="0"/>
          <p:nvPr/>
        </p:nvPicPr>
        <p:blipFill rotWithShape="1">
          <a:blip r:embed="rId11">
            <a:alphaModFix/>
          </a:blip>
          <a:srcRect/>
          <a:stretch/>
        </p:blipFill>
        <p:spPr>
          <a:xfrm>
            <a:off x="2485182" y="3029692"/>
            <a:ext cx="518640" cy="518640"/>
          </a:xfrm>
          <a:prstGeom prst="rect">
            <a:avLst/>
          </a:prstGeom>
          <a:noFill/>
          <a:ln>
            <a:noFill/>
          </a:ln>
        </p:spPr>
      </p:pic>
      <p:pic>
        <p:nvPicPr>
          <p:cNvPr id="19" name="Google Shape;96;p4" descr="dosa, masala dosa, food, india, kerala, south india, still life, close-up, indoors, table, food and drink, no people, communication, text, kitchen utensil, glass - material, freshness, focus on foreground, spoon, household equipment, eating utensil, cup, container, high angle view, human representation, crockery, 2K, CC0, public domain, royalty free">
            <a:extLst>
              <a:ext uri="{FF2B5EF4-FFF2-40B4-BE49-F238E27FC236}">
                <a16:creationId xmlns:a16="http://schemas.microsoft.com/office/drawing/2014/main" id="{AF23406C-A5EF-498B-A719-CC1F9DD31A62}"/>
              </a:ext>
            </a:extLst>
          </p:cNvPr>
          <p:cNvPicPr preferRelativeResize="0"/>
          <p:nvPr/>
        </p:nvPicPr>
        <p:blipFill rotWithShape="1">
          <a:blip r:embed="rId12">
            <a:alphaModFix/>
          </a:blip>
          <a:srcRect/>
          <a:stretch/>
        </p:blipFill>
        <p:spPr>
          <a:xfrm>
            <a:off x="2135560" y="3756353"/>
            <a:ext cx="427312" cy="320719"/>
          </a:xfrm>
          <a:prstGeom prst="rect">
            <a:avLst/>
          </a:prstGeom>
          <a:noFill/>
          <a:ln>
            <a:noFill/>
          </a:ln>
        </p:spPr>
      </p:pic>
      <p:pic>
        <p:nvPicPr>
          <p:cNvPr id="21" name="Google Shape;76;p3">
            <a:extLst>
              <a:ext uri="{FF2B5EF4-FFF2-40B4-BE49-F238E27FC236}">
                <a16:creationId xmlns:a16="http://schemas.microsoft.com/office/drawing/2014/main" id="{862F9B9F-133B-4858-8F1B-6840E0767E29}"/>
              </a:ext>
            </a:extLst>
          </p:cNvPr>
          <p:cNvPicPr preferRelativeResize="0"/>
          <p:nvPr/>
        </p:nvPicPr>
        <p:blipFill>
          <a:blip r:embed="rId13" cstate="print">
            <a:extLst>
              <a:ext uri="{28A0092B-C50C-407E-A947-70E740481C1C}">
                <a14:useLocalDpi xmlns:a14="http://schemas.microsoft.com/office/drawing/2010/main" val="0"/>
              </a:ext>
            </a:extLst>
          </a:blip>
          <a:srcRect/>
          <a:stretch/>
        </p:blipFill>
        <p:spPr>
          <a:xfrm>
            <a:off x="2846118" y="3710574"/>
            <a:ext cx="417168" cy="582522"/>
          </a:xfrm>
          <a:prstGeom prst="rect">
            <a:avLst/>
          </a:prstGeom>
          <a:noFill/>
          <a:ln>
            <a:noFill/>
          </a:ln>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681</Words>
  <Application>Microsoft Office PowerPoint</Application>
  <PresentationFormat>Widescreen</PresentationFormat>
  <Paragraphs>62</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DD</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39</cp:revision>
  <dcterms:created xsi:type="dcterms:W3CDTF">2020-08-28T09:38:22Z</dcterms:created>
  <dcterms:modified xsi:type="dcterms:W3CDTF">2021-12-07T15:05:49Z</dcterms:modified>
</cp:coreProperties>
</file>