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63" r:id="rId7"/>
    <p:sldId id="265" r:id="rId8"/>
    <p:sldId id="266"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8C7"/>
    <a:srgbClr val="F5E1CF"/>
    <a:srgbClr val="EFCDAF"/>
    <a:srgbClr val="E4AE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996" autoAdjust="0"/>
  </p:normalViewPr>
  <p:slideViewPr>
    <p:cSldViewPr>
      <p:cViewPr varScale="1">
        <p:scale>
          <a:sx n="61" d="100"/>
          <a:sy n="61" d="100"/>
        </p:scale>
        <p:origin x="1074"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11-Dec-21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&lt;table&gt; &lt;https://</a:t>
            </a:r>
            <a:r>
              <a:rPr lang="en-IN" dirty="0" err="1"/>
              <a:t>pixabay.com</a:t>
            </a:r>
            <a:r>
              <a:rPr lang="en-IN" dirty="0"/>
              <a:t>/vectors/furniture-table-wood-livingroom-147619/&gt;</a:t>
            </a:r>
          </a:p>
          <a:p>
            <a:r>
              <a:rPr lang="en-IN" dirty="0"/>
              <a:t>&lt;book&gt; &lt;https://</a:t>
            </a:r>
            <a:r>
              <a:rPr lang="en-IN" dirty="0" err="1"/>
              <a:t>pixabay.com</a:t>
            </a:r>
            <a:r>
              <a:rPr lang="en-IN" dirty="0"/>
              <a:t>/vectors/book-open-blank-reading-library-149474/&gt;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&lt;link&gt; &lt;https://</a:t>
            </a:r>
            <a:r>
              <a:rPr lang="en-IN" dirty="0" err="1"/>
              <a:t>pixabay.com</a:t>
            </a:r>
            <a:r>
              <a:rPr lang="en-IN" dirty="0"/>
              <a:t>/vectors/chain-gold-jewelry-necklace-links-25487/&gt;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123405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&lt;cat on mat&gt; &lt;https://</a:t>
            </a:r>
            <a:r>
              <a:rPr lang="en-IN" dirty="0" err="1"/>
              <a:t>pixabay.com</a:t>
            </a:r>
            <a:r>
              <a:rPr lang="en-IN" dirty="0"/>
              <a:t>/illustrations/graphic-cartoon-cat-cats-pet-pets-268414/&gt;</a:t>
            </a:r>
          </a:p>
          <a:p>
            <a:r>
              <a:rPr lang="en-IN" dirty="0"/>
              <a:t>&lt;boy behind rocks&gt; &lt;SSSVV&gt;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&lt;book&gt; &lt;https://</a:t>
            </a:r>
            <a:r>
              <a:rPr lang="en-IN" dirty="0" err="1"/>
              <a:t>pixabay.com</a:t>
            </a:r>
            <a:r>
              <a:rPr lang="en-IN" dirty="0"/>
              <a:t>/vectors/book-open-blank-reading-library-149474/&gt;</a:t>
            </a:r>
          </a:p>
          <a:p>
            <a:r>
              <a:rPr lang="en-IN" dirty="0"/>
              <a:t>&lt;bag&gt; &lt;https://</a:t>
            </a:r>
            <a:r>
              <a:rPr lang="en-IN" dirty="0" err="1"/>
              <a:t>pixabay.com</a:t>
            </a:r>
            <a:r>
              <a:rPr lang="en-IN" dirty="0"/>
              <a:t>/vectors/shopping-bag-orange-empty-big-308552/&gt;</a:t>
            </a:r>
          </a:p>
          <a:p>
            <a:r>
              <a:rPr lang="en-IN" dirty="0"/>
              <a:t>&lt;cow under a tree&gt; &lt;SSSVV&gt;</a:t>
            </a:r>
          </a:p>
          <a:p>
            <a:r>
              <a:rPr lang="en-IN" dirty="0"/>
              <a:t>&lt;mother at the door&gt; &lt;SSSVV&gt;</a:t>
            </a:r>
          </a:p>
          <a:p>
            <a:r>
              <a:rPr lang="en-IN" dirty="0"/>
              <a:t>&lt;bird over the tree&gt; &lt;SSSVV&gt;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3212031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&lt;clock&gt; &lt;https://</a:t>
            </a:r>
            <a:r>
              <a:rPr lang="en-IN" dirty="0" err="1"/>
              <a:t>pixabay.com</a:t>
            </a:r>
            <a:r>
              <a:rPr lang="en-IN" dirty="0"/>
              <a:t>/illustrations/clock-watch-time-hours-timepiece-3600351/&gt;</a:t>
            </a:r>
          </a:p>
          <a:p>
            <a:r>
              <a:rPr lang="en-IN" dirty="0"/>
              <a:t>&lt;9 am&gt; &lt;https://</a:t>
            </a:r>
            <a:r>
              <a:rPr lang="en-IN" dirty="0" err="1"/>
              <a:t>pixabay.com</a:t>
            </a:r>
            <a:r>
              <a:rPr lang="en-IN" dirty="0"/>
              <a:t>/illustrations/clock-9-o-clock-nine-o-clock-time-4739768/&gt;</a:t>
            </a:r>
          </a:p>
          <a:p>
            <a:r>
              <a:rPr lang="en-IN" dirty="0"/>
              <a:t>&lt;traffic jam&gt; &lt;https://</a:t>
            </a:r>
            <a:r>
              <a:rPr lang="en-IN" dirty="0" err="1"/>
              <a:t>pixabay.com</a:t>
            </a:r>
            <a:r>
              <a:rPr lang="en-IN" dirty="0"/>
              <a:t>/photos/traffic-traffic-jam-baghdad-iraq-677106/&gt;</a:t>
            </a:r>
          </a:p>
          <a:p>
            <a:r>
              <a:rPr lang="en-IN" dirty="0"/>
              <a:t>&lt;bank&gt; &lt;https://</a:t>
            </a:r>
            <a:r>
              <a:rPr lang="en-IN" dirty="0" err="1"/>
              <a:t>pixabay.com</a:t>
            </a:r>
            <a:r>
              <a:rPr lang="en-IN" dirty="0"/>
              <a:t>/vectors/sign-closed-retail-store-shop-5932976/&gt;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43887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&lt;morning&gt; &lt;https://</a:t>
            </a:r>
            <a:r>
              <a:rPr lang="en-IN" dirty="0" err="1"/>
              <a:t>pixabay.com</a:t>
            </a:r>
            <a:r>
              <a:rPr lang="en-IN" dirty="0"/>
              <a:t>/photos/sunrise-early-cloud-morning-1107408/&gt;</a:t>
            </a:r>
          </a:p>
          <a:p>
            <a:r>
              <a:rPr lang="en-IN" dirty="0"/>
              <a:t>&lt;February&gt; &lt;https://</a:t>
            </a:r>
            <a:r>
              <a:rPr lang="en-IN" dirty="0" err="1"/>
              <a:t>pixabay.com</a:t>
            </a:r>
            <a:r>
              <a:rPr lang="en-IN" dirty="0"/>
              <a:t>/vectors/calendar-date-february-january-4855253/&gt;</a:t>
            </a:r>
          </a:p>
          <a:p>
            <a:r>
              <a:rPr lang="en-IN" dirty="0"/>
              <a:t>&lt;summer&gt; &lt;https://</a:t>
            </a:r>
            <a:r>
              <a:rPr lang="en-IN" dirty="0" err="1"/>
              <a:t>pixabay.com</a:t>
            </a:r>
            <a:r>
              <a:rPr lang="en-IN" dirty="0"/>
              <a:t>/illustrations/summer-clipart-nature-storytelling-5350229/&gt;</a:t>
            </a:r>
          </a:p>
          <a:p>
            <a:r>
              <a:rPr lang="en-IN" dirty="0"/>
              <a:t>&lt;noon&gt; &lt;https://</a:t>
            </a:r>
            <a:r>
              <a:rPr lang="en-IN" dirty="0" err="1"/>
              <a:t>pixabay.com</a:t>
            </a:r>
            <a:r>
              <a:rPr lang="en-IN" dirty="0"/>
              <a:t>/vectors/clock-time-face-roman-twelve-33989/&gt;</a:t>
            </a:r>
          </a:p>
          <a:p>
            <a:r>
              <a:rPr lang="en-IN" dirty="0"/>
              <a:t>&lt;winter&gt; &lt;https://</a:t>
            </a:r>
            <a:r>
              <a:rPr lang="en-IN" dirty="0" err="1"/>
              <a:t>pixabay.com</a:t>
            </a:r>
            <a:r>
              <a:rPr lang="en-IN" dirty="0"/>
              <a:t>/vectors/snow-winter-christmas-cold-season-4329741/&gt;</a:t>
            </a:r>
          </a:p>
          <a:p>
            <a:r>
              <a:rPr lang="en-IN" dirty="0"/>
              <a:t>&lt;disco&gt; &lt;https://</a:t>
            </a:r>
            <a:r>
              <a:rPr lang="en-IN" dirty="0" err="1"/>
              <a:t>pixabay.com</a:t>
            </a:r>
            <a:r>
              <a:rPr lang="en-IN" dirty="0"/>
              <a:t>/photos/disco-party-celebration-mirror-ball-2722995/&gt;</a:t>
            </a:r>
          </a:p>
          <a:p>
            <a:r>
              <a:rPr lang="en-IN" dirty="0"/>
              <a:t>&lt;twilight&gt; &lt;https://</a:t>
            </a:r>
            <a:r>
              <a:rPr lang="en-IN" dirty="0" err="1"/>
              <a:t>pixabay.com</a:t>
            </a:r>
            <a:r>
              <a:rPr lang="en-IN" dirty="0"/>
              <a:t>/illustrations/twilight-sunset-moon-landscape-4572987/&gt;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106568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&lt;morning&gt; &lt;https://</a:t>
            </a:r>
            <a:r>
              <a:rPr lang="en-IN" dirty="0" err="1"/>
              <a:t>pixabay.com</a:t>
            </a:r>
            <a:r>
              <a:rPr lang="en-IN" dirty="0"/>
              <a:t>/photos/sunrise-early-cloud-morning-1107408/&gt;</a:t>
            </a:r>
          </a:p>
          <a:p>
            <a:r>
              <a:rPr lang="en-IN" dirty="0"/>
              <a:t>&lt;Sunday&gt; &lt;https://</a:t>
            </a:r>
            <a:r>
              <a:rPr lang="en-IN" dirty="0" err="1"/>
              <a:t>pixabay.com</a:t>
            </a:r>
            <a:r>
              <a:rPr lang="en-IN" dirty="0"/>
              <a:t>/illustrations/sunday-wordpress-type-font-res-1084365/&gt;</a:t>
            </a:r>
          </a:p>
          <a:p>
            <a:r>
              <a:rPr lang="en-IN" dirty="0"/>
              <a:t>&lt;summer&gt; &lt;https://</a:t>
            </a:r>
            <a:r>
              <a:rPr lang="en-IN" dirty="0" err="1"/>
              <a:t>pixabay.com</a:t>
            </a:r>
            <a:r>
              <a:rPr lang="en-IN" dirty="0"/>
              <a:t>/illustrations/summer-clipart-nature-storytelling-5350229/&gt;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&lt;twilight&gt; &lt;https://</a:t>
            </a:r>
            <a:r>
              <a:rPr lang="en-IN" dirty="0" err="1"/>
              <a:t>pixabay.com</a:t>
            </a:r>
            <a:r>
              <a:rPr lang="en-IN" dirty="0"/>
              <a:t>/illustrations/twilight-sunset-moon-landscape-4572987/&gt;</a:t>
            </a:r>
            <a:br>
              <a:rPr lang="en-IN" dirty="0"/>
            </a:br>
            <a:r>
              <a:rPr lang="en-IN" dirty="0"/>
              <a:t>&lt;birthday&gt; &lt;https://</a:t>
            </a:r>
            <a:r>
              <a:rPr lang="en-IN" dirty="0" err="1"/>
              <a:t>pixabay.com</a:t>
            </a:r>
            <a:r>
              <a:rPr lang="en-IN" dirty="0"/>
              <a:t>/illustrations/birthday-party-happy-birthday-cake-3748885/&gt;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&lt;holiday&gt; &lt;https://</a:t>
            </a:r>
            <a:r>
              <a:rPr lang="en-IN" dirty="0" err="1"/>
              <a:t>pixabay.com</a:t>
            </a:r>
            <a:r>
              <a:rPr lang="en-IN" dirty="0"/>
              <a:t>/illustrations/diwali-festival-poster-banner-diya-5725650/&gt;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&lt;office&gt; &lt;https://</a:t>
            </a:r>
            <a:r>
              <a:rPr lang="en-IN" dirty="0" err="1"/>
              <a:t>pixabay.com</a:t>
            </a:r>
            <a:r>
              <a:rPr lang="en-IN" dirty="0"/>
              <a:t>/vectors/office-computer-business-4811929/&gt;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282556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&lt;eyes&gt;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/illustrations/eyes-eye-woman-female-girl-163692/&gt;</a:t>
            </a:r>
          </a:p>
          <a:p>
            <a:pPr rtl="0"/>
            <a:r>
              <a:rPr lang="en-IN" sz="1200" b="0" i="0" u="none" strike="noStrike" kern="1200" baseline="0" dirty="0">
                <a:solidFill>
                  <a:schemeClr val="tx1"/>
                </a:solidFill>
                <a:latin typeface="+mn-lt"/>
                <a:ea typeface="+mn-ea"/>
                <a:cs typeface="+mn-cs"/>
              </a:rPr>
              <a:t>&lt;noon/midday&gt;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/photos/wheat-field-summer-sun-palatinate-4508378/&gt;</a:t>
            </a:r>
          </a:p>
          <a:p>
            <a:pPr rtl="0"/>
            <a:r>
              <a:rPr lang="en-IN" sz="1200" b="0" i="0" u="none" strike="noStrike" kern="1200" baseline="0" dirty="0">
                <a:solidFill>
                  <a:schemeClr val="tx1"/>
                </a:solidFill>
                <a:latin typeface="+mn-lt"/>
                <a:ea typeface="+mn-ea"/>
                <a:cs typeface="+mn-cs"/>
              </a:rPr>
              <a:t>&lt;midnight&gt;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/photos/midnight-full-moon-moon-night-571595/&gt;</a:t>
            </a:r>
          </a:p>
          <a:p>
            <a:pPr rtl="0"/>
            <a:r>
              <a:rPr lang="en-IN" sz="1200" b="0" i="0" u="none" strike="noStrike" kern="1200" baseline="0" dirty="0">
                <a:solidFill>
                  <a:schemeClr val="tx1"/>
                </a:solidFill>
                <a:latin typeface="+mn-lt"/>
                <a:ea typeface="+mn-ea"/>
                <a:cs typeface="+mn-cs"/>
              </a:rPr>
              <a:t>&lt;sunrise/sunset&gt;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/photos/sunset-field-agriculture-grain-4275587/&gt;</a:t>
            </a:r>
          </a:p>
          <a:p>
            <a:pPr rtl="0"/>
            <a:r>
              <a:rPr lang="en-IN" sz="1200" b="0" i="0" u="none" strike="noStrike" kern="1200" baseline="0" dirty="0">
                <a:solidFill>
                  <a:schemeClr val="tx1"/>
                </a:solidFill>
                <a:latin typeface="+mn-lt"/>
                <a:ea typeface="+mn-ea"/>
                <a:cs typeface="+mn-cs"/>
              </a:rPr>
              <a:t>&lt;bedtime&gt;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/vectors/star-sleeping-tired-cloud-girl-161973/&gt;</a:t>
            </a:r>
          </a:p>
          <a:p>
            <a:pPr rtl="0"/>
            <a:r>
              <a:rPr lang="en-IN" sz="1200" b="0" i="0" u="none" strike="noStrike" kern="1200" baseline="0" dirty="0">
                <a:solidFill>
                  <a:schemeClr val="tx1"/>
                </a:solidFill>
                <a:latin typeface="+mn-lt"/>
                <a:ea typeface="+mn-ea"/>
                <a:cs typeface="+mn-cs"/>
              </a:rPr>
              <a:t>&lt;days of the week&gt;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/illustrations/saturday-sunday-monday-tuesday-2296766/&gt;</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extLst>
      <p:ext uri="{BB962C8B-B14F-4D97-AF65-F5344CB8AC3E}">
        <p14:creationId xmlns:p14="http://schemas.microsoft.com/office/powerpoint/2010/main" val="82488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13" Type="http://schemas.openxmlformats.org/officeDocument/2006/relationships/hyperlink" Target="https://pixabay.com/vectors/calendar-date-february-january-4855253/" TargetMode="External"/><Relationship Id="rId18" Type="http://schemas.openxmlformats.org/officeDocument/2006/relationships/hyperlink" Target="https://pixabay.com/illustrations/twilight-sunset-moon-landscape-4572987/" TargetMode="External"/><Relationship Id="rId26" Type="http://schemas.openxmlformats.org/officeDocument/2006/relationships/hyperlink" Target="https://pixabay.com/photos/sunset-field-agriculture-grain-4275587/" TargetMode="External"/><Relationship Id="rId39" Type="http://schemas.openxmlformats.org/officeDocument/2006/relationships/image" Target="../media/image47.png"/><Relationship Id="rId21" Type="http://schemas.openxmlformats.org/officeDocument/2006/relationships/hyperlink" Target="https://pixabay.com/illustrations/diwali-festival-poster-banner-diya-5725650/" TargetMode="External"/><Relationship Id="rId34" Type="http://schemas.openxmlformats.org/officeDocument/2006/relationships/image" Target="../media/image42.png"/><Relationship Id="rId42" Type="http://schemas.openxmlformats.org/officeDocument/2006/relationships/image" Target="../media/image50.jpeg"/><Relationship Id="rId47" Type="http://schemas.openxmlformats.org/officeDocument/2006/relationships/image" Target="../media/image55.png"/><Relationship Id="rId50" Type="http://schemas.openxmlformats.org/officeDocument/2006/relationships/image" Target="../media/image58.png"/><Relationship Id="rId55" Type="http://schemas.openxmlformats.org/officeDocument/2006/relationships/image" Target="../media/image63.png"/><Relationship Id="rId7" Type="http://schemas.openxmlformats.org/officeDocument/2006/relationships/hyperlink" Target="https://pixabay.com/vectors/shopping-bag-orange-empty-big-308552/" TargetMode="External"/><Relationship Id="rId2" Type="http://schemas.openxmlformats.org/officeDocument/2006/relationships/notesSlide" Target="../notesSlides/notesSlide9.xml"/><Relationship Id="rId16" Type="http://schemas.openxmlformats.org/officeDocument/2006/relationships/hyperlink" Target="https://pixabay.com/vectors/snow-winter-christmas-cold-season-4329741/" TargetMode="External"/><Relationship Id="rId29" Type="http://schemas.openxmlformats.org/officeDocument/2006/relationships/image" Target="../media/image37.png"/><Relationship Id="rId11" Type="http://schemas.openxmlformats.org/officeDocument/2006/relationships/hyperlink" Target="https://pixabay.com/vectors/sign-closed-retail-store-shop-5932976/" TargetMode="External"/><Relationship Id="rId24" Type="http://schemas.openxmlformats.org/officeDocument/2006/relationships/hyperlink" Target="https://pixabay.com/photos/wheat-field-summer-sun-palatinate-4508378/" TargetMode="External"/><Relationship Id="rId32" Type="http://schemas.openxmlformats.org/officeDocument/2006/relationships/image" Target="../media/image40.jpe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3" Type="http://schemas.openxmlformats.org/officeDocument/2006/relationships/image" Target="../media/image61.jpeg"/><Relationship Id="rId5" Type="http://schemas.openxmlformats.org/officeDocument/2006/relationships/hyperlink" Target="https://pixabay.com/vectors/chain-gold-jewelry-necklace-links-25487/" TargetMode="External"/><Relationship Id="rId19" Type="http://schemas.openxmlformats.org/officeDocument/2006/relationships/hyperlink" Target="https://pixabay.com/illustrations/sunday-wordpress-type-font-res-1084365/" TargetMode="External"/><Relationship Id="rId4" Type="http://schemas.openxmlformats.org/officeDocument/2006/relationships/hyperlink" Target="https://pixabay.com/vectors/book-open-blank-reading-library-149474/" TargetMode="External"/><Relationship Id="rId9" Type="http://schemas.openxmlformats.org/officeDocument/2006/relationships/hyperlink" Target="https://pixabay.com/illustrations/clock-9-o-clock-nine-o-clock-time-4739768/" TargetMode="External"/><Relationship Id="rId14" Type="http://schemas.openxmlformats.org/officeDocument/2006/relationships/hyperlink" Target="https://pixabay.com/illustrations/summer-clipart-nature-storytelling-5350229/" TargetMode="External"/><Relationship Id="rId22" Type="http://schemas.openxmlformats.org/officeDocument/2006/relationships/hyperlink" Target="https://pixabay.com/vectors/office-computer-business-4811929/" TargetMode="External"/><Relationship Id="rId27" Type="http://schemas.openxmlformats.org/officeDocument/2006/relationships/hyperlink" Target="https://pixabay.com/vectors/star-sleeping-tired-cloud-girl-161973/" TargetMode="External"/><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jpeg"/><Relationship Id="rId48" Type="http://schemas.openxmlformats.org/officeDocument/2006/relationships/image" Target="../media/image56.png"/><Relationship Id="rId56" Type="http://schemas.openxmlformats.org/officeDocument/2006/relationships/image" Target="../media/image64.jpeg"/><Relationship Id="rId8" Type="http://schemas.openxmlformats.org/officeDocument/2006/relationships/hyperlink" Target="https://pixabay.com/illustrations/clock-watch-time-hours-timepiece-3600351/" TargetMode="External"/><Relationship Id="rId51" Type="http://schemas.openxmlformats.org/officeDocument/2006/relationships/image" Target="../media/image59.jpeg"/><Relationship Id="rId3" Type="http://schemas.openxmlformats.org/officeDocument/2006/relationships/hyperlink" Target="https://pixabay.com/vectors/furniture-table-wood-livingroom-147619/" TargetMode="External"/><Relationship Id="rId12" Type="http://schemas.openxmlformats.org/officeDocument/2006/relationships/hyperlink" Target="https://pixabay.com/photos/sunrise-early-cloud-morning-1107408/" TargetMode="External"/><Relationship Id="rId17" Type="http://schemas.openxmlformats.org/officeDocument/2006/relationships/hyperlink" Target="https://pixabay.com/photos/disco-party-celebration-mirror-ball-2722995/" TargetMode="External"/><Relationship Id="rId25" Type="http://schemas.openxmlformats.org/officeDocument/2006/relationships/hyperlink" Target="https://pixabay.com/photos/midnight-full-moon-moon-night-571595/" TargetMode="External"/><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png"/><Relationship Id="rId20" Type="http://schemas.openxmlformats.org/officeDocument/2006/relationships/hyperlink" Target="https://pixabay.com/illustrations/birthday-party-happy-birthday-cake-3748885/" TargetMode="External"/><Relationship Id="rId41" Type="http://schemas.openxmlformats.org/officeDocument/2006/relationships/image" Target="../media/image49.jpeg"/><Relationship Id="rId54"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hyperlink" Target="https://pixabay.com/illustrations/graphic-cartoon-cat-cats-pet-pets-268414/" TargetMode="External"/><Relationship Id="rId15" Type="http://schemas.openxmlformats.org/officeDocument/2006/relationships/hyperlink" Target="https://pixabay.com/vectors/clock-time-face-roman-twelve-33989/" TargetMode="External"/><Relationship Id="rId23" Type="http://schemas.openxmlformats.org/officeDocument/2006/relationships/hyperlink" Target="https://pixabay.com/illustrations/eyes-eye-woman-female-girl-163692/" TargetMode="External"/><Relationship Id="rId28" Type="http://schemas.openxmlformats.org/officeDocument/2006/relationships/hyperlink" Target="https://pixabay.com/illustrations/saturday-sunday-monday-tuesday-2296766/" TargetMode="External"/><Relationship Id="rId36" Type="http://schemas.openxmlformats.org/officeDocument/2006/relationships/image" Target="../media/image44.jpeg"/><Relationship Id="rId49" Type="http://schemas.openxmlformats.org/officeDocument/2006/relationships/image" Target="../media/image57.png"/><Relationship Id="rId57" Type="http://schemas.openxmlformats.org/officeDocument/2006/relationships/image" Target="../media/image65.png"/><Relationship Id="rId10" Type="http://schemas.openxmlformats.org/officeDocument/2006/relationships/hyperlink" Target="https://pixabay.com/photos/traffic-traffic-jam-baghdad-iraq-677106/" TargetMode="External"/><Relationship Id="rId31" Type="http://schemas.openxmlformats.org/officeDocument/2006/relationships/image" Target="../media/image39.png"/><Relationship Id="rId44" Type="http://schemas.openxmlformats.org/officeDocument/2006/relationships/image" Target="../media/image52.jpeg"/><Relationship Id="rId52"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459490"/>
            <a:ext cx="12192000" cy="849709"/>
          </a:xfrm>
          <a:solidFill>
            <a:srgbClr val="EBC8C7"/>
          </a:solidFill>
          <a:ln>
            <a:noFill/>
          </a:ln>
        </p:spPr>
        <p:txBody>
          <a:bodyPr/>
          <a:lstStyle/>
          <a:p>
            <a:r>
              <a:rPr lang="en-IN" b="1" dirty="0"/>
              <a:t>Functions of Prepositions</a:t>
            </a:r>
          </a:p>
        </p:txBody>
      </p:sp>
      <p:sp>
        <p:nvSpPr>
          <p:cNvPr id="3" name="Rectangle 2">
            <a:extLst>
              <a:ext uri="{FF2B5EF4-FFF2-40B4-BE49-F238E27FC236}">
                <a16:creationId xmlns:a16="http://schemas.microsoft.com/office/drawing/2014/main" id="{63AE8512-FE25-A14D-AEF7-0B189752FB0D}"/>
              </a:ext>
            </a:extLst>
          </p:cNvPr>
          <p:cNvSpPr/>
          <p:nvPr/>
        </p:nvSpPr>
        <p:spPr>
          <a:xfrm>
            <a:off x="3829704" y="3319368"/>
            <a:ext cx="4540072" cy="16558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EFDD35E2-90C6-7949-AF70-CAF1AB1B6DF7}"/>
              </a:ext>
            </a:extLst>
          </p:cNvPr>
          <p:cNvSpPr txBox="1"/>
          <p:nvPr/>
        </p:nvSpPr>
        <p:spPr>
          <a:xfrm rot="19072550">
            <a:off x="7422332" y="3304566"/>
            <a:ext cx="625488" cy="492443"/>
          </a:xfrm>
          <a:prstGeom prst="rect">
            <a:avLst/>
          </a:prstGeom>
          <a:noFill/>
        </p:spPr>
        <p:txBody>
          <a:bodyPr wrap="square" rtlCol="0">
            <a:spAutoFit/>
          </a:bodyPr>
          <a:lstStyle/>
          <a:p>
            <a:r>
              <a:rPr lang="en-US" sz="2600" dirty="0">
                <a:solidFill>
                  <a:srgbClr val="C00000"/>
                </a:solidFill>
              </a:rPr>
              <a:t>on</a:t>
            </a:r>
          </a:p>
        </p:txBody>
      </p:sp>
      <p:sp>
        <p:nvSpPr>
          <p:cNvPr id="5" name="TextBox 4">
            <a:extLst>
              <a:ext uri="{FF2B5EF4-FFF2-40B4-BE49-F238E27FC236}">
                <a16:creationId xmlns:a16="http://schemas.microsoft.com/office/drawing/2014/main" id="{D8CBF616-9586-6E40-BB81-52D60ECF6B99}"/>
              </a:ext>
            </a:extLst>
          </p:cNvPr>
          <p:cNvSpPr txBox="1"/>
          <p:nvPr/>
        </p:nvSpPr>
        <p:spPr>
          <a:xfrm rot="2489315">
            <a:off x="4427011" y="3345668"/>
            <a:ext cx="504056" cy="492443"/>
          </a:xfrm>
          <a:prstGeom prst="rect">
            <a:avLst/>
          </a:prstGeom>
          <a:noFill/>
        </p:spPr>
        <p:txBody>
          <a:bodyPr wrap="square" rtlCol="0">
            <a:spAutoFit/>
          </a:bodyPr>
          <a:lstStyle/>
          <a:p>
            <a:r>
              <a:rPr lang="en-US" sz="2600" dirty="0">
                <a:solidFill>
                  <a:srgbClr val="C00000"/>
                </a:solidFill>
              </a:rPr>
              <a:t>in</a:t>
            </a:r>
          </a:p>
        </p:txBody>
      </p:sp>
      <p:sp>
        <p:nvSpPr>
          <p:cNvPr id="6" name="TextBox 5">
            <a:extLst>
              <a:ext uri="{FF2B5EF4-FFF2-40B4-BE49-F238E27FC236}">
                <a16:creationId xmlns:a16="http://schemas.microsoft.com/office/drawing/2014/main" id="{8C776143-056B-1A4F-AAEA-B0E45033CB95}"/>
              </a:ext>
            </a:extLst>
          </p:cNvPr>
          <p:cNvSpPr txBox="1"/>
          <p:nvPr/>
        </p:nvSpPr>
        <p:spPr>
          <a:xfrm>
            <a:off x="5674266" y="3319369"/>
            <a:ext cx="1123307" cy="492443"/>
          </a:xfrm>
          <a:prstGeom prst="rect">
            <a:avLst/>
          </a:prstGeom>
          <a:noFill/>
        </p:spPr>
        <p:txBody>
          <a:bodyPr wrap="square" rtlCol="0">
            <a:spAutoFit/>
          </a:bodyPr>
          <a:lstStyle/>
          <a:p>
            <a:r>
              <a:rPr lang="en-US" sz="2600" dirty="0">
                <a:solidFill>
                  <a:srgbClr val="C00000"/>
                </a:solidFill>
              </a:rPr>
              <a:t>above</a:t>
            </a:r>
          </a:p>
        </p:txBody>
      </p:sp>
      <p:sp>
        <p:nvSpPr>
          <p:cNvPr id="7" name="TextBox 6">
            <a:extLst>
              <a:ext uri="{FF2B5EF4-FFF2-40B4-BE49-F238E27FC236}">
                <a16:creationId xmlns:a16="http://schemas.microsoft.com/office/drawing/2014/main" id="{806552FA-241F-C943-9657-5629AC58CE96}"/>
              </a:ext>
            </a:extLst>
          </p:cNvPr>
          <p:cNvSpPr txBox="1"/>
          <p:nvPr/>
        </p:nvSpPr>
        <p:spPr>
          <a:xfrm>
            <a:off x="5736797" y="4440799"/>
            <a:ext cx="998247" cy="492443"/>
          </a:xfrm>
          <a:prstGeom prst="rect">
            <a:avLst/>
          </a:prstGeom>
          <a:noFill/>
        </p:spPr>
        <p:txBody>
          <a:bodyPr wrap="square" rtlCol="0">
            <a:spAutoFit/>
          </a:bodyPr>
          <a:lstStyle/>
          <a:p>
            <a:r>
              <a:rPr lang="en-US" sz="2600" dirty="0">
                <a:solidFill>
                  <a:srgbClr val="C00000"/>
                </a:solidFill>
              </a:rPr>
              <a:t>under</a:t>
            </a:r>
          </a:p>
        </p:txBody>
      </p:sp>
      <p:sp>
        <p:nvSpPr>
          <p:cNvPr id="8" name="TextBox 7">
            <a:extLst>
              <a:ext uri="{FF2B5EF4-FFF2-40B4-BE49-F238E27FC236}">
                <a16:creationId xmlns:a16="http://schemas.microsoft.com/office/drawing/2014/main" id="{6BFF24B8-16AF-874F-8738-1E7C37EA48DA}"/>
              </a:ext>
            </a:extLst>
          </p:cNvPr>
          <p:cNvSpPr txBox="1"/>
          <p:nvPr/>
        </p:nvSpPr>
        <p:spPr>
          <a:xfrm rot="2540808">
            <a:off x="6920726" y="4267504"/>
            <a:ext cx="1156386" cy="492443"/>
          </a:xfrm>
          <a:prstGeom prst="rect">
            <a:avLst/>
          </a:prstGeom>
          <a:noFill/>
        </p:spPr>
        <p:txBody>
          <a:bodyPr wrap="square" rtlCol="0">
            <a:spAutoFit/>
          </a:bodyPr>
          <a:lstStyle/>
          <a:p>
            <a:r>
              <a:rPr lang="en-US" sz="2600" dirty="0">
                <a:solidFill>
                  <a:srgbClr val="C00000"/>
                </a:solidFill>
              </a:rPr>
              <a:t>behind</a:t>
            </a:r>
          </a:p>
        </p:txBody>
      </p:sp>
      <p:sp>
        <p:nvSpPr>
          <p:cNvPr id="9" name="TextBox 8">
            <a:extLst>
              <a:ext uri="{FF2B5EF4-FFF2-40B4-BE49-F238E27FC236}">
                <a16:creationId xmlns:a16="http://schemas.microsoft.com/office/drawing/2014/main" id="{3E245486-D651-854A-9FE9-4BBE21DA579E}"/>
              </a:ext>
            </a:extLst>
          </p:cNvPr>
          <p:cNvSpPr txBox="1"/>
          <p:nvPr/>
        </p:nvSpPr>
        <p:spPr>
          <a:xfrm rot="17960083">
            <a:off x="4207041" y="4115032"/>
            <a:ext cx="1375288" cy="492443"/>
          </a:xfrm>
          <a:prstGeom prst="rect">
            <a:avLst/>
          </a:prstGeom>
          <a:noFill/>
        </p:spPr>
        <p:txBody>
          <a:bodyPr wrap="square" rtlCol="0">
            <a:spAutoFit/>
          </a:bodyPr>
          <a:lstStyle/>
          <a:p>
            <a:r>
              <a:rPr lang="en-US" sz="2600" dirty="0">
                <a:solidFill>
                  <a:srgbClr val="C00000"/>
                </a:solidFill>
              </a:rPr>
              <a:t>between</a:t>
            </a:r>
          </a:p>
        </p:txBody>
      </p:sp>
      <p:sp>
        <p:nvSpPr>
          <p:cNvPr id="12" name="TextBox 11">
            <a:extLst>
              <a:ext uri="{FF2B5EF4-FFF2-40B4-BE49-F238E27FC236}">
                <a16:creationId xmlns:a16="http://schemas.microsoft.com/office/drawing/2014/main" id="{5768E608-0817-DC45-B8B1-94017B15CAA2}"/>
              </a:ext>
            </a:extLst>
          </p:cNvPr>
          <p:cNvSpPr txBox="1"/>
          <p:nvPr/>
        </p:nvSpPr>
        <p:spPr>
          <a:xfrm>
            <a:off x="5983893" y="3792936"/>
            <a:ext cx="504056" cy="492443"/>
          </a:xfrm>
          <a:prstGeom prst="rect">
            <a:avLst/>
          </a:prstGeom>
          <a:noFill/>
        </p:spPr>
        <p:txBody>
          <a:bodyPr wrap="square" rtlCol="0">
            <a:spAutoFit/>
          </a:bodyPr>
          <a:lstStyle/>
          <a:p>
            <a:r>
              <a:rPr lang="en-US" sz="2600" dirty="0">
                <a:solidFill>
                  <a:srgbClr val="C00000"/>
                </a:solidFill>
              </a:rPr>
              <a:t>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tationary, envelope&#10;&#10;Description automatically generated">
            <a:extLst>
              <a:ext uri="{FF2B5EF4-FFF2-40B4-BE49-F238E27FC236}">
                <a16:creationId xmlns:a16="http://schemas.microsoft.com/office/drawing/2014/main" id="{783B914D-71CC-1843-8D7A-D6A8E8809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638" y="3610456"/>
            <a:ext cx="911940" cy="654032"/>
          </a:xfrm>
          <a:prstGeom prst="rect">
            <a:avLst/>
          </a:prstGeom>
        </p:spPr>
      </p:pic>
      <p:sp>
        <p:nvSpPr>
          <p:cNvPr id="2" name="Title 1"/>
          <p:cNvSpPr>
            <a:spLocks noGrp="1"/>
          </p:cNvSpPr>
          <p:nvPr>
            <p:ph type="title"/>
          </p:nvPr>
        </p:nvSpPr>
        <p:spPr>
          <a:xfrm>
            <a:off x="2273571" y="71414"/>
            <a:ext cx="7682997" cy="654032"/>
          </a:xfrm>
          <a:solidFill>
            <a:srgbClr val="EBC8C7"/>
          </a:solidFill>
        </p:spPr>
        <p:txBody>
          <a:bodyPr/>
          <a:lstStyle/>
          <a:p>
            <a:r>
              <a:rPr lang="en-IN" b="1" u="sng" dirty="0"/>
              <a:t>Suggested Exercise</a:t>
            </a:r>
          </a:p>
        </p:txBody>
      </p:sp>
      <p:sp>
        <p:nvSpPr>
          <p:cNvPr id="3" name="Text Placeholder 2"/>
          <p:cNvSpPr>
            <a:spLocks noGrp="1"/>
          </p:cNvSpPr>
          <p:nvPr>
            <p:ph type="body" sz="quarter" idx="10"/>
          </p:nvPr>
        </p:nvSpPr>
        <p:spPr>
          <a:xfrm>
            <a:off x="7092801" y="2713164"/>
            <a:ext cx="3294533" cy="486370"/>
          </a:xfrm>
          <a:ln>
            <a:solidFill>
              <a:schemeClr val="tx1"/>
            </a:solidFill>
          </a:ln>
        </p:spPr>
        <p:txBody>
          <a:bodyPr/>
          <a:lstStyle/>
          <a:p>
            <a:pPr marL="0" indent="0">
              <a:buNone/>
            </a:pPr>
            <a:r>
              <a:rPr lang="en-IN" sz="2400" dirty="0"/>
              <a:t>The book is </a:t>
            </a:r>
            <a:r>
              <a:rPr lang="en-IN" sz="2400" i="1" dirty="0">
                <a:solidFill>
                  <a:srgbClr val="C00000"/>
                </a:solidFill>
              </a:rPr>
              <a:t>on</a:t>
            </a:r>
            <a:r>
              <a:rPr lang="en-IN" sz="2400" dirty="0"/>
              <a:t> the table.</a:t>
            </a:r>
          </a:p>
        </p:txBody>
      </p:sp>
      <p:pic>
        <p:nvPicPr>
          <p:cNvPr id="5" name="Picture 4" descr="A picture containing text, furniture, table, worktable&#10;&#10;Description automatically generated">
            <a:extLst>
              <a:ext uri="{FF2B5EF4-FFF2-40B4-BE49-F238E27FC236}">
                <a16:creationId xmlns:a16="http://schemas.microsoft.com/office/drawing/2014/main" id="{40250331-5D89-8F46-B23E-4E374D828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0136" y="984250"/>
            <a:ext cx="2839864" cy="1708356"/>
          </a:xfrm>
          <a:prstGeom prst="rect">
            <a:avLst/>
          </a:prstGeom>
        </p:spPr>
      </p:pic>
      <p:pic>
        <p:nvPicPr>
          <p:cNvPr id="6" name="Picture 5" descr="A picture containing text, stationary, envelope&#10;&#10;Description automatically generated">
            <a:extLst>
              <a:ext uri="{FF2B5EF4-FFF2-40B4-BE49-F238E27FC236}">
                <a16:creationId xmlns:a16="http://schemas.microsoft.com/office/drawing/2014/main" id="{B82A7B41-7B6F-DC4B-9282-47F24ED2C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232" y="963692"/>
            <a:ext cx="911940" cy="654032"/>
          </a:xfrm>
          <a:prstGeom prst="rect">
            <a:avLst/>
          </a:prstGeom>
        </p:spPr>
      </p:pic>
      <p:pic>
        <p:nvPicPr>
          <p:cNvPr id="7" name="Picture 6" descr="A picture containing text, furniture, table, worktable&#10;&#10;Description automatically generated">
            <a:extLst>
              <a:ext uri="{FF2B5EF4-FFF2-40B4-BE49-F238E27FC236}">
                <a16:creationId xmlns:a16="http://schemas.microsoft.com/office/drawing/2014/main" id="{8496766B-30A2-BB4F-9A3B-ECFD181A1E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146" y="984250"/>
            <a:ext cx="2839864" cy="1708356"/>
          </a:xfrm>
          <a:prstGeom prst="rect">
            <a:avLst/>
          </a:prstGeom>
        </p:spPr>
      </p:pic>
      <p:pic>
        <p:nvPicPr>
          <p:cNvPr id="8" name="Picture 7" descr="A picture containing text, stationary, envelope&#10;&#10;Description automatically generated">
            <a:extLst>
              <a:ext uri="{FF2B5EF4-FFF2-40B4-BE49-F238E27FC236}">
                <a16:creationId xmlns:a16="http://schemas.microsoft.com/office/drawing/2014/main" id="{120FFB04-097D-D843-B3B5-40AB3D0C3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608" y="1978922"/>
            <a:ext cx="911940" cy="654032"/>
          </a:xfrm>
          <a:prstGeom prst="rect">
            <a:avLst/>
          </a:prstGeom>
        </p:spPr>
      </p:pic>
      <p:sp>
        <p:nvSpPr>
          <p:cNvPr id="9" name="Text Placeholder 2">
            <a:extLst>
              <a:ext uri="{FF2B5EF4-FFF2-40B4-BE49-F238E27FC236}">
                <a16:creationId xmlns:a16="http://schemas.microsoft.com/office/drawing/2014/main" id="{E254056D-3C38-7C40-B624-3315E032DE07}"/>
              </a:ext>
            </a:extLst>
          </p:cNvPr>
          <p:cNvSpPr txBox="1">
            <a:spLocks/>
          </p:cNvSpPr>
          <p:nvPr/>
        </p:nvSpPr>
        <p:spPr>
          <a:xfrm>
            <a:off x="1040633" y="2708225"/>
            <a:ext cx="3722889" cy="486370"/>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The book is </a:t>
            </a:r>
            <a:r>
              <a:rPr lang="en-IN" sz="2400" i="1" dirty="0">
                <a:solidFill>
                  <a:srgbClr val="C00000"/>
                </a:solidFill>
              </a:rPr>
              <a:t>under</a:t>
            </a:r>
            <a:r>
              <a:rPr lang="en-IN" sz="2400" dirty="0"/>
              <a:t> the table.</a:t>
            </a:r>
          </a:p>
        </p:txBody>
      </p:sp>
      <p:pic>
        <p:nvPicPr>
          <p:cNvPr id="10" name="Picture 9" descr="A picture containing text, furniture, table, worktable&#10;&#10;Description automatically generated">
            <a:extLst>
              <a:ext uri="{FF2B5EF4-FFF2-40B4-BE49-F238E27FC236}">
                <a16:creationId xmlns:a16="http://schemas.microsoft.com/office/drawing/2014/main" id="{249E1318-00EB-ED4F-9FB4-74D094CFCA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5046" y="3761555"/>
            <a:ext cx="2839864" cy="1708356"/>
          </a:xfrm>
          <a:prstGeom prst="rect">
            <a:avLst/>
          </a:prstGeom>
        </p:spPr>
      </p:pic>
      <p:sp>
        <p:nvSpPr>
          <p:cNvPr id="12" name="Text Placeholder 2">
            <a:extLst>
              <a:ext uri="{FF2B5EF4-FFF2-40B4-BE49-F238E27FC236}">
                <a16:creationId xmlns:a16="http://schemas.microsoft.com/office/drawing/2014/main" id="{75E188EB-5832-E149-ACBA-A9B04D76FCB3}"/>
              </a:ext>
            </a:extLst>
          </p:cNvPr>
          <p:cNvSpPr txBox="1">
            <a:spLocks/>
          </p:cNvSpPr>
          <p:nvPr/>
        </p:nvSpPr>
        <p:spPr>
          <a:xfrm>
            <a:off x="914453" y="5630565"/>
            <a:ext cx="3975248" cy="486370"/>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The book is </a:t>
            </a:r>
            <a:r>
              <a:rPr lang="en-IN" sz="2400" i="1" dirty="0">
                <a:solidFill>
                  <a:srgbClr val="C00000"/>
                </a:solidFill>
              </a:rPr>
              <a:t>behind</a:t>
            </a:r>
            <a:r>
              <a:rPr lang="en-IN" sz="2400" dirty="0"/>
              <a:t> the table.</a:t>
            </a:r>
          </a:p>
        </p:txBody>
      </p:sp>
      <p:sp>
        <p:nvSpPr>
          <p:cNvPr id="13" name="Text Placeholder 2">
            <a:extLst>
              <a:ext uri="{FF2B5EF4-FFF2-40B4-BE49-F238E27FC236}">
                <a16:creationId xmlns:a16="http://schemas.microsoft.com/office/drawing/2014/main" id="{7E4AEC61-96FD-A34F-853E-B090C99768C1}"/>
              </a:ext>
            </a:extLst>
          </p:cNvPr>
          <p:cNvSpPr txBox="1">
            <a:spLocks/>
          </p:cNvSpPr>
          <p:nvPr/>
        </p:nvSpPr>
        <p:spPr>
          <a:xfrm>
            <a:off x="6878622" y="5630565"/>
            <a:ext cx="3722889" cy="486370"/>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The book is </a:t>
            </a:r>
            <a:r>
              <a:rPr lang="en-IN" sz="2400" i="1" dirty="0">
                <a:solidFill>
                  <a:srgbClr val="C00000"/>
                </a:solidFill>
              </a:rPr>
              <a:t>above</a:t>
            </a:r>
            <a:r>
              <a:rPr lang="en-IN" sz="2400" dirty="0"/>
              <a:t> the table.</a:t>
            </a:r>
          </a:p>
        </p:txBody>
      </p:sp>
      <p:pic>
        <p:nvPicPr>
          <p:cNvPr id="14" name="Picture 13" descr="A picture containing text, furniture, table, worktable&#10;&#10;Description automatically generated">
            <a:extLst>
              <a:ext uri="{FF2B5EF4-FFF2-40B4-BE49-F238E27FC236}">
                <a16:creationId xmlns:a16="http://schemas.microsoft.com/office/drawing/2014/main" id="{0982856F-8452-E445-86D8-62125A21F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0136" y="3902049"/>
            <a:ext cx="2839864" cy="1708356"/>
          </a:xfrm>
          <a:prstGeom prst="rect">
            <a:avLst/>
          </a:prstGeom>
        </p:spPr>
      </p:pic>
      <p:pic>
        <p:nvPicPr>
          <p:cNvPr id="15" name="Picture 14" descr="A picture containing text, stationary, envelope&#10;&#10;Description automatically generated">
            <a:extLst>
              <a:ext uri="{FF2B5EF4-FFF2-40B4-BE49-F238E27FC236}">
                <a16:creationId xmlns:a16="http://schemas.microsoft.com/office/drawing/2014/main" id="{5F5F689A-6C06-0443-81F0-F0567431B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550" y="3283440"/>
            <a:ext cx="911940" cy="654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9"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1" y="71414"/>
            <a:ext cx="7682997" cy="654032"/>
          </a:xfrm>
          <a:solidFill>
            <a:srgbClr val="EBC8C7"/>
          </a:solidFill>
        </p:spPr>
        <p:txBody>
          <a:bodyPr/>
          <a:lstStyle/>
          <a:p>
            <a:r>
              <a:rPr lang="en-IN" b="1" u="sng" dirty="0"/>
              <a:t>Prepositions</a:t>
            </a:r>
          </a:p>
        </p:txBody>
      </p:sp>
      <p:sp>
        <p:nvSpPr>
          <p:cNvPr id="3" name="Text Placeholder 2"/>
          <p:cNvSpPr>
            <a:spLocks noGrp="1"/>
          </p:cNvSpPr>
          <p:nvPr>
            <p:ph type="body" sz="quarter" idx="10"/>
          </p:nvPr>
        </p:nvSpPr>
        <p:spPr>
          <a:xfrm>
            <a:off x="1282412" y="2081733"/>
            <a:ext cx="3096343" cy="1152128"/>
          </a:xfrm>
          <a:ln>
            <a:solidFill>
              <a:schemeClr val="tx1"/>
            </a:solidFill>
          </a:ln>
        </p:spPr>
        <p:txBody>
          <a:bodyPr/>
          <a:lstStyle/>
          <a:p>
            <a:pPr marL="0" indent="0" algn="ctr">
              <a:buNone/>
            </a:pPr>
            <a:r>
              <a:rPr lang="en-IN" dirty="0"/>
              <a:t>nouns, pronouns, </a:t>
            </a:r>
          </a:p>
          <a:p>
            <a:pPr marL="0" indent="0" algn="ctr">
              <a:buNone/>
            </a:pPr>
            <a:r>
              <a:rPr lang="en-IN" dirty="0"/>
              <a:t>phrases</a:t>
            </a:r>
          </a:p>
        </p:txBody>
      </p:sp>
      <p:pic>
        <p:nvPicPr>
          <p:cNvPr id="4" name="Picture 3">
            <a:extLst>
              <a:ext uri="{FF2B5EF4-FFF2-40B4-BE49-F238E27FC236}">
                <a16:creationId xmlns:a16="http://schemas.microsoft.com/office/drawing/2014/main" id="{DFBC84DE-8BA1-514C-9AA3-905EB6A6C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310837" y="1521399"/>
            <a:ext cx="3559944" cy="1779972"/>
          </a:xfrm>
          <a:prstGeom prst="rect">
            <a:avLst/>
          </a:prstGeom>
        </p:spPr>
      </p:pic>
      <p:sp>
        <p:nvSpPr>
          <p:cNvPr id="5" name="Text Placeholder 2">
            <a:extLst>
              <a:ext uri="{FF2B5EF4-FFF2-40B4-BE49-F238E27FC236}">
                <a16:creationId xmlns:a16="http://schemas.microsoft.com/office/drawing/2014/main" id="{8A0E978E-A690-B14D-921F-D49D1EFD5F9D}"/>
              </a:ext>
            </a:extLst>
          </p:cNvPr>
          <p:cNvSpPr txBox="1">
            <a:spLocks/>
          </p:cNvSpPr>
          <p:nvPr/>
        </p:nvSpPr>
        <p:spPr>
          <a:xfrm>
            <a:off x="7845401" y="2060416"/>
            <a:ext cx="3816423" cy="1152127"/>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N" dirty="0"/>
              <a:t>remaining part of the sentences</a:t>
            </a:r>
          </a:p>
        </p:txBody>
      </p:sp>
      <p:sp>
        <p:nvSpPr>
          <p:cNvPr id="6" name="Oval 5">
            <a:extLst>
              <a:ext uri="{FF2B5EF4-FFF2-40B4-BE49-F238E27FC236}">
                <a16:creationId xmlns:a16="http://schemas.microsoft.com/office/drawing/2014/main" id="{4ECC9CBC-16A8-094D-B3B6-9346574146A3}"/>
              </a:ext>
            </a:extLst>
          </p:cNvPr>
          <p:cNvSpPr/>
          <p:nvPr/>
        </p:nvSpPr>
        <p:spPr>
          <a:xfrm>
            <a:off x="4500839" y="2636479"/>
            <a:ext cx="3200647" cy="8640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prepositions </a:t>
            </a:r>
          </a:p>
        </p:txBody>
      </p:sp>
      <p:sp>
        <p:nvSpPr>
          <p:cNvPr id="8" name="Rounded Rectangle 7">
            <a:extLst>
              <a:ext uri="{FF2B5EF4-FFF2-40B4-BE49-F238E27FC236}">
                <a16:creationId xmlns:a16="http://schemas.microsoft.com/office/drawing/2014/main" id="{86F2BACE-454B-7D48-9904-59593B83F94E}"/>
              </a:ext>
            </a:extLst>
          </p:cNvPr>
          <p:cNvSpPr/>
          <p:nvPr/>
        </p:nvSpPr>
        <p:spPr>
          <a:xfrm>
            <a:off x="4659405" y="4179380"/>
            <a:ext cx="2930726" cy="12658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t>Some show place or where something happens</a:t>
            </a:r>
          </a:p>
        </p:txBody>
      </p:sp>
      <p:cxnSp>
        <p:nvCxnSpPr>
          <p:cNvPr id="10" name="Straight Arrow Connector 9">
            <a:extLst>
              <a:ext uri="{FF2B5EF4-FFF2-40B4-BE49-F238E27FC236}">
                <a16:creationId xmlns:a16="http://schemas.microsoft.com/office/drawing/2014/main" id="{EFD8316E-54A8-CF45-9FAD-0AE03163BAB3}"/>
              </a:ext>
            </a:extLst>
          </p:cNvPr>
          <p:cNvCxnSpPr>
            <a:cxnSpLocks/>
          </p:cNvCxnSpPr>
          <p:nvPr/>
        </p:nvCxnSpPr>
        <p:spPr>
          <a:xfrm>
            <a:off x="6106160" y="3500575"/>
            <a:ext cx="0" cy="678805"/>
          </a:xfrm>
          <a:prstGeom prst="straightConnector1">
            <a:avLst/>
          </a:prstGeom>
          <a:ln w="57150">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2116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down)">
                                      <p:cBhvr>
                                        <p:cTn id="18" dur="500"/>
                                        <p:tgtEl>
                                          <p:spTgt spid="10"/>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ppt_y</p:attrName>
                                        </p:attrNameLst>
                                      </p:cBhvr>
                                      <p:tavLst>
                                        <p:tav tm="0">
                                          <p:val>
                                            <p:strVal val="#ppt_y-#ppt_h*1.125000"/>
                                          </p:val>
                                        </p:tav>
                                        <p:tav tm="100000">
                                          <p:val>
                                            <p:strVal val="#ppt_y"/>
                                          </p:val>
                                        </p:tav>
                                      </p:tavLst>
                                    </p:anim>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stationary, envelope&#10;&#10;Description automatically generated">
            <a:extLst>
              <a:ext uri="{FF2B5EF4-FFF2-40B4-BE49-F238E27FC236}">
                <a16:creationId xmlns:a16="http://schemas.microsoft.com/office/drawing/2014/main" id="{8F0CD963-ADFB-4D4A-A168-B7858EEEF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425" y="3078284"/>
            <a:ext cx="978031" cy="701432"/>
          </a:xfrm>
          <a:prstGeom prst="rect">
            <a:avLst/>
          </a:prstGeom>
        </p:spPr>
      </p:pic>
      <p:sp>
        <p:nvSpPr>
          <p:cNvPr id="2" name="Title 1"/>
          <p:cNvSpPr>
            <a:spLocks noGrp="1"/>
          </p:cNvSpPr>
          <p:nvPr>
            <p:ph type="title"/>
          </p:nvPr>
        </p:nvSpPr>
        <p:spPr>
          <a:xfrm>
            <a:off x="2273571" y="71414"/>
            <a:ext cx="7682997" cy="654032"/>
          </a:xfrm>
          <a:solidFill>
            <a:srgbClr val="EBC8C7"/>
          </a:solidFill>
        </p:spPr>
        <p:txBody>
          <a:bodyPr/>
          <a:lstStyle/>
          <a:p>
            <a:r>
              <a:rPr lang="en-IN" b="1" u="sng" dirty="0"/>
              <a:t>Examples</a:t>
            </a:r>
          </a:p>
        </p:txBody>
      </p:sp>
      <p:sp>
        <p:nvSpPr>
          <p:cNvPr id="3" name="Text Placeholder 2"/>
          <p:cNvSpPr>
            <a:spLocks noGrp="1"/>
          </p:cNvSpPr>
          <p:nvPr>
            <p:ph type="body" sz="quarter" idx="10"/>
          </p:nvPr>
        </p:nvSpPr>
        <p:spPr>
          <a:xfrm>
            <a:off x="8619630" y="2164116"/>
            <a:ext cx="3006501" cy="466344"/>
          </a:xfrm>
          <a:ln>
            <a:solidFill>
              <a:schemeClr val="tx1"/>
            </a:solidFill>
          </a:ln>
        </p:spPr>
        <p:txBody>
          <a:bodyPr/>
          <a:lstStyle/>
          <a:p>
            <a:pPr marL="0" indent="0">
              <a:buNone/>
            </a:pPr>
            <a:r>
              <a:rPr lang="en-IN" sz="2400" dirty="0"/>
              <a:t>The book is </a:t>
            </a:r>
            <a:r>
              <a:rPr lang="en-IN" sz="2400" b="1" u="sng" dirty="0"/>
              <a:t>in</a:t>
            </a:r>
            <a:r>
              <a:rPr lang="en-IN" sz="2400" b="1" dirty="0"/>
              <a:t> </a:t>
            </a:r>
            <a:r>
              <a:rPr lang="en-IN" sz="2400" dirty="0"/>
              <a:t>the bag.</a:t>
            </a:r>
          </a:p>
          <a:p>
            <a:pPr marL="0" indent="0">
              <a:buNone/>
            </a:pPr>
            <a:endParaRPr lang="en-IN" sz="2400" dirty="0"/>
          </a:p>
        </p:txBody>
      </p:sp>
      <p:sp>
        <p:nvSpPr>
          <p:cNvPr id="4" name="Text Placeholder 2">
            <a:extLst>
              <a:ext uri="{FF2B5EF4-FFF2-40B4-BE49-F238E27FC236}">
                <a16:creationId xmlns:a16="http://schemas.microsoft.com/office/drawing/2014/main" id="{608E1AE2-0358-B74C-A454-EF5E38B9DDEE}"/>
              </a:ext>
            </a:extLst>
          </p:cNvPr>
          <p:cNvSpPr txBox="1">
            <a:spLocks/>
          </p:cNvSpPr>
          <p:nvPr/>
        </p:nvSpPr>
        <p:spPr>
          <a:xfrm>
            <a:off x="4632005" y="2164116"/>
            <a:ext cx="3693397" cy="46634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The cat is sitting </a:t>
            </a:r>
            <a:r>
              <a:rPr lang="en-IN" sz="2400" b="1" u="sng" dirty="0"/>
              <a:t>on </a:t>
            </a:r>
            <a:r>
              <a:rPr lang="en-IN" sz="2400" dirty="0"/>
              <a:t>the mat.</a:t>
            </a:r>
          </a:p>
        </p:txBody>
      </p:sp>
      <p:sp>
        <p:nvSpPr>
          <p:cNvPr id="5" name="Text Placeholder 2">
            <a:extLst>
              <a:ext uri="{FF2B5EF4-FFF2-40B4-BE49-F238E27FC236}">
                <a16:creationId xmlns:a16="http://schemas.microsoft.com/office/drawing/2014/main" id="{2FBD2689-62C4-5F45-8B2F-218D182592C4}"/>
              </a:ext>
            </a:extLst>
          </p:cNvPr>
          <p:cNvSpPr txBox="1">
            <a:spLocks/>
          </p:cNvSpPr>
          <p:nvPr/>
        </p:nvSpPr>
        <p:spPr>
          <a:xfrm>
            <a:off x="571307" y="4043527"/>
            <a:ext cx="4556733" cy="46634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The cow is resting </a:t>
            </a:r>
            <a:r>
              <a:rPr lang="en-IN" sz="2400" b="1" u="sng" dirty="0"/>
              <a:t>under</a:t>
            </a:r>
            <a:r>
              <a:rPr lang="en-IN" sz="2400" b="1" dirty="0"/>
              <a:t> </a:t>
            </a:r>
            <a:r>
              <a:rPr lang="en-IN" sz="2400" dirty="0"/>
              <a:t>the tree.</a:t>
            </a:r>
          </a:p>
          <a:p>
            <a:pPr marL="0" indent="0">
              <a:buFont typeface="Arial" pitchFamily="34" charset="0"/>
              <a:buNone/>
            </a:pPr>
            <a:r>
              <a:rPr lang="en-IN" sz="2400" dirty="0"/>
              <a:t>                   </a:t>
            </a:r>
          </a:p>
        </p:txBody>
      </p:sp>
      <p:sp>
        <p:nvSpPr>
          <p:cNvPr id="6" name="Text Placeholder 2">
            <a:extLst>
              <a:ext uri="{FF2B5EF4-FFF2-40B4-BE49-F238E27FC236}">
                <a16:creationId xmlns:a16="http://schemas.microsoft.com/office/drawing/2014/main" id="{C904069D-CCB1-0344-903A-B4C4A0BBC4DB}"/>
              </a:ext>
            </a:extLst>
          </p:cNvPr>
          <p:cNvSpPr txBox="1">
            <a:spLocks/>
          </p:cNvSpPr>
          <p:nvPr/>
        </p:nvSpPr>
        <p:spPr>
          <a:xfrm>
            <a:off x="551383" y="2164116"/>
            <a:ext cx="3786394" cy="46634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The boy hid </a:t>
            </a:r>
            <a:r>
              <a:rPr lang="en-IN" sz="2400" b="1" u="sng" dirty="0"/>
              <a:t>behind </a:t>
            </a:r>
            <a:r>
              <a:rPr lang="en-IN" sz="2400" dirty="0"/>
              <a:t>the rock.</a:t>
            </a:r>
          </a:p>
        </p:txBody>
      </p:sp>
      <p:sp>
        <p:nvSpPr>
          <p:cNvPr id="7" name="Text Placeholder 2">
            <a:extLst>
              <a:ext uri="{FF2B5EF4-FFF2-40B4-BE49-F238E27FC236}">
                <a16:creationId xmlns:a16="http://schemas.microsoft.com/office/drawing/2014/main" id="{E8D25E00-4211-BF4F-9595-FB6EE40FA8A6}"/>
              </a:ext>
            </a:extLst>
          </p:cNvPr>
          <p:cNvSpPr txBox="1">
            <a:spLocks/>
          </p:cNvSpPr>
          <p:nvPr/>
        </p:nvSpPr>
        <p:spPr>
          <a:xfrm>
            <a:off x="7724700" y="4043527"/>
            <a:ext cx="4059932" cy="46634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The book is </a:t>
            </a:r>
            <a:r>
              <a:rPr lang="en-IN" sz="2400" b="1" u="sng" dirty="0"/>
              <a:t>between </a:t>
            </a:r>
            <a:r>
              <a:rPr lang="en-IN" sz="2400" dirty="0"/>
              <a:t>the bags.</a:t>
            </a:r>
          </a:p>
          <a:p>
            <a:pPr marL="0" indent="0">
              <a:buFont typeface="Arial" pitchFamily="34" charset="0"/>
              <a:buNone/>
            </a:pPr>
            <a:r>
              <a:rPr lang="en-IN" sz="2400" dirty="0"/>
              <a:t>                    </a:t>
            </a:r>
          </a:p>
        </p:txBody>
      </p:sp>
      <p:sp>
        <p:nvSpPr>
          <p:cNvPr id="8" name="Text Placeholder 2">
            <a:extLst>
              <a:ext uri="{FF2B5EF4-FFF2-40B4-BE49-F238E27FC236}">
                <a16:creationId xmlns:a16="http://schemas.microsoft.com/office/drawing/2014/main" id="{24207039-1F02-6F4F-B896-316AFDE5C8B1}"/>
              </a:ext>
            </a:extLst>
          </p:cNvPr>
          <p:cNvSpPr txBox="1">
            <a:spLocks/>
          </p:cNvSpPr>
          <p:nvPr/>
        </p:nvSpPr>
        <p:spPr>
          <a:xfrm>
            <a:off x="7585472" y="5918438"/>
            <a:ext cx="3630244" cy="46634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The bird flew </a:t>
            </a:r>
            <a:r>
              <a:rPr lang="en-IN" sz="2400" b="1" u="sng" dirty="0"/>
              <a:t>over</a:t>
            </a:r>
            <a:r>
              <a:rPr lang="en-IN" sz="2400" dirty="0"/>
              <a:t> the tree. </a:t>
            </a:r>
          </a:p>
          <a:p>
            <a:pPr marL="0" indent="0">
              <a:buFont typeface="Arial" pitchFamily="34" charset="0"/>
              <a:buNone/>
            </a:pPr>
            <a:r>
              <a:rPr lang="en-IN" sz="2400" dirty="0"/>
              <a:t>                    </a:t>
            </a:r>
          </a:p>
          <a:p>
            <a:pPr marL="0" indent="0">
              <a:buFont typeface="Arial" pitchFamily="34" charset="0"/>
              <a:buNone/>
            </a:pPr>
            <a:endParaRPr lang="en-IN" sz="2400" dirty="0"/>
          </a:p>
        </p:txBody>
      </p:sp>
      <p:sp>
        <p:nvSpPr>
          <p:cNvPr id="9" name="Text Placeholder 2">
            <a:extLst>
              <a:ext uri="{FF2B5EF4-FFF2-40B4-BE49-F238E27FC236}">
                <a16:creationId xmlns:a16="http://schemas.microsoft.com/office/drawing/2014/main" id="{7BA9C158-8B72-A644-815F-E1D9AEAE984B}"/>
              </a:ext>
            </a:extLst>
          </p:cNvPr>
          <p:cNvSpPr txBox="1">
            <a:spLocks/>
          </p:cNvSpPr>
          <p:nvPr/>
        </p:nvSpPr>
        <p:spPr>
          <a:xfrm>
            <a:off x="767408" y="5918438"/>
            <a:ext cx="3867443" cy="46634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sz="2400" dirty="0"/>
              <a:t>My mother stood </a:t>
            </a:r>
            <a:r>
              <a:rPr lang="en-IN" sz="2400" b="1" u="sng" dirty="0"/>
              <a:t>at </a:t>
            </a:r>
            <a:r>
              <a:rPr lang="en-IN" sz="2400" dirty="0"/>
              <a:t>the door. </a:t>
            </a:r>
          </a:p>
          <a:p>
            <a:pPr marL="0" indent="0">
              <a:buFont typeface="Arial" pitchFamily="34" charset="0"/>
              <a:buNone/>
            </a:pPr>
            <a:endParaRPr lang="en-IN" sz="2400" dirty="0"/>
          </a:p>
        </p:txBody>
      </p:sp>
      <p:pic>
        <p:nvPicPr>
          <p:cNvPr id="11" name="Picture 10" descr="A picture containing clipart, vector graphics&#10;&#10;Description automatically generated">
            <a:extLst>
              <a:ext uri="{FF2B5EF4-FFF2-40B4-BE49-F238E27FC236}">
                <a16:creationId xmlns:a16="http://schemas.microsoft.com/office/drawing/2014/main" id="{15B4651D-41E9-CB46-96A8-C749BC35B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959" y="851291"/>
            <a:ext cx="1975768" cy="1284249"/>
          </a:xfrm>
          <a:prstGeom prst="rect">
            <a:avLst/>
          </a:prstGeom>
        </p:spPr>
      </p:pic>
      <p:pic>
        <p:nvPicPr>
          <p:cNvPr id="13" name="Picture 12" descr="A picture containing dish&#10;&#10;Description automatically generated">
            <a:extLst>
              <a:ext uri="{FF2B5EF4-FFF2-40B4-BE49-F238E27FC236}">
                <a16:creationId xmlns:a16="http://schemas.microsoft.com/office/drawing/2014/main" id="{07D95844-0710-364B-9E3B-4A51D5F3E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456" y="774800"/>
            <a:ext cx="2548248" cy="1341812"/>
          </a:xfrm>
          <a:prstGeom prst="rect">
            <a:avLst/>
          </a:prstGeom>
        </p:spPr>
      </p:pic>
      <p:pic>
        <p:nvPicPr>
          <p:cNvPr id="14" name="Picture 13" descr="A picture containing text, stationary, envelope&#10;&#10;Description automatically generated">
            <a:extLst>
              <a:ext uri="{FF2B5EF4-FFF2-40B4-BE49-F238E27FC236}">
                <a16:creationId xmlns:a16="http://schemas.microsoft.com/office/drawing/2014/main" id="{5A0A7112-5D57-5E46-988D-58D63D464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8660" y="792977"/>
            <a:ext cx="788441" cy="565459"/>
          </a:xfrm>
          <a:prstGeom prst="rect">
            <a:avLst/>
          </a:prstGeom>
        </p:spPr>
      </p:pic>
      <p:pic>
        <p:nvPicPr>
          <p:cNvPr id="17" name="Picture 16" descr="Shape&#10;&#10;Description automatically generated">
            <a:extLst>
              <a:ext uri="{FF2B5EF4-FFF2-40B4-BE49-F238E27FC236}">
                <a16:creationId xmlns:a16="http://schemas.microsoft.com/office/drawing/2014/main" id="{DC65AF52-6F30-A449-ABE2-296C724ABD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6280" y="2792964"/>
            <a:ext cx="791193" cy="1156081"/>
          </a:xfrm>
          <a:prstGeom prst="rect">
            <a:avLst/>
          </a:prstGeom>
        </p:spPr>
      </p:pic>
      <p:pic>
        <p:nvPicPr>
          <p:cNvPr id="19" name="Picture 18" descr="Shape&#10;&#10;Description automatically generated">
            <a:extLst>
              <a:ext uri="{FF2B5EF4-FFF2-40B4-BE49-F238E27FC236}">
                <a16:creationId xmlns:a16="http://schemas.microsoft.com/office/drawing/2014/main" id="{F83F68B7-FC26-4442-816F-F68CA2A256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5327" y="2814470"/>
            <a:ext cx="791193" cy="1156081"/>
          </a:xfrm>
          <a:prstGeom prst="rect">
            <a:avLst/>
          </a:prstGeom>
        </p:spPr>
      </p:pic>
      <p:pic>
        <p:nvPicPr>
          <p:cNvPr id="20" name="Picture 19" descr="Shape&#10;&#10;Description automatically generated">
            <a:extLst>
              <a:ext uri="{FF2B5EF4-FFF2-40B4-BE49-F238E27FC236}">
                <a16:creationId xmlns:a16="http://schemas.microsoft.com/office/drawing/2014/main" id="{28EF4BFD-8D72-E34D-8618-9FA209AEE6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4512" y="2814471"/>
            <a:ext cx="791193" cy="1156081"/>
          </a:xfrm>
          <a:prstGeom prst="rect">
            <a:avLst/>
          </a:prstGeom>
        </p:spPr>
      </p:pic>
      <p:pic>
        <p:nvPicPr>
          <p:cNvPr id="22" name="Picture 21" descr="A group of cows under a tree&#10;&#10;Description automatically generated with medium confidence">
            <a:extLst>
              <a:ext uri="{FF2B5EF4-FFF2-40B4-BE49-F238E27FC236}">
                <a16:creationId xmlns:a16="http://schemas.microsoft.com/office/drawing/2014/main" id="{5835AC6D-C6BE-3C4D-93C9-0E5EBC7A40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8267" y="2916071"/>
            <a:ext cx="1182813" cy="1058958"/>
          </a:xfrm>
          <a:prstGeom prst="rect">
            <a:avLst/>
          </a:prstGeom>
        </p:spPr>
      </p:pic>
      <p:pic>
        <p:nvPicPr>
          <p:cNvPr id="24" name="Picture 23" descr="Diagram&#10;&#10;Description automatically generated">
            <a:extLst>
              <a:ext uri="{FF2B5EF4-FFF2-40B4-BE49-F238E27FC236}">
                <a16:creationId xmlns:a16="http://schemas.microsoft.com/office/drawing/2014/main" id="{AD1E28F4-57BF-DE4E-858A-B75E73ACEB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9723" y="4686113"/>
            <a:ext cx="1182813" cy="1191159"/>
          </a:xfrm>
          <a:prstGeom prst="rect">
            <a:avLst/>
          </a:prstGeom>
        </p:spPr>
      </p:pic>
      <p:pic>
        <p:nvPicPr>
          <p:cNvPr id="26" name="Picture 25" descr="A picture containing water sport, surfing, swimming, wave&#10;&#10;Description automatically generated">
            <a:extLst>
              <a:ext uri="{FF2B5EF4-FFF2-40B4-BE49-F238E27FC236}">
                <a16:creationId xmlns:a16="http://schemas.microsoft.com/office/drawing/2014/main" id="{0A9F58EA-03CE-764C-8E70-E04ADFDB2F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7476" y="4600790"/>
            <a:ext cx="886236" cy="1273447"/>
          </a:xfrm>
          <a:prstGeom prst="rect">
            <a:avLst/>
          </a:prstGeom>
        </p:spPr>
      </p:pic>
      <p:pic>
        <p:nvPicPr>
          <p:cNvPr id="27" name="Picture 26" descr="Shape&#10;&#10;Description automatically generated">
            <a:extLst>
              <a:ext uri="{FF2B5EF4-FFF2-40B4-BE49-F238E27FC236}">
                <a16:creationId xmlns:a16="http://schemas.microsoft.com/office/drawing/2014/main" id="{0AD6F8E5-D57C-234C-8CD6-0BBE265CDA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4312" y="2792964"/>
            <a:ext cx="791193" cy="1156081"/>
          </a:xfrm>
          <a:prstGeom prst="rect">
            <a:avLst/>
          </a:prstGeom>
        </p:spPr>
      </p:pic>
      <p:pic>
        <p:nvPicPr>
          <p:cNvPr id="16" name="Picture 15" descr="Shape&#10;&#10;Description automatically generated">
            <a:extLst>
              <a:ext uri="{FF2B5EF4-FFF2-40B4-BE49-F238E27FC236}">
                <a16:creationId xmlns:a16="http://schemas.microsoft.com/office/drawing/2014/main" id="{33CB92C9-FA0E-3E4E-8477-7B8734DBB4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14918" y="868631"/>
            <a:ext cx="815924" cy="1192217"/>
          </a:xfrm>
          <a:prstGeom prst="rect">
            <a:avLst/>
          </a:prstGeom>
        </p:spPr>
      </p:pic>
    </p:spTree>
    <p:extLst>
      <p:ext uri="{BB962C8B-B14F-4D97-AF65-F5344CB8AC3E}">
        <p14:creationId xmlns:p14="http://schemas.microsoft.com/office/powerpoint/2010/main" val="3204876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1" y="71414"/>
            <a:ext cx="7682997" cy="654032"/>
          </a:xfrm>
          <a:solidFill>
            <a:srgbClr val="EBC8C7"/>
          </a:solidFill>
        </p:spPr>
        <p:txBody>
          <a:bodyPr/>
          <a:lstStyle/>
          <a:p>
            <a:r>
              <a:rPr lang="en-IN" b="1" u="sng" dirty="0"/>
              <a:t>Prepositions</a:t>
            </a:r>
          </a:p>
        </p:txBody>
      </p:sp>
      <p:sp>
        <p:nvSpPr>
          <p:cNvPr id="3" name="Text Placeholder 2"/>
          <p:cNvSpPr>
            <a:spLocks noGrp="1"/>
          </p:cNvSpPr>
          <p:nvPr>
            <p:ph type="body" sz="quarter" idx="10"/>
          </p:nvPr>
        </p:nvSpPr>
        <p:spPr>
          <a:xfrm>
            <a:off x="2783632" y="1683685"/>
            <a:ext cx="1710357" cy="558378"/>
          </a:xfrm>
          <a:ln>
            <a:solidFill>
              <a:schemeClr val="tx1"/>
            </a:solidFill>
          </a:ln>
        </p:spPr>
        <p:txBody>
          <a:bodyPr/>
          <a:lstStyle/>
          <a:p>
            <a:pPr marL="0" indent="0">
              <a:buNone/>
            </a:pPr>
            <a:r>
              <a:rPr lang="en-IN" dirty="0"/>
              <a:t>in, on, at </a:t>
            </a:r>
          </a:p>
        </p:txBody>
      </p:sp>
      <p:pic>
        <p:nvPicPr>
          <p:cNvPr id="5" name="Picture 4" descr="A close-up of a clock&#10;&#10;Description automatically generated with medium confidence">
            <a:extLst>
              <a:ext uri="{FF2B5EF4-FFF2-40B4-BE49-F238E27FC236}">
                <a16:creationId xmlns:a16="http://schemas.microsoft.com/office/drawing/2014/main" id="{7C5D392B-12DB-D94C-9A5B-DBA169F81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128" y="725446"/>
            <a:ext cx="1867744" cy="2474857"/>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A5D09073-29D1-F84B-A219-D519CF2D538A}"/>
              </a:ext>
            </a:extLst>
          </p:cNvPr>
          <p:cNvCxnSpPr>
            <a:stCxn id="3" idx="3"/>
            <a:endCxn id="5" idx="1"/>
          </p:cNvCxnSpPr>
          <p:nvPr/>
        </p:nvCxnSpPr>
        <p:spPr>
          <a:xfrm>
            <a:off x="4493989" y="1962874"/>
            <a:ext cx="668139"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 Placeholder 2">
            <a:extLst>
              <a:ext uri="{FF2B5EF4-FFF2-40B4-BE49-F238E27FC236}">
                <a16:creationId xmlns:a16="http://schemas.microsoft.com/office/drawing/2014/main" id="{62B6C87F-4830-CF42-9271-3EF7AA18D37C}"/>
              </a:ext>
            </a:extLst>
          </p:cNvPr>
          <p:cNvSpPr txBox="1">
            <a:spLocks/>
          </p:cNvSpPr>
          <p:nvPr/>
        </p:nvSpPr>
        <p:spPr>
          <a:xfrm>
            <a:off x="7029872" y="1325875"/>
            <a:ext cx="3458616" cy="1273997"/>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dirty="0"/>
              <a:t>show time or when something happens</a:t>
            </a:r>
          </a:p>
        </p:txBody>
      </p:sp>
      <p:sp>
        <p:nvSpPr>
          <p:cNvPr id="9" name="Text Placeholder 2">
            <a:extLst>
              <a:ext uri="{FF2B5EF4-FFF2-40B4-BE49-F238E27FC236}">
                <a16:creationId xmlns:a16="http://schemas.microsoft.com/office/drawing/2014/main" id="{0A1D1834-4CE9-C147-AC75-C0A3348286F6}"/>
              </a:ext>
            </a:extLst>
          </p:cNvPr>
          <p:cNvSpPr txBox="1">
            <a:spLocks/>
          </p:cNvSpPr>
          <p:nvPr/>
        </p:nvSpPr>
        <p:spPr>
          <a:xfrm>
            <a:off x="3764716" y="6116650"/>
            <a:ext cx="4662567" cy="55837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The traffic is heavy </a:t>
            </a:r>
            <a:r>
              <a:rPr lang="en-IN" sz="2400" b="1" u="sng" dirty="0"/>
              <a:t>in</a:t>
            </a:r>
            <a:r>
              <a:rPr lang="en-IN" sz="2400" b="1" dirty="0"/>
              <a:t> </a:t>
            </a:r>
            <a:r>
              <a:rPr lang="en-IN" sz="2400" dirty="0"/>
              <a:t>the morning. </a:t>
            </a:r>
          </a:p>
        </p:txBody>
      </p:sp>
      <p:pic>
        <p:nvPicPr>
          <p:cNvPr id="11" name="Picture 10" descr="A person standing in a parking lot full of cars&#10;&#10;Description automatically generated with low confidence">
            <a:extLst>
              <a:ext uri="{FF2B5EF4-FFF2-40B4-BE49-F238E27FC236}">
                <a16:creationId xmlns:a16="http://schemas.microsoft.com/office/drawing/2014/main" id="{08450229-1D15-9440-99AE-15F0C0F1F3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288" y="4365110"/>
            <a:ext cx="2631421" cy="1751540"/>
          </a:xfrm>
          <a:prstGeom prst="rect">
            <a:avLst/>
          </a:prstGeom>
        </p:spPr>
      </p:pic>
      <p:sp>
        <p:nvSpPr>
          <p:cNvPr id="12" name="Text Placeholder 2">
            <a:extLst>
              <a:ext uri="{FF2B5EF4-FFF2-40B4-BE49-F238E27FC236}">
                <a16:creationId xmlns:a16="http://schemas.microsoft.com/office/drawing/2014/main" id="{A50B4EA4-07C3-F442-B955-92D54873C63D}"/>
              </a:ext>
            </a:extLst>
          </p:cNvPr>
          <p:cNvSpPr txBox="1">
            <a:spLocks/>
          </p:cNvSpPr>
          <p:nvPr/>
        </p:nvSpPr>
        <p:spPr>
          <a:xfrm>
            <a:off x="462761" y="4615938"/>
            <a:ext cx="3209625" cy="478693"/>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Banks close </a:t>
            </a:r>
            <a:r>
              <a:rPr lang="en-IN" sz="2400" b="1" u="sng" dirty="0"/>
              <a:t>on </a:t>
            </a:r>
            <a:r>
              <a:rPr lang="en-IN" sz="2400" dirty="0"/>
              <a:t>Sundays. </a:t>
            </a:r>
          </a:p>
        </p:txBody>
      </p:sp>
      <p:sp>
        <p:nvSpPr>
          <p:cNvPr id="13" name="Text Placeholder 2">
            <a:extLst>
              <a:ext uri="{FF2B5EF4-FFF2-40B4-BE49-F238E27FC236}">
                <a16:creationId xmlns:a16="http://schemas.microsoft.com/office/drawing/2014/main" id="{693308DF-99CC-7842-9980-57467B8CBA29}"/>
              </a:ext>
            </a:extLst>
          </p:cNvPr>
          <p:cNvSpPr txBox="1">
            <a:spLocks/>
          </p:cNvSpPr>
          <p:nvPr/>
        </p:nvSpPr>
        <p:spPr>
          <a:xfrm>
            <a:off x="7912815" y="4639874"/>
            <a:ext cx="3816424" cy="478693"/>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 School starts </a:t>
            </a:r>
            <a:r>
              <a:rPr lang="en-IN" sz="2400" b="1" u="sng" dirty="0"/>
              <a:t>at</a:t>
            </a:r>
            <a:r>
              <a:rPr lang="en-IN" sz="2400" dirty="0"/>
              <a:t> nine o’clock.</a:t>
            </a:r>
          </a:p>
        </p:txBody>
      </p:sp>
      <p:pic>
        <p:nvPicPr>
          <p:cNvPr id="15" name="Picture 14" descr="A picture containing text, clock&#10;&#10;Description automatically generated">
            <a:extLst>
              <a:ext uri="{FF2B5EF4-FFF2-40B4-BE49-F238E27FC236}">
                <a16:creationId xmlns:a16="http://schemas.microsoft.com/office/drawing/2014/main" id="{D9BD0E4D-AA87-B74B-AD57-4FEDFAEEB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801" y="2807548"/>
            <a:ext cx="2682769" cy="1894706"/>
          </a:xfrm>
          <a:prstGeom prst="rect">
            <a:avLst/>
          </a:prstGeom>
        </p:spPr>
      </p:pic>
      <p:pic>
        <p:nvPicPr>
          <p:cNvPr id="16" name="Picture 15">
            <a:extLst>
              <a:ext uri="{FF2B5EF4-FFF2-40B4-BE49-F238E27FC236}">
                <a16:creationId xmlns:a16="http://schemas.microsoft.com/office/drawing/2014/main" id="{89977A66-2E74-7F4F-AE6C-0421B7FBEE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2218" y="2436156"/>
            <a:ext cx="1350710" cy="2155746"/>
          </a:xfrm>
          <a:prstGeom prst="rect">
            <a:avLst/>
          </a:prstGeom>
        </p:spPr>
      </p:pic>
    </p:spTree>
    <p:extLst>
      <p:ext uri="{BB962C8B-B14F-4D97-AF65-F5344CB8AC3E}">
        <p14:creationId xmlns:p14="http://schemas.microsoft.com/office/powerpoint/2010/main" val="12037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10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1" y="71414"/>
            <a:ext cx="7682997" cy="654032"/>
          </a:xfrm>
          <a:solidFill>
            <a:srgbClr val="EBC8C7"/>
          </a:solidFill>
        </p:spPr>
        <p:txBody>
          <a:bodyPr/>
          <a:lstStyle/>
          <a:p>
            <a:r>
              <a:rPr lang="en-IN" b="1" u="sng" dirty="0"/>
              <a:t>Prepositions of Time - ‘In’</a:t>
            </a:r>
          </a:p>
        </p:txBody>
      </p:sp>
      <p:sp>
        <p:nvSpPr>
          <p:cNvPr id="3" name="Text Placeholder 2"/>
          <p:cNvSpPr>
            <a:spLocks noGrp="1"/>
          </p:cNvSpPr>
          <p:nvPr>
            <p:ph type="body" sz="quarter" idx="10"/>
          </p:nvPr>
        </p:nvSpPr>
        <p:spPr>
          <a:xfrm>
            <a:off x="1028109" y="2110126"/>
            <a:ext cx="2030275" cy="429768"/>
          </a:xfrm>
          <a:ln>
            <a:solidFill>
              <a:schemeClr val="tx1"/>
            </a:solidFill>
          </a:ln>
        </p:spPr>
        <p:txBody>
          <a:bodyPr/>
          <a:lstStyle/>
          <a:p>
            <a:pPr marL="0" lvl="0" indent="0" algn="ctr">
              <a:buNone/>
            </a:pPr>
            <a:r>
              <a:rPr lang="en-IN" sz="2400" dirty="0"/>
              <a:t>the morning </a:t>
            </a:r>
          </a:p>
        </p:txBody>
      </p:sp>
      <p:sp>
        <p:nvSpPr>
          <p:cNvPr id="4" name="Text Placeholder 2">
            <a:extLst>
              <a:ext uri="{FF2B5EF4-FFF2-40B4-BE49-F238E27FC236}">
                <a16:creationId xmlns:a16="http://schemas.microsoft.com/office/drawing/2014/main" id="{7ADEAF4F-6151-D444-BA84-3DEBC30481AE}"/>
              </a:ext>
            </a:extLst>
          </p:cNvPr>
          <p:cNvSpPr txBox="1">
            <a:spLocks/>
          </p:cNvSpPr>
          <p:nvPr/>
        </p:nvSpPr>
        <p:spPr>
          <a:xfrm>
            <a:off x="1028107" y="3944520"/>
            <a:ext cx="2030276"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the afternoon </a:t>
            </a:r>
          </a:p>
        </p:txBody>
      </p:sp>
      <p:sp>
        <p:nvSpPr>
          <p:cNvPr id="5" name="Text Placeholder 2">
            <a:extLst>
              <a:ext uri="{FF2B5EF4-FFF2-40B4-BE49-F238E27FC236}">
                <a16:creationId xmlns:a16="http://schemas.microsoft.com/office/drawing/2014/main" id="{9E4E64D6-A3E3-674F-8C09-9E7269F33423}"/>
              </a:ext>
            </a:extLst>
          </p:cNvPr>
          <p:cNvSpPr txBox="1">
            <a:spLocks/>
          </p:cNvSpPr>
          <p:nvPr/>
        </p:nvSpPr>
        <p:spPr>
          <a:xfrm>
            <a:off x="8915098" y="5932930"/>
            <a:ext cx="1752364"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the evening </a:t>
            </a:r>
          </a:p>
        </p:txBody>
      </p:sp>
      <p:sp>
        <p:nvSpPr>
          <p:cNvPr id="6" name="Text Placeholder 2">
            <a:extLst>
              <a:ext uri="{FF2B5EF4-FFF2-40B4-BE49-F238E27FC236}">
                <a16:creationId xmlns:a16="http://schemas.microsoft.com/office/drawing/2014/main" id="{B5AD3FFB-907F-C345-9DCE-22F296EE0FE8}"/>
              </a:ext>
            </a:extLst>
          </p:cNvPr>
          <p:cNvSpPr txBox="1">
            <a:spLocks/>
          </p:cNvSpPr>
          <p:nvPr/>
        </p:nvSpPr>
        <p:spPr>
          <a:xfrm>
            <a:off x="4917551" y="2105096"/>
            <a:ext cx="1543720"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February </a:t>
            </a:r>
          </a:p>
          <a:p>
            <a:pPr marL="0" indent="0" algn="ctr">
              <a:buNone/>
            </a:pPr>
            <a:endParaRPr lang="en-IN" sz="2400" dirty="0"/>
          </a:p>
        </p:txBody>
      </p:sp>
      <p:sp>
        <p:nvSpPr>
          <p:cNvPr id="7" name="Text Placeholder 2">
            <a:extLst>
              <a:ext uri="{FF2B5EF4-FFF2-40B4-BE49-F238E27FC236}">
                <a16:creationId xmlns:a16="http://schemas.microsoft.com/office/drawing/2014/main" id="{6CBACAC8-E569-1641-94EF-BF22D289B786}"/>
              </a:ext>
            </a:extLst>
          </p:cNvPr>
          <p:cNvSpPr txBox="1">
            <a:spLocks/>
          </p:cNvSpPr>
          <p:nvPr/>
        </p:nvSpPr>
        <p:spPr>
          <a:xfrm>
            <a:off x="8725760" y="2110126"/>
            <a:ext cx="2133627"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(the) summer</a:t>
            </a:r>
          </a:p>
        </p:txBody>
      </p:sp>
      <p:sp>
        <p:nvSpPr>
          <p:cNvPr id="8" name="Text Placeholder 2">
            <a:extLst>
              <a:ext uri="{FF2B5EF4-FFF2-40B4-BE49-F238E27FC236}">
                <a16:creationId xmlns:a16="http://schemas.microsoft.com/office/drawing/2014/main" id="{058003A6-4F5D-684A-B3D6-E11DFEB87445}"/>
              </a:ext>
            </a:extLst>
          </p:cNvPr>
          <p:cNvSpPr txBox="1">
            <a:spLocks/>
          </p:cNvSpPr>
          <p:nvPr/>
        </p:nvSpPr>
        <p:spPr>
          <a:xfrm>
            <a:off x="4749835" y="3939490"/>
            <a:ext cx="1922190"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(the) winter</a:t>
            </a:r>
          </a:p>
        </p:txBody>
      </p:sp>
      <p:sp>
        <p:nvSpPr>
          <p:cNvPr id="9" name="Text Placeholder 2">
            <a:extLst>
              <a:ext uri="{FF2B5EF4-FFF2-40B4-BE49-F238E27FC236}">
                <a16:creationId xmlns:a16="http://schemas.microsoft.com/office/drawing/2014/main" id="{0FE8D102-C69A-9D44-AB7A-E9F6D111A51E}"/>
              </a:ext>
            </a:extLst>
          </p:cNvPr>
          <p:cNvSpPr txBox="1">
            <a:spLocks/>
          </p:cNvSpPr>
          <p:nvPr/>
        </p:nvSpPr>
        <p:spPr>
          <a:xfrm>
            <a:off x="9370524" y="3937018"/>
            <a:ext cx="854948"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2015</a:t>
            </a:r>
          </a:p>
        </p:txBody>
      </p:sp>
      <p:sp>
        <p:nvSpPr>
          <p:cNvPr id="10" name="Text Placeholder 2">
            <a:extLst>
              <a:ext uri="{FF2B5EF4-FFF2-40B4-BE49-F238E27FC236}">
                <a16:creationId xmlns:a16="http://schemas.microsoft.com/office/drawing/2014/main" id="{7D53F647-0A6B-934B-AC18-78173F85BA93}"/>
              </a:ext>
            </a:extLst>
          </p:cNvPr>
          <p:cNvSpPr txBox="1">
            <a:spLocks/>
          </p:cNvSpPr>
          <p:nvPr/>
        </p:nvSpPr>
        <p:spPr>
          <a:xfrm>
            <a:off x="1108304" y="5932930"/>
            <a:ext cx="1448235"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the 1990s </a:t>
            </a:r>
          </a:p>
        </p:txBody>
      </p:sp>
      <p:pic>
        <p:nvPicPr>
          <p:cNvPr id="11" name="Picture 10" descr="A picture containing outdoor, sky, sunset, water&#10;&#10;Description automatically generated">
            <a:extLst>
              <a:ext uri="{FF2B5EF4-FFF2-40B4-BE49-F238E27FC236}">
                <a16:creationId xmlns:a16="http://schemas.microsoft.com/office/drawing/2014/main" id="{C42DE2EB-E990-8245-B506-1287B7BFB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91" y="803465"/>
            <a:ext cx="1951910" cy="1302290"/>
          </a:xfrm>
          <a:prstGeom prst="rect">
            <a:avLst/>
          </a:prstGeom>
        </p:spPr>
      </p:pic>
      <p:pic>
        <p:nvPicPr>
          <p:cNvPr id="12" name="Picture 11">
            <a:extLst>
              <a:ext uri="{FF2B5EF4-FFF2-40B4-BE49-F238E27FC236}">
                <a16:creationId xmlns:a16="http://schemas.microsoft.com/office/drawing/2014/main" id="{F82D0832-BFB7-F549-A782-9E58255820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7551" y="745141"/>
            <a:ext cx="1543720" cy="1254273"/>
          </a:xfrm>
          <a:prstGeom prst="rect">
            <a:avLst/>
          </a:prstGeom>
          <a:ln>
            <a:solidFill>
              <a:schemeClr val="tx1"/>
            </a:solidFill>
          </a:ln>
        </p:spPr>
      </p:pic>
      <p:pic>
        <p:nvPicPr>
          <p:cNvPr id="14" name="Picture 13" descr="A picture containing background pattern&#10;&#10;Description automatically generated">
            <a:extLst>
              <a:ext uri="{FF2B5EF4-FFF2-40B4-BE49-F238E27FC236}">
                <a16:creationId xmlns:a16="http://schemas.microsoft.com/office/drawing/2014/main" id="{EAA14A9B-BBDF-004B-AE97-DDAC74286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0781" y="858249"/>
            <a:ext cx="2063585" cy="1254273"/>
          </a:xfrm>
          <a:prstGeom prst="rect">
            <a:avLst/>
          </a:prstGeom>
        </p:spPr>
      </p:pic>
      <p:pic>
        <p:nvPicPr>
          <p:cNvPr id="16" name="Picture 15" descr="A clock with roman numerals&#10;&#10;Description automatically generated with medium confidence">
            <a:extLst>
              <a:ext uri="{FF2B5EF4-FFF2-40B4-BE49-F238E27FC236}">
                <a16:creationId xmlns:a16="http://schemas.microsoft.com/office/drawing/2014/main" id="{C5640CB6-2023-E748-9AEB-C0EFFFE56F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7181" y="2774969"/>
            <a:ext cx="1152128" cy="1152128"/>
          </a:xfrm>
          <a:prstGeom prst="rect">
            <a:avLst/>
          </a:prstGeom>
        </p:spPr>
      </p:pic>
      <p:pic>
        <p:nvPicPr>
          <p:cNvPr id="18" name="Picture 17" descr="A picture containing sky, nature, ice, day&#10;&#10;Description automatically generated">
            <a:extLst>
              <a:ext uri="{FF2B5EF4-FFF2-40B4-BE49-F238E27FC236}">
                <a16:creationId xmlns:a16="http://schemas.microsoft.com/office/drawing/2014/main" id="{83116D15-D83D-B944-A99A-B412B4BBCC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1053" y="2654189"/>
            <a:ext cx="2261159" cy="1271902"/>
          </a:xfrm>
          <a:prstGeom prst="rect">
            <a:avLst/>
          </a:prstGeom>
        </p:spPr>
      </p:pic>
      <p:sp>
        <p:nvSpPr>
          <p:cNvPr id="19" name="Rounded Rectangle 18">
            <a:extLst>
              <a:ext uri="{FF2B5EF4-FFF2-40B4-BE49-F238E27FC236}">
                <a16:creationId xmlns:a16="http://schemas.microsoft.com/office/drawing/2014/main" id="{A8943140-5B61-C14F-BF0C-5FDA3BC63C94}"/>
              </a:ext>
            </a:extLst>
          </p:cNvPr>
          <p:cNvSpPr/>
          <p:nvPr/>
        </p:nvSpPr>
        <p:spPr>
          <a:xfrm>
            <a:off x="8760296" y="2876626"/>
            <a:ext cx="1872208" cy="105047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400" dirty="0">
                <a:latin typeface="Braggadocio" pitchFamily="82" charset="77"/>
              </a:rPr>
              <a:t>2015</a:t>
            </a:r>
          </a:p>
        </p:txBody>
      </p:sp>
      <p:pic>
        <p:nvPicPr>
          <p:cNvPr id="21" name="Picture 20">
            <a:extLst>
              <a:ext uri="{FF2B5EF4-FFF2-40B4-BE49-F238E27FC236}">
                <a16:creationId xmlns:a16="http://schemas.microsoft.com/office/drawing/2014/main" id="{C8787875-E52B-FC4A-B613-C66352AC0B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30" y="4579781"/>
            <a:ext cx="2140783" cy="1338861"/>
          </a:xfrm>
          <a:prstGeom prst="rect">
            <a:avLst/>
          </a:prstGeom>
        </p:spPr>
      </p:pic>
      <p:sp>
        <p:nvSpPr>
          <p:cNvPr id="22" name="TextBox 21">
            <a:extLst>
              <a:ext uri="{FF2B5EF4-FFF2-40B4-BE49-F238E27FC236}">
                <a16:creationId xmlns:a16="http://schemas.microsoft.com/office/drawing/2014/main" id="{9DE0E834-A243-B148-BE60-50F9C25262B9}"/>
              </a:ext>
            </a:extLst>
          </p:cNvPr>
          <p:cNvSpPr txBox="1"/>
          <p:nvPr/>
        </p:nvSpPr>
        <p:spPr>
          <a:xfrm>
            <a:off x="1694386" y="4443350"/>
            <a:ext cx="1176394" cy="461665"/>
          </a:xfrm>
          <a:prstGeom prst="rect">
            <a:avLst/>
          </a:prstGeom>
          <a:noFill/>
        </p:spPr>
        <p:txBody>
          <a:bodyPr wrap="square" rtlCol="0">
            <a:spAutoFit/>
          </a:bodyPr>
          <a:lstStyle/>
          <a:p>
            <a:r>
              <a:rPr lang="en-US" sz="2400" i="1" dirty="0">
                <a:solidFill>
                  <a:srgbClr val="FFFF00"/>
                </a:solidFill>
                <a:latin typeface="Times New Roman" panose="02020603050405020304" pitchFamily="18" charset="0"/>
                <a:cs typeface="Times New Roman" panose="02020603050405020304" pitchFamily="18" charset="0"/>
              </a:rPr>
              <a:t>The 90s</a:t>
            </a:r>
          </a:p>
        </p:txBody>
      </p:sp>
      <p:pic>
        <p:nvPicPr>
          <p:cNvPr id="24" name="Picture 23" descr="A picture containing palm, plant, light, night&#10;&#10;Description automatically generated">
            <a:extLst>
              <a:ext uri="{FF2B5EF4-FFF2-40B4-BE49-F238E27FC236}">
                <a16:creationId xmlns:a16="http://schemas.microsoft.com/office/drawing/2014/main" id="{0EF0B4B5-438C-3B4B-907F-B80DE04F52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4892" y="4505866"/>
            <a:ext cx="1412776" cy="1412776"/>
          </a:xfrm>
          <a:prstGeom prst="rect">
            <a:avLst/>
          </a:prstGeom>
        </p:spPr>
      </p:pic>
      <p:sp>
        <p:nvSpPr>
          <p:cNvPr id="25" name="Text Placeholder 2">
            <a:extLst>
              <a:ext uri="{FF2B5EF4-FFF2-40B4-BE49-F238E27FC236}">
                <a16:creationId xmlns:a16="http://schemas.microsoft.com/office/drawing/2014/main" id="{1A98B508-35A3-DB4A-AD4A-0AE55A314C89}"/>
              </a:ext>
            </a:extLst>
          </p:cNvPr>
          <p:cNvSpPr txBox="1">
            <a:spLocks/>
          </p:cNvSpPr>
          <p:nvPr/>
        </p:nvSpPr>
        <p:spPr>
          <a:xfrm>
            <a:off x="4151784" y="5205224"/>
            <a:ext cx="3907141" cy="936211"/>
          </a:xfrm>
          <a:prstGeom prst="rect">
            <a:avLst/>
          </a:prstGeom>
          <a:solidFill>
            <a:srgbClr val="F5E1CF"/>
          </a:solidFill>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Example: My grandfather was born </a:t>
            </a:r>
            <a:r>
              <a:rPr lang="en-IN" sz="2800" i="1" dirty="0">
                <a:solidFill>
                  <a:srgbClr val="C00000"/>
                </a:solidFill>
              </a:rPr>
              <a:t>in</a:t>
            </a:r>
            <a:r>
              <a:rPr lang="en-IN" sz="2800" dirty="0"/>
              <a:t> 1970.</a:t>
            </a:r>
          </a:p>
        </p:txBody>
      </p:sp>
    </p:spTree>
    <p:extLst>
      <p:ext uri="{BB962C8B-B14F-4D97-AF65-F5344CB8AC3E}">
        <p14:creationId xmlns:p14="http://schemas.microsoft.com/office/powerpoint/2010/main" val="1114984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808" y="111070"/>
            <a:ext cx="7682997" cy="654032"/>
          </a:xfrm>
          <a:solidFill>
            <a:srgbClr val="EBC8C7"/>
          </a:solidFill>
        </p:spPr>
        <p:txBody>
          <a:bodyPr/>
          <a:lstStyle/>
          <a:p>
            <a:r>
              <a:rPr lang="en-IN" b="1" dirty="0"/>
              <a:t>Prepositions of Time - ‘On’</a:t>
            </a:r>
          </a:p>
        </p:txBody>
      </p:sp>
      <p:sp>
        <p:nvSpPr>
          <p:cNvPr id="3" name="Text Placeholder 2"/>
          <p:cNvSpPr>
            <a:spLocks noGrp="1"/>
          </p:cNvSpPr>
          <p:nvPr>
            <p:ph type="body" sz="quarter" idx="10"/>
          </p:nvPr>
        </p:nvSpPr>
        <p:spPr>
          <a:xfrm>
            <a:off x="1559743" y="2022264"/>
            <a:ext cx="1232492" cy="429768"/>
          </a:xfrm>
          <a:ln>
            <a:solidFill>
              <a:schemeClr val="tx1"/>
            </a:solidFill>
          </a:ln>
        </p:spPr>
        <p:txBody>
          <a:bodyPr/>
          <a:lstStyle/>
          <a:p>
            <a:pPr marL="0" lvl="0" indent="0" algn="ctr">
              <a:buNone/>
            </a:pPr>
            <a:r>
              <a:rPr lang="en-IN" sz="2400" dirty="0"/>
              <a:t>Sunday</a:t>
            </a:r>
          </a:p>
        </p:txBody>
      </p:sp>
      <p:sp>
        <p:nvSpPr>
          <p:cNvPr id="4" name="Text Placeholder 2">
            <a:extLst>
              <a:ext uri="{FF2B5EF4-FFF2-40B4-BE49-F238E27FC236}">
                <a16:creationId xmlns:a16="http://schemas.microsoft.com/office/drawing/2014/main" id="{7ADEAF4F-6151-D444-BA84-3DEBC30481AE}"/>
              </a:ext>
            </a:extLst>
          </p:cNvPr>
          <p:cNvSpPr txBox="1">
            <a:spLocks/>
          </p:cNvSpPr>
          <p:nvPr/>
        </p:nvSpPr>
        <p:spPr>
          <a:xfrm>
            <a:off x="804614" y="5972987"/>
            <a:ext cx="2742752"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Wednesday evening</a:t>
            </a:r>
          </a:p>
        </p:txBody>
      </p:sp>
      <p:sp>
        <p:nvSpPr>
          <p:cNvPr id="5" name="Text Placeholder 2">
            <a:extLst>
              <a:ext uri="{FF2B5EF4-FFF2-40B4-BE49-F238E27FC236}">
                <a16:creationId xmlns:a16="http://schemas.microsoft.com/office/drawing/2014/main" id="{9E4E64D6-A3E3-674F-8C09-9E7269F33423}"/>
              </a:ext>
            </a:extLst>
          </p:cNvPr>
          <p:cNvSpPr txBox="1">
            <a:spLocks/>
          </p:cNvSpPr>
          <p:nvPr/>
        </p:nvSpPr>
        <p:spPr>
          <a:xfrm>
            <a:off x="8761788" y="5898771"/>
            <a:ext cx="1550485"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a weekday</a:t>
            </a:r>
          </a:p>
        </p:txBody>
      </p:sp>
      <p:sp>
        <p:nvSpPr>
          <p:cNvPr id="6" name="Text Placeholder 2">
            <a:extLst>
              <a:ext uri="{FF2B5EF4-FFF2-40B4-BE49-F238E27FC236}">
                <a16:creationId xmlns:a16="http://schemas.microsoft.com/office/drawing/2014/main" id="{B5AD3FFB-907F-C345-9DCE-22F296EE0FE8}"/>
              </a:ext>
            </a:extLst>
          </p:cNvPr>
          <p:cNvSpPr txBox="1">
            <a:spLocks/>
          </p:cNvSpPr>
          <p:nvPr/>
        </p:nvSpPr>
        <p:spPr>
          <a:xfrm>
            <a:off x="4583832" y="1988930"/>
            <a:ext cx="2378878"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Monday morning</a:t>
            </a:r>
          </a:p>
          <a:p>
            <a:pPr marL="0" indent="0" algn="ctr">
              <a:buNone/>
            </a:pPr>
            <a:endParaRPr lang="en-IN" sz="2400" dirty="0"/>
          </a:p>
        </p:txBody>
      </p:sp>
      <p:sp>
        <p:nvSpPr>
          <p:cNvPr id="7" name="Text Placeholder 2">
            <a:extLst>
              <a:ext uri="{FF2B5EF4-FFF2-40B4-BE49-F238E27FC236}">
                <a16:creationId xmlns:a16="http://schemas.microsoft.com/office/drawing/2014/main" id="{6CBACAC8-E569-1641-94EF-BF22D289B786}"/>
              </a:ext>
            </a:extLst>
          </p:cNvPr>
          <p:cNvSpPr txBox="1">
            <a:spLocks/>
          </p:cNvSpPr>
          <p:nvPr/>
        </p:nvSpPr>
        <p:spPr>
          <a:xfrm>
            <a:off x="7968208" y="1991445"/>
            <a:ext cx="2517100"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Tuesday afternoon</a:t>
            </a:r>
          </a:p>
        </p:txBody>
      </p:sp>
      <p:sp>
        <p:nvSpPr>
          <p:cNvPr id="8" name="Text Placeholder 2">
            <a:extLst>
              <a:ext uri="{FF2B5EF4-FFF2-40B4-BE49-F238E27FC236}">
                <a16:creationId xmlns:a16="http://schemas.microsoft.com/office/drawing/2014/main" id="{058003A6-4F5D-684A-B3D6-E11DFEB87445}"/>
              </a:ext>
            </a:extLst>
          </p:cNvPr>
          <p:cNvSpPr txBox="1">
            <a:spLocks/>
          </p:cNvSpPr>
          <p:nvPr/>
        </p:nvSpPr>
        <p:spPr>
          <a:xfrm>
            <a:off x="4837860" y="3935820"/>
            <a:ext cx="1870821"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my birthday</a:t>
            </a:r>
          </a:p>
        </p:txBody>
      </p:sp>
      <p:sp>
        <p:nvSpPr>
          <p:cNvPr id="9" name="Text Placeholder 2">
            <a:extLst>
              <a:ext uri="{FF2B5EF4-FFF2-40B4-BE49-F238E27FC236}">
                <a16:creationId xmlns:a16="http://schemas.microsoft.com/office/drawing/2014/main" id="{0FE8D102-C69A-9D44-AB7A-E9F6D111A51E}"/>
              </a:ext>
            </a:extLst>
          </p:cNvPr>
          <p:cNvSpPr txBox="1">
            <a:spLocks/>
          </p:cNvSpPr>
          <p:nvPr/>
        </p:nvSpPr>
        <p:spPr>
          <a:xfrm>
            <a:off x="8949836" y="3933348"/>
            <a:ext cx="1401568"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400" dirty="0"/>
              <a:t>a holiday</a:t>
            </a:r>
          </a:p>
        </p:txBody>
      </p:sp>
      <p:sp>
        <p:nvSpPr>
          <p:cNvPr id="10" name="Text Placeholder 2">
            <a:extLst>
              <a:ext uri="{FF2B5EF4-FFF2-40B4-BE49-F238E27FC236}">
                <a16:creationId xmlns:a16="http://schemas.microsoft.com/office/drawing/2014/main" id="{7D53F647-0A6B-934B-AC18-78173F85BA93}"/>
              </a:ext>
            </a:extLst>
          </p:cNvPr>
          <p:cNvSpPr txBox="1">
            <a:spLocks/>
          </p:cNvSpPr>
          <p:nvPr/>
        </p:nvSpPr>
        <p:spPr>
          <a:xfrm>
            <a:off x="1674090" y="3905092"/>
            <a:ext cx="1003797"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June 5</a:t>
            </a:r>
          </a:p>
        </p:txBody>
      </p:sp>
      <p:pic>
        <p:nvPicPr>
          <p:cNvPr id="20" name="Picture 19" descr="A picture containing outdoor, sky, sunset, water&#10;&#10;Description automatically generated">
            <a:extLst>
              <a:ext uri="{FF2B5EF4-FFF2-40B4-BE49-F238E27FC236}">
                <a16:creationId xmlns:a16="http://schemas.microsoft.com/office/drawing/2014/main" id="{7F809D0A-B448-554F-BB1A-66F755707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039" y="804940"/>
            <a:ext cx="1774464" cy="1183900"/>
          </a:xfrm>
          <a:prstGeom prst="rect">
            <a:avLst/>
          </a:prstGeom>
        </p:spPr>
      </p:pic>
      <p:pic>
        <p:nvPicPr>
          <p:cNvPr id="23" name="Picture 22" descr="A picture containing palm, plant, light, night&#10;&#10;Description automatically generated">
            <a:extLst>
              <a:ext uri="{FF2B5EF4-FFF2-40B4-BE49-F238E27FC236}">
                <a16:creationId xmlns:a16="http://schemas.microsoft.com/office/drawing/2014/main" id="{32D2F420-E506-9B4F-9D4F-14A2F9174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9602" y="4560211"/>
            <a:ext cx="1412776" cy="1412776"/>
          </a:xfrm>
          <a:prstGeom prst="rect">
            <a:avLst/>
          </a:prstGeom>
        </p:spPr>
      </p:pic>
      <p:sp>
        <p:nvSpPr>
          <p:cNvPr id="25" name="Text Placeholder 2">
            <a:extLst>
              <a:ext uri="{FF2B5EF4-FFF2-40B4-BE49-F238E27FC236}">
                <a16:creationId xmlns:a16="http://schemas.microsoft.com/office/drawing/2014/main" id="{BBBAEC04-CA87-3847-87A6-6A6CB62CA941}"/>
              </a:ext>
            </a:extLst>
          </p:cNvPr>
          <p:cNvSpPr txBox="1">
            <a:spLocks/>
          </p:cNvSpPr>
          <p:nvPr/>
        </p:nvSpPr>
        <p:spPr>
          <a:xfrm>
            <a:off x="4151530" y="5276721"/>
            <a:ext cx="3874398" cy="956613"/>
          </a:xfrm>
          <a:prstGeom prst="rect">
            <a:avLst/>
          </a:prstGeom>
          <a:solidFill>
            <a:srgbClr val="F5E1CF"/>
          </a:solidFill>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Example: I usually go to the temple </a:t>
            </a:r>
            <a:r>
              <a:rPr lang="en-IN" sz="2800" i="1" dirty="0">
                <a:solidFill>
                  <a:srgbClr val="C00000"/>
                </a:solidFill>
              </a:rPr>
              <a:t>on</a:t>
            </a:r>
            <a:r>
              <a:rPr lang="en-IN" sz="2800" dirty="0"/>
              <a:t> Fridays.</a:t>
            </a:r>
          </a:p>
        </p:txBody>
      </p:sp>
      <p:pic>
        <p:nvPicPr>
          <p:cNvPr id="15" name="Picture 14" descr="Logo, company name&#10;&#10;Description automatically generated">
            <a:extLst>
              <a:ext uri="{FF2B5EF4-FFF2-40B4-BE49-F238E27FC236}">
                <a16:creationId xmlns:a16="http://schemas.microsoft.com/office/drawing/2014/main" id="{39E4C512-958F-A84C-BD57-AAECD5313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915" y="796585"/>
            <a:ext cx="1688149" cy="1192255"/>
          </a:xfrm>
          <a:prstGeom prst="rect">
            <a:avLst/>
          </a:prstGeom>
        </p:spPr>
      </p:pic>
      <p:pic>
        <p:nvPicPr>
          <p:cNvPr id="26" name="Picture 25" descr="A picture containing background pattern&#10;&#10;Description automatically generated">
            <a:extLst>
              <a:ext uri="{FF2B5EF4-FFF2-40B4-BE49-F238E27FC236}">
                <a16:creationId xmlns:a16="http://schemas.microsoft.com/office/drawing/2014/main" id="{3B8A6143-1481-3E4F-B7D4-5CB5497E89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4966" y="734567"/>
            <a:ext cx="2063585" cy="1254273"/>
          </a:xfrm>
          <a:prstGeom prst="rect">
            <a:avLst/>
          </a:prstGeom>
        </p:spPr>
      </p:pic>
      <p:sp>
        <p:nvSpPr>
          <p:cNvPr id="27" name="Rounded Rectangle 26">
            <a:extLst>
              <a:ext uri="{FF2B5EF4-FFF2-40B4-BE49-F238E27FC236}">
                <a16:creationId xmlns:a16="http://schemas.microsoft.com/office/drawing/2014/main" id="{44C391DB-60D5-AC44-BF34-ACDF1013F052}"/>
              </a:ext>
            </a:extLst>
          </p:cNvPr>
          <p:cNvSpPr/>
          <p:nvPr/>
        </p:nvSpPr>
        <p:spPr>
          <a:xfrm>
            <a:off x="1022248" y="2749290"/>
            <a:ext cx="2307481" cy="105047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400" dirty="0">
                <a:latin typeface="Braggadocio" pitchFamily="82" charset="77"/>
              </a:rPr>
              <a:t>June 5</a:t>
            </a:r>
          </a:p>
        </p:txBody>
      </p:sp>
      <p:pic>
        <p:nvPicPr>
          <p:cNvPr id="28" name="Picture 27" descr="A picture containing bottle, candle, lit, several&#10;&#10;Description automatically generated">
            <a:extLst>
              <a:ext uri="{FF2B5EF4-FFF2-40B4-BE49-F238E27FC236}">
                <a16:creationId xmlns:a16="http://schemas.microsoft.com/office/drawing/2014/main" id="{C968C5EE-3EBA-884B-8223-EC63AE244C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4695" y="2567903"/>
            <a:ext cx="1317151" cy="1317151"/>
          </a:xfrm>
          <a:prstGeom prst="rect">
            <a:avLst/>
          </a:prstGeom>
          <a:ln>
            <a:solidFill>
              <a:schemeClr val="tx1"/>
            </a:solidFill>
          </a:ln>
        </p:spPr>
      </p:pic>
      <p:pic>
        <p:nvPicPr>
          <p:cNvPr id="30" name="Picture 29" descr="Logo, company name&#10;&#10;Description automatically generated">
            <a:extLst>
              <a:ext uri="{FF2B5EF4-FFF2-40B4-BE49-F238E27FC236}">
                <a16:creationId xmlns:a16="http://schemas.microsoft.com/office/drawing/2014/main" id="{E7D9C653-071B-A64F-874F-BADC2B6510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2045" y="2600461"/>
            <a:ext cx="1317151" cy="1317151"/>
          </a:xfrm>
          <a:prstGeom prst="rect">
            <a:avLst/>
          </a:prstGeom>
        </p:spPr>
      </p:pic>
      <p:pic>
        <p:nvPicPr>
          <p:cNvPr id="32" name="Picture 31" descr="Diagram&#10;&#10;Description automatically generated">
            <a:extLst>
              <a:ext uri="{FF2B5EF4-FFF2-40B4-BE49-F238E27FC236}">
                <a16:creationId xmlns:a16="http://schemas.microsoft.com/office/drawing/2014/main" id="{47242EEE-E5C6-8541-AECB-6153A9A03B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2429" y="4681092"/>
            <a:ext cx="1229203" cy="1217679"/>
          </a:xfrm>
          <a:prstGeom prst="rect">
            <a:avLst/>
          </a:prstGeom>
        </p:spPr>
      </p:pic>
    </p:spTree>
    <p:extLst>
      <p:ext uri="{BB962C8B-B14F-4D97-AF65-F5344CB8AC3E}">
        <p14:creationId xmlns:p14="http://schemas.microsoft.com/office/powerpoint/2010/main" val="3489643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832" y="84509"/>
            <a:ext cx="7077416" cy="654032"/>
          </a:xfrm>
          <a:solidFill>
            <a:srgbClr val="EBC8C7"/>
          </a:solidFill>
        </p:spPr>
        <p:txBody>
          <a:bodyPr/>
          <a:lstStyle/>
          <a:p>
            <a:r>
              <a:rPr lang="en-IN" b="1" u="sng" dirty="0"/>
              <a:t>Prepositions of Time - ‘At’</a:t>
            </a:r>
          </a:p>
        </p:txBody>
      </p:sp>
      <p:sp>
        <p:nvSpPr>
          <p:cNvPr id="3" name="Text Placeholder 2"/>
          <p:cNvSpPr>
            <a:spLocks noGrp="1"/>
          </p:cNvSpPr>
          <p:nvPr>
            <p:ph type="body" sz="quarter" idx="10"/>
          </p:nvPr>
        </p:nvSpPr>
        <p:spPr>
          <a:xfrm>
            <a:off x="1331965" y="1994800"/>
            <a:ext cx="1410343" cy="429768"/>
          </a:xfrm>
          <a:ln>
            <a:solidFill>
              <a:schemeClr val="tx1"/>
            </a:solidFill>
          </a:ln>
        </p:spPr>
        <p:txBody>
          <a:bodyPr/>
          <a:lstStyle/>
          <a:p>
            <a:pPr marL="0" lvl="0" indent="0" algn="ctr">
              <a:buNone/>
            </a:pPr>
            <a:r>
              <a:rPr lang="en-IN" sz="2800" dirty="0"/>
              <a:t>sight</a:t>
            </a:r>
          </a:p>
        </p:txBody>
      </p:sp>
      <p:sp>
        <p:nvSpPr>
          <p:cNvPr id="4" name="Text Placeholder 2">
            <a:extLst>
              <a:ext uri="{FF2B5EF4-FFF2-40B4-BE49-F238E27FC236}">
                <a16:creationId xmlns:a16="http://schemas.microsoft.com/office/drawing/2014/main" id="{7ADEAF4F-6151-D444-BA84-3DEBC30481AE}"/>
              </a:ext>
            </a:extLst>
          </p:cNvPr>
          <p:cNvSpPr txBox="1">
            <a:spLocks/>
          </p:cNvSpPr>
          <p:nvPr/>
        </p:nvSpPr>
        <p:spPr>
          <a:xfrm>
            <a:off x="2137896" y="6063540"/>
            <a:ext cx="2133904"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t</a:t>
            </a:r>
            <a:r>
              <a:rPr lang="en-IN" sz="2800" dirty="0" smtClean="0"/>
              <a:t>he weekend</a:t>
            </a:r>
            <a:endParaRPr lang="en-IN" sz="2800" dirty="0"/>
          </a:p>
        </p:txBody>
      </p:sp>
      <p:sp>
        <p:nvSpPr>
          <p:cNvPr id="6" name="Text Placeholder 2">
            <a:extLst>
              <a:ext uri="{FF2B5EF4-FFF2-40B4-BE49-F238E27FC236}">
                <a16:creationId xmlns:a16="http://schemas.microsoft.com/office/drawing/2014/main" id="{B5AD3FFB-907F-C345-9DCE-22F296EE0FE8}"/>
              </a:ext>
            </a:extLst>
          </p:cNvPr>
          <p:cNvSpPr txBox="1">
            <a:spLocks/>
          </p:cNvSpPr>
          <p:nvPr/>
        </p:nvSpPr>
        <p:spPr>
          <a:xfrm>
            <a:off x="5080826" y="1994800"/>
            <a:ext cx="1410343"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9.30</a:t>
            </a:r>
          </a:p>
        </p:txBody>
      </p:sp>
      <p:sp>
        <p:nvSpPr>
          <p:cNvPr id="7" name="Text Placeholder 2">
            <a:extLst>
              <a:ext uri="{FF2B5EF4-FFF2-40B4-BE49-F238E27FC236}">
                <a16:creationId xmlns:a16="http://schemas.microsoft.com/office/drawing/2014/main" id="{6CBACAC8-E569-1641-94EF-BF22D289B786}"/>
              </a:ext>
            </a:extLst>
          </p:cNvPr>
          <p:cNvSpPr txBox="1">
            <a:spLocks/>
          </p:cNvSpPr>
          <p:nvPr/>
        </p:nvSpPr>
        <p:spPr>
          <a:xfrm>
            <a:off x="8688292" y="2078851"/>
            <a:ext cx="2232247"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noon/midday</a:t>
            </a:r>
          </a:p>
        </p:txBody>
      </p:sp>
      <p:sp>
        <p:nvSpPr>
          <p:cNvPr id="8" name="Text Placeholder 2">
            <a:extLst>
              <a:ext uri="{FF2B5EF4-FFF2-40B4-BE49-F238E27FC236}">
                <a16:creationId xmlns:a16="http://schemas.microsoft.com/office/drawing/2014/main" id="{058003A6-4F5D-684A-B3D6-E11DFEB87445}"/>
              </a:ext>
            </a:extLst>
          </p:cNvPr>
          <p:cNvSpPr txBox="1">
            <a:spLocks/>
          </p:cNvSpPr>
          <p:nvPr/>
        </p:nvSpPr>
        <p:spPr>
          <a:xfrm>
            <a:off x="5054903" y="4054224"/>
            <a:ext cx="1462184"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bedtime</a:t>
            </a:r>
          </a:p>
        </p:txBody>
      </p:sp>
      <p:sp>
        <p:nvSpPr>
          <p:cNvPr id="9" name="Text Placeholder 2">
            <a:extLst>
              <a:ext uri="{FF2B5EF4-FFF2-40B4-BE49-F238E27FC236}">
                <a16:creationId xmlns:a16="http://schemas.microsoft.com/office/drawing/2014/main" id="{0FE8D102-C69A-9D44-AB7A-E9F6D111A51E}"/>
              </a:ext>
            </a:extLst>
          </p:cNvPr>
          <p:cNvSpPr txBox="1">
            <a:spLocks/>
          </p:cNvSpPr>
          <p:nvPr/>
        </p:nvSpPr>
        <p:spPr>
          <a:xfrm>
            <a:off x="8511662" y="4054224"/>
            <a:ext cx="2520283"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sunrise/sunset</a:t>
            </a:r>
          </a:p>
        </p:txBody>
      </p:sp>
      <p:sp>
        <p:nvSpPr>
          <p:cNvPr id="10" name="Text Placeholder 2">
            <a:extLst>
              <a:ext uri="{FF2B5EF4-FFF2-40B4-BE49-F238E27FC236}">
                <a16:creationId xmlns:a16="http://schemas.microsoft.com/office/drawing/2014/main" id="{7D53F647-0A6B-934B-AC18-78173F85BA93}"/>
              </a:ext>
            </a:extLst>
          </p:cNvPr>
          <p:cNvSpPr txBox="1">
            <a:spLocks/>
          </p:cNvSpPr>
          <p:nvPr/>
        </p:nvSpPr>
        <p:spPr>
          <a:xfrm>
            <a:off x="1357343" y="4054224"/>
            <a:ext cx="1554359" cy="4297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midnight</a:t>
            </a:r>
          </a:p>
        </p:txBody>
      </p:sp>
      <p:sp>
        <p:nvSpPr>
          <p:cNvPr id="11" name="Text Placeholder 2">
            <a:extLst>
              <a:ext uri="{FF2B5EF4-FFF2-40B4-BE49-F238E27FC236}">
                <a16:creationId xmlns:a16="http://schemas.microsoft.com/office/drawing/2014/main" id="{E92B60FD-F1A3-1640-A454-8D2EA17AB058}"/>
              </a:ext>
            </a:extLst>
          </p:cNvPr>
          <p:cNvSpPr txBox="1">
            <a:spLocks/>
          </p:cNvSpPr>
          <p:nvPr/>
        </p:nvSpPr>
        <p:spPr>
          <a:xfrm>
            <a:off x="5303912" y="5373216"/>
            <a:ext cx="4774497" cy="990402"/>
          </a:xfrm>
          <a:prstGeom prst="rect">
            <a:avLst/>
          </a:prstGeom>
          <a:solidFill>
            <a:srgbClr val="F5E1CF"/>
          </a:solidFill>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800" dirty="0"/>
              <a:t>Example: He always gets up </a:t>
            </a:r>
            <a:r>
              <a:rPr lang="en-IN" sz="2800" i="1" dirty="0">
                <a:solidFill>
                  <a:srgbClr val="C00000"/>
                </a:solidFill>
              </a:rPr>
              <a:t>at</a:t>
            </a:r>
            <a:r>
              <a:rPr lang="en-IN" sz="2800" dirty="0"/>
              <a:t> seven o’clock in the morning.</a:t>
            </a:r>
          </a:p>
          <a:p>
            <a:pPr marL="0" indent="0" algn="ctr">
              <a:buNone/>
            </a:pPr>
            <a:endParaRPr lang="en-IN" sz="2800" dirty="0"/>
          </a:p>
        </p:txBody>
      </p:sp>
      <p:pic>
        <p:nvPicPr>
          <p:cNvPr id="13" name="Picture 12" descr="A close-up of a person's eyes&#10;&#10;Description automatically generated with low confidence">
            <a:extLst>
              <a:ext uri="{FF2B5EF4-FFF2-40B4-BE49-F238E27FC236}">
                <a16:creationId xmlns:a16="http://schemas.microsoft.com/office/drawing/2014/main" id="{89EC922C-2FD3-544A-8628-C66D5F3A8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96" y="833284"/>
            <a:ext cx="2086480" cy="1150824"/>
          </a:xfrm>
          <a:prstGeom prst="rect">
            <a:avLst/>
          </a:prstGeom>
          <a:ln>
            <a:solidFill>
              <a:schemeClr val="tx1"/>
            </a:solidFill>
          </a:ln>
        </p:spPr>
      </p:pic>
      <p:sp>
        <p:nvSpPr>
          <p:cNvPr id="14" name="Rounded Rectangle 13">
            <a:extLst>
              <a:ext uri="{FF2B5EF4-FFF2-40B4-BE49-F238E27FC236}">
                <a16:creationId xmlns:a16="http://schemas.microsoft.com/office/drawing/2014/main" id="{260BB13E-8D7A-FF44-9A0A-B54F60FD75D8}"/>
              </a:ext>
            </a:extLst>
          </p:cNvPr>
          <p:cNvSpPr/>
          <p:nvPr/>
        </p:nvSpPr>
        <p:spPr>
          <a:xfrm>
            <a:off x="4632257" y="938784"/>
            <a:ext cx="2307481" cy="105047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i="1" dirty="0">
                <a:latin typeface="Book Antiqua" panose="02040602050305030304" pitchFamily="18" charset="0"/>
              </a:rPr>
              <a:t>9:30</a:t>
            </a:r>
          </a:p>
        </p:txBody>
      </p:sp>
      <p:pic>
        <p:nvPicPr>
          <p:cNvPr id="16" name="Picture 15" descr="A field of wheat with a wind turbine in the background&#10;&#10;Description automatically generated with medium confidence">
            <a:extLst>
              <a:ext uri="{FF2B5EF4-FFF2-40B4-BE49-F238E27FC236}">
                <a16:creationId xmlns:a16="http://schemas.microsoft.com/office/drawing/2014/main" id="{C9780F06-2EBF-884E-A946-E2E74742ED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7534" y="970949"/>
            <a:ext cx="1653762" cy="1098916"/>
          </a:xfrm>
          <a:prstGeom prst="rect">
            <a:avLst/>
          </a:prstGeom>
        </p:spPr>
      </p:pic>
      <p:pic>
        <p:nvPicPr>
          <p:cNvPr id="18" name="Picture 17" descr="A picture containing dark, tree, plant, night&#10;&#10;Description automatically generated">
            <a:extLst>
              <a:ext uri="{FF2B5EF4-FFF2-40B4-BE49-F238E27FC236}">
                <a16:creationId xmlns:a16="http://schemas.microsoft.com/office/drawing/2014/main" id="{127CC69D-F82F-2B43-A619-7F32A73242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8669" y="2745689"/>
            <a:ext cx="1891707" cy="1256212"/>
          </a:xfrm>
          <a:prstGeom prst="rect">
            <a:avLst/>
          </a:prstGeom>
        </p:spPr>
      </p:pic>
      <p:pic>
        <p:nvPicPr>
          <p:cNvPr id="20" name="Picture 19" descr="A field of wheat with the sun setting in the background&#10;&#10;Description automatically generated with low confidence">
            <a:extLst>
              <a:ext uri="{FF2B5EF4-FFF2-40B4-BE49-F238E27FC236}">
                <a16:creationId xmlns:a16="http://schemas.microsoft.com/office/drawing/2014/main" id="{6F9D287F-91F9-7D4D-BB78-BEFAA9873A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9599" y="2862714"/>
            <a:ext cx="1704409" cy="1132572"/>
          </a:xfrm>
          <a:prstGeom prst="rect">
            <a:avLst/>
          </a:prstGeom>
        </p:spPr>
      </p:pic>
      <p:pic>
        <p:nvPicPr>
          <p:cNvPr id="22" name="Picture 21" descr="Icon&#10;&#10;Description automatically generated with low confidence">
            <a:extLst>
              <a:ext uri="{FF2B5EF4-FFF2-40B4-BE49-F238E27FC236}">
                <a16:creationId xmlns:a16="http://schemas.microsoft.com/office/drawing/2014/main" id="{06ED0D47-E11C-D74C-AA9E-52B5FAF6F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9907" y="2600047"/>
            <a:ext cx="2086480" cy="1401854"/>
          </a:xfrm>
          <a:prstGeom prst="rect">
            <a:avLst/>
          </a:prstGeom>
        </p:spPr>
      </p:pic>
      <p:pic>
        <p:nvPicPr>
          <p:cNvPr id="24" name="Picture 23" descr="Text&#10;&#10;Description automatically generated">
            <a:extLst>
              <a:ext uri="{FF2B5EF4-FFF2-40B4-BE49-F238E27FC236}">
                <a16:creationId xmlns:a16="http://schemas.microsoft.com/office/drawing/2014/main" id="{A664B817-8BD1-4A43-8C9A-1C7DCFBD1D1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269" r="23485" b="70913"/>
          <a:stretch/>
        </p:blipFill>
        <p:spPr>
          <a:xfrm>
            <a:off x="2052720" y="4801586"/>
            <a:ext cx="2304256" cy="1258792"/>
          </a:xfrm>
          <a:prstGeom prst="rect">
            <a:avLst/>
          </a:prstGeom>
          <a:ln>
            <a:solidFill>
              <a:schemeClr val="tx1"/>
            </a:solidFill>
          </a:ln>
        </p:spPr>
      </p:pic>
    </p:spTree>
    <p:extLst>
      <p:ext uri="{BB962C8B-B14F-4D97-AF65-F5344CB8AC3E}">
        <p14:creationId xmlns:p14="http://schemas.microsoft.com/office/powerpoint/2010/main" val="181636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084" y="120646"/>
            <a:ext cx="5317960" cy="500042"/>
          </a:xfrm>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106473737"/>
              </p:ext>
            </p:extLst>
          </p:nvPr>
        </p:nvGraphicFramePr>
        <p:xfrm>
          <a:off x="1127448" y="771069"/>
          <a:ext cx="9937104" cy="5289302"/>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&lt;table&gt; </a:t>
                      </a:r>
                      <a:r>
                        <a:rPr lang="en-IN" sz="900" dirty="0">
                          <a:hlinkClick r:id="rId3"/>
                        </a:rPr>
                        <a:t>https://pixabay.com/vectors/furniture-table-wood-livingroom-147619/</a:t>
                      </a:r>
                      <a:endParaRPr lang="en-IN" sz="900" dirty="0"/>
                    </a:p>
                  </a:txBody>
                  <a:tcPr/>
                </a:tc>
                <a:extLst>
                  <a:ext uri="{0D108BD9-81ED-4DB2-BD59-A6C34878D82A}">
                    <a16:rowId xmlns:a16="http://schemas.microsoft.com/office/drawing/2014/main" val="10001"/>
                  </a:ext>
                </a:extLst>
              </a:tr>
              <a:tr h="216024">
                <a:tc>
                  <a:txBody>
                    <a:bodyPr/>
                    <a:lstStyle/>
                    <a:p>
                      <a:r>
                        <a:rPr lang="en-IN" sz="900" dirty="0"/>
                        <a:t>2,4</a:t>
                      </a:r>
                    </a:p>
                  </a:txBody>
                  <a:tcPr/>
                </a:tc>
                <a:tc>
                  <a:txBody>
                    <a:bodyPr/>
                    <a:lstStyle/>
                    <a:p>
                      <a:endParaRPr lang="en-IN" sz="900" dirty="0"/>
                    </a:p>
                  </a:txBody>
                  <a:tcPr/>
                </a:tc>
                <a:tc>
                  <a:txBody>
                    <a:bodyPr/>
                    <a:lstStyle/>
                    <a:p>
                      <a:r>
                        <a:rPr lang="en-IN" sz="900" dirty="0"/>
                        <a:t>&lt;book&gt; </a:t>
                      </a:r>
                      <a:r>
                        <a:rPr lang="en-IN" sz="900" dirty="0">
                          <a:hlinkClick r:id="rId4"/>
                        </a:rPr>
                        <a:t>https://pixabay.com/vectors/book-open-blank-reading-library-149474/</a:t>
                      </a:r>
                      <a:endParaRPr lang="en-IN" sz="900" dirty="0"/>
                    </a:p>
                  </a:txBody>
                  <a:tcPr/>
                </a:tc>
                <a:extLst>
                  <a:ext uri="{0D108BD9-81ED-4DB2-BD59-A6C34878D82A}">
                    <a16:rowId xmlns:a16="http://schemas.microsoft.com/office/drawing/2014/main" val="10002"/>
                  </a:ext>
                </a:extLst>
              </a:tr>
              <a:tr h="259759">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&lt;link&gt; </a:t>
                      </a:r>
                      <a:r>
                        <a:rPr lang="en-IN" sz="900" dirty="0">
                          <a:hlinkClick r:id="rId5"/>
                        </a:rPr>
                        <a:t>https://pixabay.com/vectors/chain-gold-jewelry-necklace-links-25487/</a:t>
                      </a:r>
                      <a:endParaRPr lang="en-IN" sz="900" dirty="0"/>
                    </a:p>
                  </a:txBody>
                  <a:tcPr/>
                </a:tc>
                <a:extLst>
                  <a:ext uri="{0D108BD9-81ED-4DB2-BD59-A6C34878D82A}">
                    <a16:rowId xmlns:a16="http://schemas.microsoft.com/office/drawing/2014/main" val="10003"/>
                  </a:ext>
                </a:extLst>
              </a:tr>
              <a:tr h="259759">
                <a:tc>
                  <a:txBody>
                    <a:bodyPr/>
                    <a:lstStyle/>
                    <a:p>
                      <a:r>
                        <a:rPr lang="en-IN" sz="900" dirty="0"/>
                        <a:t>4</a:t>
                      </a:r>
                    </a:p>
                  </a:txBody>
                  <a:tcPr/>
                </a:tc>
                <a:tc>
                  <a:txBody>
                    <a:bodyPr/>
                    <a:lstStyle/>
                    <a:p>
                      <a:endParaRPr lang="en-IN" sz="900" dirty="0"/>
                    </a:p>
                  </a:txBody>
                  <a:tcPr/>
                </a:tc>
                <a:tc>
                  <a:txBody>
                    <a:bodyPr/>
                    <a:lstStyle/>
                    <a:p>
                      <a:r>
                        <a:rPr lang="en-IN" sz="900" dirty="0"/>
                        <a:t>&lt;cat on mat&gt; </a:t>
                      </a:r>
                      <a:r>
                        <a:rPr lang="en-IN" sz="900" dirty="0">
                          <a:hlinkClick r:id="rId6"/>
                        </a:rPr>
                        <a:t>https://pixabay.com/illustrations/graphic-cartoon-cat-cats-pet-pets-268414/</a:t>
                      </a:r>
                      <a:endParaRPr lang="en-IN" sz="900" dirty="0"/>
                    </a:p>
                    <a:p>
                      <a:r>
                        <a:rPr lang="en-IN" sz="900" dirty="0"/>
                        <a:t>&lt;bag&gt; </a:t>
                      </a:r>
                      <a:r>
                        <a:rPr lang="en-IN" sz="900" dirty="0">
                          <a:hlinkClick r:id="rId7"/>
                        </a:rPr>
                        <a:t>https://pixabay.com/vectors/shopping-bag-orange-empty-big-308552/</a:t>
                      </a:r>
                      <a:endParaRPr lang="en-IN" sz="900" dirty="0"/>
                    </a:p>
                    <a:p>
                      <a:endParaRPr lang="en-IN" sz="900" dirty="0"/>
                    </a:p>
                  </a:txBody>
                  <a:tcPr/>
                </a:tc>
                <a:extLst>
                  <a:ext uri="{0D108BD9-81ED-4DB2-BD59-A6C34878D82A}">
                    <a16:rowId xmlns:a16="http://schemas.microsoft.com/office/drawing/2014/main" val="4023221716"/>
                  </a:ext>
                </a:extLst>
              </a:tr>
              <a:tr h="195922">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&lt;clock&gt; </a:t>
                      </a:r>
                      <a:r>
                        <a:rPr lang="en-IN" sz="900" dirty="0">
                          <a:hlinkClick r:id="rId8"/>
                        </a:rPr>
                        <a:t>https://pixabay.com/illustrations/clock-watch-time-hours-timepiece-3600351/</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&lt;9 am&gt; </a:t>
                      </a:r>
                      <a:r>
                        <a:rPr lang="en-IN" sz="900" dirty="0">
                          <a:hlinkClick r:id="rId9"/>
                        </a:rPr>
                        <a:t>https://pixabay.com/illustrations/clock-9-o-clock-nine-o-clock-time-4739768/</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&lt;traffic jam&gt; </a:t>
                      </a:r>
                      <a:r>
                        <a:rPr lang="en-IN" sz="900" dirty="0">
                          <a:hlinkClick r:id="rId10"/>
                        </a:rPr>
                        <a:t>https://pixabay.com/photos/traffic-traffic-jam-baghdad-iraq-677106/</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&lt;bank&gt; </a:t>
                      </a:r>
                      <a:r>
                        <a:rPr lang="en-IN" sz="900" dirty="0">
                          <a:hlinkClick r:id="rId11"/>
                        </a:rPr>
                        <a:t>https://pixabay.com/vectors/sign-closed-retail-store-shop-5932976/</a:t>
                      </a:r>
                      <a:endParaRPr lang="en-IN" sz="900" dirty="0"/>
                    </a:p>
                  </a:txBody>
                  <a:tcPr/>
                </a:tc>
                <a:extLst>
                  <a:ext uri="{0D108BD9-81ED-4DB2-BD59-A6C34878D82A}">
                    <a16:rowId xmlns:a16="http://schemas.microsoft.com/office/drawing/2014/main" val="10004"/>
                  </a:ext>
                </a:extLst>
              </a:tr>
              <a:tr h="720080">
                <a:tc>
                  <a:txBody>
                    <a:bodyPr/>
                    <a:lstStyle/>
                    <a:p>
                      <a:r>
                        <a:rPr lang="en-IN" sz="900" dirty="0"/>
                        <a:t>6</a:t>
                      </a:r>
                    </a:p>
                  </a:txBody>
                  <a:tcPr/>
                </a:tc>
                <a:tc>
                  <a:txBody>
                    <a:bodyPr/>
                    <a:lstStyle/>
                    <a:p>
                      <a:endParaRPr lang="en-IN" sz="900" dirty="0"/>
                    </a:p>
                  </a:txBody>
                  <a:tcPr/>
                </a:tc>
                <a:tc>
                  <a:txBody>
                    <a:bodyPr/>
                    <a:lstStyle/>
                    <a:p>
                      <a:r>
                        <a:rPr lang="en-IN" sz="900" dirty="0"/>
                        <a:t>&lt;morning&gt; </a:t>
                      </a:r>
                      <a:r>
                        <a:rPr lang="en-IN" sz="900" dirty="0">
                          <a:hlinkClick r:id="rId12"/>
                        </a:rPr>
                        <a:t>https://pixabay.com/photos/sunrise-early-cloud-morning-1107408/</a:t>
                      </a:r>
                      <a:endParaRPr lang="en-IN" sz="900" dirty="0"/>
                    </a:p>
                    <a:p>
                      <a:r>
                        <a:rPr lang="en-IN" sz="900" dirty="0"/>
                        <a:t>&lt;February&gt; </a:t>
                      </a:r>
                      <a:r>
                        <a:rPr lang="en-IN" sz="900" dirty="0">
                          <a:hlinkClick r:id="rId13"/>
                        </a:rPr>
                        <a:t>https://pixabay.com/vectors/calendar-date-february-january-4855253/</a:t>
                      </a:r>
                      <a:endParaRPr lang="en-IN" sz="900" dirty="0"/>
                    </a:p>
                    <a:p>
                      <a:r>
                        <a:rPr lang="en-IN" sz="900" dirty="0"/>
                        <a:t>&lt;summer&gt; </a:t>
                      </a:r>
                      <a:r>
                        <a:rPr lang="en-IN" sz="900" dirty="0">
                          <a:hlinkClick r:id="rId14"/>
                        </a:rPr>
                        <a:t>https://pixabay.com/illustrations/summer-clipart-nature-storytelling-5350229/</a:t>
                      </a:r>
                      <a:endParaRPr lang="en-IN" sz="900" dirty="0"/>
                    </a:p>
                    <a:p>
                      <a:r>
                        <a:rPr lang="en-IN" sz="900" dirty="0"/>
                        <a:t>&lt;noon&gt; </a:t>
                      </a:r>
                      <a:r>
                        <a:rPr lang="en-IN" sz="900" dirty="0">
                          <a:hlinkClick r:id="rId15"/>
                        </a:rPr>
                        <a:t>https://pixabay.com/vectors/clock-time-face-roman-twelve-33989/</a:t>
                      </a:r>
                      <a:endParaRPr lang="en-IN" sz="900" dirty="0"/>
                    </a:p>
                    <a:p>
                      <a:r>
                        <a:rPr lang="en-IN" sz="900" dirty="0"/>
                        <a:t>&lt;winter&gt; </a:t>
                      </a:r>
                      <a:r>
                        <a:rPr lang="en-IN" sz="900" dirty="0">
                          <a:hlinkClick r:id="rId16"/>
                        </a:rPr>
                        <a:t>https://pixabay.com/vectors/snow-winter-christmas-cold-season-4329741/</a:t>
                      </a:r>
                      <a:endParaRPr lang="en-IN" sz="900" dirty="0"/>
                    </a:p>
                    <a:p>
                      <a:r>
                        <a:rPr lang="en-IN" sz="900" dirty="0"/>
                        <a:t>&lt;disco&gt; </a:t>
                      </a:r>
                      <a:r>
                        <a:rPr lang="en-IN" sz="900" dirty="0">
                          <a:hlinkClick r:id="rId17"/>
                        </a:rPr>
                        <a:t>https://pixabay.com/photos/disco-party-celebration-mirror-ball-2722995/</a:t>
                      </a:r>
                      <a:endParaRPr lang="en-IN" sz="900" dirty="0"/>
                    </a:p>
                    <a:p>
                      <a:r>
                        <a:rPr lang="en-IN" sz="900" dirty="0"/>
                        <a:t>&lt;twilight&gt; </a:t>
                      </a:r>
                      <a:r>
                        <a:rPr lang="en-IN" sz="900" dirty="0">
                          <a:hlinkClick r:id="rId18"/>
                        </a:rPr>
                        <a:t>https://pixabay.com/illustrations/twilight-sunset-moon-landscape-4572987/</a:t>
                      </a:r>
                      <a:endParaRPr lang="en-IN" sz="900" dirty="0"/>
                    </a:p>
                  </a:txBody>
                  <a:tcPr/>
                </a:tc>
                <a:extLst>
                  <a:ext uri="{0D108BD9-81ED-4DB2-BD59-A6C34878D82A}">
                    <a16:rowId xmlns:a16="http://schemas.microsoft.com/office/drawing/2014/main" val="10008"/>
                  </a:ext>
                </a:extLst>
              </a:tr>
              <a:tr h="203448">
                <a:tc>
                  <a:txBody>
                    <a:bodyPr/>
                    <a:lstStyle/>
                    <a:p>
                      <a:r>
                        <a:rPr lang="en-IN" sz="900" dirty="0"/>
                        <a:t>7</a:t>
                      </a:r>
                    </a:p>
                  </a:txBody>
                  <a:tcPr/>
                </a:tc>
                <a:tc>
                  <a:txBody>
                    <a:bodyPr/>
                    <a:lstStyle/>
                    <a:p>
                      <a:endParaRPr lang="en-IN" sz="900" dirty="0"/>
                    </a:p>
                  </a:txBody>
                  <a:tcPr/>
                </a:tc>
                <a:tc>
                  <a:txBody>
                    <a:bodyPr/>
                    <a:lstStyle/>
                    <a:p>
                      <a:r>
                        <a:rPr lang="en-IN" sz="900" dirty="0"/>
                        <a:t>&lt;morning&gt; </a:t>
                      </a:r>
                      <a:r>
                        <a:rPr lang="en-IN" sz="900" dirty="0">
                          <a:hlinkClick r:id="rId12"/>
                        </a:rPr>
                        <a:t>https://pixabay.com/photos/sunrise-early-cloud-morning-1107408/</a:t>
                      </a:r>
                      <a:endParaRPr lang="en-IN" sz="900" dirty="0"/>
                    </a:p>
                    <a:p>
                      <a:r>
                        <a:rPr lang="en-IN" sz="900" dirty="0"/>
                        <a:t>&lt;Sunday&gt; </a:t>
                      </a:r>
                      <a:r>
                        <a:rPr lang="en-IN" sz="900" dirty="0">
                          <a:hlinkClick r:id="rId19"/>
                        </a:rPr>
                        <a:t>https://pixabay.com/illustrations/sunday-wordpress-type-font-res-1084365/</a:t>
                      </a:r>
                      <a:endParaRPr lang="en-IN" sz="900" dirty="0"/>
                    </a:p>
                    <a:p>
                      <a:r>
                        <a:rPr lang="en-IN" sz="900" dirty="0"/>
                        <a:t>&lt;summer&gt; </a:t>
                      </a:r>
                      <a:r>
                        <a:rPr lang="en-IN" sz="900" dirty="0">
                          <a:hlinkClick r:id="rId14"/>
                        </a:rPr>
                        <a:t>https://pixabay.com/illustrations/summer-clipart-nature-storytelling-5350229/</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&lt;twilight&gt; </a:t>
                      </a:r>
                      <a:r>
                        <a:rPr lang="en-IN" sz="900" dirty="0">
                          <a:hlinkClick r:id="rId18"/>
                        </a:rPr>
                        <a:t>https://pixabay.com/illustrations/twilight-sunset-moon-landscape-4572987/</a:t>
                      </a:r>
                      <a:r>
                        <a:rPr lang="en-IN" sz="900" dirty="0"/>
                        <a:t/>
                      </a:r>
                      <a:br>
                        <a:rPr lang="en-IN" sz="900" dirty="0"/>
                      </a:br>
                      <a:r>
                        <a:rPr lang="en-IN" sz="900" dirty="0"/>
                        <a:t>&lt;birthday&gt; </a:t>
                      </a:r>
                      <a:r>
                        <a:rPr lang="en-IN" sz="900" dirty="0">
                          <a:hlinkClick r:id="rId20"/>
                        </a:rPr>
                        <a:t>https://pixabay.com/illustrations/birthday-party-happy-birthday-cake-3748885/</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&lt;holiday&gt; </a:t>
                      </a:r>
                      <a:r>
                        <a:rPr lang="en-IN" sz="900" dirty="0">
                          <a:hlinkClick r:id="rId21"/>
                        </a:rPr>
                        <a:t>https://pixabay.com/illustrations/diwali-festival-poster-banner-diya-5725650/</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&lt;office&gt; </a:t>
                      </a:r>
                      <a:r>
                        <a:rPr lang="en-IN" sz="900" dirty="0">
                          <a:hlinkClick r:id="rId22"/>
                        </a:rPr>
                        <a:t>https://pixabay.com/vectors/office-computer-business-4811929/</a:t>
                      </a:r>
                      <a:endParaRPr lang="en-IN" sz="900" dirty="0"/>
                    </a:p>
                  </a:txBody>
                  <a:tcPr/>
                </a:tc>
                <a:extLst>
                  <a:ext uri="{0D108BD9-81ED-4DB2-BD59-A6C34878D82A}">
                    <a16:rowId xmlns:a16="http://schemas.microsoft.com/office/drawing/2014/main" val="10009"/>
                  </a:ext>
                </a:extLst>
              </a:tr>
              <a:tr h="132536">
                <a:tc>
                  <a:txBody>
                    <a:bodyPr/>
                    <a:lstStyle/>
                    <a:p>
                      <a:r>
                        <a:rPr lang="en-IN" sz="900" dirty="0"/>
                        <a:t>8</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&lt;eyes&gt; </a:t>
                      </a:r>
                      <a:r>
                        <a:rPr lang="en-IN" sz="900" b="0" i="0" u="none" strike="noStrike" kern="1200" baseline="0" dirty="0">
                          <a:solidFill>
                            <a:schemeClr val="tx1"/>
                          </a:solidFill>
                          <a:latin typeface="+mn-lt"/>
                          <a:ea typeface="+mn-ea"/>
                          <a:cs typeface="+mn-cs"/>
                          <a:hlinkClick r:id="rId23"/>
                        </a:rPr>
                        <a:t>https://pixabay.com/illustrations/eyes-eye-woman-female-girl-163692/</a:t>
                      </a:r>
                      <a:endParaRPr lang="en-IN" sz="900" b="0" i="0" u="none" strike="noStrike" kern="1200" baseline="0" dirty="0">
                        <a:solidFill>
                          <a:schemeClr val="tx1"/>
                        </a:solidFill>
                        <a:latin typeface="+mn-lt"/>
                        <a:ea typeface="+mn-ea"/>
                        <a:cs typeface="+mn-cs"/>
                      </a:endParaRPr>
                    </a:p>
                    <a:p>
                      <a:pPr rtl="0"/>
                      <a:r>
                        <a:rPr lang="en-IN" sz="900" b="0" i="0" u="none" strike="noStrike" kern="1200" baseline="0" dirty="0">
                          <a:solidFill>
                            <a:schemeClr val="tx1"/>
                          </a:solidFill>
                          <a:latin typeface="+mn-lt"/>
                          <a:ea typeface="+mn-ea"/>
                          <a:cs typeface="+mn-cs"/>
                        </a:rPr>
                        <a:t>&lt;noon/midday&gt; </a:t>
                      </a:r>
                      <a:r>
                        <a:rPr lang="en-IN" sz="900" b="0" i="0" u="none" strike="noStrike" kern="1200" baseline="0" dirty="0">
                          <a:solidFill>
                            <a:schemeClr val="tx1"/>
                          </a:solidFill>
                          <a:latin typeface="+mn-lt"/>
                          <a:ea typeface="+mn-ea"/>
                          <a:cs typeface="+mn-cs"/>
                          <a:hlinkClick r:id="rId24"/>
                        </a:rPr>
                        <a:t>https://pixabay.com/photos/wheat-field-summer-sun-palatinate-4508378/</a:t>
                      </a:r>
                      <a:endParaRPr lang="en-IN" sz="900" b="0" i="0" u="none" strike="noStrike" kern="1200" baseline="0" dirty="0">
                        <a:solidFill>
                          <a:schemeClr val="tx1"/>
                        </a:solidFill>
                        <a:latin typeface="+mn-lt"/>
                        <a:ea typeface="+mn-ea"/>
                        <a:cs typeface="+mn-cs"/>
                      </a:endParaRPr>
                    </a:p>
                    <a:p>
                      <a:pPr rtl="0"/>
                      <a:r>
                        <a:rPr lang="en-IN" sz="900" b="0" i="0" u="none" strike="noStrike" kern="1200" baseline="0" dirty="0">
                          <a:solidFill>
                            <a:schemeClr val="tx1"/>
                          </a:solidFill>
                          <a:latin typeface="+mn-lt"/>
                          <a:ea typeface="+mn-ea"/>
                          <a:cs typeface="+mn-cs"/>
                        </a:rPr>
                        <a:t>&lt;midnight&gt; </a:t>
                      </a:r>
                      <a:r>
                        <a:rPr lang="en-IN" sz="900" b="0" i="0" u="none" strike="noStrike" kern="1200" baseline="0" dirty="0">
                          <a:solidFill>
                            <a:schemeClr val="tx1"/>
                          </a:solidFill>
                          <a:latin typeface="+mn-lt"/>
                          <a:ea typeface="+mn-ea"/>
                          <a:cs typeface="+mn-cs"/>
                          <a:hlinkClick r:id="rId25"/>
                        </a:rPr>
                        <a:t>https://pixabay.com/photos/midnight-full-moon-moon-night-571595/</a:t>
                      </a:r>
                      <a:endParaRPr lang="en-IN" sz="900" b="0" i="0" u="none" strike="noStrike" kern="1200" baseline="0" dirty="0">
                        <a:solidFill>
                          <a:schemeClr val="tx1"/>
                        </a:solidFill>
                        <a:latin typeface="+mn-lt"/>
                        <a:ea typeface="+mn-ea"/>
                        <a:cs typeface="+mn-cs"/>
                      </a:endParaRPr>
                    </a:p>
                    <a:p>
                      <a:pPr rtl="0"/>
                      <a:r>
                        <a:rPr lang="en-IN" sz="900" b="0" i="0" u="none" strike="noStrike" kern="1200" baseline="0" dirty="0">
                          <a:solidFill>
                            <a:schemeClr val="tx1"/>
                          </a:solidFill>
                          <a:latin typeface="+mn-lt"/>
                          <a:ea typeface="+mn-ea"/>
                          <a:cs typeface="+mn-cs"/>
                        </a:rPr>
                        <a:t>&lt;sunrise/sunset&gt; </a:t>
                      </a:r>
                      <a:r>
                        <a:rPr lang="en-IN" sz="900" b="0" i="0" u="none" strike="noStrike" kern="1200" baseline="0" dirty="0">
                          <a:solidFill>
                            <a:schemeClr val="tx1"/>
                          </a:solidFill>
                          <a:latin typeface="+mn-lt"/>
                          <a:ea typeface="+mn-ea"/>
                          <a:cs typeface="+mn-cs"/>
                          <a:hlinkClick r:id="rId26"/>
                        </a:rPr>
                        <a:t>https://pixabay.com/photos/sunset-field-agriculture-grain-4275587/</a:t>
                      </a:r>
                      <a:endParaRPr lang="en-IN" sz="900" b="0" i="0" u="none" strike="noStrike" kern="1200" baseline="0" dirty="0">
                        <a:solidFill>
                          <a:schemeClr val="tx1"/>
                        </a:solidFill>
                        <a:latin typeface="+mn-lt"/>
                        <a:ea typeface="+mn-ea"/>
                        <a:cs typeface="+mn-cs"/>
                      </a:endParaRPr>
                    </a:p>
                    <a:p>
                      <a:pPr rtl="0"/>
                      <a:r>
                        <a:rPr lang="en-IN" sz="900" b="0" i="0" u="none" strike="noStrike" kern="1200" baseline="0" dirty="0">
                          <a:solidFill>
                            <a:schemeClr val="tx1"/>
                          </a:solidFill>
                          <a:latin typeface="+mn-lt"/>
                          <a:ea typeface="+mn-ea"/>
                          <a:cs typeface="+mn-cs"/>
                        </a:rPr>
                        <a:t>&lt;bedtime&gt; </a:t>
                      </a:r>
                      <a:r>
                        <a:rPr lang="en-IN" sz="900" b="0" i="0" u="none" strike="noStrike" kern="1200" baseline="0" dirty="0">
                          <a:solidFill>
                            <a:schemeClr val="tx1"/>
                          </a:solidFill>
                          <a:latin typeface="+mn-lt"/>
                          <a:ea typeface="+mn-ea"/>
                          <a:cs typeface="+mn-cs"/>
                          <a:hlinkClick r:id="rId27"/>
                        </a:rPr>
                        <a:t>https://pixabay.com/vectors/star-sleeping-tired-cloud-girl-161973/</a:t>
                      </a:r>
                      <a:endParaRPr lang="en-IN" sz="900" b="0" i="0" u="none" strike="noStrike" kern="1200" baseline="0" dirty="0">
                        <a:solidFill>
                          <a:schemeClr val="tx1"/>
                        </a:solidFill>
                        <a:latin typeface="+mn-lt"/>
                        <a:ea typeface="+mn-ea"/>
                        <a:cs typeface="+mn-cs"/>
                      </a:endParaRPr>
                    </a:p>
                    <a:p>
                      <a:pPr rtl="0"/>
                      <a:r>
                        <a:rPr lang="en-IN" sz="900" b="0" i="0" u="none" strike="noStrike" kern="1200" baseline="0" dirty="0">
                          <a:solidFill>
                            <a:schemeClr val="tx1"/>
                          </a:solidFill>
                          <a:latin typeface="+mn-lt"/>
                          <a:ea typeface="+mn-ea"/>
                          <a:cs typeface="+mn-cs"/>
                        </a:rPr>
                        <a:t>&lt;days of the week&gt; </a:t>
                      </a:r>
                      <a:r>
                        <a:rPr lang="en-IN" sz="900" b="0" i="0" u="none" strike="noStrike" kern="1200" baseline="0" dirty="0">
                          <a:solidFill>
                            <a:schemeClr val="tx1"/>
                          </a:solidFill>
                          <a:latin typeface="+mn-lt"/>
                          <a:ea typeface="+mn-ea"/>
                          <a:cs typeface="+mn-cs"/>
                          <a:hlinkClick r:id="rId28"/>
                        </a:rPr>
                        <a:t>https://pixabay.com/illustrations/saturday-sunday-monday-tuesday-2296766/</a:t>
                      </a:r>
                      <a:endParaRPr lang="en-IN" sz="900" b="0" dirty="0"/>
                    </a:p>
                  </a:txBody>
                  <a:tcPr/>
                </a:tc>
                <a:extLst>
                  <a:ext uri="{0D108BD9-81ED-4DB2-BD59-A6C34878D82A}">
                    <a16:rowId xmlns:a16="http://schemas.microsoft.com/office/drawing/2014/main" val="10010"/>
                  </a:ext>
                </a:extLst>
              </a:tr>
            </a:tbl>
          </a:graphicData>
        </a:graphic>
      </p:graphicFrame>
      <p:pic>
        <p:nvPicPr>
          <p:cNvPr id="5" name="Picture 4" descr="A picture containing text, furniture, table, worktable&#10;&#10;Description automatically generated">
            <a:extLst>
              <a:ext uri="{FF2B5EF4-FFF2-40B4-BE49-F238E27FC236}">
                <a16:creationId xmlns:a16="http://schemas.microsoft.com/office/drawing/2014/main" id="{F5481CEF-4BAB-4F4B-981A-A1638B798FA8}"/>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567608" y="1231041"/>
            <a:ext cx="216024" cy="129952"/>
          </a:xfrm>
          <a:prstGeom prst="rect">
            <a:avLst/>
          </a:prstGeom>
        </p:spPr>
      </p:pic>
      <p:pic>
        <p:nvPicPr>
          <p:cNvPr id="7" name="Picture 6" descr="A picture containing text, stationary, envelope&#10;&#10;Description automatically generated">
            <a:extLst>
              <a:ext uri="{FF2B5EF4-FFF2-40B4-BE49-F238E27FC236}">
                <a16:creationId xmlns:a16="http://schemas.microsoft.com/office/drawing/2014/main" id="{08810E1D-1113-664F-93BD-332221EC018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587836" y="1477567"/>
            <a:ext cx="175568" cy="125915"/>
          </a:xfrm>
          <a:prstGeom prst="rect">
            <a:avLst/>
          </a:prstGeom>
        </p:spPr>
      </p:pic>
      <p:pic>
        <p:nvPicPr>
          <p:cNvPr id="9" name="Picture 8" descr="Shape&#10;&#10;Description automatically generated">
            <a:extLst>
              <a:ext uri="{FF2B5EF4-FFF2-40B4-BE49-F238E27FC236}">
                <a16:creationId xmlns:a16="http://schemas.microsoft.com/office/drawing/2014/main" id="{158A108B-A268-A742-B480-12F3CF65A0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587836" y="1720056"/>
            <a:ext cx="175568" cy="87784"/>
          </a:xfrm>
          <a:prstGeom prst="rect">
            <a:avLst/>
          </a:prstGeom>
        </p:spPr>
      </p:pic>
      <p:pic>
        <p:nvPicPr>
          <p:cNvPr id="11" name="Picture 10" descr="A person standing in a parking lot full of cars&#10;&#10;Description automatically generated with low confidence">
            <a:extLst>
              <a:ext uri="{FF2B5EF4-FFF2-40B4-BE49-F238E27FC236}">
                <a16:creationId xmlns:a16="http://schemas.microsoft.com/office/drawing/2014/main" id="{4794235D-1477-4443-93EE-2627A77AC6FB}"/>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085100" y="2564904"/>
            <a:ext cx="376278" cy="250462"/>
          </a:xfrm>
          <a:prstGeom prst="rect">
            <a:avLst/>
          </a:prstGeom>
        </p:spPr>
      </p:pic>
      <p:pic>
        <p:nvPicPr>
          <p:cNvPr id="13" name="Picture 12" descr="A picture containing text, clock&#10;&#10;Description automatically generated">
            <a:extLst>
              <a:ext uri="{FF2B5EF4-FFF2-40B4-BE49-F238E27FC236}">
                <a16:creationId xmlns:a16="http://schemas.microsoft.com/office/drawing/2014/main" id="{6D45C673-D627-5149-A291-1503E47732D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711919" y="2515872"/>
            <a:ext cx="477257" cy="337064"/>
          </a:xfrm>
          <a:prstGeom prst="rect">
            <a:avLst/>
          </a:prstGeom>
        </p:spPr>
      </p:pic>
      <p:pic>
        <p:nvPicPr>
          <p:cNvPr id="15" name="Picture 14" descr="A close-up of a clock&#10;&#10;Description automatically generated with medium confidence">
            <a:extLst>
              <a:ext uri="{FF2B5EF4-FFF2-40B4-BE49-F238E27FC236}">
                <a16:creationId xmlns:a16="http://schemas.microsoft.com/office/drawing/2014/main" id="{A1FAC51D-C3B5-9C42-8BCF-0E0303E9322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465154" y="2458941"/>
            <a:ext cx="297343" cy="393995"/>
          </a:xfrm>
          <a:prstGeom prst="rect">
            <a:avLst/>
          </a:prstGeom>
        </p:spPr>
      </p:pic>
      <p:pic>
        <p:nvPicPr>
          <p:cNvPr id="17" name="Picture 16" descr="A close-up of a sign&#10;&#10;Description automatically generated with medium confidence">
            <a:extLst>
              <a:ext uri="{FF2B5EF4-FFF2-40B4-BE49-F238E27FC236}">
                <a16:creationId xmlns:a16="http://schemas.microsoft.com/office/drawing/2014/main" id="{C62DCD62-9C6D-2F4A-B411-6127A5F77D20}"/>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208048" y="2567987"/>
            <a:ext cx="234306" cy="373955"/>
          </a:xfrm>
          <a:prstGeom prst="rect">
            <a:avLst/>
          </a:prstGeom>
        </p:spPr>
      </p:pic>
      <p:pic>
        <p:nvPicPr>
          <p:cNvPr id="19" name="Picture 18" descr="A picture containing outdoor, sky, sunset, water&#10;&#10;Description automatically generated">
            <a:extLst>
              <a:ext uri="{FF2B5EF4-FFF2-40B4-BE49-F238E27FC236}">
                <a16:creationId xmlns:a16="http://schemas.microsoft.com/office/drawing/2014/main" id="{A2201CB0-2BE3-A14C-8D7B-C0AE1EAE87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92430" y="3140968"/>
            <a:ext cx="438596" cy="292628"/>
          </a:xfrm>
          <a:prstGeom prst="rect">
            <a:avLst/>
          </a:prstGeom>
        </p:spPr>
      </p:pic>
      <p:pic>
        <p:nvPicPr>
          <p:cNvPr id="21" name="Picture 20" descr="Diagram, table&#10;&#10;Description automatically generated">
            <a:extLst>
              <a:ext uri="{FF2B5EF4-FFF2-40B4-BE49-F238E27FC236}">
                <a16:creationId xmlns:a16="http://schemas.microsoft.com/office/drawing/2014/main" id="{11BC142F-E48F-A04A-AB4F-5F3AB68EC90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582649" y="3140968"/>
            <a:ext cx="342134" cy="277983"/>
          </a:xfrm>
          <a:prstGeom prst="rect">
            <a:avLst/>
          </a:prstGeom>
        </p:spPr>
      </p:pic>
      <p:pic>
        <p:nvPicPr>
          <p:cNvPr id="22" name="Picture 21" descr="A picture containing background pattern&#10;&#10;Description automatically generated">
            <a:extLst>
              <a:ext uri="{FF2B5EF4-FFF2-40B4-BE49-F238E27FC236}">
                <a16:creationId xmlns:a16="http://schemas.microsoft.com/office/drawing/2014/main" id="{DB720F20-DBB4-CC45-9B7B-CC7F2D7401E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073019" y="3584973"/>
            <a:ext cx="504906" cy="306888"/>
          </a:xfrm>
          <a:prstGeom prst="rect">
            <a:avLst/>
          </a:prstGeom>
        </p:spPr>
      </p:pic>
      <p:pic>
        <p:nvPicPr>
          <p:cNvPr id="23" name="Picture 22" descr="A clock with roman numerals&#10;&#10;Description automatically generated with medium confidence">
            <a:extLst>
              <a:ext uri="{FF2B5EF4-FFF2-40B4-BE49-F238E27FC236}">
                <a16:creationId xmlns:a16="http://schemas.microsoft.com/office/drawing/2014/main" id="{0216AA32-FEAD-C949-B6BF-42FFC6B9EB98}"/>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744838" y="4034389"/>
            <a:ext cx="159122" cy="159122"/>
          </a:xfrm>
          <a:prstGeom prst="rect">
            <a:avLst/>
          </a:prstGeom>
        </p:spPr>
      </p:pic>
      <p:pic>
        <p:nvPicPr>
          <p:cNvPr id="24" name="Picture 23" descr="A picture containing sky, nature, ice, day&#10;&#10;Description automatically generated">
            <a:extLst>
              <a:ext uri="{FF2B5EF4-FFF2-40B4-BE49-F238E27FC236}">
                <a16:creationId xmlns:a16="http://schemas.microsoft.com/office/drawing/2014/main" id="{2600DD11-5997-0444-AED1-316E35EA3479}"/>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999656" y="3140968"/>
            <a:ext cx="502949" cy="282908"/>
          </a:xfrm>
          <a:prstGeom prst="rect">
            <a:avLst/>
          </a:prstGeom>
        </p:spPr>
      </p:pic>
      <p:pic>
        <p:nvPicPr>
          <p:cNvPr id="25" name="Picture 24">
            <a:extLst>
              <a:ext uri="{FF2B5EF4-FFF2-40B4-BE49-F238E27FC236}">
                <a16:creationId xmlns:a16="http://schemas.microsoft.com/office/drawing/2014/main" id="{C18C6698-1017-E144-8861-A6A998640A2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997381" y="3584973"/>
            <a:ext cx="523793" cy="327582"/>
          </a:xfrm>
          <a:prstGeom prst="rect">
            <a:avLst/>
          </a:prstGeom>
        </p:spPr>
      </p:pic>
      <p:pic>
        <p:nvPicPr>
          <p:cNvPr id="26" name="Picture 25" descr="A picture containing palm, plant, light, night&#10;&#10;Description automatically generated">
            <a:extLst>
              <a:ext uri="{FF2B5EF4-FFF2-40B4-BE49-F238E27FC236}">
                <a16:creationId xmlns:a16="http://schemas.microsoft.com/office/drawing/2014/main" id="{0A4D6694-61CC-434A-A4EC-533EB1AD611B}"/>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594564" y="3584973"/>
            <a:ext cx="345668" cy="345668"/>
          </a:xfrm>
          <a:prstGeom prst="rect">
            <a:avLst/>
          </a:prstGeom>
        </p:spPr>
      </p:pic>
      <p:pic>
        <p:nvPicPr>
          <p:cNvPr id="27" name="Picture 26" descr="A picture containing outdoor, sky, sunset, water&#10;&#10;Description automatically generated">
            <a:extLst>
              <a:ext uri="{FF2B5EF4-FFF2-40B4-BE49-F238E27FC236}">
                <a16:creationId xmlns:a16="http://schemas.microsoft.com/office/drawing/2014/main" id="{DAEE4CC4-E780-EC4C-B103-2A985AB093E0}"/>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980107" y="4162755"/>
            <a:ext cx="415659" cy="277324"/>
          </a:xfrm>
          <a:prstGeom prst="rect">
            <a:avLst/>
          </a:prstGeom>
        </p:spPr>
      </p:pic>
      <p:pic>
        <p:nvPicPr>
          <p:cNvPr id="28" name="Picture 27" descr="A picture containing palm, plant, light, night&#10;&#10;Description automatically generated">
            <a:extLst>
              <a:ext uri="{FF2B5EF4-FFF2-40B4-BE49-F238E27FC236}">
                <a16:creationId xmlns:a16="http://schemas.microsoft.com/office/drawing/2014/main" id="{F392CDFA-82A3-E44D-9AE3-649CECB3F3FF}"/>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554787" y="4149080"/>
            <a:ext cx="300853" cy="300853"/>
          </a:xfrm>
          <a:prstGeom prst="rect">
            <a:avLst/>
          </a:prstGeom>
        </p:spPr>
      </p:pic>
      <p:pic>
        <p:nvPicPr>
          <p:cNvPr id="29" name="Picture 28" descr="Logo, company name&#10;&#10;Description automatically generated">
            <a:extLst>
              <a:ext uri="{FF2B5EF4-FFF2-40B4-BE49-F238E27FC236}">
                <a16:creationId xmlns:a16="http://schemas.microsoft.com/office/drawing/2014/main" id="{03A61C94-3CE5-DA47-A136-358F746B6D1F}"/>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109833" y="4152264"/>
            <a:ext cx="326812" cy="230811"/>
          </a:xfrm>
          <a:prstGeom prst="rect">
            <a:avLst/>
          </a:prstGeom>
        </p:spPr>
      </p:pic>
      <p:pic>
        <p:nvPicPr>
          <p:cNvPr id="30" name="Picture 29" descr="A picture containing background pattern&#10;&#10;Description automatically generated">
            <a:extLst>
              <a:ext uri="{FF2B5EF4-FFF2-40B4-BE49-F238E27FC236}">
                <a16:creationId xmlns:a16="http://schemas.microsoft.com/office/drawing/2014/main" id="{F1FB8846-3C31-EB4D-BE67-61DA60D407B3}"/>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3012236" y="4483645"/>
            <a:ext cx="439443" cy="267099"/>
          </a:xfrm>
          <a:prstGeom prst="rect">
            <a:avLst/>
          </a:prstGeom>
        </p:spPr>
      </p:pic>
      <p:pic>
        <p:nvPicPr>
          <p:cNvPr id="31" name="Picture 30" descr="A picture containing bottle, candle, lit, several&#10;&#10;Description automatically generated">
            <a:extLst>
              <a:ext uri="{FF2B5EF4-FFF2-40B4-BE49-F238E27FC236}">
                <a16:creationId xmlns:a16="http://schemas.microsoft.com/office/drawing/2014/main" id="{CC15E7B4-92F0-814F-855F-6FF2C6D97DA6}"/>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129078" y="4436763"/>
            <a:ext cx="308539" cy="308539"/>
          </a:xfrm>
          <a:prstGeom prst="rect">
            <a:avLst/>
          </a:prstGeom>
          <a:ln>
            <a:solidFill>
              <a:schemeClr val="tx1"/>
            </a:solidFill>
          </a:ln>
        </p:spPr>
      </p:pic>
      <p:pic>
        <p:nvPicPr>
          <p:cNvPr id="32" name="Picture 31" descr="Logo, company name&#10;&#10;Description automatically generated">
            <a:extLst>
              <a:ext uri="{FF2B5EF4-FFF2-40B4-BE49-F238E27FC236}">
                <a16:creationId xmlns:a16="http://schemas.microsoft.com/office/drawing/2014/main" id="{EDC307BC-0C08-1D4F-90B3-EA5A6E1E3AE5}"/>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2561126" y="4485322"/>
            <a:ext cx="308539" cy="308539"/>
          </a:xfrm>
          <a:prstGeom prst="rect">
            <a:avLst/>
          </a:prstGeom>
        </p:spPr>
      </p:pic>
      <p:pic>
        <p:nvPicPr>
          <p:cNvPr id="33" name="Picture 32">
            <a:extLst>
              <a:ext uri="{FF2B5EF4-FFF2-40B4-BE49-F238E27FC236}">
                <a16:creationId xmlns:a16="http://schemas.microsoft.com/office/drawing/2014/main" id="{DF521C88-C49A-3549-A5ED-352E9FB879DF}"/>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038160" y="4797152"/>
            <a:ext cx="339394" cy="336212"/>
          </a:xfrm>
          <a:prstGeom prst="rect">
            <a:avLst/>
          </a:prstGeom>
        </p:spPr>
      </p:pic>
      <p:pic>
        <p:nvPicPr>
          <p:cNvPr id="34" name="Picture 33" descr="A close-up of a person's eyes&#10;&#10;Description automatically generated with low confidence">
            <a:extLst>
              <a:ext uri="{FF2B5EF4-FFF2-40B4-BE49-F238E27FC236}">
                <a16:creationId xmlns:a16="http://schemas.microsoft.com/office/drawing/2014/main" id="{50FD1A7D-11A8-E540-A0D7-76467F06A068}"/>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2089212" y="5229200"/>
            <a:ext cx="406388" cy="224149"/>
          </a:xfrm>
          <a:prstGeom prst="rect">
            <a:avLst/>
          </a:prstGeom>
          <a:ln>
            <a:solidFill>
              <a:schemeClr val="tx1"/>
            </a:solidFill>
          </a:ln>
        </p:spPr>
      </p:pic>
      <p:pic>
        <p:nvPicPr>
          <p:cNvPr id="35" name="Picture 34" descr="A field of wheat with a wind turbine in the background&#10;&#10;Description automatically generated with medium confidence">
            <a:extLst>
              <a:ext uri="{FF2B5EF4-FFF2-40B4-BE49-F238E27FC236}">
                <a16:creationId xmlns:a16="http://schemas.microsoft.com/office/drawing/2014/main" id="{0B261772-B70A-7644-9D00-C46B02E25654}"/>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105852" y="5714036"/>
            <a:ext cx="389748" cy="258986"/>
          </a:xfrm>
          <a:prstGeom prst="rect">
            <a:avLst/>
          </a:prstGeom>
        </p:spPr>
      </p:pic>
      <p:pic>
        <p:nvPicPr>
          <p:cNvPr id="36" name="Picture 35" descr="A picture containing dark, tree, plant, night&#10;&#10;Description automatically generated">
            <a:extLst>
              <a:ext uri="{FF2B5EF4-FFF2-40B4-BE49-F238E27FC236}">
                <a16:creationId xmlns:a16="http://schemas.microsoft.com/office/drawing/2014/main" id="{A234FC6E-CF1B-AF4C-94FE-2AE8567A06B4}"/>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522351" y="5229200"/>
            <a:ext cx="405297" cy="269143"/>
          </a:xfrm>
          <a:prstGeom prst="rect">
            <a:avLst/>
          </a:prstGeom>
        </p:spPr>
      </p:pic>
      <p:pic>
        <p:nvPicPr>
          <p:cNvPr id="37" name="Picture 36" descr="A field of wheat with the sun setting in the background&#10;&#10;Description automatically generated with low confidence">
            <a:extLst>
              <a:ext uri="{FF2B5EF4-FFF2-40B4-BE49-F238E27FC236}">
                <a16:creationId xmlns:a16="http://schemas.microsoft.com/office/drawing/2014/main" id="{02E82BD9-5F82-3C49-92FD-E1C92624B61A}"/>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2549349" y="5701062"/>
            <a:ext cx="401684" cy="266918"/>
          </a:xfrm>
          <a:prstGeom prst="rect">
            <a:avLst/>
          </a:prstGeom>
        </p:spPr>
      </p:pic>
      <p:pic>
        <p:nvPicPr>
          <p:cNvPr id="38" name="Picture 37" descr="Icon&#10;&#10;Description automatically generated with low confidence">
            <a:extLst>
              <a:ext uri="{FF2B5EF4-FFF2-40B4-BE49-F238E27FC236}">
                <a16:creationId xmlns:a16="http://schemas.microsoft.com/office/drawing/2014/main" id="{6A5D7ACE-9C89-E34E-9A55-B0E1394796D6}"/>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951498" y="5229200"/>
            <a:ext cx="491730" cy="330380"/>
          </a:xfrm>
          <a:prstGeom prst="rect">
            <a:avLst/>
          </a:prstGeom>
        </p:spPr>
      </p:pic>
      <p:pic>
        <p:nvPicPr>
          <p:cNvPr id="39" name="Picture 38" descr="Text&#10;&#10;Description automatically generated">
            <a:extLst>
              <a:ext uri="{FF2B5EF4-FFF2-40B4-BE49-F238E27FC236}">
                <a16:creationId xmlns:a16="http://schemas.microsoft.com/office/drawing/2014/main" id="{D6BEECD6-33C3-6A4C-86E8-6C0D52E05748}"/>
              </a:ext>
            </a:extLst>
          </p:cNvPr>
          <p:cNvPicPr>
            <a:picLocks noChangeAspect="1"/>
          </p:cNvPicPr>
          <p:nvPr/>
        </p:nvPicPr>
        <p:blipFill rotWithShape="1">
          <a:blip r:embed="rId55" cstate="print">
            <a:extLst>
              <a:ext uri="{28A0092B-C50C-407E-A947-70E740481C1C}">
                <a14:useLocalDpi xmlns:a14="http://schemas.microsoft.com/office/drawing/2010/main" val="0"/>
              </a:ext>
            </a:extLst>
          </a:blip>
          <a:srcRect l="23269" r="23485" b="70913"/>
          <a:stretch/>
        </p:blipFill>
        <p:spPr>
          <a:xfrm>
            <a:off x="2980861" y="5704255"/>
            <a:ext cx="493683" cy="269696"/>
          </a:xfrm>
          <a:prstGeom prst="rect">
            <a:avLst/>
          </a:prstGeom>
          <a:ln>
            <a:solidFill>
              <a:schemeClr val="tx1"/>
            </a:solidFill>
          </a:ln>
        </p:spPr>
      </p:pic>
      <p:pic>
        <p:nvPicPr>
          <p:cNvPr id="40" name="Picture 39" descr="A picture containing clipart, vector graphics&#10;&#10;Description automatically generated">
            <a:extLst>
              <a:ext uri="{FF2B5EF4-FFF2-40B4-BE49-F238E27FC236}">
                <a16:creationId xmlns:a16="http://schemas.microsoft.com/office/drawing/2014/main" id="{F3384AC4-99B6-8C40-897F-89504CD1A7ED}"/>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2502142" y="1982612"/>
            <a:ext cx="475794" cy="309266"/>
          </a:xfrm>
          <a:prstGeom prst="rect">
            <a:avLst/>
          </a:prstGeom>
        </p:spPr>
      </p:pic>
      <p:pic>
        <p:nvPicPr>
          <p:cNvPr id="42" name="Picture 41" descr="Shape&#10;&#10;Description automatically generated">
            <a:extLst>
              <a:ext uri="{FF2B5EF4-FFF2-40B4-BE49-F238E27FC236}">
                <a16:creationId xmlns:a16="http://schemas.microsoft.com/office/drawing/2014/main" id="{467E3469-46C4-8A46-9AE2-6C466956331A}"/>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3115260" y="1895604"/>
            <a:ext cx="316444" cy="4623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TotalTime>
  <Words>1289</Words>
  <Application>Microsoft Office PowerPoint</Application>
  <PresentationFormat>Widescreen</PresentationFormat>
  <Paragraphs>178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Book Antiqua</vt:lpstr>
      <vt:lpstr>Braggadocio</vt:lpstr>
      <vt:lpstr>Calibri</vt:lpstr>
      <vt:lpstr>Times New Roman</vt:lpstr>
      <vt:lpstr>Wingdings</vt:lpstr>
      <vt:lpstr>DD</vt:lpstr>
      <vt:lpstr>Functions of Prepositions</vt:lpstr>
      <vt:lpstr>Suggested Exercise</vt:lpstr>
      <vt:lpstr>Prepositions</vt:lpstr>
      <vt:lpstr>Examples</vt:lpstr>
      <vt:lpstr>Prepositions</vt:lpstr>
      <vt:lpstr>Prepositions of Time - ‘In’</vt:lpstr>
      <vt:lpstr>Prepositions of Time - ‘On’</vt:lpstr>
      <vt:lpstr>Prepositions of Time - ‘At’</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SNEHA</cp:lastModifiedBy>
  <cp:revision>101</cp:revision>
  <dcterms:created xsi:type="dcterms:W3CDTF">2020-08-28T09:38:22Z</dcterms:created>
  <dcterms:modified xsi:type="dcterms:W3CDTF">2021-12-11T07:32:02Z</dcterms:modified>
</cp:coreProperties>
</file>