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3792" autoAdjust="0"/>
  </p:normalViewPr>
  <p:slideViewPr>
    <p:cSldViewPr>
      <p:cViewPr varScale="1">
        <p:scale>
          <a:sx n="63" d="100"/>
          <a:sy n="63" d="100"/>
        </p:scale>
        <p:origin x="708" y="6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12/12/2021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&lt;clown/</a:t>
            </a:r>
            <a:r>
              <a:rPr lang="en-IN" dirty="0" err="1"/>
              <a:t>simon</a:t>
            </a:r>
            <a:r>
              <a:rPr lang="en-IN" dirty="0"/>
              <a:t>&gt; &lt;https://</a:t>
            </a:r>
            <a:r>
              <a:rPr lang="en-IN" dirty="0" err="1"/>
              <a:t>pixabay.com</a:t>
            </a:r>
            <a:r>
              <a:rPr lang="en-IN" dirty="0"/>
              <a:t>/vectors/clown-crazy-happy-funny-cartoon-1295519/&gt;</a:t>
            </a:r>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&lt;pencil&gt; &lt;https://</a:t>
            </a:r>
            <a:r>
              <a:rPr lang="en-IN" dirty="0" err="1"/>
              <a:t>pixabay.com</a:t>
            </a:r>
            <a:r>
              <a:rPr lang="en-IN" dirty="0"/>
              <a:t>/vectors/pencil-write-draw-paint-school-3459514/&gt;</a:t>
            </a:r>
          </a:p>
          <a:p>
            <a:r>
              <a:rPr lang="en-IN" dirty="0"/>
              <a:t>&lt;table&gt; &lt;https://</a:t>
            </a:r>
            <a:r>
              <a:rPr lang="en-IN" dirty="0" err="1"/>
              <a:t>pixabay.com</a:t>
            </a:r>
            <a:r>
              <a:rPr lang="en-IN" dirty="0"/>
              <a:t>/vectors/table-furniture-wooden-1300555/&gt;</a:t>
            </a:r>
          </a:p>
          <a:p>
            <a:r>
              <a:rPr lang="en-IN" dirty="0"/>
              <a:t>&lt;bag&gt; &lt;https://</a:t>
            </a:r>
            <a:r>
              <a:rPr lang="en-IN" dirty="0" err="1"/>
              <a:t>pixabay.com</a:t>
            </a:r>
            <a:r>
              <a:rPr lang="en-IN" dirty="0"/>
              <a:t>/vectors/shopping-bag-orange-empty-big-308552/&gt;</a:t>
            </a:r>
          </a:p>
          <a:p>
            <a:r>
              <a:rPr lang="en-IN" dirty="0"/>
              <a:t>&lt;girl&gt; &lt;https://</a:t>
            </a:r>
            <a:r>
              <a:rPr lang="en-IN" dirty="0" err="1"/>
              <a:t>pixabay.com</a:t>
            </a:r>
            <a:r>
              <a:rPr lang="en-IN" dirty="0"/>
              <a:t>/vectors/girl-happy-laughing-cartoon-anime-311628/&gt;</a:t>
            </a:r>
          </a:p>
          <a:p>
            <a:r>
              <a:rPr lang="en-IN" dirty="0"/>
              <a:t>&lt;wrong&gt; &lt;https://</a:t>
            </a:r>
            <a:r>
              <a:rPr lang="en-IN" dirty="0" err="1"/>
              <a:t>pixabay.com</a:t>
            </a:r>
            <a:r>
              <a:rPr lang="en-IN" dirty="0"/>
              <a:t>/vectors/incorrect-delete-remove-cancel-red-294245/&gt;</a:t>
            </a:r>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hyperlink" Target="https://pixabay.com/vectors/incorrect-delete-remove-cancel-red-294245/" TargetMode="External"/><Relationship Id="rId13" Type="http://schemas.openxmlformats.org/officeDocument/2006/relationships/image" Target="../media/image19.png"/><Relationship Id="rId3" Type="http://schemas.openxmlformats.org/officeDocument/2006/relationships/hyperlink" Target="https://pixabay.com/vectors/clown-crazy-happy-funny-cartoon-1295519/" TargetMode="External"/><Relationship Id="rId7" Type="http://schemas.openxmlformats.org/officeDocument/2006/relationships/hyperlink" Target="https://pixabay.com/vectors/girl-happy-laughing-cartoon-anime-311628/" TargetMode="External"/><Relationship Id="rId12"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pixabay.com/vectors/shopping-bag-orange-empty-big-308552/" TargetMode="External"/><Relationship Id="rId11" Type="http://schemas.openxmlformats.org/officeDocument/2006/relationships/image" Target="../media/image17.png"/><Relationship Id="rId5" Type="http://schemas.openxmlformats.org/officeDocument/2006/relationships/hyperlink" Target="https://pixabay.com/vectors/table-furniture-wooden-1300555/" TargetMode="External"/><Relationship Id="rId10" Type="http://schemas.openxmlformats.org/officeDocument/2006/relationships/image" Target="../media/image16.png"/><Relationship Id="rId4" Type="http://schemas.openxmlformats.org/officeDocument/2006/relationships/hyperlink" Target="https://pixabay.com/vectors/pencil-write-draw-paint-school-3459514/" TargetMode="External"/><Relationship Id="rId9" Type="http://schemas.openxmlformats.org/officeDocument/2006/relationships/image" Target="../media/image15.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0" y="2348880"/>
            <a:ext cx="6096000" cy="1607323"/>
          </a:xfrm>
          <a:solidFill>
            <a:srgbClr val="97E4FF"/>
          </a:solidFill>
        </p:spPr>
        <p:txBody>
          <a:bodyPr/>
          <a:lstStyle/>
          <a:p>
            <a:r>
              <a:rPr lang="en-IN" b="1" dirty="0"/>
              <a:t>‘Simon Says’ with Prepositions</a:t>
            </a:r>
          </a:p>
        </p:txBody>
      </p:sp>
      <p:pic>
        <p:nvPicPr>
          <p:cNvPr id="4" name="Picture 3">
            <a:extLst>
              <a:ext uri="{FF2B5EF4-FFF2-40B4-BE49-F238E27FC236}">
                <a16:creationId xmlns:a16="http://schemas.microsoft.com/office/drawing/2014/main" id="{482EC17B-D14F-4B41-8443-EA163377DD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206" y="692696"/>
            <a:ext cx="4455794" cy="417034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0277" y="71414"/>
            <a:ext cx="6349585" cy="654032"/>
          </a:xfrm>
        </p:spPr>
        <p:txBody>
          <a:bodyPr/>
          <a:lstStyle/>
          <a:p>
            <a:r>
              <a:rPr lang="en-IN" b="1" u="sng" dirty="0"/>
              <a:t>The Game – Simon Says</a:t>
            </a:r>
          </a:p>
        </p:txBody>
      </p:sp>
      <p:pic>
        <p:nvPicPr>
          <p:cNvPr id="4" name="Picture 3">
            <a:extLst>
              <a:ext uri="{FF2B5EF4-FFF2-40B4-BE49-F238E27FC236}">
                <a16:creationId xmlns:a16="http://schemas.microsoft.com/office/drawing/2014/main" id="{9C76FDDF-006C-D841-9B94-FF267931E2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6381" y="869462"/>
            <a:ext cx="2119237" cy="1983474"/>
          </a:xfrm>
          <a:prstGeom prst="rect">
            <a:avLst/>
          </a:prstGeom>
        </p:spPr>
      </p:pic>
      <p:grpSp>
        <p:nvGrpSpPr>
          <p:cNvPr id="38" name="Group 37">
            <a:extLst>
              <a:ext uri="{FF2B5EF4-FFF2-40B4-BE49-F238E27FC236}">
                <a16:creationId xmlns:a16="http://schemas.microsoft.com/office/drawing/2014/main" id="{AB40F643-48A3-2F43-A144-14B5D87A2818}"/>
              </a:ext>
            </a:extLst>
          </p:cNvPr>
          <p:cNvGrpSpPr/>
          <p:nvPr/>
        </p:nvGrpSpPr>
        <p:grpSpPr>
          <a:xfrm>
            <a:off x="327634" y="3718372"/>
            <a:ext cx="2202507" cy="1834276"/>
            <a:chOff x="327634" y="3718372"/>
            <a:chExt cx="2202507" cy="1834276"/>
          </a:xfrm>
        </p:grpSpPr>
        <p:pic>
          <p:nvPicPr>
            <p:cNvPr id="8" name="Picture 7" descr="A picture containing text, table, furniture, worktable&#10;&#10;Description automatically generated">
              <a:extLst>
                <a:ext uri="{FF2B5EF4-FFF2-40B4-BE49-F238E27FC236}">
                  <a16:creationId xmlns:a16="http://schemas.microsoft.com/office/drawing/2014/main" id="{90EEB173-D3BE-474E-BA7A-DADE256FA5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34" y="3718372"/>
              <a:ext cx="2202507" cy="1834276"/>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6A9E3CA0-E821-2C4A-9A89-A5378DBF8A3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6950" r="8698" b="10579"/>
            <a:stretch/>
          </p:blipFill>
          <p:spPr>
            <a:xfrm>
              <a:off x="1097896" y="3780323"/>
              <a:ext cx="661641" cy="635374"/>
            </a:xfrm>
            <a:prstGeom prst="rect">
              <a:avLst/>
            </a:prstGeom>
          </p:spPr>
        </p:pic>
      </p:grpSp>
      <p:grpSp>
        <p:nvGrpSpPr>
          <p:cNvPr id="42" name="Group 41">
            <a:extLst>
              <a:ext uri="{FF2B5EF4-FFF2-40B4-BE49-F238E27FC236}">
                <a16:creationId xmlns:a16="http://schemas.microsoft.com/office/drawing/2014/main" id="{C5844ACF-FC34-8D4D-9F28-EA0BD71B77DD}"/>
              </a:ext>
            </a:extLst>
          </p:cNvPr>
          <p:cNvGrpSpPr/>
          <p:nvPr/>
        </p:nvGrpSpPr>
        <p:grpSpPr>
          <a:xfrm>
            <a:off x="8852079" y="3801918"/>
            <a:ext cx="1450095" cy="2584586"/>
            <a:chOff x="8852079" y="3801918"/>
            <a:chExt cx="1450095" cy="2584586"/>
          </a:xfrm>
        </p:grpSpPr>
        <p:pic>
          <p:nvPicPr>
            <p:cNvPr id="13" name="Picture 12" descr="A picture containing text&#10;&#10;Description automatically generated">
              <a:extLst>
                <a:ext uri="{FF2B5EF4-FFF2-40B4-BE49-F238E27FC236}">
                  <a16:creationId xmlns:a16="http://schemas.microsoft.com/office/drawing/2014/main" id="{51C147FA-B7B6-2849-851F-05F0F56BA73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6950" r="8698" b="10579"/>
            <a:stretch/>
          </p:blipFill>
          <p:spPr>
            <a:xfrm rot="2374892">
              <a:off x="8872190" y="5204721"/>
              <a:ext cx="1230639" cy="1181783"/>
            </a:xfrm>
            <a:prstGeom prst="rect">
              <a:avLst/>
            </a:prstGeom>
          </p:spPr>
        </p:pic>
        <p:pic>
          <p:nvPicPr>
            <p:cNvPr id="12" name="Picture 11" descr="Shape&#10;&#10;Description automatically generated">
              <a:extLst>
                <a:ext uri="{FF2B5EF4-FFF2-40B4-BE49-F238E27FC236}">
                  <a16:creationId xmlns:a16="http://schemas.microsoft.com/office/drawing/2014/main" id="{D9038F5D-B985-1C4E-8285-302B0BB5DD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852079" y="3801918"/>
              <a:ext cx="1450095" cy="2118860"/>
            </a:xfrm>
            <a:prstGeom prst="rect">
              <a:avLst/>
            </a:prstGeom>
          </p:spPr>
        </p:pic>
      </p:grpSp>
      <p:sp>
        <p:nvSpPr>
          <p:cNvPr id="15" name="Oval Callout 14">
            <a:extLst>
              <a:ext uri="{FF2B5EF4-FFF2-40B4-BE49-F238E27FC236}">
                <a16:creationId xmlns:a16="http://schemas.microsoft.com/office/drawing/2014/main" id="{1F7EC60C-9BEB-334C-A7E0-9AFB413E5933}"/>
              </a:ext>
            </a:extLst>
          </p:cNvPr>
          <p:cNvSpPr/>
          <p:nvPr/>
        </p:nvSpPr>
        <p:spPr>
          <a:xfrm>
            <a:off x="789260" y="510094"/>
            <a:ext cx="2592288" cy="1656184"/>
          </a:xfrm>
          <a:prstGeom prst="wedgeEllipseCallout">
            <a:avLst>
              <a:gd name="adj1" fmla="val 91686"/>
              <a:gd name="adj2" fmla="val -23476"/>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6" name="TextBox 15">
            <a:extLst>
              <a:ext uri="{FF2B5EF4-FFF2-40B4-BE49-F238E27FC236}">
                <a16:creationId xmlns:a16="http://schemas.microsoft.com/office/drawing/2014/main" id="{3713DCF6-BBEE-BE46-B444-92C36FF502D1}"/>
              </a:ext>
            </a:extLst>
          </p:cNvPr>
          <p:cNvSpPr txBox="1"/>
          <p:nvPr/>
        </p:nvSpPr>
        <p:spPr>
          <a:xfrm>
            <a:off x="1157412" y="817271"/>
            <a:ext cx="2028549" cy="1107996"/>
          </a:xfrm>
          <a:prstGeom prst="rect">
            <a:avLst/>
          </a:prstGeom>
          <a:noFill/>
        </p:spPr>
        <p:txBody>
          <a:bodyPr wrap="square" rtlCol="0">
            <a:spAutoFit/>
          </a:bodyPr>
          <a:lstStyle/>
          <a:p>
            <a:r>
              <a:rPr lang="en-IN" sz="2200" b="1" dirty="0"/>
              <a:t>Simon says-</a:t>
            </a:r>
            <a:r>
              <a:rPr lang="en-IN" sz="2200" dirty="0"/>
              <a:t> put the pencil </a:t>
            </a:r>
            <a:r>
              <a:rPr lang="en-IN" sz="2200" b="1" dirty="0"/>
              <a:t>on</a:t>
            </a:r>
            <a:r>
              <a:rPr lang="en-IN" sz="2200" dirty="0"/>
              <a:t> the desk. </a:t>
            </a:r>
            <a:endParaRPr lang="en-US" sz="2200" dirty="0"/>
          </a:p>
        </p:txBody>
      </p:sp>
      <p:sp>
        <p:nvSpPr>
          <p:cNvPr id="17" name="Oval Callout 16">
            <a:extLst>
              <a:ext uri="{FF2B5EF4-FFF2-40B4-BE49-F238E27FC236}">
                <a16:creationId xmlns:a16="http://schemas.microsoft.com/office/drawing/2014/main" id="{60E66C30-7C41-044E-91A6-AD8889DBB1A5}"/>
              </a:ext>
            </a:extLst>
          </p:cNvPr>
          <p:cNvSpPr/>
          <p:nvPr/>
        </p:nvSpPr>
        <p:spPr>
          <a:xfrm>
            <a:off x="8040216" y="544080"/>
            <a:ext cx="3231745" cy="1274318"/>
          </a:xfrm>
          <a:prstGeom prst="wedgeEllipseCallout">
            <a:avLst>
              <a:gd name="adj1" fmla="val -76446"/>
              <a:gd name="adj2" fmla="val -28082"/>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8" name="TextBox 17">
            <a:extLst>
              <a:ext uri="{FF2B5EF4-FFF2-40B4-BE49-F238E27FC236}">
                <a16:creationId xmlns:a16="http://schemas.microsoft.com/office/drawing/2014/main" id="{4875D0A4-C848-5E48-9FFD-C439B88A0752}"/>
              </a:ext>
            </a:extLst>
          </p:cNvPr>
          <p:cNvSpPr txBox="1"/>
          <p:nvPr/>
        </p:nvSpPr>
        <p:spPr>
          <a:xfrm>
            <a:off x="8679673" y="648204"/>
            <a:ext cx="2028549" cy="1107996"/>
          </a:xfrm>
          <a:prstGeom prst="rect">
            <a:avLst/>
          </a:prstGeom>
          <a:noFill/>
        </p:spPr>
        <p:txBody>
          <a:bodyPr wrap="square" rtlCol="0">
            <a:spAutoFit/>
          </a:bodyPr>
          <a:lstStyle/>
          <a:p>
            <a:r>
              <a:rPr lang="en-IN" sz="2200" b="1" dirty="0"/>
              <a:t>Simon says-</a:t>
            </a:r>
            <a:r>
              <a:rPr lang="en-IN" sz="2200" dirty="0"/>
              <a:t> put the pencil </a:t>
            </a:r>
            <a:r>
              <a:rPr lang="en-IN" sz="2200" b="1" dirty="0"/>
              <a:t>under </a:t>
            </a:r>
            <a:r>
              <a:rPr lang="en-IN" sz="2200" dirty="0"/>
              <a:t>your bag. </a:t>
            </a:r>
            <a:endParaRPr lang="en-US" sz="2200" dirty="0"/>
          </a:p>
        </p:txBody>
      </p:sp>
      <p:grpSp>
        <p:nvGrpSpPr>
          <p:cNvPr id="44" name="Group 43">
            <a:extLst>
              <a:ext uri="{FF2B5EF4-FFF2-40B4-BE49-F238E27FC236}">
                <a16:creationId xmlns:a16="http://schemas.microsoft.com/office/drawing/2014/main" id="{2E5E901A-E5B7-9542-B220-A112BAE5DA51}"/>
              </a:ext>
            </a:extLst>
          </p:cNvPr>
          <p:cNvGrpSpPr/>
          <p:nvPr/>
        </p:nvGrpSpPr>
        <p:grpSpPr>
          <a:xfrm>
            <a:off x="926077" y="2386643"/>
            <a:ext cx="2592288" cy="1160838"/>
            <a:chOff x="926077" y="2386643"/>
            <a:chExt cx="2592288" cy="1160838"/>
          </a:xfrm>
        </p:grpSpPr>
        <p:sp>
          <p:nvSpPr>
            <p:cNvPr id="19" name="Oval Callout 18">
              <a:extLst>
                <a:ext uri="{FF2B5EF4-FFF2-40B4-BE49-F238E27FC236}">
                  <a16:creationId xmlns:a16="http://schemas.microsoft.com/office/drawing/2014/main" id="{FF283287-7AE1-134C-A277-4890A1F7A83C}"/>
                </a:ext>
              </a:extLst>
            </p:cNvPr>
            <p:cNvSpPr/>
            <p:nvPr/>
          </p:nvSpPr>
          <p:spPr>
            <a:xfrm>
              <a:off x="926077" y="2386643"/>
              <a:ext cx="2592288" cy="1160838"/>
            </a:xfrm>
            <a:prstGeom prst="wedgeEllipseCallout">
              <a:avLst>
                <a:gd name="adj1" fmla="val 88394"/>
                <a:gd name="adj2" fmla="val -45402"/>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0" name="TextBox 19">
              <a:extLst>
                <a:ext uri="{FF2B5EF4-FFF2-40B4-BE49-F238E27FC236}">
                  <a16:creationId xmlns:a16="http://schemas.microsoft.com/office/drawing/2014/main" id="{A2FE899A-6867-CB40-9D8D-9A780C0CBC9D}"/>
                </a:ext>
              </a:extLst>
            </p:cNvPr>
            <p:cNvSpPr txBox="1"/>
            <p:nvPr/>
          </p:nvSpPr>
          <p:spPr>
            <a:xfrm>
              <a:off x="1253631" y="2557534"/>
              <a:ext cx="2028549" cy="769441"/>
            </a:xfrm>
            <a:prstGeom prst="rect">
              <a:avLst/>
            </a:prstGeom>
            <a:noFill/>
          </p:spPr>
          <p:txBody>
            <a:bodyPr wrap="square" rtlCol="0">
              <a:spAutoFit/>
            </a:bodyPr>
            <a:lstStyle/>
            <a:p>
              <a:r>
                <a:rPr lang="en-IN" sz="2200" dirty="0"/>
                <a:t>Put the pencil </a:t>
              </a:r>
              <a:r>
                <a:rPr lang="en-IN" sz="2200" b="1" dirty="0"/>
                <a:t>on</a:t>
              </a:r>
              <a:r>
                <a:rPr lang="en-IN" sz="2200" dirty="0"/>
                <a:t> the desk. </a:t>
              </a:r>
              <a:endParaRPr lang="en-US" sz="2200" dirty="0"/>
            </a:p>
          </p:txBody>
        </p:sp>
      </p:grpSp>
      <p:grpSp>
        <p:nvGrpSpPr>
          <p:cNvPr id="40" name="Group 39">
            <a:extLst>
              <a:ext uri="{FF2B5EF4-FFF2-40B4-BE49-F238E27FC236}">
                <a16:creationId xmlns:a16="http://schemas.microsoft.com/office/drawing/2014/main" id="{BC4193E3-C493-1443-AA7C-248BEF8DFAF3}"/>
              </a:ext>
            </a:extLst>
          </p:cNvPr>
          <p:cNvGrpSpPr/>
          <p:nvPr/>
        </p:nvGrpSpPr>
        <p:grpSpPr>
          <a:xfrm>
            <a:off x="4159708" y="3896370"/>
            <a:ext cx="2017341" cy="2399244"/>
            <a:chOff x="4159708" y="3896370"/>
            <a:chExt cx="2017341" cy="2399244"/>
          </a:xfrm>
        </p:grpSpPr>
        <p:pic>
          <p:nvPicPr>
            <p:cNvPr id="22" name="Picture 21" descr="A picture containing text, clipart, vector graphics&#10;&#10;Description automatically generated">
              <a:extLst>
                <a:ext uri="{FF2B5EF4-FFF2-40B4-BE49-F238E27FC236}">
                  <a16:creationId xmlns:a16="http://schemas.microsoft.com/office/drawing/2014/main" id="{53334A24-0514-374F-9CFC-0C83D00B2C4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59708" y="4161567"/>
              <a:ext cx="2017341" cy="2134047"/>
            </a:xfrm>
            <a:prstGeom prst="rect">
              <a:avLst/>
            </a:prstGeom>
          </p:spPr>
        </p:pic>
        <p:pic>
          <p:nvPicPr>
            <p:cNvPr id="23" name="Picture 22" descr="A picture containing text&#10;&#10;Description automatically generated">
              <a:extLst>
                <a:ext uri="{FF2B5EF4-FFF2-40B4-BE49-F238E27FC236}">
                  <a16:creationId xmlns:a16="http://schemas.microsoft.com/office/drawing/2014/main" id="{81D72655-A037-5240-AC89-1BE75802F56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6950" r="8698" b="10579"/>
            <a:stretch/>
          </p:blipFill>
          <p:spPr>
            <a:xfrm rot="2720241">
              <a:off x="4613591" y="3909504"/>
              <a:ext cx="661641" cy="635374"/>
            </a:xfrm>
            <a:prstGeom prst="rect">
              <a:avLst/>
            </a:prstGeom>
          </p:spPr>
        </p:pic>
      </p:grpSp>
      <p:sp>
        <p:nvSpPr>
          <p:cNvPr id="24" name="Oval Callout 23">
            <a:extLst>
              <a:ext uri="{FF2B5EF4-FFF2-40B4-BE49-F238E27FC236}">
                <a16:creationId xmlns:a16="http://schemas.microsoft.com/office/drawing/2014/main" id="{768F2F19-293E-684F-9C5F-76C7D9D89C5D}"/>
              </a:ext>
            </a:extLst>
          </p:cNvPr>
          <p:cNvSpPr/>
          <p:nvPr/>
        </p:nvSpPr>
        <p:spPr>
          <a:xfrm>
            <a:off x="5901971" y="2785613"/>
            <a:ext cx="3231745" cy="1274318"/>
          </a:xfrm>
          <a:prstGeom prst="wedgeEllipseCallout">
            <a:avLst>
              <a:gd name="adj1" fmla="val -33651"/>
              <a:gd name="adj2" fmla="val -85487"/>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5" name="TextBox 24">
            <a:extLst>
              <a:ext uri="{FF2B5EF4-FFF2-40B4-BE49-F238E27FC236}">
                <a16:creationId xmlns:a16="http://schemas.microsoft.com/office/drawing/2014/main" id="{49E12C5D-AC22-8A46-B31F-3520A656FA45}"/>
              </a:ext>
            </a:extLst>
          </p:cNvPr>
          <p:cNvSpPr txBox="1"/>
          <p:nvPr/>
        </p:nvSpPr>
        <p:spPr>
          <a:xfrm>
            <a:off x="6541428" y="2889737"/>
            <a:ext cx="2028549" cy="1107996"/>
          </a:xfrm>
          <a:prstGeom prst="rect">
            <a:avLst/>
          </a:prstGeom>
          <a:noFill/>
        </p:spPr>
        <p:txBody>
          <a:bodyPr wrap="square" rtlCol="0">
            <a:spAutoFit/>
          </a:bodyPr>
          <a:lstStyle/>
          <a:p>
            <a:r>
              <a:rPr lang="en-IN" sz="2200" b="1" dirty="0"/>
              <a:t>Simon says-</a:t>
            </a:r>
            <a:r>
              <a:rPr lang="en-IN" sz="2200" dirty="0"/>
              <a:t> put the pencil </a:t>
            </a:r>
            <a:r>
              <a:rPr lang="en-IN" sz="2200" b="1" dirty="0"/>
              <a:t>on </a:t>
            </a:r>
            <a:r>
              <a:rPr lang="en-IN" sz="2200" dirty="0"/>
              <a:t>your head. </a:t>
            </a:r>
            <a:endParaRPr lang="en-US" sz="2200" dirty="0"/>
          </a:p>
        </p:txBody>
      </p:sp>
      <p:grpSp>
        <p:nvGrpSpPr>
          <p:cNvPr id="41" name="Group 40">
            <a:extLst>
              <a:ext uri="{FF2B5EF4-FFF2-40B4-BE49-F238E27FC236}">
                <a16:creationId xmlns:a16="http://schemas.microsoft.com/office/drawing/2014/main" id="{06E9F77A-1118-1F43-9041-2F24F0AC7FD1}"/>
              </a:ext>
            </a:extLst>
          </p:cNvPr>
          <p:cNvGrpSpPr/>
          <p:nvPr/>
        </p:nvGrpSpPr>
        <p:grpSpPr>
          <a:xfrm>
            <a:off x="6358749" y="4161567"/>
            <a:ext cx="2017341" cy="2134047"/>
            <a:chOff x="6358749" y="4161567"/>
            <a:chExt cx="2017341" cy="2134047"/>
          </a:xfrm>
        </p:grpSpPr>
        <p:pic>
          <p:nvPicPr>
            <p:cNvPr id="26" name="Picture 25" descr="A picture containing text, clipart, vector graphics&#10;&#10;Description automatically generated">
              <a:extLst>
                <a:ext uri="{FF2B5EF4-FFF2-40B4-BE49-F238E27FC236}">
                  <a16:creationId xmlns:a16="http://schemas.microsoft.com/office/drawing/2014/main" id="{2067287D-DF59-C844-B292-072B6A5CA1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58749" y="4161567"/>
              <a:ext cx="2017341" cy="2134047"/>
            </a:xfrm>
            <a:prstGeom prst="rect">
              <a:avLst/>
            </a:prstGeom>
          </p:spPr>
        </p:pic>
        <p:pic>
          <p:nvPicPr>
            <p:cNvPr id="27" name="Picture 26" descr="A picture containing text&#10;&#10;Description automatically generated">
              <a:extLst>
                <a:ext uri="{FF2B5EF4-FFF2-40B4-BE49-F238E27FC236}">
                  <a16:creationId xmlns:a16="http://schemas.microsoft.com/office/drawing/2014/main" id="{049D44B7-E277-4B4C-9CD6-ED4A61129DC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6950" r="8698" b="10579"/>
            <a:stretch/>
          </p:blipFill>
          <p:spPr>
            <a:xfrm rot="8120644">
              <a:off x="7497912" y="4765859"/>
              <a:ext cx="661641" cy="635374"/>
            </a:xfrm>
            <a:prstGeom prst="rect">
              <a:avLst/>
            </a:prstGeom>
          </p:spPr>
        </p:pic>
      </p:grpSp>
      <p:grpSp>
        <p:nvGrpSpPr>
          <p:cNvPr id="39" name="Group 38">
            <a:extLst>
              <a:ext uri="{FF2B5EF4-FFF2-40B4-BE49-F238E27FC236}">
                <a16:creationId xmlns:a16="http://schemas.microsoft.com/office/drawing/2014/main" id="{28537056-F91F-9C44-9835-AB1CC02748F5}"/>
              </a:ext>
            </a:extLst>
          </p:cNvPr>
          <p:cNvGrpSpPr/>
          <p:nvPr/>
        </p:nvGrpSpPr>
        <p:grpSpPr>
          <a:xfrm>
            <a:off x="1570073" y="4437678"/>
            <a:ext cx="2202507" cy="1834276"/>
            <a:chOff x="1570073" y="4437678"/>
            <a:chExt cx="2202507" cy="1834276"/>
          </a:xfrm>
        </p:grpSpPr>
        <p:pic>
          <p:nvPicPr>
            <p:cNvPr id="31" name="Picture 30" descr="A picture containing text, table, furniture, worktable&#10;&#10;Description automatically generated">
              <a:extLst>
                <a:ext uri="{FF2B5EF4-FFF2-40B4-BE49-F238E27FC236}">
                  <a16:creationId xmlns:a16="http://schemas.microsoft.com/office/drawing/2014/main" id="{5D513A58-E25F-CB46-B376-AEA663337C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70073" y="4437678"/>
              <a:ext cx="2202507" cy="1834276"/>
            </a:xfrm>
            <a:prstGeom prst="rect">
              <a:avLst/>
            </a:prstGeom>
          </p:spPr>
        </p:pic>
        <p:pic>
          <p:nvPicPr>
            <p:cNvPr id="32" name="Picture 31" descr="A picture containing text&#10;&#10;Description automatically generated">
              <a:extLst>
                <a:ext uri="{FF2B5EF4-FFF2-40B4-BE49-F238E27FC236}">
                  <a16:creationId xmlns:a16="http://schemas.microsoft.com/office/drawing/2014/main" id="{9475ECEF-D9EB-E842-A39B-C99FE05438B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6950" r="8698" b="10579"/>
            <a:stretch/>
          </p:blipFill>
          <p:spPr>
            <a:xfrm>
              <a:off x="2671326" y="5405355"/>
              <a:ext cx="661641" cy="635374"/>
            </a:xfrm>
            <a:prstGeom prst="rect">
              <a:avLst/>
            </a:prstGeom>
          </p:spPr>
        </p:pic>
      </p:grpSp>
      <p:pic>
        <p:nvPicPr>
          <p:cNvPr id="30" name="Picture 29" descr="Icon&#10;&#10;Description automatically generated">
            <a:extLst>
              <a:ext uri="{FF2B5EF4-FFF2-40B4-BE49-F238E27FC236}">
                <a16:creationId xmlns:a16="http://schemas.microsoft.com/office/drawing/2014/main" id="{DA031CE8-3E4A-F84C-A867-07A320F9930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03512" y="5209497"/>
            <a:ext cx="1160143" cy="1027815"/>
          </a:xfrm>
          <a:prstGeom prst="rect">
            <a:avLst/>
          </a:prstGeom>
        </p:spPr>
      </p:pic>
      <p:grpSp>
        <p:nvGrpSpPr>
          <p:cNvPr id="43" name="Group 42">
            <a:extLst>
              <a:ext uri="{FF2B5EF4-FFF2-40B4-BE49-F238E27FC236}">
                <a16:creationId xmlns:a16="http://schemas.microsoft.com/office/drawing/2014/main" id="{3B8A2B6E-7270-7140-84C6-1FBB81D424A5}"/>
              </a:ext>
            </a:extLst>
          </p:cNvPr>
          <p:cNvGrpSpPr/>
          <p:nvPr/>
        </p:nvGrpSpPr>
        <p:grpSpPr>
          <a:xfrm>
            <a:off x="10275319" y="3148829"/>
            <a:ext cx="1374112" cy="2185981"/>
            <a:chOff x="10275319" y="3148829"/>
            <a:chExt cx="1374112" cy="2185981"/>
          </a:xfrm>
        </p:grpSpPr>
        <p:pic>
          <p:nvPicPr>
            <p:cNvPr id="33" name="Picture 32" descr="A picture containing text&#10;&#10;Description automatically generated">
              <a:extLst>
                <a:ext uri="{FF2B5EF4-FFF2-40B4-BE49-F238E27FC236}">
                  <a16:creationId xmlns:a16="http://schemas.microsoft.com/office/drawing/2014/main" id="{51696920-F9BC-3941-8FB0-CF73CB867D0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6950" r="8698" b="10579"/>
            <a:stretch/>
          </p:blipFill>
          <p:spPr>
            <a:xfrm rot="8279068">
              <a:off x="10360483" y="3148829"/>
              <a:ext cx="1230639" cy="1181783"/>
            </a:xfrm>
            <a:prstGeom prst="rect">
              <a:avLst/>
            </a:prstGeom>
          </p:spPr>
        </p:pic>
        <p:pic>
          <p:nvPicPr>
            <p:cNvPr id="34" name="Picture 33" descr="Shape&#10;&#10;Description automatically generated">
              <a:extLst>
                <a:ext uri="{FF2B5EF4-FFF2-40B4-BE49-F238E27FC236}">
                  <a16:creationId xmlns:a16="http://schemas.microsoft.com/office/drawing/2014/main" id="{F4844A3A-5E16-BE4F-AEB5-36B927430F9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275319" y="3326975"/>
              <a:ext cx="1374112" cy="2007835"/>
            </a:xfrm>
            <a:prstGeom prst="rect">
              <a:avLst/>
            </a:prstGeom>
          </p:spPr>
        </p:pic>
      </p:grpSp>
      <p:pic>
        <p:nvPicPr>
          <p:cNvPr id="35" name="Picture 34" descr="Icon&#10;&#10;Description automatically generated">
            <a:extLst>
              <a:ext uri="{FF2B5EF4-FFF2-40B4-BE49-F238E27FC236}">
                <a16:creationId xmlns:a16="http://schemas.microsoft.com/office/drawing/2014/main" id="{167968C5-0ECD-E244-B001-37E48F88F54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80853" y="3924678"/>
            <a:ext cx="1158095" cy="1026000"/>
          </a:xfrm>
          <a:prstGeom prst="rect">
            <a:avLst/>
          </a:prstGeom>
        </p:spPr>
      </p:pic>
      <p:pic>
        <p:nvPicPr>
          <p:cNvPr id="36" name="Picture 35" descr="Icon&#10;&#10;Description automatically generated">
            <a:extLst>
              <a:ext uri="{FF2B5EF4-FFF2-40B4-BE49-F238E27FC236}">
                <a16:creationId xmlns:a16="http://schemas.microsoft.com/office/drawing/2014/main" id="{730A64D4-066D-C542-A89E-98138A16653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49860" y="2708920"/>
            <a:ext cx="868505" cy="769441"/>
          </a:xfrm>
          <a:prstGeom prst="rect">
            <a:avLst/>
          </a:prstGeom>
        </p:spPr>
      </p:pic>
      <p:pic>
        <p:nvPicPr>
          <p:cNvPr id="37" name="Picture 36" descr="Icon&#10;&#10;Description automatically generated">
            <a:extLst>
              <a:ext uri="{FF2B5EF4-FFF2-40B4-BE49-F238E27FC236}">
                <a16:creationId xmlns:a16="http://schemas.microsoft.com/office/drawing/2014/main" id="{7799518F-6F64-1445-B3B4-AF483A94642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385778" y="5405355"/>
            <a:ext cx="929154" cy="8231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dissolve">
                                      <p:cBhvr>
                                        <p:cTn id="7" dur="500"/>
                                        <p:tgtEl>
                                          <p:spTgt spid="39"/>
                                        </p:tgtEl>
                                      </p:cBhvr>
                                    </p:animEffect>
                                  </p:childTnLst>
                                </p:cTn>
                              </p:par>
                              <p:par>
                                <p:cTn id="8" presetID="9" presetClass="entr" presetSubtype="0"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dissolve">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Scale>
                                      <p:cBhvr>
                                        <p:cTn id="15"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0"/>
                                        </p:tgtEl>
                                        <p:attrNameLst>
                                          <p:attrName>ppt_x</p:attrName>
                                          <p:attrName>ppt_y</p:attrName>
                                        </p:attrNameLst>
                                      </p:cBhvr>
                                    </p:animMotion>
                                    <p:animEffect transition="in" filter="fade">
                                      <p:cBhvr>
                                        <p:cTn id="17" dur="10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par>
                                <p:cTn id="23" presetID="3" presetClass="entr" presetSubtype="10"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blinds(horizontal)">
                                      <p:cBhvr>
                                        <p:cTn id="25" dur="500"/>
                                        <p:tgtEl>
                                          <p:spTgt spid="41"/>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nodeType="clickEffect">
                                  <p:stCondLst>
                                    <p:cond delay="0"/>
                                  </p:stCondLst>
                                  <p:childTnLst>
                                    <p:set>
                                      <p:cBhvr>
                                        <p:cTn id="29" dur="1" fill="hold">
                                          <p:stCondLst>
                                            <p:cond delay="0"/>
                                          </p:stCondLst>
                                        </p:cTn>
                                        <p:tgtEl>
                                          <p:spTgt spid="37"/>
                                        </p:tgtEl>
                                        <p:attrNameLst>
                                          <p:attrName>style.visibility</p:attrName>
                                        </p:attrNameLst>
                                      </p:cBhvr>
                                      <p:to>
                                        <p:strVal val="visible"/>
                                      </p:to>
                                    </p:set>
                                    <p:animScale>
                                      <p:cBhvr>
                                        <p:cTn id="30"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37"/>
                                        </p:tgtEl>
                                        <p:attrNameLst>
                                          <p:attrName>ppt_x</p:attrName>
                                          <p:attrName>ppt_y</p:attrName>
                                        </p:attrNameLst>
                                      </p:cBhvr>
                                    </p:animMotion>
                                    <p:animEffect transition="in" filter="fade">
                                      <p:cBhvr>
                                        <p:cTn id="32" dur="10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barn(inVertical)">
                                      <p:cBhvr>
                                        <p:cTn id="37" dur="500"/>
                                        <p:tgtEl>
                                          <p:spTgt spid="43"/>
                                        </p:tgtEl>
                                      </p:cBhvr>
                                    </p:animEffect>
                                  </p:childTnLst>
                                </p:cTn>
                              </p:par>
                              <p:par>
                                <p:cTn id="38" presetID="16" presetClass="entr" presetSubtype="21"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barn(inVertical)">
                                      <p:cBhvr>
                                        <p:cTn id="40" dur="500"/>
                                        <p:tgtEl>
                                          <p:spTgt spid="42"/>
                                        </p:tgtEl>
                                      </p:cBhvr>
                                    </p:animEffect>
                                  </p:childTnLst>
                                </p:cTn>
                              </p:par>
                            </p:childTnLst>
                          </p:cTn>
                        </p:par>
                      </p:childTnLst>
                    </p:cTn>
                  </p:par>
                  <p:par>
                    <p:cTn id="41" fill="hold">
                      <p:stCondLst>
                        <p:cond delay="indefinite"/>
                      </p:stCondLst>
                      <p:childTnLst>
                        <p:par>
                          <p:cTn id="42" fill="hold">
                            <p:stCondLst>
                              <p:cond delay="0"/>
                            </p:stCondLst>
                            <p:childTnLst>
                              <p:par>
                                <p:cTn id="43" presetID="43" presetClass="entr" presetSubtype="0" fill="hold"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
                                        <p:tgtEl>
                                          <p:spTgt spid="35"/>
                                        </p:tgtEl>
                                      </p:cBhvr>
                                    </p:animEffect>
                                    <p:anim calcmode="lin" valueType="num">
                                      <p:cBhvr>
                                        <p:cTn id="46" dur="400" fill="hold"/>
                                        <p:tgtEl>
                                          <p:spTgt spid="35"/>
                                        </p:tgtEl>
                                        <p:attrNameLst>
                                          <p:attrName>ppt_x</p:attrName>
                                        </p:attrNameLst>
                                      </p:cBhvr>
                                      <p:tavLst>
                                        <p:tav tm="0">
                                          <p:val>
                                            <p:strVal val="#ppt_x"/>
                                          </p:val>
                                        </p:tav>
                                        <p:tav tm="100000">
                                          <p:val>
                                            <p:strVal val="#ppt_x"/>
                                          </p:val>
                                        </p:tav>
                                      </p:tavLst>
                                    </p:anim>
                                    <p:anim calcmode="lin" valueType="num">
                                      <p:cBhvr>
                                        <p:cTn id="47" dur="400" fill="hold"/>
                                        <p:tgtEl>
                                          <p:spTgt spid="35"/>
                                        </p:tgtEl>
                                        <p:attrNameLst>
                                          <p:attrName>ppt_y</p:attrName>
                                        </p:attrNameLst>
                                      </p:cBhvr>
                                      <p:tavLst>
                                        <p:tav tm="0">
                                          <p:val>
                                            <p:strVal val="#ppt_y+0.31"/>
                                          </p:val>
                                        </p:tav>
                                        <p:tav tm="100000">
                                          <p:val>
                                            <p:strVal val="#ppt_y+0.31"/>
                                          </p:val>
                                        </p:tav>
                                      </p:tavLst>
                                    </p:anim>
                                    <p:anim calcmode="lin" valueType="num">
                                      <p:cBhvr>
                                        <p:cTn id="48" dur="600" decel="50000" fill="hold">
                                          <p:stCondLst>
                                            <p:cond delay="400"/>
                                          </p:stCondLst>
                                        </p:cTn>
                                        <p:tgtEl>
                                          <p:spTgt spid="3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9" dur="600" decel="50000" fill="hold">
                                          <p:stCondLst>
                                            <p:cond delay="400"/>
                                          </p:stCondLst>
                                        </p:cTn>
                                        <p:tgtEl>
                                          <p:spTgt spid="3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2" presetClass="entr" presetSubtype="2" fill="hold" nodeType="clickEffect">
                                  <p:stCondLst>
                                    <p:cond delay="0"/>
                                  </p:stCondLst>
                                  <p:childTnLst>
                                    <p:set>
                                      <p:cBhvr>
                                        <p:cTn id="53" dur="1" fill="hold">
                                          <p:stCondLst>
                                            <p:cond delay="0"/>
                                          </p:stCondLst>
                                        </p:cTn>
                                        <p:tgtEl>
                                          <p:spTgt spid="44"/>
                                        </p:tgtEl>
                                        <p:attrNameLst>
                                          <p:attrName>style.visibility</p:attrName>
                                        </p:attrNameLst>
                                      </p:cBhvr>
                                      <p:to>
                                        <p:strVal val="visible"/>
                                      </p:to>
                                    </p:set>
                                    <p:anim calcmode="lin" valueType="num">
                                      <p:cBhvr additive="base">
                                        <p:cTn id="54" dur="500"/>
                                        <p:tgtEl>
                                          <p:spTgt spid="44"/>
                                        </p:tgtEl>
                                        <p:attrNameLst>
                                          <p:attrName>ppt_x</p:attrName>
                                        </p:attrNameLst>
                                      </p:cBhvr>
                                      <p:tavLst>
                                        <p:tav tm="0">
                                          <p:val>
                                            <p:strVal val="#ppt_x+#ppt_w*1.125000"/>
                                          </p:val>
                                        </p:tav>
                                        <p:tav tm="100000">
                                          <p:val>
                                            <p:strVal val="#ppt_x"/>
                                          </p:val>
                                        </p:tav>
                                      </p:tavLst>
                                    </p:anim>
                                    <p:animEffect transition="in" filter="wipe(left)">
                                      <p:cBhvr>
                                        <p:cTn id="55" dur="500"/>
                                        <p:tgtEl>
                                          <p:spTgt spid="44"/>
                                        </p:tgtEl>
                                      </p:cBhvr>
                                    </p:animEffect>
                                  </p:childTnLst>
                                </p:cTn>
                              </p:par>
                            </p:childTnLst>
                          </p:cTn>
                        </p:par>
                      </p:childTnLst>
                    </p:cTn>
                  </p:par>
                  <p:par>
                    <p:cTn id="56" fill="hold">
                      <p:stCondLst>
                        <p:cond delay="indefinite"/>
                      </p:stCondLst>
                      <p:childTnLst>
                        <p:par>
                          <p:cTn id="57" fill="hold">
                            <p:stCondLst>
                              <p:cond delay="0"/>
                            </p:stCondLst>
                            <p:childTnLst>
                              <p:par>
                                <p:cTn id="58" presetID="52" presetClass="entr" presetSubtype="0" fill="hold" nodeType="clickEffect">
                                  <p:stCondLst>
                                    <p:cond delay="0"/>
                                  </p:stCondLst>
                                  <p:childTnLst>
                                    <p:set>
                                      <p:cBhvr>
                                        <p:cTn id="59" dur="1" fill="hold">
                                          <p:stCondLst>
                                            <p:cond delay="0"/>
                                          </p:stCondLst>
                                        </p:cTn>
                                        <p:tgtEl>
                                          <p:spTgt spid="36"/>
                                        </p:tgtEl>
                                        <p:attrNameLst>
                                          <p:attrName>style.visibility</p:attrName>
                                        </p:attrNameLst>
                                      </p:cBhvr>
                                      <p:to>
                                        <p:strVal val="visible"/>
                                      </p:to>
                                    </p:set>
                                    <p:animScale>
                                      <p:cBhvr>
                                        <p:cTn id="60"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36"/>
                                        </p:tgtEl>
                                        <p:attrNameLst>
                                          <p:attrName>ppt_x</p:attrName>
                                          <p:attrName>ppt_y</p:attrName>
                                        </p:attrNameLst>
                                      </p:cBhvr>
                                    </p:animMotion>
                                    <p:animEffect transition="in" filter="fade">
                                      <p:cBhvr>
                                        <p:cTn id="62"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2337205465"/>
              </p:ext>
            </p:extLst>
          </p:nvPr>
        </p:nvGraphicFramePr>
        <p:xfrm>
          <a:off x="1127448" y="1176536"/>
          <a:ext cx="9937104" cy="167640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172175">
                <a:tc>
                  <a:txBody>
                    <a:bodyPr/>
                    <a:lstStyle/>
                    <a:p>
                      <a:r>
                        <a:rPr lang="en-IN" sz="900" dirty="0"/>
                        <a:t>1,2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&lt;clown/</a:t>
                      </a:r>
                      <a:r>
                        <a:rPr lang="en-IN" sz="900" dirty="0" err="1"/>
                        <a:t>simon</a:t>
                      </a:r>
                      <a:r>
                        <a:rPr lang="en-IN" sz="900" dirty="0"/>
                        <a:t>&gt; </a:t>
                      </a:r>
                      <a:r>
                        <a:rPr lang="en-IN" sz="900" dirty="0">
                          <a:hlinkClick r:id="rId3"/>
                        </a:rPr>
                        <a:t>https://pixabay.com/vectors/clown-crazy-happy-funny-cartoon-1295519/</a:t>
                      </a:r>
                      <a:endParaRPr lang="en-IN"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p>
                  </a:txBody>
                  <a:tcPr/>
                </a:tc>
                <a:extLst>
                  <a:ext uri="{0D108BD9-81ED-4DB2-BD59-A6C34878D82A}">
                    <a16:rowId xmlns:a16="http://schemas.microsoft.com/office/drawing/2014/main" val="10001"/>
                  </a:ext>
                </a:extLst>
              </a:tr>
              <a:tr h="389313">
                <a:tc>
                  <a:txBody>
                    <a:bodyPr/>
                    <a:lstStyle/>
                    <a:p>
                      <a:r>
                        <a:rPr lang="en-IN" sz="900" dirty="0"/>
                        <a:t>2</a:t>
                      </a:r>
                    </a:p>
                  </a:txBody>
                  <a:tcPr/>
                </a:tc>
                <a:tc>
                  <a:txBody>
                    <a:bodyPr/>
                    <a:lstStyle/>
                    <a:p>
                      <a:endParaRPr lang="en-IN" sz="900" dirty="0"/>
                    </a:p>
                  </a:txBody>
                  <a:tcPr/>
                </a:tc>
                <a:tc>
                  <a:txBody>
                    <a:bodyPr/>
                    <a:lstStyle/>
                    <a:p>
                      <a:r>
                        <a:rPr lang="en-IN" sz="900" dirty="0"/>
                        <a:t>&lt;pencil&gt; </a:t>
                      </a:r>
                      <a:r>
                        <a:rPr lang="en-IN" sz="900" dirty="0">
                          <a:hlinkClick r:id="rId4"/>
                        </a:rPr>
                        <a:t>https://pixabay.com/vectors/pencil-write-draw-paint-school-3459514/</a:t>
                      </a:r>
                      <a:endParaRPr lang="en-IN" sz="900" dirty="0"/>
                    </a:p>
                    <a:p>
                      <a:r>
                        <a:rPr lang="en-IN" sz="900" dirty="0"/>
                        <a:t>&lt;table&gt; </a:t>
                      </a:r>
                      <a:r>
                        <a:rPr lang="en-IN" sz="900" dirty="0">
                          <a:hlinkClick r:id="rId5"/>
                        </a:rPr>
                        <a:t>https://pixabay.com/vectors/table-furniture-wooden-1300555/</a:t>
                      </a:r>
                      <a:endParaRPr lang="en-IN" sz="900" dirty="0"/>
                    </a:p>
                    <a:p>
                      <a:r>
                        <a:rPr lang="en-IN" sz="900" dirty="0"/>
                        <a:t>&lt;bag&gt; </a:t>
                      </a:r>
                      <a:r>
                        <a:rPr lang="en-IN" sz="900" dirty="0">
                          <a:hlinkClick r:id="rId6"/>
                        </a:rPr>
                        <a:t>https://pixabay.com/vectors/shopping-bag-orange-empty-big-308552/</a:t>
                      </a:r>
                      <a:endParaRPr lang="en-IN" sz="900" dirty="0"/>
                    </a:p>
                    <a:p>
                      <a:r>
                        <a:rPr lang="en-IN" sz="900" dirty="0"/>
                        <a:t>&lt;girl&gt; </a:t>
                      </a:r>
                      <a:r>
                        <a:rPr lang="en-IN" sz="900" dirty="0">
                          <a:hlinkClick r:id="rId7"/>
                        </a:rPr>
                        <a:t>https://pixabay.com/vectors/girl-happy-laughing-cartoon-anime-311628/</a:t>
                      </a:r>
                      <a:endParaRPr lang="en-IN" sz="900" dirty="0"/>
                    </a:p>
                    <a:p>
                      <a:r>
                        <a:rPr lang="en-IN" sz="900" dirty="0"/>
                        <a:t>&lt;wrong&gt; </a:t>
                      </a:r>
                      <a:r>
                        <a:rPr lang="en-IN" sz="900" dirty="0">
                          <a:hlinkClick r:id="rId8"/>
                        </a:rPr>
                        <a:t>https://pixabay.com/vectors/incorrect-delete-remove-cancel-red-294245/</a:t>
                      </a:r>
                      <a:endParaRPr lang="en-IN" sz="900" dirty="0"/>
                    </a:p>
                    <a:p>
                      <a:endParaRPr lang="en-IN" sz="900" dirty="0"/>
                    </a:p>
                  </a:txBody>
                  <a:tcPr/>
                </a:tc>
                <a:extLst>
                  <a:ext uri="{0D108BD9-81ED-4DB2-BD59-A6C34878D82A}">
                    <a16:rowId xmlns:a16="http://schemas.microsoft.com/office/drawing/2014/main" val="10002"/>
                  </a:ext>
                </a:extLst>
              </a:tr>
            </a:tbl>
          </a:graphicData>
        </a:graphic>
      </p:graphicFrame>
      <p:pic>
        <p:nvPicPr>
          <p:cNvPr id="5" name="Picture 4" descr="A picture containing vector graphics&#10;&#10;Description automatically generated">
            <a:extLst>
              <a:ext uri="{FF2B5EF4-FFF2-40B4-BE49-F238E27FC236}">
                <a16:creationId xmlns:a16="http://schemas.microsoft.com/office/drawing/2014/main" id="{B7F4E0A0-FAE8-7A4D-84D2-3115E8BDF7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567608" y="1600935"/>
            <a:ext cx="202393" cy="189427"/>
          </a:xfrm>
          <a:prstGeom prst="rect">
            <a:avLst/>
          </a:prstGeom>
        </p:spPr>
      </p:pic>
      <p:pic>
        <p:nvPicPr>
          <p:cNvPr id="6" name="Picture 5" descr="A picture containing text, table, furniture, worktable&#10;&#10;Description automatically generated">
            <a:extLst>
              <a:ext uri="{FF2B5EF4-FFF2-40B4-BE49-F238E27FC236}">
                <a16:creationId xmlns:a16="http://schemas.microsoft.com/office/drawing/2014/main" id="{C7745C6F-CAAE-F345-9678-930C138324F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35560" y="1988334"/>
            <a:ext cx="290396" cy="241845"/>
          </a:xfrm>
          <a:prstGeom prst="rect">
            <a:avLst/>
          </a:prstGeom>
        </p:spPr>
      </p:pic>
      <p:pic>
        <p:nvPicPr>
          <p:cNvPr id="8" name="Picture 7" descr="Shape&#10;&#10;Description automatically generated">
            <a:extLst>
              <a:ext uri="{FF2B5EF4-FFF2-40B4-BE49-F238E27FC236}">
                <a16:creationId xmlns:a16="http://schemas.microsoft.com/office/drawing/2014/main" id="{6E433EF4-6F43-CE4E-AD0D-013845503E4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38211" y="2375361"/>
            <a:ext cx="258490" cy="377702"/>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02169660-7108-0C4C-9FB2-9D86EECC25F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89019" y="1915948"/>
            <a:ext cx="380637" cy="404664"/>
          </a:xfrm>
          <a:prstGeom prst="rect">
            <a:avLst/>
          </a:prstGeom>
        </p:spPr>
      </p:pic>
      <p:pic>
        <p:nvPicPr>
          <p:cNvPr id="12" name="Picture 11" descr="A picture containing text, clipart, vector graphics&#10;&#10;Description automatically generated">
            <a:extLst>
              <a:ext uri="{FF2B5EF4-FFF2-40B4-BE49-F238E27FC236}">
                <a16:creationId xmlns:a16="http://schemas.microsoft.com/office/drawing/2014/main" id="{9B030880-B3D4-FE49-83FA-EF92A1CDB6D9}"/>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567608" y="1987956"/>
            <a:ext cx="246394" cy="260648"/>
          </a:xfrm>
          <a:prstGeom prst="rect">
            <a:avLst/>
          </a:prstGeom>
        </p:spPr>
      </p:pic>
      <p:pic>
        <p:nvPicPr>
          <p:cNvPr id="9" name="Picture 8" descr="Icon&#10;&#10;Description automatically generated">
            <a:extLst>
              <a:ext uri="{FF2B5EF4-FFF2-40B4-BE49-F238E27FC236}">
                <a16:creationId xmlns:a16="http://schemas.microsoft.com/office/drawing/2014/main" id="{DB2CADA6-F59B-47EE-BAEB-54F4FE5DD94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983997" y="2394113"/>
            <a:ext cx="405165" cy="358950"/>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393</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‘Simon Says’ with Prepositions</vt:lpstr>
      <vt:lpstr>The Game – Simon Says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32</cp:revision>
  <dcterms:created xsi:type="dcterms:W3CDTF">2020-08-28T09:38:22Z</dcterms:created>
  <dcterms:modified xsi:type="dcterms:W3CDTF">2021-12-12T11:57:44Z</dcterms:modified>
</cp:coreProperties>
</file>