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6" roundtripDataSignature="AMtx7mjs0AYl7VNUAjuQyN/4URL1eMkpK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975A7DD-3B67-4B27-9978-A62277E01D3E}">
  <a:tblStyle styleId="{1975A7DD-3B67-4B27-9978-A62277E01D3E}" styleName="Table_0">
    <a:wholeTbl>
      <a:tcTxStyle b="off" i="off">
        <a:font>
          <a:latin typeface="Calibri"/>
          <a:ea typeface="Calibri"/>
          <a:cs typeface="Calibri"/>
        </a:font>
        <a:schemeClr val="dk1"/>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chemeClr val="accent2"/>
              </a:solidFill>
              <a:prstDash val="solid"/>
              <a:round/>
              <a:headEnd type="none" w="sm" len="sm"/>
              <a:tailEnd type="none" w="sm" len="sm"/>
            </a:ln>
          </a:insideH>
          <a:insideV>
            <a:ln w="9525" cap="flat" cmpd="sng">
              <a:solidFill>
                <a:schemeClr val="accent2"/>
              </a:solidFill>
              <a:prstDash val="solid"/>
              <a:round/>
              <a:headEnd type="none" w="sm" len="sm"/>
              <a:tailEnd type="none" w="sm" len="sm"/>
            </a:ln>
          </a:insideV>
        </a:tcBdr>
        <a:fill>
          <a:solidFill>
            <a:srgbClr val="FFFFFF">
              <a:alpha val="0"/>
            </a:srgbClr>
          </a:solidFill>
        </a:fill>
      </a:tcStyle>
    </a:wholeTbl>
    <a:band1H>
      <a:tcTxStyle/>
      <a:tcStyle>
        <a:tcBdr/>
        <a:fill>
          <a:solidFill>
            <a:schemeClr val="accent2">
              <a:alpha val="40000"/>
            </a:schemeClr>
          </a:solidFill>
        </a:fill>
      </a:tcStyle>
    </a:band1H>
    <a:band2H>
      <a:tcTxStyle/>
      <a:tcStyle>
        <a:tcBdr/>
      </a:tcStyle>
    </a:band2H>
    <a:band1V>
      <a:tcTxStyle/>
      <a:tcStyle>
        <a:tcBdr>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tcBdr>
        <a:fill>
          <a:solidFill>
            <a:schemeClr val="accent2">
              <a:alpha val="40000"/>
            </a:schemeClr>
          </a:solidFill>
        </a:fill>
      </a:tcStyle>
    </a:band1V>
    <a:band2V>
      <a:tcTxStyle/>
      <a:tcStyle>
        <a:tcBdr/>
      </a:tcStyle>
    </a:band2V>
    <a:lastCol>
      <a:tcTxStyle b="on" i="off"/>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chemeClr val="accent2"/>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chemeClr val="accent2"/>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2"/>
          </a:solidFill>
        </a:fill>
      </a:tcStyle>
    </a:firstRow>
    <a:neCell>
      <a:tcTxStyle/>
      <a:tcStyle>
        <a:tcBdr/>
      </a:tcStyle>
    </a:neCell>
    <a:nwCell>
      <a:tcTxStyle/>
      <a:tcStyle>
        <a:tcBdr/>
      </a:tcStyle>
    </a:nwCell>
  </a:tblStyle>
  <a:tblStyle styleId="{EBAF7C80-D168-4B31-AEF5-F5DD4EDA5FE8}" styleName="Table_1">
    <a:wholeTbl>
      <a:tcTxStyle b="off" i="off">
        <a:font>
          <a:latin typeface="Calibri"/>
          <a:ea typeface="Calibri"/>
          <a:cs typeface="Calibri"/>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40000"/>
            </a:schemeClr>
          </a:solidFill>
        </a:fill>
      </a:tcStyle>
    </a:band1H>
    <a:band2H>
      <a:tcTxStyle/>
      <a:tcStyle>
        <a:tcBdr/>
      </a:tcStyle>
    </a:band2H>
    <a:band1V>
      <a:tcTxStyle/>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fill>
          <a:solidFill>
            <a:schemeClr val="accent1">
              <a:alpha val="40000"/>
            </a:schemeClr>
          </a:solidFill>
        </a:fill>
      </a:tcStyle>
    </a:band1V>
    <a:band2V>
      <a:tcTxStyle/>
      <a:tcStyle>
        <a:tcBdr/>
      </a:tcStyle>
    </a:band2V>
    <a:la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1"/>
          </a:solidFill>
        </a:fill>
      </a:tcStyle>
    </a:firstRow>
    <a:neCell>
      <a:tcTxStyle/>
      <a:tcStyle>
        <a:tcBdr/>
      </a:tcStyle>
    </a:neCell>
    <a:nwCell>
      <a:tcTxStyle/>
      <a:tcStyle>
        <a:tcBdr/>
      </a:tcStyle>
    </a:nwCell>
  </a:tblStyle>
  <a:tblStyle styleId="{51393826-D975-44AF-AC5D-7042BD8F71B2}"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538" autoAdjust="0"/>
  </p:normalViewPr>
  <p:slideViewPr>
    <p:cSldViewPr snapToGrid="0">
      <p:cViewPr>
        <p:scale>
          <a:sx n="58" d="100"/>
          <a:sy n="58" d="100"/>
        </p:scale>
        <p:origin x="264" y="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 name="Google Shape;3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r>
              <a:rPr lang="en-IN"/>
              <a:t>&lt;countables&gt; &lt;https://pixabay.com/vectors/hand-counting-fingers-one-two-162127/&gt;</a:t>
            </a:r>
            <a:endParaRPr/>
          </a:p>
        </p:txBody>
      </p:sp>
      <p:sp>
        <p:nvSpPr>
          <p:cNvPr id="33" name="Google Shape;3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40" name="Google Shape;4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53" name="Google Shape;53;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r>
              <a:rPr lang="en-IN"/>
              <a:t>&lt;apple&gt; &lt;https://pixabay.com/vectors/apple-red-fruit-fresh-ripe-juicy-25236/&gt;</a:t>
            </a:r>
            <a:endParaRPr/>
          </a:p>
        </p:txBody>
      </p:sp>
      <p:sp>
        <p:nvSpPr>
          <p:cNvPr id="68" name="Google Shape;68;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r>
              <a:rPr lang="en-IN"/>
              <a:t>&lt;cake&gt; &lt;https://pixabay.com/vectors/cake-birthday-candles-celebration-306042/&gt;</a:t>
            </a:r>
            <a:endParaRPr/>
          </a:p>
          <a:p>
            <a:pPr marL="0" lvl="0" indent="0" algn="l" rtl="0">
              <a:spcBef>
                <a:spcPts val="0"/>
              </a:spcBef>
              <a:spcAft>
                <a:spcPts val="0"/>
              </a:spcAft>
              <a:buNone/>
            </a:pPr>
            <a:r>
              <a:rPr lang="en-IN"/>
              <a:t>&lt;pencil&gt; &lt;https://pixabay.com/vectors/draw-hand-pencil-write-1297723/&gt;</a:t>
            </a:r>
            <a:endParaRPr/>
          </a:p>
          <a:p>
            <a:pPr marL="0" lvl="0" indent="0" algn="l" rtl="0">
              <a:spcBef>
                <a:spcPts val="0"/>
              </a:spcBef>
              <a:spcAft>
                <a:spcPts val="0"/>
              </a:spcAft>
              <a:buNone/>
            </a:pPr>
            <a:r>
              <a:rPr lang="en-IN"/>
              <a:t>&lt;chair&gt; &lt;https://pixabay.com/illustrations/faulty-system-chair-broken-team-4295549/&gt;</a:t>
            </a:r>
            <a:endParaRPr/>
          </a:p>
          <a:p>
            <a:pPr marL="0" lvl="0" indent="0" algn="l" rtl="0">
              <a:spcBef>
                <a:spcPts val="0"/>
              </a:spcBef>
              <a:spcAft>
                <a:spcPts val="0"/>
              </a:spcAft>
              <a:buNone/>
            </a:pPr>
            <a:r>
              <a:rPr lang="en-IN"/>
              <a:t>&lt;two dogs&gt; &lt;https://pixabay.com/illustrations/dogs-puppies-playing-ball-pet-5715026/&gt;</a:t>
            </a:r>
            <a:endParaRPr/>
          </a:p>
          <a:p>
            <a:pPr marL="0" lvl="0" indent="0" algn="l" rtl="0">
              <a:spcBef>
                <a:spcPts val="0"/>
              </a:spcBef>
              <a:spcAft>
                <a:spcPts val="0"/>
              </a:spcAft>
              <a:buNone/>
            </a:pPr>
            <a:r>
              <a:rPr lang="en-IN"/>
              <a:t>&lt;banana&gt; &lt;https://pixabay.com/illustrations/banana-fruit-exotic-peel-4505334/&gt;</a:t>
            </a:r>
            <a:endParaRPr/>
          </a:p>
        </p:txBody>
      </p:sp>
      <p:sp>
        <p:nvSpPr>
          <p:cNvPr id="90" name="Google Shape;9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a:t>
            </a:r>
          </a:p>
          <a:p>
            <a:pPr marL="0" lvl="0" indent="0" algn="l" rtl="0">
              <a:spcBef>
                <a:spcPts val="0"/>
              </a:spcBef>
              <a:spcAft>
                <a:spcPts val="0"/>
              </a:spcAft>
              <a:buNone/>
            </a:pPr>
            <a:r>
              <a:rPr lang="en-IN" sz="1200" b="0" i="0" u="none" strike="noStrike" dirty="0">
                <a:solidFill>
                  <a:schemeClr val="dk1"/>
                </a:solidFill>
                <a:latin typeface="Calibri"/>
                <a:cs typeface="Calibri"/>
                <a:sym typeface="Calibri"/>
              </a:rPr>
              <a:t>Water: https://pixabay.com/photos/pot-boiling-water-hot-water-883036/</a:t>
            </a:r>
            <a:endParaRPr b="0" dirty="0"/>
          </a:p>
          <a:p>
            <a:pPr marL="0" lvl="0" indent="0" algn="l" rtl="0">
              <a:spcBef>
                <a:spcPts val="0"/>
              </a:spcBef>
              <a:spcAft>
                <a:spcPts val="0"/>
              </a:spcAft>
              <a:buNone/>
            </a:pPr>
            <a:endParaRPr dirty="0"/>
          </a:p>
        </p:txBody>
      </p:sp>
      <p:sp>
        <p:nvSpPr>
          <p:cNvPr id="110" name="Google Shape;110;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r>
              <a:rPr lang="en-IN"/>
              <a:t>&lt;juice&gt; &lt;https://pixabay.com/vectors/juice-orange-drink-orange-juice-42560/&gt;</a:t>
            </a:r>
            <a:endParaRPr/>
          </a:p>
          <a:p>
            <a:pPr marL="0" lvl="0" indent="0" algn="l" rtl="0">
              <a:spcBef>
                <a:spcPts val="0"/>
              </a:spcBef>
              <a:spcAft>
                <a:spcPts val="0"/>
              </a:spcAft>
              <a:buNone/>
            </a:pPr>
            <a:r>
              <a:rPr lang="en-IN"/>
              <a:t>&lt;water jug&gt; &lt;https://pixabay.com/vectors/water-bottle-jar-1838304/&gt;</a:t>
            </a:r>
            <a:endParaRPr/>
          </a:p>
        </p:txBody>
      </p:sp>
      <p:sp>
        <p:nvSpPr>
          <p:cNvPr id="127" name="Google Shape;12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marR="0" lvl="0" indent="0" algn="l" rtl="0">
              <a:lnSpc>
                <a:spcPct val="100000"/>
              </a:lnSpc>
              <a:spcBef>
                <a:spcPts val="0"/>
              </a:spcBef>
              <a:spcAft>
                <a:spcPts val="0"/>
              </a:spcAft>
              <a:buClr>
                <a:schemeClr val="dk1"/>
              </a:buClr>
              <a:buSzPts val="1200"/>
              <a:buFont typeface="Calibri"/>
              <a:buNone/>
            </a:pPr>
            <a:r>
              <a:rPr lang="en-IN"/>
              <a:t>&lt;water jug&gt; &lt;https://pixabay.com/vectors/water-bottle-jar-1838304/&gt;</a:t>
            </a:r>
            <a:endParaRPr/>
          </a:p>
          <a:p>
            <a:pPr marL="0" marR="0" lvl="0" indent="0" algn="l" rtl="0">
              <a:lnSpc>
                <a:spcPct val="100000"/>
              </a:lnSpc>
              <a:spcBef>
                <a:spcPts val="0"/>
              </a:spcBef>
              <a:spcAft>
                <a:spcPts val="0"/>
              </a:spcAft>
              <a:buClr>
                <a:schemeClr val="dk1"/>
              </a:buClr>
              <a:buSzPts val="1200"/>
              <a:buFont typeface="Calibri"/>
              <a:buNone/>
            </a:pPr>
            <a:r>
              <a:rPr lang="en-IN"/>
              <a:t>&lt;air&gt; &lt;https://pixabay.com/vectors/wind-blowing-cloud-air-cartoon-1295105/&gt;</a:t>
            </a:r>
            <a:endParaRPr/>
          </a:p>
          <a:p>
            <a:pPr marL="0" marR="0" lvl="0" indent="0" algn="l" rtl="0">
              <a:lnSpc>
                <a:spcPct val="100000"/>
              </a:lnSpc>
              <a:spcBef>
                <a:spcPts val="0"/>
              </a:spcBef>
              <a:spcAft>
                <a:spcPts val="0"/>
              </a:spcAft>
              <a:buClr>
                <a:schemeClr val="dk1"/>
              </a:buClr>
              <a:buSzPts val="1200"/>
              <a:buFont typeface="Calibri"/>
              <a:buNone/>
            </a:pPr>
            <a:r>
              <a:rPr lang="en-IN"/>
              <a:t>&lt;wool&gt; &lt;https://pixabay.com/vectors/wool-knitting-handmade-craft-1295263/&gt;</a:t>
            </a:r>
            <a:endParaRPr/>
          </a:p>
          <a:p>
            <a:pPr marL="0" marR="0" lvl="0" indent="0" algn="l" rtl="0">
              <a:lnSpc>
                <a:spcPct val="100000"/>
              </a:lnSpc>
              <a:spcBef>
                <a:spcPts val="0"/>
              </a:spcBef>
              <a:spcAft>
                <a:spcPts val="0"/>
              </a:spcAft>
              <a:buClr>
                <a:schemeClr val="dk1"/>
              </a:buClr>
              <a:buSzPts val="1200"/>
              <a:buFont typeface="Calibri"/>
              <a:buNone/>
            </a:pPr>
            <a:r>
              <a:rPr lang="en-IN"/>
              <a:t>&lt;flute&gt; &lt;https://pixabay.com/illustrations/flute-music-touch-591715/&gt;</a:t>
            </a:r>
            <a:endParaRPr/>
          </a:p>
          <a:p>
            <a:pPr marL="0" lvl="0" indent="0" algn="l" rtl="0">
              <a:spcBef>
                <a:spcPts val="0"/>
              </a:spcBef>
              <a:spcAft>
                <a:spcPts val="0"/>
              </a:spcAft>
              <a:buNone/>
            </a:pPr>
            <a:r>
              <a:rPr lang="en-IN"/>
              <a:t>&lt;bread&gt; &lt;https://pixabay.com/illustrations/bread-a-slice-of-bread-bakery-baked-3182199/&gt;</a:t>
            </a:r>
            <a:endParaRPr/>
          </a:p>
        </p:txBody>
      </p:sp>
      <p:sp>
        <p:nvSpPr>
          <p:cNvPr id="145" name="Google Shape;14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161" name="Google Shape;161;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11"/>
          <p:cNvSpPr txBox="1">
            <a:spLocks noGrp="1"/>
          </p:cNvSpPr>
          <p:nvPr>
            <p:ph type="ctrTitle"/>
          </p:nvPr>
        </p:nvSpPr>
        <p:spPr>
          <a:xfrm>
            <a:off x="914400" y="981069"/>
            <a:ext cx="10363200" cy="165584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1"/>
          <p:cNvSpPr txBox="1">
            <a:spLocks noGrp="1"/>
          </p:cNvSpPr>
          <p:nvPr>
            <p:ph type="subTitle" idx="1"/>
          </p:nvPr>
        </p:nvSpPr>
        <p:spPr>
          <a:xfrm>
            <a:off x="1828800" y="2996952"/>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3" name="Google Shape;13;p11">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4" name="Google Shape;14;p11"/>
          <p:cNvSpPr/>
          <p:nvPr/>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a:solidFill>
                  <a:srgbClr val="08482B"/>
                </a:solidFill>
                <a:latin typeface="Calibri"/>
                <a:ea typeface="Calibri"/>
                <a:cs typeface="Calibri"/>
                <a:sym typeface="Calibri"/>
              </a:rPr>
              <a:t>Integral Education</a:t>
            </a:r>
            <a:r>
              <a:rPr lang="en-IN" sz="1400" b="0" i="0" u="none" strike="noStrike" cap="none">
                <a:solidFill>
                  <a:srgbClr val="08482B"/>
                </a:solidFill>
                <a:latin typeface="Calibri"/>
                <a:ea typeface="Calibri"/>
                <a:cs typeface="Calibri"/>
                <a:sym typeface="Calibri"/>
              </a:rPr>
              <a:t> </a:t>
            </a:r>
            <a:r>
              <a:rPr lang="en-IN" sz="1400" b="1" i="0" u="none" strike="noStrike" cap="none">
                <a:solidFill>
                  <a:srgbClr val="002060"/>
                </a:solidFill>
                <a:latin typeface="Calibri"/>
                <a:ea typeface="Calibri"/>
                <a:cs typeface="Calibri"/>
                <a:sym typeface="Calibri"/>
              </a:rPr>
              <a:t>FOR  </a:t>
            </a:r>
            <a:r>
              <a:rPr lang="en-IN" sz="1400" b="1" i="0" u="none" strike="noStrike" cap="none">
                <a:solidFill>
                  <a:srgbClr val="C00000"/>
                </a:solidFill>
                <a:latin typeface="Calibri"/>
                <a:ea typeface="Calibri"/>
                <a:cs typeface="Calibri"/>
                <a:sym typeface="Calibri"/>
              </a:rPr>
              <a:t>ALL, </a:t>
            </a:r>
            <a:r>
              <a:rPr lang="en-IN" sz="1400" b="1" i="0" u="none" strike="noStrike" cap="none">
                <a:solidFill>
                  <a:srgbClr val="002060"/>
                </a:solidFill>
                <a:latin typeface="Calibri"/>
                <a:ea typeface="Calibri"/>
                <a:cs typeface="Calibri"/>
                <a:sym typeface="Calibri"/>
              </a:rPr>
              <a:t>BY</a:t>
            </a:r>
            <a:r>
              <a:rPr lang="en-IN"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pic>
        <p:nvPicPr>
          <p:cNvPr id="15" name="Google Shape;15;p11" descr="A picture containing text, clock&#10;&#10;Description automatically generated"/>
          <p:cNvPicPr preferRelativeResize="0"/>
          <p:nvPr/>
        </p:nvPicPr>
        <p:blipFill rotWithShape="1">
          <a:blip r:embed="rId3">
            <a:alphaModFix/>
          </a:blip>
          <a:srcRect/>
          <a:stretch/>
        </p:blipFill>
        <p:spPr>
          <a:xfrm>
            <a:off x="66539" y="47740"/>
            <a:ext cx="902286" cy="957155"/>
          </a:xfrm>
          <a:prstGeom prst="rect">
            <a:avLst/>
          </a:prstGeom>
          <a:noFill/>
          <a:ln>
            <a:noFill/>
          </a:ln>
        </p:spPr>
      </p:pic>
      <p:pic>
        <p:nvPicPr>
          <p:cNvPr id="16" name="Google Shape;16;p11" descr="A picture containing text, light&#10;&#10;Description automatically generated"/>
          <p:cNvPicPr preferRelativeResize="0"/>
          <p:nvPr/>
        </p:nvPicPr>
        <p:blipFill rotWithShape="1">
          <a:blip r:embed="rId4">
            <a:alphaModFix/>
          </a:blip>
          <a:srcRect/>
          <a:stretch/>
        </p:blipFill>
        <p:spPr>
          <a:xfrm>
            <a:off x="11064552" y="5924470"/>
            <a:ext cx="914479" cy="914479"/>
          </a:xfrm>
          <a:prstGeom prst="rect">
            <a:avLst/>
          </a:prstGeom>
          <a:noFill/>
          <a:ln>
            <a:noFill/>
          </a:ln>
        </p:spPr>
      </p:pic>
      <p:pic>
        <p:nvPicPr>
          <p:cNvPr id="17" name="Google Shape;17;p11" descr="Calendar&#10;&#10;Description automatically generated with low confidence"/>
          <p:cNvPicPr preferRelativeResize="0"/>
          <p:nvPr/>
        </p:nvPicPr>
        <p:blipFill rotWithShape="1">
          <a:blip r:embed="rId5">
            <a:alphaModFix/>
          </a:blip>
          <a:srcRect/>
          <a:stretch/>
        </p:blipFill>
        <p:spPr>
          <a:xfrm>
            <a:off x="11138893" y="66030"/>
            <a:ext cx="963251" cy="938865"/>
          </a:xfrm>
          <a:prstGeom prst="rect">
            <a:avLst/>
          </a:prstGeom>
          <a:noFill/>
          <a:ln>
            <a:noFill/>
          </a:ln>
        </p:spPr>
      </p:pic>
      <p:sp>
        <p:nvSpPr>
          <p:cNvPr id="18" name="Google Shape;18;p11"/>
          <p:cNvSpPr txBox="1"/>
          <p:nvPr/>
        </p:nvSpPr>
        <p:spPr>
          <a:xfrm>
            <a:off x="1550132" y="5293602"/>
            <a:ext cx="9091736" cy="121571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800" b="0" i="0" u="sng" strike="noStrike" cap="none">
                <a:solidFill>
                  <a:schemeClr val="dk1"/>
                </a:solidFill>
                <a:latin typeface="Calibri"/>
                <a:ea typeface="Calibri"/>
                <a:cs typeface="Calibri"/>
                <a:sym typeface="Calibri"/>
              </a:rPr>
              <a:t>COPYRIGHT NOTICE</a:t>
            </a:r>
            <a:endParaRPr sz="800" b="0" i="0" u="none" strike="noStrike" cap="none">
              <a:solidFill>
                <a:schemeClr val="dk1"/>
              </a:solidFill>
              <a:latin typeface="Calibri"/>
              <a:ea typeface="Calibri"/>
              <a:cs typeface="Calibri"/>
              <a:sym typeface="Calibri"/>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Strictly not for Commercial use.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Provided on ‘as is’ basis with no warranties of any kind.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Content that falls in Public Domain or common Knowledge facts can be used freely.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Some of the contents are owned by the Third parties and are used in compliance with their licensing conditions. Any one infringing the Copyright of such Third parties will be doing so at their own risks and costs.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Content can be downloaded and used for Personal, educational and informational purposes only.  Any attempt to remove, alter, circumvent or  distort  the data that is accessed Is Illegal and strictly prohibited.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12"/>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12">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22" name="Google Shape;22;p12"/>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 name="Google Shape;23;p12" descr="A picture containing text, light&#10;&#10;Description automatically generated"/>
          <p:cNvPicPr preferRelativeResize="0"/>
          <p:nvPr/>
        </p:nvPicPr>
        <p:blipFill rotWithShape="1">
          <a:blip r:embed="rId3">
            <a:alphaModFix/>
          </a:blip>
          <a:srcRect/>
          <a:stretch/>
        </p:blipFill>
        <p:spPr>
          <a:xfrm>
            <a:off x="11064552" y="5924470"/>
            <a:ext cx="914479" cy="914479"/>
          </a:xfrm>
          <a:prstGeom prst="rect">
            <a:avLst/>
          </a:prstGeom>
          <a:noFill/>
          <a:ln>
            <a:noFill/>
          </a:ln>
        </p:spPr>
      </p:pic>
      <p:pic>
        <p:nvPicPr>
          <p:cNvPr id="24" name="Google Shape;24;p12" descr="Calendar&#10;&#10;Description automatically generated with low confidence"/>
          <p:cNvPicPr preferRelativeResize="0"/>
          <p:nvPr/>
        </p:nvPicPr>
        <p:blipFill rotWithShape="1">
          <a:blip r:embed="rId4">
            <a:alphaModFix/>
          </a:blip>
          <a:srcRect/>
          <a:stretch/>
        </p:blipFill>
        <p:spPr>
          <a:xfrm>
            <a:off x="11138893" y="66030"/>
            <a:ext cx="963251" cy="93886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sp>
        <p:nvSpPr>
          <p:cNvPr id="26" name="Google Shape;26;p13"/>
          <p:cNvSpPr txBox="1">
            <a:spLocks noGrp="1"/>
          </p:cNvSpPr>
          <p:nvPr>
            <p:ph type="title"/>
          </p:nvPr>
        </p:nvSpPr>
        <p:spPr>
          <a:xfrm>
            <a:off x="952464" y="-24"/>
            <a:ext cx="10363200" cy="50004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13">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28" name="Google Shape;28;p13" descr="A picture containing text, light&#10;&#10;Description automatically generated"/>
          <p:cNvPicPr preferRelativeResize="0"/>
          <p:nvPr/>
        </p:nvPicPr>
        <p:blipFill rotWithShape="1">
          <a:blip r:embed="rId3">
            <a:alphaModFix/>
          </a:blip>
          <a:srcRect/>
          <a:stretch/>
        </p:blipFill>
        <p:spPr>
          <a:xfrm>
            <a:off x="11064552" y="5924470"/>
            <a:ext cx="914479" cy="914479"/>
          </a:xfrm>
          <a:prstGeom prst="rect">
            <a:avLst/>
          </a:prstGeom>
          <a:noFill/>
          <a:ln>
            <a:noFill/>
          </a:ln>
        </p:spPr>
      </p:pic>
      <p:pic>
        <p:nvPicPr>
          <p:cNvPr id="29" name="Google Shape;29;p13" descr="Calendar&#10;&#10;Description automatically generated with low confidence"/>
          <p:cNvPicPr preferRelativeResize="0"/>
          <p:nvPr/>
        </p:nvPicPr>
        <p:blipFill rotWithShape="1">
          <a:blip r:embed="rId4">
            <a:alphaModFix/>
          </a:blip>
          <a:srcRect/>
          <a:stretch/>
        </p:blipFill>
        <p:spPr>
          <a:xfrm>
            <a:off x="11138893" y="66030"/>
            <a:ext cx="963251" cy="93886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3" Type="http://schemas.openxmlformats.org/officeDocument/2006/relationships/hyperlink" Target="https://pixabay.com/illustrations/banana-fruit-exotic-peel-4505334/" TargetMode="External"/><Relationship Id="rId18" Type="http://schemas.openxmlformats.org/officeDocument/2006/relationships/hyperlink" Target="https://pixabay.com/vectors/wool-knitting-handmade-craft-1295263/" TargetMode="External"/><Relationship Id="rId26" Type="http://schemas.openxmlformats.org/officeDocument/2006/relationships/image" Target="../media/image13.png"/><Relationship Id="rId21" Type="http://schemas.openxmlformats.org/officeDocument/2006/relationships/image" Target="../media/image4.png"/><Relationship Id="rId34" Type="http://schemas.openxmlformats.org/officeDocument/2006/relationships/image" Target="../media/image6.jpg"/><Relationship Id="rId7" Type="http://schemas.openxmlformats.org/officeDocument/2006/relationships/hyperlink" Target="https://pixabay.com/vectors/boy-child-kid-teenager-teen-male-160014/" TargetMode="External"/><Relationship Id="rId12" Type="http://schemas.openxmlformats.org/officeDocument/2006/relationships/hyperlink" Target="https://pixabay.com/illustrations/dogs-puppies-playing-ball-pet-5715026/" TargetMode="External"/><Relationship Id="rId17" Type="http://schemas.openxmlformats.org/officeDocument/2006/relationships/hyperlink" Target="https://pixabay.com/vectors/wind-blowing-cloud-air-cartoon-1295105/" TargetMode="External"/><Relationship Id="rId25" Type="http://schemas.openxmlformats.org/officeDocument/2006/relationships/image" Target="../media/image22.jpg"/><Relationship Id="rId33" Type="http://schemas.openxmlformats.org/officeDocument/2006/relationships/image" Target="../media/image21.png"/><Relationship Id="rId38" Type="http://schemas.openxmlformats.org/officeDocument/2006/relationships/image" Target="../media/image15.jpeg"/><Relationship Id="rId2" Type="http://schemas.openxmlformats.org/officeDocument/2006/relationships/notesSlide" Target="../notesSlides/notesSlide9.xml"/><Relationship Id="rId16" Type="http://schemas.openxmlformats.org/officeDocument/2006/relationships/hyperlink" Target="https://pixabay.com/vectors/water-bottle-jar-1838304/" TargetMode="External"/><Relationship Id="rId20" Type="http://schemas.openxmlformats.org/officeDocument/2006/relationships/hyperlink" Target="https://pixabay.com/illustrations/bread-a-slice-of-bread-bakery-baked-3182199/" TargetMode="External"/><Relationship Id="rId29"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hyperlink" Target="https://pixabay.com/photos/milk-glass-of-milk-calcium-266997/" TargetMode="External"/><Relationship Id="rId11" Type="http://schemas.openxmlformats.org/officeDocument/2006/relationships/hyperlink" Target="https://pixabay.com/illustrations/faulty-system-chair-broken-team-4295549/" TargetMode="External"/><Relationship Id="rId24" Type="http://schemas.openxmlformats.org/officeDocument/2006/relationships/image" Target="../media/image11.png"/><Relationship Id="rId32" Type="http://schemas.openxmlformats.org/officeDocument/2006/relationships/image" Target="../media/image20.jpg"/><Relationship Id="rId37" Type="http://schemas.openxmlformats.org/officeDocument/2006/relationships/image" Target="../media/image5.png"/><Relationship Id="rId5" Type="http://schemas.openxmlformats.org/officeDocument/2006/relationships/hyperlink" Target="https://pixabay.com/vectors/book-books-library-books-reading-2022464" TargetMode="External"/><Relationship Id="rId15" Type="http://schemas.openxmlformats.org/officeDocument/2006/relationships/hyperlink" Target="https://pixabay.com/vectors/juice-orange-drink-orange-juice-42560/" TargetMode="External"/><Relationship Id="rId23" Type="http://schemas.openxmlformats.org/officeDocument/2006/relationships/image" Target="../media/image10.png"/><Relationship Id="rId28" Type="http://schemas.openxmlformats.org/officeDocument/2006/relationships/image" Target="../media/image16.png"/><Relationship Id="rId36" Type="http://schemas.openxmlformats.org/officeDocument/2006/relationships/image" Target="../media/image8.jpg"/><Relationship Id="rId10" Type="http://schemas.openxmlformats.org/officeDocument/2006/relationships/hyperlink" Target="https://pixabay.com/vectors/draw-hand-pencil-write-1297723/" TargetMode="External"/><Relationship Id="rId19" Type="http://schemas.openxmlformats.org/officeDocument/2006/relationships/hyperlink" Target="https://pixabay.com/illustrations/flute-music-touch-591715/" TargetMode="External"/><Relationship Id="rId31" Type="http://schemas.openxmlformats.org/officeDocument/2006/relationships/image" Target="../media/image19.png"/><Relationship Id="rId4" Type="http://schemas.openxmlformats.org/officeDocument/2006/relationships/hyperlink" Target="https://pixabay.com/photos/india-food-indian-meal-2731812/" TargetMode="External"/><Relationship Id="rId9" Type="http://schemas.openxmlformats.org/officeDocument/2006/relationships/hyperlink" Target="https://pixabay.com/vectors/cake-birthday-candles-celebration-306042/" TargetMode="External"/><Relationship Id="rId14" Type="http://schemas.openxmlformats.org/officeDocument/2006/relationships/hyperlink" Target="https://pixabay.com/photos/pot-boiling-water-hot-water-883036/" TargetMode="External"/><Relationship Id="rId22" Type="http://schemas.openxmlformats.org/officeDocument/2006/relationships/image" Target="../media/image9.png"/><Relationship Id="rId27" Type="http://schemas.openxmlformats.org/officeDocument/2006/relationships/image" Target="../media/image14.png"/><Relationship Id="rId30" Type="http://schemas.openxmlformats.org/officeDocument/2006/relationships/image" Target="../media/image18.png"/><Relationship Id="rId35" Type="http://schemas.openxmlformats.org/officeDocument/2006/relationships/image" Target="../media/image7.png"/><Relationship Id="rId8" Type="http://schemas.openxmlformats.org/officeDocument/2006/relationships/hyperlink" Target="https://pixabay.com/vectors/apple-red-fruit-fresh-ripe-juicy-25236/" TargetMode="External"/><Relationship Id="rId3" Type="http://schemas.openxmlformats.org/officeDocument/2006/relationships/hyperlink" Target="https://pixabay.com/vectors/hand-counting-fingers-one-two-16212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1"/>
          <p:cNvSpPr txBox="1">
            <a:spLocks noGrp="1"/>
          </p:cNvSpPr>
          <p:nvPr>
            <p:ph type="ctrTitle"/>
          </p:nvPr>
        </p:nvSpPr>
        <p:spPr>
          <a:xfrm>
            <a:off x="2136913" y="908720"/>
            <a:ext cx="7918175" cy="165584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5400"/>
              <a:buFont typeface="Calibri"/>
              <a:buNone/>
            </a:pPr>
            <a:r>
              <a:rPr lang="en-IN" b="1" dirty="0"/>
              <a:t>All About Countable</a:t>
            </a:r>
            <a:br>
              <a:rPr lang="en-IN" b="1" dirty="0"/>
            </a:br>
            <a:r>
              <a:rPr lang="en-IN" b="1" dirty="0"/>
              <a:t>And Uncountable Nouns</a:t>
            </a:r>
            <a:endParaRPr dirty="0"/>
          </a:p>
        </p:txBody>
      </p:sp>
      <p:pic>
        <p:nvPicPr>
          <p:cNvPr id="36" name="Google Shape;36;p1"/>
          <p:cNvPicPr preferRelativeResize="0"/>
          <p:nvPr/>
        </p:nvPicPr>
        <p:blipFill rotWithShape="1">
          <a:blip r:embed="rId3">
            <a:alphaModFix/>
          </a:blip>
          <a:srcRect/>
          <a:stretch/>
        </p:blipFill>
        <p:spPr>
          <a:xfrm>
            <a:off x="4061464" y="2675776"/>
            <a:ext cx="4064000" cy="20320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2"/>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Nouns</a:t>
            </a:r>
            <a:endParaRPr u="sng" dirty="0"/>
          </a:p>
        </p:txBody>
      </p:sp>
      <p:graphicFrame>
        <p:nvGraphicFramePr>
          <p:cNvPr id="43" name="Google Shape;43;p2"/>
          <p:cNvGraphicFramePr/>
          <p:nvPr/>
        </p:nvGraphicFramePr>
        <p:xfrm>
          <a:off x="4158501" y="1880828"/>
          <a:ext cx="3875000" cy="3096300"/>
        </p:xfrm>
        <a:graphic>
          <a:graphicData uri="http://schemas.openxmlformats.org/drawingml/2006/table">
            <a:tbl>
              <a:tblPr>
                <a:gradFill>
                  <a:gsLst>
                    <a:gs pos="0">
                      <a:srgbClr val="FFA09D"/>
                    </a:gs>
                    <a:gs pos="35000">
                      <a:srgbClr val="FFBCBC"/>
                    </a:gs>
                    <a:gs pos="100000">
                      <a:srgbClr val="FFE2E2"/>
                    </a:gs>
                  </a:gsLst>
                  <a:lin ang="16200000" scaled="0"/>
                </a:gradFill>
                <a:tableStyleId>{1975A7DD-3B67-4B27-9978-A62277E01D3E}</a:tableStyleId>
              </a:tblPr>
              <a:tblGrid>
                <a:gridCol w="1929000">
                  <a:extLst>
                    <a:ext uri="{9D8B030D-6E8A-4147-A177-3AD203B41FA5}">
                      <a16:colId xmlns:a16="http://schemas.microsoft.com/office/drawing/2014/main" val="20000"/>
                    </a:ext>
                  </a:extLst>
                </a:gridCol>
                <a:gridCol w="1946000">
                  <a:extLst>
                    <a:ext uri="{9D8B030D-6E8A-4147-A177-3AD203B41FA5}">
                      <a16:colId xmlns:a16="http://schemas.microsoft.com/office/drawing/2014/main" val="20001"/>
                    </a:ext>
                  </a:extLst>
                </a:gridCol>
              </a:tblGrid>
              <a:tr h="774075">
                <a:tc>
                  <a:txBody>
                    <a:bodyPr/>
                    <a:lstStyle/>
                    <a:p>
                      <a:pPr marL="0" marR="0" lvl="0" indent="0" algn="ctr" rtl="0">
                        <a:lnSpc>
                          <a:spcPct val="115000"/>
                        </a:lnSpc>
                        <a:spcBef>
                          <a:spcPts val="0"/>
                        </a:spcBef>
                        <a:spcAft>
                          <a:spcPts val="0"/>
                        </a:spcAft>
                        <a:buNone/>
                      </a:pPr>
                      <a:r>
                        <a:rPr lang="en-IN" sz="2400" u="none" strike="noStrike" cap="none"/>
                        <a:t>boy</a:t>
                      </a:r>
                      <a:endParaRPr sz="2400" u="none" strike="noStrike" cap="none">
                        <a:latin typeface="Arial"/>
                        <a:ea typeface="Arial"/>
                        <a:cs typeface="Arial"/>
                        <a:sym typeface="Arial"/>
                      </a:endParaRPr>
                    </a:p>
                  </a:txBody>
                  <a:tcPr marL="63500" marR="63500" marT="63500" marB="63500" anchor="ctr"/>
                </a:tc>
                <a:tc>
                  <a:txBody>
                    <a:bodyPr/>
                    <a:lstStyle/>
                    <a:p>
                      <a:pPr marL="0" marR="0" lvl="0" indent="0" algn="ctr" rtl="0">
                        <a:lnSpc>
                          <a:spcPct val="115000"/>
                        </a:lnSpc>
                        <a:spcBef>
                          <a:spcPts val="0"/>
                        </a:spcBef>
                        <a:spcAft>
                          <a:spcPts val="0"/>
                        </a:spcAft>
                        <a:buNone/>
                      </a:pPr>
                      <a:r>
                        <a:rPr lang="en-IN" sz="2400" u="none" strike="noStrike" cap="none"/>
                        <a:t>food</a:t>
                      </a:r>
                      <a:endParaRPr sz="2400" u="none" strike="noStrike" cap="none">
                        <a:latin typeface="Arial"/>
                        <a:ea typeface="Arial"/>
                        <a:cs typeface="Arial"/>
                        <a:sym typeface="Arial"/>
                      </a:endParaRPr>
                    </a:p>
                  </a:txBody>
                  <a:tcPr marL="63500" marR="63500" marT="63500" marB="63500" anchor="ctr"/>
                </a:tc>
                <a:extLst>
                  <a:ext uri="{0D108BD9-81ED-4DB2-BD59-A6C34878D82A}">
                    <a16:rowId xmlns:a16="http://schemas.microsoft.com/office/drawing/2014/main" val="10000"/>
                  </a:ext>
                </a:extLst>
              </a:tr>
              <a:tr h="774075">
                <a:tc>
                  <a:txBody>
                    <a:bodyPr/>
                    <a:lstStyle/>
                    <a:p>
                      <a:pPr marL="0" marR="0" lvl="0" indent="0" algn="ctr" rtl="0">
                        <a:lnSpc>
                          <a:spcPct val="115000"/>
                        </a:lnSpc>
                        <a:spcBef>
                          <a:spcPts val="0"/>
                        </a:spcBef>
                        <a:spcAft>
                          <a:spcPts val="0"/>
                        </a:spcAft>
                        <a:buNone/>
                      </a:pPr>
                      <a:r>
                        <a:rPr lang="en-IN" sz="2400" u="none" strike="noStrike" cap="none"/>
                        <a:t>cats</a:t>
                      </a:r>
                      <a:endParaRPr sz="2400" u="none" strike="noStrike" cap="none">
                        <a:latin typeface="Arial"/>
                        <a:ea typeface="Arial"/>
                        <a:cs typeface="Arial"/>
                        <a:sym typeface="Arial"/>
                      </a:endParaRPr>
                    </a:p>
                  </a:txBody>
                  <a:tcPr marL="63500" marR="63500" marT="63500" marB="63500" anchor="ctr"/>
                </a:tc>
                <a:tc>
                  <a:txBody>
                    <a:bodyPr/>
                    <a:lstStyle/>
                    <a:p>
                      <a:pPr marL="0" marR="0" lvl="0" indent="0" algn="ctr" rtl="0">
                        <a:lnSpc>
                          <a:spcPct val="115000"/>
                        </a:lnSpc>
                        <a:spcBef>
                          <a:spcPts val="0"/>
                        </a:spcBef>
                        <a:spcAft>
                          <a:spcPts val="0"/>
                        </a:spcAft>
                        <a:buNone/>
                      </a:pPr>
                      <a:r>
                        <a:rPr lang="en-IN" sz="2400" u="none" strike="noStrike" cap="none"/>
                        <a:t>juice</a:t>
                      </a:r>
                      <a:endParaRPr sz="2400" u="none" strike="noStrike" cap="none">
                        <a:latin typeface="Arial"/>
                        <a:ea typeface="Arial"/>
                        <a:cs typeface="Arial"/>
                        <a:sym typeface="Arial"/>
                      </a:endParaRPr>
                    </a:p>
                  </a:txBody>
                  <a:tcPr marL="63500" marR="63500" marT="63500" marB="63500" anchor="ctr"/>
                </a:tc>
                <a:extLst>
                  <a:ext uri="{0D108BD9-81ED-4DB2-BD59-A6C34878D82A}">
                    <a16:rowId xmlns:a16="http://schemas.microsoft.com/office/drawing/2014/main" val="10001"/>
                  </a:ext>
                </a:extLst>
              </a:tr>
              <a:tr h="774075">
                <a:tc>
                  <a:txBody>
                    <a:bodyPr/>
                    <a:lstStyle/>
                    <a:p>
                      <a:pPr marL="0" marR="0" lvl="0" indent="0" algn="ctr" rtl="0">
                        <a:lnSpc>
                          <a:spcPct val="115000"/>
                        </a:lnSpc>
                        <a:spcBef>
                          <a:spcPts val="0"/>
                        </a:spcBef>
                        <a:spcAft>
                          <a:spcPts val="0"/>
                        </a:spcAft>
                        <a:buNone/>
                      </a:pPr>
                      <a:r>
                        <a:rPr lang="en-IN" sz="2400" u="none" strike="noStrike" cap="none"/>
                        <a:t>books</a:t>
                      </a:r>
                      <a:endParaRPr sz="2400" u="none" strike="noStrike" cap="none">
                        <a:latin typeface="Arial"/>
                        <a:ea typeface="Arial"/>
                        <a:cs typeface="Arial"/>
                        <a:sym typeface="Arial"/>
                      </a:endParaRPr>
                    </a:p>
                  </a:txBody>
                  <a:tcPr marL="63500" marR="63500" marT="63500" marB="63500" anchor="ctr"/>
                </a:tc>
                <a:tc>
                  <a:txBody>
                    <a:bodyPr/>
                    <a:lstStyle/>
                    <a:p>
                      <a:pPr marL="0" marR="0" lvl="0" indent="0" algn="ctr" rtl="0">
                        <a:lnSpc>
                          <a:spcPct val="115000"/>
                        </a:lnSpc>
                        <a:spcBef>
                          <a:spcPts val="0"/>
                        </a:spcBef>
                        <a:spcAft>
                          <a:spcPts val="0"/>
                        </a:spcAft>
                        <a:buNone/>
                      </a:pPr>
                      <a:r>
                        <a:rPr lang="en-IN" sz="2400" u="none" strike="noStrike" cap="none"/>
                        <a:t>milk</a:t>
                      </a:r>
                      <a:endParaRPr sz="2400" u="none" strike="noStrike" cap="none">
                        <a:latin typeface="Arial"/>
                        <a:ea typeface="Arial"/>
                        <a:cs typeface="Arial"/>
                        <a:sym typeface="Arial"/>
                      </a:endParaRPr>
                    </a:p>
                  </a:txBody>
                  <a:tcPr marL="63500" marR="63500" marT="63500" marB="63500" anchor="ctr"/>
                </a:tc>
                <a:extLst>
                  <a:ext uri="{0D108BD9-81ED-4DB2-BD59-A6C34878D82A}">
                    <a16:rowId xmlns:a16="http://schemas.microsoft.com/office/drawing/2014/main" val="10002"/>
                  </a:ext>
                </a:extLst>
              </a:tr>
              <a:tr h="774075">
                <a:tc>
                  <a:txBody>
                    <a:bodyPr/>
                    <a:lstStyle/>
                    <a:p>
                      <a:pPr marL="0" marR="0" lvl="0" indent="0" algn="ctr" rtl="0">
                        <a:lnSpc>
                          <a:spcPct val="115000"/>
                        </a:lnSpc>
                        <a:spcBef>
                          <a:spcPts val="0"/>
                        </a:spcBef>
                        <a:spcAft>
                          <a:spcPts val="0"/>
                        </a:spcAft>
                        <a:buNone/>
                      </a:pPr>
                      <a:r>
                        <a:rPr lang="en-IN" sz="2400" u="none" strike="noStrike" cap="none"/>
                        <a:t>children </a:t>
                      </a:r>
                      <a:endParaRPr sz="2400" u="none" strike="noStrike" cap="none">
                        <a:latin typeface="Arial"/>
                        <a:ea typeface="Arial"/>
                        <a:cs typeface="Arial"/>
                        <a:sym typeface="Arial"/>
                      </a:endParaRPr>
                    </a:p>
                  </a:txBody>
                  <a:tcPr marL="63500" marR="63500" marT="63500" marB="63500" anchor="ctr"/>
                </a:tc>
                <a:tc>
                  <a:txBody>
                    <a:bodyPr/>
                    <a:lstStyle/>
                    <a:p>
                      <a:pPr marL="0" marR="0" lvl="0" indent="0" algn="ctr" rtl="0">
                        <a:lnSpc>
                          <a:spcPct val="115000"/>
                        </a:lnSpc>
                        <a:spcBef>
                          <a:spcPts val="0"/>
                        </a:spcBef>
                        <a:spcAft>
                          <a:spcPts val="0"/>
                        </a:spcAft>
                        <a:buNone/>
                      </a:pPr>
                      <a:r>
                        <a:rPr lang="en-IN" sz="2400" u="none" strike="noStrike" cap="none"/>
                        <a:t>water</a:t>
                      </a:r>
                      <a:endParaRPr sz="2400" u="none" strike="noStrike" cap="none">
                        <a:latin typeface="Arial"/>
                        <a:ea typeface="Arial"/>
                        <a:cs typeface="Arial"/>
                        <a:sym typeface="Arial"/>
                      </a:endParaRPr>
                    </a:p>
                  </a:txBody>
                  <a:tcPr marL="63500" marR="63500" marT="63500" marB="63500" anchor="ctr"/>
                </a:tc>
                <a:extLst>
                  <a:ext uri="{0D108BD9-81ED-4DB2-BD59-A6C34878D82A}">
                    <a16:rowId xmlns:a16="http://schemas.microsoft.com/office/drawing/2014/main" val="10003"/>
                  </a:ext>
                </a:extLst>
              </a:tr>
            </a:tbl>
          </a:graphicData>
        </a:graphic>
      </p:graphicFrame>
      <p:graphicFrame>
        <p:nvGraphicFramePr>
          <p:cNvPr id="44" name="Google Shape;44;p2"/>
          <p:cNvGraphicFramePr/>
          <p:nvPr/>
        </p:nvGraphicFramePr>
        <p:xfrm>
          <a:off x="3354064" y="957100"/>
          <a:ext cx="5483875" cy="774150"/>
        </p:xfrm>
        <a:graphic>
          <a:graphicData uri="http://schemas.openxmlformats.org/drawingml/2006/table">
            <a:tbl>
              <a:tblPr>
                <a:gradFill>
                  <a:gsLst>
                    <a:gs pos="0">
                      <a:srgbClr val="9FC3FF"/>
                    </a:gs>
                    <a:gs pos="35000">
                      <a:srgbClr val="BDD5FF"/>
                    </a:gs>
                    <a:gs pos="100000">
                      <a:srgbClr val="E4EEFF"/>
                    </a:gs>
                  </a:gsLst>
                  <a:lin ang="16200000" scaled="0"/>
                </a:gradFill>
                <a:tableStyleId>{EBAF7C80-D168-4B31-AEF5-F5DD4EDA5FE8}</a:tableStyleId>
              </a:tblPr>
              <a:tblGrid>
                <a:gridCol w="2729925">
                  <a:extLst>
                    <a:ext uri="{9D8B030D-6E8A-4147-A177-3AD203B41FA5}">
                      <a16:colId xmlns:a16="http://schemas.microsoft.com/office/drawing/2014/main" val="20000"/>
                    </a:ext>
                  </a:extLst>
                </a:gridCol>
                <a:gridCol w="2753950">
                  <a:extLst>
                    <a:ext uri="{9D8B030D-6E8A-4147-A177-3AD203B41FA5}">
                      <a16:colId xmlns:a16="http://schemas.microsoft.com/office/drawing/2014/main" val="20001"/>
                    </a:ext>
                  </a:extLst>
                </a:gridCol>
              </a:tblGrid>
              <a:tr h="774150">
                <a:tc>
                  <a:txBody>
                    <a:bodyPr/>
                    <a:lstStyle/>
                    <a:p>
                      <a:pPr marL="0" marR="0" lvl="0" indent="0" algn="ctr" rtl="0">
                        <a:lnSpc>
                          <a:spcPct val="115000"/>
                        </a:lnSpc>
                        <a:spcBef>
                          <a:spcPts val="0"/>
                        </a:spcBef>
                        <a:spcAft>
                          <a:spcPts val="0"/>
                        </a:spcAft>
                        <a:buNone/>
                      </a:pPr>
                      <a:r>
                        <a:rPr lang="en-IN" sz="2400" u="none" strike="noStrike" cap="none"/>
                        <a:t>Countable Nouns </a:t>
                      </a:r>
                      <a:endParaRPr sz="2400" u="none" strike="noStrike" cap="none">
                        <a:latin typeface="Arial"/>
                        <a:ea typeface="Arial"/>
                        <a:cs typeface="Arial"/>
                        <a:sym typeface="Arial"/>
                      </a:endParaRPr>
                    </a:p>
                  </a:txBody>
                  <a:tcPr marL="63500" marR="63500" marT="63500" marB="63500" anchor="ctr"/>
                </a:tc>
                <a:tc>
                  <a:txBody>
                    <a:bodyPr/>
                    <a:lstStyle/>
                    <a:p>
                      <a:pPr marL="0" marR="0" lvl="0" indent="0" algn="ctr" rtl="0">
                        <a:lnSpc>
                          <a:spcPct val="115000"/>
                        </a:lnSpc>
                        <a:spcBef>
                          <a:spcPts val="0"/>
                        </a:spcBef>
                        <a:spcAft>
                          <a:spcPts val="0"/>
                        </a:spcAft>
                        <a:buNone/>
                      </a:pPr>
                      <a:r>
                        <a:rPr lang="en-IN" sz="2400" u="none" strike="noStrike" cap="none"/>
                        <a:t>Uncountable Nouns </a:t>
                      </a:r>
                      <a:endParaRPr sz="2400" u="none" strike="noStrike" cap="none">
                        <a:latin typeface="Arial"/>
                        <a:ea typeface="Arial"/>
                        <a:cs typeface="Arial"/>
                        <a:sym typeface="Arial"/>
                      </a:endParaRPr>
                    </a:p>
                  </a:txBody>
                  <a:tcPr marL="63500" marR="63500" marT="63500" marB="63500" anchor="ctr"/>
                </a:tc>
                <a:extLst>
                  <a:ext uri="{0D108BD9-81ED-4DB2-BD59-A6C34878D82A}">
                    <a16:rowId xmlns:a16="http://schemas.microsoft.com/office/drawing/2014/main" val="10000"/>
                  </a:ext>
                </a:extLst>
              </a:tr>
            </a:tbl>
          </a:graphicData>
        </a:graphic>
      </p:graphicFrame>
      <p:sp>
        <p:nvSpPr>
          <p:cNvPr id="45" name="Google Shape;45;p2"/>
          <p:cNvSpPr txBox="1"/>
          <p:nvPr/>
        </p:nvSpPr>
        <p:spPr>
          <a:xfrm>
            <a:off x="2303130" y="5301208"/>
            <a:ext cx="7592710" cy="83095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2400" b="0" i="1" u="none" strike="noStrike" cap="none" dirty="0">
                <a:solidFill>
                  <a:schemeClr val="dk1"/>
                </a:solidFill>
                <a:latin typeface="Calibri"/>
                <a:ea typeface="Calibri"/>
                <a:cs typeface="Calibri"/>
                <a:sym typeface="Calibri"/>
              </a:rPr>
              <a:t>Nouns</a:t>
            </a:r>
            <a:r>
              <a:rPr lang="en-IN" sz="2400" b="1" i="0" u="none" strike="noStrike" cap="none" dirty="0">
                <a:solidFill>
                  <a:schemeClr val="dk1"/>
                </a:solidFill>
                <a:latin typeface="Calibri"/>
                <a:ea typeface="Calibri"/>
                <a:cs typeface="Calibri"/>
                <a:sym typeface="Calibri"/>
              </a:rPr>
              <a:t> </a:t>
            </a:r>
            <a:r>
              <a:rPr lang="en-IN" sz="2400" b="0" i="0" u="none" strike="noStrike" cap="none" dirty="0">
                <a:solidFill>
                  <a:schemeClr val="dk1"/>
                </a:solidFill>
                <a:latin typeface="Calibri"/>
                <a:ea typeface="Calibri"/>
                <a:cs typeface="Calibri"/>
                <a:sym typeface="Calibri"/>
              </a:rPr>
              <a:t>not only name persons, places, animals or things but also tell us whether they are </a:t>
            </a:r>
            <a:r>
              <a:rPr lang="en-IN" sz="2400" b="1" i="1" u="none" strike="noStrike" cap="none" dirty="0">
                <a:solidFill>
                  <a:schemeClr val="dk1"/>
                </a:solidFill>
                <a:latin typeface="Calibri"/>
                <a:ea typeface="Calibri"/>
                <a:cs typeface="Calibri"/>
                <a:sym typeface="Calibri"/>
              </a:rPr>
              <a:t>countable</a:t>
            </a:r>
            <a:r>
              <a:rPr lang="en-IN" sz="2400" b="0" i="1" u="none" strike="noStrike" cap="none" dirty="0">
                <a:solidFill>
                  <a:schemeClr val="dk1"/>
                </a:solidFill>
                <a:latin typeface="Calibri"/>
                <a:ea typeface="Calibri"/>
                <a:cs typeface="Calibri"/>
                <a:sym typeface="Calibri"/>
              </a:rPr>
              <a:t> or </a:t>
            </a:r>
            <a:r>
              <a:rPr lang="en-IN" sz="2400" b="1" i="1" u="none" strike="noStrike" cap="none" dirty="0">
                <a:solidFill>
                  <a:schemeClr val="dk1"/>
                </a:solidFill>
                <a:latin typeface="Calibri"/>
                <a:ea typeface="Calibri"/>
                <a:cs typeface="Calibri"/>
                <a:sym typeface="Calibri"/>
              </a:rPr>
              <a:t>uncountable</a:t>
            </a:r>
            <a:r>
              <a:rPr lang="en-IN" sz="2400" b="0" i="1" u="none" strike="noStrike" cap="none" dirty="0">
                <a:solidFill>
                  <a:schemeClr val="dk1"/>
                </a:solidFill>
                <a:latin typeface="Calibri"/>
                <a:ea typeface="Calibri"/>
                <a:cs typeface="Calibri"/>
                <a:sym typeface="Calibri"/>
              </a:rPr>
              <a:t>.</a:t>
            </a:r>
            <a:endParaRPr sz="2400" dirty="0">
              <a:solidFill>
                <a:schemeClr val="dk1"/>
              </a:solidFill>
              <a:latin typeface="Calibri"/>
              <a:ea typeface="Calibri"/>
              <a:cs typeface="Calibri"/>
              <a:sym typeface="Calibri"/>
            </a:endParaRPr>
          </a:p>
        </p:txBody>
      </p:sp>
      <p:pic>
        <p:nvPicPr>
          <p:cNvPr id="46" name="Google Shape;46;p2"/>
          <p:cNvPicPr preferRelativeResize="0"/>
          <p:nvPr/>
        </p:nvPicPr>
        <p:blipFill>
          <a:blip r:embed="rId3">
            <a:alphaModFix/>
          </a:blip>
          <a:stretch>
            <a:fillRect/>
          </a:stretch>
        </p:blipFill>
        <p:spPr>
          <a:xfrm>
            <a:off x="1098625" y="1821813"/>
            <a:ext cx="1083450" cy="2048486"/>
          </a:xfrm>
          <a:prstGeom prst="rect">
            <a:avLst/>
          </a:prstGeom>
          <a:noFill/>
          <a:ln>
            <a:noFill/>
          </a:ln>
        </p:spPr>
      </p:pic>
      <p:pic>
        <p:nvPicPr>
          <p:cNvPr id="47" name="Google Shape;47;p2"/>
          <p:cNvPicPr preferRelativeResize="0"/>
          <p:nvPr/>
        </p:nvPicPr>
        <p:blipFill>
          <a:blip r:embed="rId4">
            <a:alphaModFix/>
          </a:blip>
          <a:stretch>
            <a:fillRect/>
          </a:stretch>
        </p:blipFill>
        <p:spPr>
          <a:xfrm>
            <a:off x="9018325" y="2012250"/>
            <a:ext cx="2468203" cy="1388351"/>
          </a:xfrm>
          <a:prstGeom prst="rect">
            <a:avLst/>
          </a:prstGeom>
          <a:noFill/>
          <a:ln>
            <a:noFill/>
          </a:ln>
        </p:spPr>
      </p:pic>
      <p:pic>
        <p:nvPicPr>
          <p:cNvPr id="48" name="Google Shape;48;p2"/>
          <p:cNvPicPr preferRelativeResize="0"/>
          <p:nvPr/>
        </p:nvPicPr>
        <p:blipFill>
          <a:blip r:embed="rId5">
            <a:alphaModFix/>
          </a:blip>
          <a:stretch>
            <a:fillRect/>
          </a:stretch>
        </p:blipFill>
        <p:spPr>
          <a:xfrm>
            <a:off x="2461140" y="3429001"/>
            <a:ext cx="1418275" cy="1388349"/>
          </a:xfrm>
          <a:prstGeom prst="rect">
            <a:avLst/>
          </a:prstGeom>
          <a:noFill/>
          <a:ln>
            <a:noFill/>
          </a:ln>
        </p:spPr>
      </p:pic>
      <p:pic>
        <p:nvPicPr>
          <p:cNvPr id="49" name="Google Shape;49;p2"/>
          <p:cNvPicPr preferRelativeResize="0"/>
          <p:nvPr/>
        </p:nvPicPr>
        <p:blipFill>
          <a:blip r:embed="rId6">
            <a:alphaModFix/>
          </a:blip>
          <a:stretch>
            <a:fillRect/>
          </a:stretch>
        </p:blipFill>
        <p:spPr>
          <a:xfrm>
            <a:off x="8667024" y="3513636"/>
            <a:ext cx="1083450" cy="162518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3"/>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Countable Nouns</a:t>
            </a:r>
            <a:endParaRPr u="sng" dirty="0"/>
          </a:p>
        </p:txBody>
      </p:sp>
      <p:sp>
        <p:nvSpPr>
          <p:cNvPr id="56" name="Google Shape;56;p3"/>
          <p:cNvSpPr txBox="1"/>
          <p:nvPr/>
        </p:nvSpPr>
        <p:spPr>
          <a:xfrm>
            <a:off x="4834158" y="1628800"/>
            <a:ext cx="1296144" cy="584775"/>
          </a:xfrm>
          <a:prstGeom prst="rect">
            <a:avLst/>
          </a:prstGeom>
          <a:gradFill>
            <a:gsLst>
              <a:gs pos="0">
                <a:srgbClr val="992D2B"/>
              </a:gs>
              <a:gs pos="80000">
                <a:srgbClr val="C93D39"/>
              </a:gs>
              <a:gs pos="100000">
                <a:srgbClr val="CD3A36"/>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IN" sz="3200" b="1">
                <a:solidFill>
                  <a:schemeClr val="lt1"/>
                </a:solidFill>
                <a:latin typeface="Calibri"/>
                <a:ea typeface="Calibri"/>
                <a:cs typeface="Calibri"/>
                <a:sym typeface="Calibri"/>
              </a:rPr>
              <a:t>NOUN</a:t>
            </a:r>
            <a:endParaRPr/>
          </a:p>
        </p:txBody>
      </p:sp>
      <p:sp>
        <p:nvSpPr>
          <p:cNvPr id="57" name="Google Shape;57;p3"/>
          <p:cNvSpPr/>
          <p:nvPr/>
        </p:nvSpPr>
        <p:spPr>
          <a:xfrm rot="5400000">
            <a:off x="4259796" y="2248648"/>
            <a:ext cx="792088" cy="1440160"/>
          </a:xfrm>
          <a:prstGeom prst="curvedLeftArrow">
            <a:avLst>
              <a:gd name="adj1" fmla="val 25000"/>
              <a:gd name="adj2" fmla="val 50000"/>
              <a:gd name="adj3" fmla="val 25000"/>
            </a:avLst>
          </a:prstGeom>
          <a:gradFill>
            <a:gsLst>
              <a:gs pos="0">
                <a:schemeClr val="dk1"/>
              </a:gs>
              <a:gs pos="80000">
                <a:schemeClr val="dk1"/>
              </a:gs>
              <a:gs pos="100000">
                <a:schemeClr val="dk1"/>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8" name="Google Shape;58;p3"/>
          <p:cNvPicPr preferRelativeResize="0"/>
          <p:nvPr/>
        </p:nvPicPr>
        <p:blipFill rotWithShape="1">
          <a:blip r:embed="rId3">
            <a:alphaModFix/>
          </a:blip>
          <a:srcRect/>
          <a:stretch/>
        </p:blipFill>
        <p:spPr>
          <a:xfrm>
            <a:off x="1991544" y="1380956"/>
            <a:ext cx="2160924" cy="1080462"/>
          </a:xfrm>
          <a:prstGeom prst="rect">
            <a:avLst/>
          </a:prstGeom>
          <a:noFill/>
          <a:ln w="9525" cap="flat" cmpd="sng">
            <a:solidFill>
              <a:schemeClr val="dk1"/>
            </a:solidFill>
            <a:prstDash val="solid"/>
            <a:round/>
            <a:headEnd type="none" w="sm" len="sm"/>
            <a:tailEnd type="none" w="sm" len="sm"/>
          </a:ln>
        </p:spPr>
      </p:pic>
      <p:sp>
        <p:nvSpPr>
          <p:cNvPr id="59" name="Google Shape;59;p3"/>
          <p:cNvSpPr txBox="1"/>
          <p:nvPr/>
        </p:nvSpPr>
        <p:spPr>
          <a:xfrm>
            <a:off x="4205281" y="1567244"/>
            <a:ext cx="57606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4000" b="1" dirty="0">
                <a:solidFill>
                  <a:schemeClr val="dk1"/>
                </a:solidFill>
                <a:latin typeface="Calibri"/>
                <a:ea typeface="Calibri"/>
                <a:cs typeface="Calibri"/>
                <a:sym typeface="Calibri"/>
              </a:rPr>
              <a:t>+</a:t>
            </a:r>
            <a:endParaRPr dirty="0"/>
          </a:p>
        </p:txBody>
      </p:sp>
      <p:sp>
        <p:nvSpPr>
          <p:cNvPr id="60" name="Google Shape;60;p3"/>
          <p:cNvSpPr txBox="1"/>
          <p:nvPr/>
        </p:nvSpPr>
        <p:spPr>
          <a:xfrm>
            <a:off x="6312024" y="1505689"/>
            <a:ext cx="57606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4000" b="1" dirty="0">
                <a:solidFill>
                  <a:schemeClr val="dk1"/>
                </a:solidFill>
                <a:latin typeface="Calibri"/>
                <a:ea typeface="Calibri"/>
                <a:cs typeface="Calibri"/>
                <a:sym typeface="Calibri"/>
              </a:rPr>
              <a:t>=</a:t>
            </a:r>
            <a:endParaRPr dirty="0"/>
          </a:p>
        </p:txBody>
      </p:sp>
      <p:sp>
        <p:nvSpPr>
          <p:cNvPr id="61" name="Google Shape;61;p3"/>
          <p:cNvSpPr txBox="1"/>
          <p:nvPr/>
        </p:nvSpPr>
        <p:spPr>
          <a:xfrm>
            <a:off x="7093167" y="1628799"/>
            <a:ext cx="3218674" cy="584775"/>
          </a:xfrm>
          <a:prstGeom prst="rect">
            <a:avLst/>
          </a:prstGeom>
          <a:gradFill>
            <a:gsLst>
              <a:gs pos="0">
                <a:srgbClr val="FFA09D"/>
              </a:gs>
              <a:gs pos="35000">
                <a:srgbClr val="FFBCBC"/>
              </a:gs>
              <a:gs pos="100000">
                <a:srgbClr val="FFE2E2"/>
              </a:gs>
            </a:gsLst>
            <a:lin ang="16200000" scaled="0"/>
          </a:gradFill>
          <a:ln w="9525" cap="flat" cmpd="sng">
            <a:solidFill>
              <a:srgbClr val="BD4B4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IN" sz="3200" b="1" i="1">
                <a:solidFill>
                  <a:schemeClr val="dk1"/>
                </a:solidFill>
                <a:latin typeface="Calibri"/>
                <a:ea typeface="Calibri"/>
                <a:cs typeface="Calibri"/>
                <a:sym typeface="Calibri"/>
              </a:rPr>
              <a:t>Countable nouns</a:t>
            </a:r>
            <a:endParaRPr/>
          </a:p>
        </p:txBody>
      </p:sp>
      <p:sp>
        <p:nvSpPr>
          <p:cNvPr id="62" name="Google Shape;62;p3"/>
          <p:cNvSpPr txBox="1"/>
          <p:nvPr/>
        </p:nvSpPr>
        <p:spPr>
          <a:xfrm>
            <a:off x="3440702" y="3829980"/>
            <a:ext cx="5323124" cy="58477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a:solidFill>
                  <a:schemeClr val="dk1"/>
                </a:solidFill>
                <a:latin typeface="Calibri"/>
                <a:ea typeface="Calibri"/>
                <a:cs typeface="Calibri"/>
                <a:sym typeface="Calibri"/>
              </a:rPr>
              <a:t>Example:</a:t>
            </a:r>
            <a:r>
              <a:rPr lang="en-IN" sz="3200" b="1">
                <a:solidFill>
                  <a:schemeClr val="dk1"/>
                </a:solidFill>
                <a:latin typeface="Calibri"/>
                <a:ea typeface="Calibri"/>
                <a:cs typeface="Calibri"/>
                <a:sym typeface="Calibri"/>
              </a:rPr>
              <a:t> </a:t>
            </a:r>
            <a:r>
              <a:rPr lang="en-IN" sz="3200">
                <a:solidFill>
                  <a:schemeClr val="dk1"/>
                </a:solidFill>
                <a:latin typeface="Calibri"/>
                <a:ea typeface="Calibri"/>
                <a:cs typeface="Calibri"/>
                <a:sym typeface="Calibri"/>
              </a:rPr>
              <a:t>Kala ate </a:t>
            </a:r>
            <a:r>
              <a:rPr lang="en-IN" sz="3200" i="1">
                <a:solidFill>
                  <a:schemeClr val="dk1"/>
                </a:solidFill>
                <a:latin typeface="Calibri"/>
                <a:ea typeface="Calibri"/>
                <a:cs typeface="Calibri"/>
                <a:sym typeface="Calibri"/>
              </a:rPr>
              <a:t>two apples</a:t>
            </a:r>
            <a:r>
              <a:rPr lang="en-IN" sz="3200">
                <a:solidFill>
                  <a:schemeClr val="dk1"/>
                </a:solidFill>
                <a:latin typeface="Calibri"/>
                <a:ea typeface="Calibri"/>
                <a:cs typeface="Calibri"/>
                <a:sym typeface="Calibri"/>
              </a:rPr>
              <a:t>.</a:t>
            </a:r>
            <a:endParaRPr/>
          </a:p>
        </p:txBody>
      </p:sp>
      <p:sp>
        <p:nvSpPr>
          <p:cNvPr id="63" name="Google Shape;63;p3"/>
          <p:cNvSpPr/>
          <p:nvPr/>
        </p:nvSpPr>
        <p:spPr>
          <a:xfrm>
            <a:off x="7824192" y="4998369"/>
            <a:ext cx="2871889" cy="584774"/>
          </a:xfrm>
          <a:prstGeom prst="wedgeRectCallout">
            <a:avLst>
              <a:gd name="adj1" fmla="val -51665"/>
              <a:gd name="adj2" fmla="val -163365"/>
            </a:avLst>
          </a:prstGeom>
          <a:gradFill>
            <a:gsLst>
              <a:gs pos="0">
                <a:srgbClr val="C8B2E9"/>
              </a:gs>
              <a:gs pos="35000">
                <a:srgbClr val="D6CAED"/>
              </a:gs>
              <a:gs pos="100000">
                <a:srgbClr val="EFE8FA"/>
              </a:gs>
            </a:gsLst>
            <a:lin ang="16200000" scaled="0"/>
          </a:gradFill>
          <a:ln w="9525" cap="flat" cmpd="sng">
            <a:solidFill>
              <a:srgbClr val="7C5F9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IN" sz="2400">
                <a:solidFill>
                  <a:schemeClr val="dk1"/>
                </a:solidFill>
                <a:latin typeface="Calibri"/>
                <a:ea typeface="Calibri"/>
                <a:cs typeface="Calibri"/>
                <a:sym typeface="Calibri"/>
              </a:rPr>
              <a:t>Plural noun</a:t>
            </a:r>
            <a:endParaRPr/>
          </a:p>
        </p:txBody>
      </p:sp>
      <p:sp>
        <p:nvSpPr>
          <p:cNvPr id="64" name="Google Shape;64;p3"/>
          <p:cNvSpPr/>
          <p:nvPr/>
        </p:nvSpPr>
        <p:spPr>
          <a:xfrm>
            <a:off x="3950993" y="4998369"/>
            <a:ext cx="2871889" cy="584774"/>
          </a:xfrm>
          <a:prstGeom prst="wedgeRectCallout">
            <a:avLst>
              <a:gd name="adj1" fmla="val 45534"/>
              <a:gd name="adj2" fmla="val -167226"/>
            </a:avLst>
          </a:prstGeom>
          <a:gradFill>
            <a:gsLst>
              <a:gs pos="0">
                <a:srgbClr val="C8B2E9"/>
              </a:gs>
              <a:gs pos="35000">
                <a:srgbClr val="D6CAED"/>
              </a:gs>
              <a:gs pos="100000">
                <a:srgbClr val="EFE8FA"/>
              </a:gs>
            </a:gsLst>
            <a:lin ang="16200000" scaled="0"/>
          </a:gradFill>
          <a:ln w="9525" cap="flat" cmpd="sng">
            <a:solidFill>
              <a:srgbClr val="7C5F9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IN" sz="2400" dirty="0">
                <a:solidFill>
                  <a:schemeClr val="dk1"/>
                </a:solidFill>
                <a:latin typeface="Calibri"/>
                <a:ea typeface="Calibri"/>
                <a:cs typeface="Calibri"/>
                <a:sym typeface="Calibri"/>
              </a:rPr>
              <a:t>Countable number</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fade">
                                      <p:cBhvr>
                                        <p:cTn id="14" dur="500"/>
                                        <p:tgtEl>
                                          <p:spTgt spid="5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fade">
                                      <p:cBhvr>
                                        <p:cTn id="19" dur="500"/>
                                        <p:tgtEl>
                                          <p:spTgt spid="6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5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500"/>
                                        <p:tgtEl>
                                          <p:spTgt spid="62"/>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500"/>
                                        <p:tgtEl>
                                          <p:spTgt spid="64"/>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fade">
                                      <p:cBhvr>
                                        <p:cTn id="3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4"/>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Countable Nouns</a:t>
            </a:r>
            <a:endParaRPr u="sng" dirty="0"/>
          </a:p>
        </p:txBody>
      </p:sp>
      <p:sp>
        <p:nvSpPr>
          <p:cNvPr id="71" name="Google Shape;71;p4"/>
          <p:cNvSpPr txBox="1"/>
          <p:nvPr/>
        </p:nvSpPr>
        <p:spPr>
          <a:xfrm>
            <a:off x="2284817" y="717694"/>
            <a:ext cx="7651663" cy="521208"/>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2800" dirty="0">
                <a:solidFill>
                  <a:schemeClr val="dk1"/>
                </a:solidFill>
                <a:latin typeface="Calibri"/>
                <a:ea typeface="Calibri"/>
                <a:cs typeface="Calibri"/>
                <a:sym typeface="Calibri"/>
              </a:rPr>
              <a:t>Countable Nouns may have </a:t>
            </a:r>
            <a:r>
              <a:rPr lang="en-IN" sz="2800" b="1" dirty="0">
                <a:solidFill>
                  <a:schemeClr val="dk1"/>
                </a:solidFill>
                <a:latin typeface="Calibri"/>
                <a:ea typeface="Calibri"/>
                <a:cs typeface="Calibri"/>
                <a:sym typeface="Calibri"/>
              </a:rPr>
              <a:t>singular or plural form. </a:t>
            </a:r>
            <a:endParaRPr b="1" dirty="0"/>
          </a:p>
        </p:txBody>
      </p:sp>
      <p:pic>
        <p:nvPicPr>
          <p:cNvPr id="72" name="Google Shape;72;p4" descr="Icon&#10;&#10;Description automatically generated"/>
          <p:cNvPicPr preferRelativeResize="0"/>
          <p:nvPr/>
        </p:nvPicPr>
        <p:blipFill rotWithShape="1">
          <a:blip r:embed="rId3">
            <a:alphaModFix/>
          </a:blip>
          <a:srcRect/>
          <a:stretch/>
        </p:blipFill>
        <p:spPr>
          <a:xfrm>
            <a:off x="3146156" y="1272008"/>
            <a:ext cx="788938" cy="892085"/>
          </a:xfrm>
          <a:prstGeom prst="rect">
            <a:avLst/>
          </a:prstGeom>
          <a:noFill/>
          <a:ln w="9525" cap="flat" cmpd="sng">
            <a:solidFill>
              <a:schemeClr val="dk1"/>
            </a:solidFill>
            <a:prstDash val="solid"/>
            <a:round/>
            <a:headEnd type="none" w="sm" len="sm"/>
            <a:tailEnd type="none" w="sm" len="sm"/>
          </a:ln>
        </p:spPr>
      </p:pic>
      <p:pic>
        <p:nvPicPr>
          <p:cNvPr id="73" name="Google Shape;73;p4" descr="Icon&#10;&#10;Description automatically generated"/>
          <p:cNvPicPr preferRelativeResize="0"/>
          <p:nvPr/>
        </p:nvPicPr>
        <p:blipFill rotWithShape="1">
          <a:blip r:embed="rId3">
            <a:alphaModFix/>
          </a:blip>
          <a:srcRect/>
          <a:stretch/>
        </p:blipFill>
        <p:spPr>
          <a:xfrm>
            <a:off x="7575805" y="1272008"/>
            <a:ext cx="788938" cy="892085"/>
          </a:xfrm>
          <a:prstGeom prst="rect">
            <a:avLst/>
          </a:prstGeom>
          <a:noFill/>
          <a:ln w="9525" cap="flat" cmpd="sng">
            <a:solidFill>
              <a:schemeClr val="dk1"/>
            </a:solidFill>
            <a:prstDash val="solid"/>
            <a:round/>
            <a:headEnd type="none" w="sm" len="sm"/>
            <a:tailEnd type="none" w="sm" len="sm"/>
          </a:ln>
        </p:spPr>
      </p:pic>
      <p:pic>
        <p:nvPicPr>
          <p:cNvPr id="74" name="Google Shape;74;p4" descr="Icon&#10;&#10;Description automatically generated"/>
          <p:cNvPicPr preferRelativeResize="0"/>
          <p:nvPr/>
        </p:nvPicPr>
        <p:blipFill rotWithShape="1">
          <a:blip r:embed="rId3">
            <a:alphaModFix/>
          </a:blip>
          <a:srcRect/>
          <a:stretch/>
        </p:blipFill>
        <p:spPr>
          <a:xfrm>
            <a:off x="8625539" y="1272008"/>
            <a:ext cx="788938" cy="892085"/>
          </a:xfrm>
          <a:prstGeom prst="rect">
            <a:avLst/>
          </a:prstGeom>
          <a:noFill/>
          <a:ln w="9525" cap="flat" cmpd="sng">
            <a:solidFill>
              <a:schemeClr val="dk1"/>
            </a:solidFill>
            <a:prstDash val="solid"/>
            <a:round/>
            <a:headEnd type="none" w="sm" len="sm"/>
            <a:tailEnd type="none" w="sm" len="sm"/>
          </a:ln>
        </p:spPr>
      </p:pic>
      <p:sp>
        <p:nvSpPr>
          <p:cNvPr id="75" name="Google Shape;75;p4"/>
          <p:cNvSpPr txBox="1"/>
          <p:nvPr/>
        </p:nvSpPr>
        <p:spPr>
          <a:xfrm>
            <a:off x="2931615" y="2163736"/>
            <a:ext cx="1282037" cy="46162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IN" sz="2400" dirty="0">
                <a:solidFill>
                  <a:srgbClr val="002060"/>
                </a:solidFill>
                <a:latin typeface="Calibri"/>
                <a:ea typeface="Calibri"/>
                <a:cs typeface="Calibri"/>
                <a:sym typeface="Calibri"/>
              </a:rPr>
              <a:t>an </a:t>
            </a:r>
            <a:r>
              <a:rPr lang="en-IN" sz="2400" i="1" dirty="0">
                <a:solidFill>
                  <a:srgbClr val="002060"/>
                </a:solidFill>
                <a:latin typeface="Calibri"/>
                <a:ea typeface="Calibri"/>
                <a:cs typeface="Calibri"/>
                <a:sym typeface="Calibri"/>
              </a:rPr>
              <a:t>apple</a:t>
            </a:r>
            <a:endParaRPr dirty="0"/>
          </a:p>
        </p:txBody>
      </p:sp>
      <p:sp>
        <p:nvSpPr>
          <p:cNvPr id="76" name="Google Shape;76;p4"/>
          <p:cNvSpPr txBox="1"/>
          <p:nvPr/>
        </p:nvSpPr>
        <p:spPr>
          <a:xfrm>
            <a:off x="7682743" y="2163736"/>
            <a:ext cx="1602356" cy="46162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IN" sz="2400">
                <a:solidFill>
                  <a:srgbClr val="002060"/>
                </a:solidFill>
                <a:latin typeface="Calibri"/>
                <a:ea typeface="Calibri"/>
                <a:cs typeface="Calibri"/>
                <a:sym typeface="Calibri"/>
              </a:rPr>
              <a:t>two </a:t>
            </a:r>
            <a:r>
              <a:rPr lang="en-IN" sz="2400" i="1">
                <a:solidFill>
                  <a:srgbClr val="002060"/>
                </a:solidFill>
                <a:latin typeface="Calibri"/>
                <a:ea typeface="Calibri"/>
                <a:cs typeface="Calibri"/>
                <a:sym typeface="Calibri"/>
              </a:rPr>
              <a:t>apples</a:t>
            </a:r>
            <a:endParaRPr/>
          </a:p>
        </p:txBody>
      </p:sp>
      <p:sp>
        <p:nvSpPr>
          <p:cNvPr id="77" name="Google Shape;77;p4"/>
          <p:cNvSpPr txBox="1"/>
          <p:nvPr/>
        </p:nvSpPr>
        <p:spPr>
          <a:xfrm>
            <a:off x="2052335" y="2780835"/>
            <a:ext cx="8092909" cy="525300"/>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2800" dirty="0">
                <a:solidFill>
                  <a:schemeClr val="dk1"/>
                </a:solidFill>
                <a:latin typeface="Calibri"/>
                <a:ea typeface="Calibri"/>
                <a:cs typeface="Calibri"/>
                <a:sym typeface="Calibri"/>
              </a:rPr>
              <a:t>Countable Nouns use a </a:t>
            </a:r>
            <a:r>
              <a:rPr lang="en-IN" sz="2800" b="1" dirty="0">
                <a:solidFill>
                  <a:schemeClr val="dk1"/>
                </a:solidFill>
                <a:latin typeface="Calibri"/>
                <a:ea typeface="Calibri"/>
                <a:cs typeface="Calibri"/>
                <a:sym typeface="Calibri"/>
              </a:rPr>
              <a:t>singular verb or a plural verb. </a:t>
            </a:r>
            <a:endParaRPr b="1" dirty="0"/>
          </a:p>
        </p:txBody>
      </p:sp>
      <p:pic>
        <p:nvPicPr>
          <p:cNvPr id="78" name="Google Shape;78;p4" descr="Icon&#10;&#10;Description automatically generated"/>
          <p:cNvPicPr preferRelativeResize="0"/>
          <p:nvPr/>
        </p:nvPicPr>
        <p:blipFill rotWithShape="1">
          <a:blip r:embed="rId3">
            <a:alphaModFix/>
          </a:blip>
          <a:srcRect/>
          <a:stretch/>
        </p:blipFill>
        <p:spPr>
          <a:xfrm>
            <a:off x="3146156" y="3325303"/>
            <a:ext cx="788938" cy="874346"/>
          </a:xfrm>
          <a:prstGeom prst="rect">
            <a:avLst/>
          </a:prstGeom>
          <a:noFill/>
          <a:ln w="9525" cap="flat" cmpd="sng">
            <a:solidFill>
              <a:schemeClr val="dk1"/>
            </a:solidFill>
            <a:prstDash val="solid"/>
            <a:round/>
            <a:headEnd type="none" w="sm" len="sm"/>
            <a:tailEnd type="none" w="sm" len="sm"/>
          </a:ln>
        </p:spPr>
      </p:pic>
      <p:pic>
        <p:nvPicPr>
          <p:cNvPr id="79" name="Google Shape;79;p4" descr="Icon&#10;&#10;Description automatically generated"/>
          <p:cNvPicPr preferRelativeResize="0"/>
          <p:nvPr/>
        </p:nvPicPr>
        <p:blipFill rotWithShape="1">
          <a:blip r:embed="rId3">
            <a:alphaModFix/>
          </a:blip>
          <a:srcRect/>
          <a:stretch/>
        </p:blipFill>
        <p:spPr>
          <a:xfrm>
            <a:off x="7575805" y="3325303"/>
            <a:ext cx="788938" cy="892085"/>
          </a:xfrm>
          <a:prstGeom prst="rect">
            <a:avLst/>
          </a:prstGeom>
          <a:noFill/>
          <a:ln w="9525" cap="flat" cmpd="sng">
            <a:solidFill>
              <a:schemeClr val="dk1"/>
            </a:solidFill>
            <a:prstDash val="solid"/>
            <a:round/>
            <a:headEnd type="none" w="sm" len="sm"/>
            <a:tailEnd type="none" w="sm" len="sm"/>
          </a:ln>
        </p:spPr>
      </p:pic>
      <p:pic>
        <p:nvPicPr>
          <p:cNvPr id="80" name="Google Shape;80;p4" descr="Icon&#10;&#10;Description automatically generated"/>
          <p:cNvPicPr preferRelativeResize="0"/>
          <p:nvPr/>
        </p:nvPicPr>
        <p:blipFill rotWithShape="1">
          <a:blip r:embed="rId3">
            <a:alphaModFix/>
          </a:blip>
          <a:srcRect/>
          <a:stretch/>
        </p:blipFill>
        <p:spPr>
          <a:xfrm>
            <a:off x="8625539" y="3325303"/>
            <a:ext cx="788938" cy="892085"/>
          </a:xfrm>
          <a:prstGeom prst="rect">
            <a:avLst/>
          </a:prstGeom>
          <a:noFill/>
          <a:ln w="9525" cap="flat" cmpd="sng">
            <a:solidFill>
              <a:schemeClr val="dk1"/>
            </a:solidFill>
            <a:prstDash val="solid"/>
            <a:round/>
            <a:headEnd type="none" w="sm" len="sm"/>
            <a:tailEnd type="none" w="sm" len="sm"/>
          </a:ln>
        </p:spPr>
      </p:pic>
      <p:sp>
        <p:nvSpPr>
          <p:cNvPr id="81" name="Google Shape;81;p4"/>
          <p:cNvSpPr txBox="1"/>
          <p:nvPr/>
        </p:nvSpPr>
        <p:spPr>
          <a:xfrm>
            <a:off x="2360813" y="4224005"/>
            <a:ext cx="2458322" cy="46162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IN" sz="2400" dirty="0">
                <a:solidFill>
                  <a:srgbClr val="002060"/>
                </a:solidFill>
                <a:latin typeface="Calibri"/>
                <a:ea typeface="Calibri"/>
                <a:cs typeface="Calibri"/>
                <a:sym typeface="Calibri"/>
              </a:rPr>
              <a:t>The apple </a:t>
            </a:r>
            <a:r>
              <a:rPr lang="en-IN" sz="2400" i="1" dirty="0">
                <a:solidFill>
                  <a:srgbClr val="002060"/>
                </a:solidFill>
                <a:latin typeface="Calibri"/>
                <a:ea typeface="Calibri"/>
                <a:cs typeface="Calibri"/>
                <a:sym typeface="Calibri"/>
              </a:rPr>
              <a:t>is</a:t>
            </a:r>
            <a:r>
              <a:rPr lang="en-IN" sz="2400" dirty="0">
                <a:solidFill>
                  <a:srgbClr val="002060"/>
                </a:solidFill>
                <a:latin typeface="Calibri"/>
                <a:ea typeface="Calibri"/>
                <a:cs typeface="Calibri"/>
                <a:sym typeface="Calibri"/>
              </a:rPr>
              <a:t> fresh.</a:t>
            </a:r>
            <a:endParaRPr dirty="0"/>
          </a:p>
        </p:txBody>
      </p:sp>
      <p:sp>
        <p:nvSpPr>
          <p:cNvPr id="82" name="Google Shape;82;p4"/>
          <p:cNvSpPr txBox="1"/>
          <p:nvPr/>
        </p:nvSpPr>
        <p:spPr>
          <a:xfrm>
            <a:off x="7104131" y="4224005"/>
            <a:ext cx="2813555" cy="46162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IN" sz="2400" dirty="0">
                <a:solidFill>
                  <a:srgbClr val="002060"/>
                </a:solidFill>
                <a:latin typeface="Calibri"/>
                <a:ea typeface="Calibri"/>
                <a:cs typeface="Calibri"/>
                <a:sym typeface="Calibri"/>
              </a:rPr>
              <a:t>The apples </a:t>
            </a:r>
            <a:r>
              <a:rPr lang="en-IN" sz="2400" i="1" dirty="0">
                <a:solidFill>
                  <a:srgbClr val="002060"/>
                </a:solidFill>
                <a:latin typeface="Calibri"/>
                <a:ea typeface="Calibri"/>
                <a:cs typeface="Calibri"/>
                <a:sym typeface="Calibri"/>
              </a:rPr>
              <a:t>are</a:t>
            </a:r>
            <a:r>
              <a:rPr lang="en-IN" sz="2400" dirty="0">
                <a:solidFill>
                  <a:srgbClr val="002060"/>
                </a:solidFill>
                <a:latin typeface="Calibri"/>
                <a:ea typeface="Calibri"/>
                <a:cs typeface="Calibri"/>
                <a:sym typeface="Calibri"/>
              </a:rPr>
              <a:t> fresh.</a:t>
            </a:r>
            <a:endParaRPr dirty="0"/>
          </a:p>
        </p:txBody>
      </p:sp>
      <p:sp>
        <p:nvSpPr>
          <p:cNvPr id="83" name="Google Shape;83;p4"/>
          <p:cNvSpPr txBox="1"/>
          <p:nvPr/>
        </p:nvSpPr>
        <p:spPr>
          <a:xfrm>
            <a:off x="2094703" y="4908792"/>
            <a:ext cx="8004337" cy="521208"/>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2800" dirty="0">
                <a:solidFill>
                  <a:schemeClr val="dk1"/>
                </a:solidFill>
                <a:latin typeface="Calibri"/>
                <a:ea typeface="Calibri"/>
                <a:cs typeface="Calibri"/>
                <a:sym typeface="Calibri"/>
              </a:rPr>
              <a:t>Countable Nouns use </a:t>
            </a:r>
            <a:r>
              <a:rPr lang="en-IN" sz="2800" b="1" i="1" dirty="0">
                <a:solidFill>
                  <a:schemeClr val="dk1"/>
                </a:solidFill>
                <a:latin typeface="Calibri"/>
                <a:ea typeface="Calibri"/>
                <a:cs typeface="Calibri"/>
                <a:sym typeface="Calibri"/>
              </a:rPr>
              <a:t>a, an </a:t>
            </a:r>
            <a:r>
              <a:rPr lang="en-IN" sz="2800" dirty="0">
                <a:solidFill>
                  <a:schemeClr val="dk1"/>
                </a:solidFill>
                <a:latin typeface="Calibri"/>
                <a:ea typeface="Calibri"/>
                <a:cs typeface="Calibri"/>
                <a:sym typeface="Calibri"/>
              </a:rPr>
              <a:t>or </a:t>
            </a:r>
            <a:r>
              <a:rPr lang="en-IN" sz="2800" i="1" dirty="0">
                <a:solidFill>
                  <a:schemeClr val="dk1"/>
                </a:solidFill>
                <a:latin typeface="Calibri"/>
                <a:ea typeface="Calibri"/>
                <a:cs typeface="Calibri"/>
                <a:sym typeface="Calibri"/>
              </a:rPr>
              <a:t>a</a:t>
            </a:r>
            <a:r>
              <a:rPr lang="en-IN" sz="2800" dirty="0">
                <a:solidFill>
                  <a:schemeClr val="dk1"/>
                </a:solidFill>
                <a:latin typeface="Calibri"/>
                <a:ea typeface="Calibri"/>
                <a:cs typeface="Calibri"/>
                <a:sym typeface="Calibri"/>
              </a:rPr>
              <a:t> </a:t>
            </a:r>
            <a:r>
              <a:rPr lang="en-IN" sz="2800" b="1" i="1" dirty="0">
                <a:solidFill>
                  <a:schemeClr val="dk1"/>
                </a:solidFill>
                <a:latin typeface="Calibri"/>
                <a:ea typeface="Calibri"/>
                <a:cs typeface="Calibri"/>
                <a:sym typeface="Calibri"/>
              </a:rPr>
              <a:t>number</a:t>
            </a:r>
            <a:r>
              <a:rPr lang="en-IN" sz="2800" dirty="0">
                <a:solidFill>
                  <a:schemeClr val="dk1"/>
                </a:solidFill>
                <a:latin typeface="Calibri"/>
                <a:ea typeface="Calibri"/>
                <a:cs typeface="Calibri"/>
                <a:sym typeface="Calibri"/>
              </a:rPr>
              <a:t> before them.</a:t>
            </a:r>
            <a:endParaRPr dirty="0"/>
          </a:p>
        </p:txBody>
      </p:sp>
      <p:sp>
        <p:nvSpPr>
          <p:cNvPr id="84" name="Google Shape;84;p4"/>
          <p:cNvSpPr txBox="1"/>
          <p:nvPr/>
        </p:nvSpPr>
        <p:spPr>
          <a:xfrm>
            <a:off x="2574458" y="5443306"/>
            <a:ext cx="2467099" cy="46166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2400">
                <a:solidFill>
                  <a:srgbClr val="002060"/>
                </a:solidFill>
                <a:latin typeface="Calibri"/>
                <a:ea typeface="Calibri"/>
                <a:cs typeface="Calibri"/>
                <a:sym typeface="Calibri"/>
              </a:rPr>
              <a:t>Hari ate </a:t>
            </a:r>
            <a:r>
              <a:rPr lang="en-IN" sz="2400" i="1">
                <a:solidFill>
                  <a:srgbClr val="002060"/>
                </a:solidFill>
                <a:latin typeface="Calibri"/>
                <a:ea typeface="Calibri"/>
                <a:cs typeface="Calibri"/>
                <a:sym typeface="Calibri"/>
              </a:rPr>
              <a:t>a</a:t>
            </a:r>
            <a:r>
              <a:rPr lang="en-IN" sz="2400" b="1">
                <a:solidFill>
                  <a:srgbClr val="002060"/>
                </a:solidFill>
                <a:latin typeface="Calibri"/>
                <a:ea typeface="Calibri"/>
                <a:cs typeface="Calibri"/>
                <a:sym typeface="Calibri"/>
              </a:rPr>
              <a:t> </a:t>
            </a:r>
            <a:r>
              <a:rPr lang="en-IN" sz="2400">
                <a:solidFill>
                  <a:srgbClr val="002060"/>
                </a:solidFill>
                <a:latin typeface="Calibri"/>
                <a:ea typeface="Calibri"/>
                <a:cs typeface="Calibri"/>
                <a:sym typeface="Calibri"/>
              </a:rPr>
              <a:t>banana.</a:t>
            </a:r>
            <a:endParaRPr/>
          </a:p>
        </p:txBody>
      </p:sp>
      <p:sp>
        <p:nvSpPr>
          <p:cNvPr id="85" name="Google Shape;85;p4"/>
          <p:cNvSpPr txBox="1"/>
          <p:nvPr/>
        </p:nvSpPr>
        <p:spPr>
          <a:xfrm>
            <a:off x="6788780" y="5443306"/>
            <a:ext cx="3778336" cy="46166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2400" dirty="0">
                <a:solidFill>
                  <a:srgbClr val="002060"/>
                </a:solidFill>
                <a:latin typeface="Calibri"/>
                <a:ea typeface="Calibri"/>
                <a:cs typeface="Calibri"/>
                <a:sym typeface="Calibri"/>
              </a:rPr>
              <a:t>Gita has </a:t>
            </a:r>
            <a:r>
              <a:rPr lang="en-IN" sz="2400" i="1" dirty="0">
                <a:solidFill>
                  <a:srgbClr val="002060"/>
                </a:solidFill>
                <a:latin typeface="Calibri"/>
                <a:ea typeface="Calibri"/>
                <a:cs typeface="Calibri"/>
                <a:sym typeface="Calibri"/>
              </a:rPr>
              <a:t>an</a:t>
            </a:r>
            <a:r>
              <a:rPr lang="en-IN" sz="2400" b="1" dirty="0">
                <a:solidFill>
                  <a:srgbClr val="002060"/>
                </a:solidFill>
                <a:latin typeface="Calibri"/>
                <a:ea typeface="Calibri"/>
                <a:cs typeface="Calibri"/>
                <a:sym typeface="Calibri"/>
              </a:rPr>
              <a:t> </a:t>
            </a:r>
            <a:r>
              <a:rPr lang="en-IN" sz="2400" dirty="0">
                <a:solidFill>
                  <a:srgbClr val="002060"/>
                </a:solidFill>
                <a:latin typeface="Calibri"/>
                <a:ea typeface="Calibri"/>
                <a:cs typeface="Calibri"/>
                <a:sym typeface="Calibri"/>
              </a:rPr>
              <a:t>apple in her bag.</a:t>
            </a:r>
            <a:endParaRPr dirty="0"/>
          </a:p>
        </p:txBody>
      </p:sp>
      <p:sp>
        <p:nvSpPr>
          <p:cNvPr id="86" name="Google Shape;86;p4"/>
          <p:cNvSpPr txBox="1"/>
          <p:nvPr/>
        </p:nvSpPr>
        <p:spPr>
          <a:xfrm>
            <a:off x="3766165" y="5975163"/>
            <a:ext cx="4659669" cy="46166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2400">
                <a:solidFill>
                  <a:srgbClr val="002060"/>
                </a:solidFill>
                <a:latin typeface="Calibri"/>
                <a:ea typeface="Calibri"/>
                <a:cs typeface="Calibri"/>
                <a:sym typeface="Calibri"/>
              </a:rPr>
              <a:t>Bina gave </a:t>
            </a:r>
            <a:r>
              <a:rPr lang="en-IN" sz="2400" i="1">
                <a:solidFill>
                  <a:srgbClr val="002060"/>
                </a:solidFill>
                <a:latin typeface="Calibri"/>
                <a:ea typeface="Calibri"/>
                <a:cs typeface="Calibri"/>
                <a:sym typeface="Calibri"/>
              </a:rPr>
              <a:t>three </a:t>
            </a:r>
            <a:r>
              <a:rPr lang="en-IN" sz="2400">
                <a:solidFill>
                  <a:srgbClr val="002060"/>
                </a:solidFill>
                <a:latin typeface="Calibri"/>
                <a:ea typeface="Calibri"/>
                <a:cs typeface="Calibri"/>
                <a:sym typeface="Calibri"/>
              </a:rPr>
              <a:t>books to her friend.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par>
                                <p:cTn id="8" presetID="10" presetClass="entr" presetSubtype="0" fill="hold"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500"/>
                                        <p:tgtEl>
                                          <p:spTgt spid="75"/>
                                        </p:tgtEl>
                                      </p:cBhvr>
                                    </p:animEffect>
                                  </p:childTnLst>
                                </p:cTn>
                              </p:par>
                              <p:par>
                                <p:cTn id="11" presetID="10" presetClass="entr" presetSubtype="0" fill="hold" nodeType="with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fade">
                                      <p:cBhvr>
                                        <p:cTn id="13" dur="500"/>
                                        <p:tgtEl>
                                          <p:spTgt spid="73"/>
                                        </p:tgtEl>
                                      </p:cBhvr>
                                    </p:animEffect>
                                  </p:childTnLst>
                                </p:cTn>
                              </p:par>
                              <p:par>
                                <p:cTn id="14" presetID="10" presetClass="entr" presetSubtype="0" fill="hold" nodeType="with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fade">
                                      <p:cBhvr>
                                        <p:cTn id="16" dur="500"/>
                                        <p:tgtEl>
                                          <p:spTgt spid="74"/>
                                        </p:tgtEl>
                                      </p:cBhvr>
                                    </p:animEffect>
                                  </p:childTnLst>
                                </p:cTn>
                              </p:par>
                              <p:par>
                                <p:cTn id="17" presetID="10" presetClass="entr" presetSubtype="0"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500"/>
                                        <p:tgtEl>
                                          <p:spTgt spid="7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fade">
                                      <p:cBhvr>
                                        <p:cTn id="24" dur="500"/>
                                        <p:tgtEl>
                                          <p:spTgt spid="77"/>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fade">
                                      <p:cBhvr>
                                        <p:cTn id="28" dur="500"/>
                                        <p:tgtEl>
                                          <p:spTgt spid="78"/>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79"/>
                                        </p:tgtEl>
                                        <p:attrNameLst>
                                          <p:attrName>style.visibility</p:attrName>
                                        </p:attrNameLst>
                                      </p:cBhvr>
                                      <p:to>
                                        <p:strVal val="visible"/>
                                      </p:to>
                                    </p:set>
                                    <p:animEffect transition="in" filter="fade">
                                      <p:cBhvr>
                                        <p:cTn id="36" dur="500"/>
                                        <p:tgtEl>
                                          <p:spTgt spid="79"/>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fade">
                                      <p:cBhvr>
                                        <p:cTn id="40" dur="500"/>
                                        <p:tgtEl>
                                          <p:spTgt spid="80"/>
                                        </p:tgtEl>
                                      </p:cBhvr>
                                    </p:animEffect>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fade">
                                      <p:cBhvr>
                                        <p:cTn id="44" dur="500"/>
                                        <p:tgtEl>
                                          <p:spTgt spid="8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3"/>
                                        </p:tgtEl>
                                        <p:attrNameLst>
                                          <p:attrName>style.visibility</p:attrName>
                                        </p:attrNameLst>
                                      </p:cBhvr>
                                      <p:to>
                                        <p:strVal val="visible"/>
                                      </p:to>
                                    </p:set>
                                    <p:animEffect transition="in" filter="fade">
                                      <p:cBhvr>
                                        <p:cTn id="49" dur="500"/>
                                        <p:tgtEl>
                                          <p:spTgt spid="83"/>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fade">
                                      <p:cBhvr>
                                        <p:cTn id="53" dur="500"/>
                                        <p:tgtEl>
                                          <p:spTgt spid="84"/>
                                        </p:tgtEl>
                                      </p:cBhvr>
                                    </p:animEffect>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85"/>
                                        </p:tgtEl>
                                        <p:attrNameLst>
                                          <p:attrName>style.visibility</p:attrName>
                                        </p:attrNameLst>
                                      </p:cBhvr>
                                      <p:to>
                                        <p:strVal val="visible"/>
                                      </p:to>
                                    </p:set>
                                    <p:animEffect transition="in" filter="fade">
                                      <p:cBhvr>
                                        <p:cTn id="57" dur="500"/>
                                        <p:tgtEl>
                                          <p:spTgt spid="85"/>
                                        </p:tgtEl>
                                      </p:cBhvr>
                                    </p:animEffect>
                                  </p:childTnLst>
                                </p:cTn>
                              </p:par>
                            </p:childTnLst>
                          </p:cTn>
                        </p:par>
                        <p:par>
                          <p:cTn id="58" fill="hold">
                            <p:stCondLst>
                              <p:cond delay="1500"/>
                            </p:stCondLst>
                            <p:childTnLst>
                              <p:par>
                                <p:cTn id="59" presetID="10" presetClass="entr" presetSubtype="0" fill="hold" nodeType="afterEffect">
                                  <p:stCondLst>
                                    <p:cond delay="0"/>
                                  </p:stCondLst>
                                  <p:childTnLst>
                                    <p:set>
                                      <p:cBhvr>
                                        <p:cTn id="60" dur="1" fill="hold">
                                          <p:stCondLst>
                                            <p:cond delay="0"/>
                                          </p:stCondLst>
                                        </p:cTn>
                                        <p:tgtEl>
                                          <p:spTgt spid="86"/>
                                        </p:tgtEl>
                                        <p:attrNameLst>
                                          <p:attrName>style.visibility</p:attrName>
                                        </p:attrNameLst>
                                      </p:cBhvr>
                                      <p:to>
                                        <p:strVal val="visible"/>
                                      </p:to>
                                    </p:set>
                                    <p:animEffect transition="in" filter="fade">
                                      <p:cBhvr>
                                        <p:cTn id="61"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5"/>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Countable Nouns (Examples)</a:t>
            </a:r>
            <a:endParaRPr u="sng" dirty="0"/>
          </a:p>
        </p:txBody>
      </p:sp>
      <p:sp>
        <p:nvSpPr>
          <p:cNvPr id="93" name="Google Shape;93;p5"/>
          <p:cNvSpPr txBox="1"/>
          <p:nvPr/>
        </p:nvSpPr>
        <p:spPr>
          <a:xfrm>
            <a:off x="617581" y="1890683"/>
            <a:ext cx="4758340" cy="46162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2400">
                <a:solidFill>
                  <a:schemeClr val="dk1"/>
                </a:solidFill>
                <a:latin typeface="Calibri"/>
                <a:ea typeface="Calibri"/>
                <a:cs typeface="Calibri"/>
                <a:sym typeface="Calibri"/>
              </a:rPr>
              <a:t>There are </a:t>
            </a:r>
            <a:r>
              <a:rPr lang="en-IN" sz="2400" i="1" u="sng">
                <a:solidFill>
                  <a:schemeClr val="dk1"/>
                </a:solidFill>
                <a:latin typeface="Calibri"/>
                <a:ea typeface="Calibri"/>
                <a:cs typeface="Calibri"/>
                <a:sym typeface="Calibri"/>
              </a:rPr>
              <a:t>three candles</a:t>
            </a:r>
            <a:r>
              <a:rPr lang="en-IN" sz="2400">
                <a:solidFill>
                  <a:schemeClr val="dk1"/>
                </a:solidFill>
                <a:latin typeface="Calibri"/>
                <a:ea typeface="Calibri"/>
                <a:cs typeface="Calibri"/>
                <a:sym typeface="Calibri"/>
              </a:rPr>
              <a:t> on the cake.</a:t>
            </a:r>
            <a:endParaRPr/>
          </a:p>
        </p:txBody>
      </p:sp>
      <p:sp>
        <p:nvSpPr>
          <p:cNvPr id="94" name="Google Shape;94;p5"/>
          <p:cNvSpPr txBox="1"/>
          <p:nvPr/>
        </p:nvSpPr>
        <p:spPr>
          <a:xfrm>
            <a:off x="6816080" y="1890681"/>
            <a:ext cx="4680520" cy="46166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2400">
                <a:solidFill>
                  <a:schemeClr val="dk1"/>
                </a:solidFill>
                <a:latin typeface="Calibri"/>
                <a:ea typeface="Calibri"/>
                <a:cs typeface="Calibri"/>
                <a:sym typeface="Calibri"/>
              </a:rPr>
              <a:t>Anil has </a:t>
            </a:r>
            <a:r>
              <a:rPr lang="en-IN" sz="2400" i="1" u="sng">
                <a:solidFill>
                  <a:schemeClr val="dk1"/>
                </a:solidFill>
                <a:latin typeface="Calibri"/>
                <a:ea typeface="Calibri"/>
                <a:cs typeface="Calibri"/>
                <a:sym typeface="Calibri"/>
              </a:rPr>
              <a:t>two pencils </a:t>
            </a:r>
            <a:r>
              <a:rPr lang="en-IN" sz="2400" i="1">
                <a:solidFill>
                  <a:schemeClr val="dk1"/>
                </a:solidFill>
                <a:latin typeface="Calibri"/>
                <a:ea typeface="Calibri"/>
                <a:cs typeface="Calibri"/>
                <a:sym typeface="Calibri"/>
              </a:rPr>
              <a:t> </a:t>
            </a:r>
            <a:r>
              <a:rPr lang="en-IN" sz="2400">
                <a:solidFill>
                  <a:schemeClr val="dk1"/>
                </a:solidFill>
                <a:latin typeface="Calibri"/>
                <a:ea typeface="Calibri"/>
                <a:cs typeface="Calibri"/>
                <a:sym typeface="Calibri"/>
              </a:rPr>
              <a:t>in his box.</a:t>
            </a:r>
            <a:endParaRPr/>
          </a:p>
        </p:txBody>
      </p:sp>
      <p:sp>
        <p:nvSpPr>
          <p:cNvPr id="95" name="Google Shape;95;p5"/>
          <p:cNvSpPr txBox="1"/>
          <p:nvPr/>
        </p:nvSpPr>
        <p:spPr>
          <a:xfrm>
            <a:off x="856528" y="4007569"/>
            <a:ext cx="3888432" cy="46166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2400">
                <a:solidFill>
                  <a:schemeClr val="dk1"/>
                </a:solidFill>
                <a:latin typeface="Calibri"/>
                <a:ea typeface="Calibri"/>
                <a:cs typeface="Calibri"/>
                <a:sym typeface="Calibri"/>
              </a:rPr>
              <a:t>Those </a:t>
            </a:r>
            <a:r>
              <a:rPr lang="en-IN" sz="2400" i="1" u="sng">
                <a:solidFill>
                  <a:schemeClr val="dk1"/>
                </a:solidFill>
                <a:latin typeface="Calibri"/>
                <a:ea typeface="Calibri"/>
                <a:cs typeface="Calibri"/>
                <a:sym typeface="Calibri"/>
              </a:rPr>
              <a:t>four chairs</a:t>
            </a:r>
            <a:r>
              <a:rPr lang="en-IN" sz="2400" i="1">
                <a:solidFill>
                  <a:schemeClr val="dk1"/>
                </a:solidFill>
                <a:latin typeface="Calibri"/>
                <a:ea typeface="Calibri"/>
                <a:cs typeface="Calibri"/>
                <a:sym typeface="Calibri"/>
              </a:rPr>
              <a:t> </a:t>
            </a:r>
            <a:r>
              <a:rPr lang="en-IN" sz="2400">
                <a:solidFill>
                  <a:schemeClr val="dk1"/>
                </a:solidFill>
                <a:latin typeface="Calibri"/>
                <a:ea typeface="Calibri"/>
                <a:cs typeface="Calibri"/>
                <a:sym typeface="Calibri"/>
              </a:rPr>
              <a:t>are broken.</a:t>
            </a:r>
            <a:endParaRPr/>
          </a:p>
        </p:txBody>
      </p:sp>
      <p:sp>
        <p:nvSpPr>
          <p:cNvPr id="96" name="Google Shape;96;p5"/>
          <p:cNvSpPr txBox="1"/>
          <p:nvPr/>
        </p:nvSpPr>
        <p:spPr>
          <a:xfrm>
            <a:off x="4314869" y="5605471"/>
            <a:ext cx="3600399" cy="46166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2400">
                <a:solidFill>
                  <a:schemeClr val="dk1"/>
                </a:solidFill>
                <a:latin typeface="Calibri"/>
                <a:ea typeface="Calibri"/>
                <a:cs typeface="Calibri"/>
                <a:sym typeface="Calibri"/>
              </a:rPr>
              <a:t>Hari ate </a:t>
            </a:r>
            <a:r>
              <a:rPr lang="en-IN" sz="2400" i="1" u="sng">
                <a:solidFill>
                  <a:schemeClr val="dk1"/>
                </a:solidFill>
                <a:latin typeface="Calibri"/>
                <a:ea typeface="Calibri"/>
                <a:cs typeface="Calibri"/>
                <a:sym typeface="Calibri"/>
              </a:rPr>
              <a:t>a banana</a:t>
            </a:r>
            <a:r>
              <a:rPr lang="en-IN" sz="2400" i="1">
                <a:solidFill>
                  <a:schemeClr val="dk1"/>
                </a:solidFill>
                <a:latin typeface="Calibri"/>
                <a:ea typeface="Calibri"/>
                <a:cs typeface="Calibri"/>
                <a:sym typeface="Calibri"/>
              </a:rPr>
              <a:t> </a:t>
            </a:r>
            <a:r>
              <a:rPr lang="en-IN" sz="2400">
                <a:solidFill>
                  <a:schemeClr val="dk1"/>
                </a:solidFill>
                <a:latin typeface="Calibri"/>
                <a:ea typeface="Calibri"/>
                <a:cs typeface="Calibri"/>
                <a:sym typeface="Calibri"/>
              </a:rPr>
              <a:t>now. </a:t>
            </a:r>
            <a:endParaRPr/>
          </a:p>
        </p:txBody>
      </p:sp>
      <p:sp>
        <p:nvSpPr>
          <p:cNvPr id="97" name="Google Shape;97;p5"/>
          <p:cNvSpPr txBox="1"/>
          <p:nvPr/>
        </p:nvSpPr>
        <p:spPr>
          <a:xfrm>
            <a:off x="7284132" y="4007568"/>
            <a:ext cx="3744416" cy="46166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2400">
                <a:solidFill>
                  <a:schemeClr val="dk1"/>
                </a:solidFill>
                <a:latin typeface="Calibri"/>
                <a:ea typeface="Calibri"/>
                <a:cs typeface="Calibri"/>
                <a:sym typeface="Calibri"/>
              </a:rPr>
              <a:t>Gowri has </a:t>
            </a:r>
            <a:r>
              <a:rPr lang="en-IN" sz="2400" i="1" u="sng">
                <a:solidFill>
                  <a:schemeClr val="dk1"/>
                </a:solidFill>
                <a:latin typeface="Calibri"/>
                <a:ea typeface="Calibri"/>
                <a:cs typeface="Calibri"/>
                <a:sym typeface="Calibri"/>
              </a:rPr>
              <a:t>two dogs</a:t>
            </a:r>
            <a:r>
              <a:rPr lang="en-IN" sz="2400" i="1">
                <a:solidFill>
                  <a:schemeClr val="dk1"/>
                </a:solidFill>
                <a:latin typeface="Calibri"/>
                <a:ea typeface="Calibri"/>
                <a:cs typeface="Calibri"/>
                <a:sym typeface="Calibri"/>
              </a:rPr>
              <a:t> </a:t>
            </a:r>
            <a:r>
              <a:rPr lang="en-IN" sz="2400">
                <a:solidFill>
                  <a:schemeClr val="dk1"/>
                </a:solidFill>
                <a:latin typeface="Calibri"/>
                <a:ea typeface="Calibri"/>
                <a:cs typeface="Calibri"/>
                <a:sym typeface="Calibri"/>
              </a:rPr>
              <a:t>as pets.</a:t>
            </a:r>
            <a:endParaRPr/>
          </a:p>
        </p:txBody>
      </p:sp>
      <p:pic>
        <p:nvPicPr>
          <p:cNvPr id="98" name="Google Shape;98;p5"/>
          <p:cNvPicPr preferRelativeResize="0"/>
          <p:nvPr/>
        </p:nvPicPr>
        <p:blipFill rotWithShape="1">
          <a:blip r:embed="rId3">
            <a:alphaModFix/>
          </a:blip>
          <a:srcRect/>
          <a:stretch/>
        </p:blipFill>
        <p:spPr>
          <a:xfrm>
            <a:off x="2207568" y="759939"/>
            <a:ext cx="1186352" cy="1130742"/>
          </a:xfrm>
          <a:prstGeom prst="rect">
            <a:avLst/>
          </a:prstGeom>
          <a:noFill/>
          <a:ln w="9525" cap="flat" cmpd="sng">
            <a:solidFill>
              <a:schemeClr val="dk1"/>
            </a:solidFill>
            <a:prstDash val="solid"/>
            <a:round/>
            <a:headEnd type="none" w="sm" len="sm"/>
            <a:tailEnd type="none" w="sm" len="sm"/>
          </a:ln>
        </p:spPr>
      </p:pic>
      <p:pic>
        <p:nvPicPr>
          <p:cNvPr id="99" name="Google Shape;99;p5"/>
          <p:cNvPicPr preferRelativeResize="0"/>
          <p:nvPr/>
        </p:nvPicPr>
        <p:blipFill rotWithShape="1">
          <a:blip r:embed="rId4">
            <a:alphaModFix/>
          </a:blip>
          <a:srcRect/>
          <a:stretch/>
        </p:blipFill>
        <p:spPr>
          <a:xfrm>
            <a:off x="7818264" y="740326"/>
            <a:ext cx="1959992" cy="1084121"/>
          </a:xfrm>
          <a:prstGeom prst="rect">
            <a:avLst/>
          </a:prstGeom>
          <a:noFill/>
          <a:ln>
            <a:noFill/>
          </a:ln>
        </p:spPr>
      </p:pic>
      <p:pic>
        <p:nvPicPr>
          <p:cNvPr id="100" name="Google Shape;100;p5"/>
          <p:cNvPicPr preferRelativeResize="0"/>
          <p:nvPr/>
        </p:nvPicPr>
        <p:blipFill rotWithShape="1">
          <a:blip r:embed="rId4">
            <a:alphaModFix/>
          </a:blip>
          <a:srcRect/>
          <a:stretch/>
        </p:blipFill>
        <p:spPr>
          <a:xfrm>
            <a:off x="8384480" y="773443"/>
            <a:ext cx="1959992" cy="1084121"/>
          </a:xfrm>
          <a:prstGeom prst="rect">
            <a:avLst/>
          </a:prstGeom>
          <a:noFill/>
          <a:ln>
            <a:noFill/>
          </a:ln>
        </p:spPr>
      </p:pic>
      <p:pic>
        <p:nvPicPr>
          <p:cNvPr id="101" name="Google Shape;101;p5"/>
          <p:cNvPicPr preferRelativeResize="0"/>
          <p:nvPr/>
        </p:nvPicPr>
        <p:blipFill rotWithShape="1">
          <a:blip r:embed="rId5">
            <a:alphaModFix/>
          </a:blip>
          <a:srcRect l="29393" r="20633"/>
          <a:stretch/>
        </p:blipFill>
        <p:spPr>
          <a:xfrm>
            <a:off x="856529" y="2715196"/>
            <a:ext cx="1135016" cy="1277586"/>
          </a:xfrm>
          <a:prstGeom prst="rect">
            <a:avLst/>
          </a:prstGeom>
          <a:noFill/>
          <a:ln>
            <a:noFill/>
          </a:ln>
        </p:spPr>
      </p:pic>
      <p:pic>
        <p:nvPicPr>
          <p:cNvPr id="102" name="Google Shape;102;p5"/>
          <p:cNvPicPr preferRelativeResize="0"/>
          <p:nvPr/>
        </p:nvPicPr>
        <p:blipFill rotWithShape="1">
          <a:blip r:embed="rId5">
            <a:alphaModFix/>
          </a:blip>
          <a:srcRect l="29393" r="20633"/>
          <a:stretch/>
        </p:blipFill>
        <p:spPr>
          <a:xfrm>
            <a:off x="1582983" y="2734035"/>
            <a:ext cx="1135016" cy="1277586"/>
          </a:xfrm>
          <a:prstGeom prst="rect">
            <a:avLst/>
          </a:prstGeom>
          <a:noFill/>
          <a:ln>
            <a:noFill/>
          </a:ln>
        </p:spPr>
      </p:pic>
      <p:pic>
        <p:nvPicPr>
          <p:cNvPr id="103" name="Google Shape;103;p5"/>
          <p:cNvPicPr preferRelativeResize="0"/>
          <p:nvPr/>
        </p:nvPicPr>
        <p:blipFill rotWithShape="1">
          <a:blip r:embed="rId5">
            <a:alphaModFix/>
          </a:blip>
          <a:srcRect l="29393" r="20633"/>
          <a:stretch/>
        </p:blipFill>
        <p:spPr>
          <a:xfrm>
            <a:off x="2309436" y="2790207"/>
            <a:ext cx="1135016" cy="1277586"/>
          </a:xfrm>
          <a:prstGeom prst="rect">
            <a:avLst/>
          </a:prstGeom>
          <a:noFill/>
          <a:ln>
            <a:noFill/>
          </a:ln>
        </p:spPr>
      </p:pic>
      <p:pic>
        <p:nvPicPr>
          <p:cNvPr id="104" name="Google Shape;104;p5"/>
          <p:cNvPicPr preferRelativeResize="0"/>
          <p:nvPr/>
        </p:nvPicPr>
        <p:blipFill rotWithShape="1">
          <a:blip r:embed="rId5">
            <a:alphaModFix/>
          </a:blip>
          <a:srcRect l="29393" r="20633"/>
          <a:stretch/>
        </p:blipFill>
        <p:spPr>
          <a:xfrm>
            <a:off x="3035890" y="2790207"/>
            <a:ext cx="1135016" cy="1277586"/>
          </a:xfrm>
          <a:prstGeom prst="rect">
            <a:avLst/>
          </a:prstGeom>
          <a:noFill/>
          <a:ln>
            <a:noFill/>
          </a:ln>
        </p:spPr>
      </p:pic>
      <p:pic>
        <p:nvPicPr>
          <p:cNvPr id="105" name="Google Shape;105;p5"/>
          <p:cNvPicPr preferRelativeResize="0"/>
          <p:nvPr/>
        </p:nvPicPr>
        <p:blipFill rotWithShape="1">
          <a:blip r:embed="rId6">
            <a:alphaModFix/>
          </a:blip>
          <a:srcRect/>
          <a:stretch/>
        </p:blipFill>
        <p:spPr>
          <a:xfrm>
            <a:off x="7964419" y="2573703"/>
            <a:ext cx="2493678" cy="1433865"/>
          </a:xfrm>
          <a:prstGeom prst="rect">
            <a:avLst/>
          </a:prstGeom>
          <a:noFill/>
          <a:ln>
            <a:noFill/>
          </a:ln>
        </p:spPr>
      </p:pic>
      <p:pic>
        <p:nvPicPr>
          <p:cNvPr id="106" name="Google Shape;106;p5"/>
          <p:cNvPicPr preferRelativeResize="0"/>
          <p:nvPr/>
        </p:nvPicPr>
        <p:blipFill rotWithShape="1">
          <a:blip r:embed="rId7">
            <a:alphaModFix/>
          </a:blip>
          <a:srcRect/>
          <a:stretch/>
        </p:blipFill>
        <p:spPr>
          <a:xfrm>
            <a:off x="5429821" y="3719415"/>
            <a:ext cx="1332358" cy="190336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Uncountable Nouns</a:t>
            </a:r>
            <a:endParaRPr u="sng" dirty="0"/>
          </a:p>
        </p:txBody>
      </p:sp>
      <p:sp>
        <p:nvSpPr>
          <p:cNvPr id="113" name="Google Shape;113;p6"/>
          <p:cNvSpPr txBox="1"/>
          <p:nvPr/>
        </p:nvSpPr>
        <p:spPr>
          <a:xfrm>
            <a:off x="4834158" y="1628800"/>
            <a:ext cx="1296144" cy="584775"/>
          </a:xfrm>
          <a:prstGeom prst="rect">
            <a:avLst/>
          </a:prstGeom>
          <a:gradFill>
            <a:gsLst>
              <a:gs pos="0">
                <a:srgbClr val="992D2B"/>
              </a:gs>
              <a:gs pos="80000">
                <a:srgbClr val="C93D39"/>
              </a:gs>
              <a:gs pos="100000">
                <a:srgbClr val="CD3A36"/>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IN" sz="3200" b="1">
                <a:solidFill>
                  <a:schemeClr val="lt1"/>
                </a:solidFill>
                <a:latin typeface="Calibri"/>
                <a:ea typeface="Calibri"/>
                <a:cs typeface="Calibri"/>
                <a:sym typeface="Calibri"/>
              </a:rPr>
              <a:t>NOUN</a:t>
            </a:r>
            <a:endParaRPr/>
          </a:p>
        </p:txBody>
      </p:sp>
      <p:sp>
        <p:nvSpPr>
          <p:cNvPr id="114" name="Google Shape;114;p6"/>
          <p:cNvSpPr/>
          <p:nvPr/>
        </p:nvSpPr>
        <p:spPr>
          <a:xfrm rot="5400000">
            <a:off x="4259796" y="2248648"/>
            <a:ext cx="792088" cy="1440160"/>
          </a:xfrm>
          <a:prstGeom prst="curvedLeftArrow">
            <a:avLst>
              <a:gd name="adj1" fmla="val 25000"/>
              <a:gd name="adj2" fmla="val 50000"/>
              <a:gd name="adj3" fmla="val 25000"/>
            </a:avLst>
          </a:prstGeom>
          <a:gradFill>
            <a:gsLst>
              <a:gs pos="0">
                <a:schemeClr val="dk1"/>
              </a:gs>
              <a:gs pos="80000">
                <a:schemeClr val="dk1"/>
              </a:gs>
              <a:gs pos="100000">
                <a:schemeClr val="dk1"/>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6"/>
          <p:cNvSpPr txBox="1"/>
          <p:nvPr/>
        </p:nvSpPr>
        <p:spPr>
          <a:xfrm>
            <a:off x="4205281" y="1567244"/>
            <a:ext cx="57606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4000" b="1" dirty="0">
                <a:solidFill>
                  <a:schemeClr val="dk1"/>
                </a:solidFill>
                <a:latin typeface="Calibri"/>
                <a:ea typeface="Calibri"/>
                <a:cs typeface="Calibri"/>
                <a:sym typeface="Calibri"/>
              </a:rPr>
              <a:t>+</a:t>
            </a:r>
            <a:endParaRPr dirty="0"/>
          </a:p>
        </p:txBody>
      </p:sp>
      <p:sp>
        <p:nvSpPr>
          <p:cNvPr id="116" name="Google Shape;116;p6"/>
          <p:cNvSpPr txBox="1"/>
          <p:nvPr/>
        </p:nvSpPr>
        <p:spPr>
          <a:xfrm>
            <a:off x="6312024" y="1505689"/>
            <a:ext cx="57606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4000" b="1">
                <a:solidFill>
                  <a:schemeClr val="dk1"/>
                </a:solidFill>
                <a:latin typeface="Calibri"/>
                <a:ea typeface="Calibri"/>
                <a:cs typeface="Calibri"/>
                <a:sym typeface="Calibri"/>
              </a:rPr>
              <a:t>=</a:t>
            </a:r>
            <a:endParaRPr/>
          </a:p>
        </p:txBody>
      </p:sp>
      <p:sp>
        <p:nvSpPr>
          <p:cNvPr id="117" name="Google Shape;117;p6"/>
          <p:cNvSpPr txBox="1"/>
          <p:nvPr/>
        </p:nvSpPr>
        <p:spPr>
          <a:xfrm>
            <a:off x="7093166" y="1628799"/>
            <a:ext cx="3539337" cy="584775"/>
          </a:xfrm>
          <a:prstGeom prst="rect">
            <a:avLst/>
          </a:prstGeom>
          <a:gradFill>
            <a:gsLst>
              <a:gs pos="0">
                <a:srgbClr val="FFA09D"/>
              </a:gs>
              <a:gs pos="35000">
                <a:srgbClr val="FFBCBC"/>
              </a:gs>
              <a:gs pos="100000">
                <a:srgbClr val="FFE2E2"/>
              </a:gs>
            </a:gsLst>
            <a:lin ang="16200000" scaled="0"/>
          </a:gradFill>
          <a:ln w="9525" cap="flat" cmpd="sng">
            <a:solidFill>
              <a:srgbClr val="BD4B4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IN" sz="3200" b="1" i="1" dirty="0">
                <a:solidFill>
                  <a:schemeClr val="dk1"/>
                </a:solidFill>
                <a:latin typeface="Calibri"/>
                <a:ea typeface="Calibri"/>
                <a:cs typeface="Calibri"/>
                <a:sym typeface="Calibri"/>
              </a:rPr>
              <a:t>Uncountable nouns</a:t>
            </a:r>
            <a:endParaRPr dirty="0"/>
          </a:p>
        </p:txBody>
      </p:sp>
      <p:sp>
        <p:nvSpPr>
          <p:cNvPr id="118" name="Google Shape;118;p6"/>
          <p:cNvSpPr txBox="1"/>
          <p:nvPr/>
        </p:nvSpPr>
        <p:spPr>
          <a:xfrm>
            <a:off x="3440702" y="3829980"/>
            <a:ext cx="4603504" cy="58477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a:solidFill>
                  <a:schemeClr val="dk1"/>
                </a:solidFill>
                <a:latin typeface="Calibri"/>
                <a:ea typeface="Calibri"/>
                <a:cs typeface="Calibri"/>
                <a:sym typeface="Calibri"/>
              </a:rPr>
              <a:t>Example:</a:t>
            </a:r>
            <a:r>
              <a:rPr lang="en-IN" sz="3200" b="1">
                <a:solidFill>
                  <a:schemeClr val="dk1"/>
                </a:solidFill>
                <a:latin typeface="Calibri"/>
                <a:ea typeface="Calibri"/>
                <a:cs typeface="Calibri"/>
                <a:sym typeface="Calibri"/>
              </a:rPr>
              <a:t> </a:t>
            </a:r>
            <a:r>
              <a:rPr lang="en-IN" sz="3200">
                <a:solidFill>
                  <a:schemeClr val="dk1"/>
                </a:solidFill>
                <a:latin typeface="Calibri"/>
                <a:ea typeface="Calibri"/>
                <a:cs typeface="Calibri"/>
                <a:sym typeface="Calibri"/>
              </a:rPr>
              <a:t>The </a:t>
            </a:r>
            <a:r>
              <a:rPr lang="en-IN" sz="3200" i="1">
                <a:solidFill>
                  <a:schemeClr val="dk1"/>
                </a:solidFill>
                <a:latin typeface="Calibri"/>
                <a:ea typeface="Calibri"/>
                <a:cs typeface="Calibri"/>
                <a:sym typeface="Calibri"/>
              </a:rPr>
              <a:t>water</a:t>
            </a:r>
            <a:r>
              <a:rPr lang="en-IN" sz="3200">
                <a:solidFill>
                  <a:schemeClr val="dk1"/>
                </a:solidFill>
                <a:latin typeface="Calibri"/>
                <a:ea typeface="Calibri"/>
                <a:cs typeface="Calibri"/>
                <a:sym typeface="Calibri"/>
              </a:rPr>
              <a:t> is hot.</a:t>
            </a:r>
            <a:endParaRPr/>
          </a:p>
        </p:txBody>
      </p:sp>
      <p:sp>
        <p:nvSpPr>
          <p:cNvPr id="119" name="Google Shape;119;p6"/>
          <p:cNvSpPr/>
          <p:nvPr/>
        </p:nvSpPr>
        <p:spPr>
          <a:xfrm>
            <a:off x="3950993" y="4998369"/>
            <a:ext cx="2871889" cy="584774"/>
          </a:xfrm>
          <a:prstGeom prst="wedgeRectCallout">
            <a:avLst>
              <a:gd name="adj1" fmla="val 45534"/>
              <a:gd name="adj2" fmla="val -167226"/>
            </a:avLst>
          </a:prstGeom>
          <a:gradFill>
            <a:gsLst>
              <a:gs pos="0">
                <a:srgbClr val="C8B2E9"/>
              </a:gs>
              <a:gs pos="35000">
                <a:srgbClr val="D6CAED"/>
              </a:gs>
              <a:gs pos="100000">
                <a:srgbClr val="EFE8FA"/>
              </a:gs>
            </a:gsLst>
            <a:lin ang="16200000" scaled="0"/>
          </a:gradFill>
          <a:ln w="9525" cap="flat" cmpd="sng">
            <a:solidFill>
              <a:srgbClr val="7C5F9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IN" sz="2400">
                <a:solidFill>
                  <a:schemeClr val="dk1"/>
                </a:solidFill>
                <a:latin typeface="Calibri"/>
                <a:ea typeface="Calibri"/>
                <a:cs typeface="Calibri"/>
                <a:sym typeface="Calibri"/>
              </a:rPr>
              <a:t>Uncountable number</a:t>
            </a:r>
            <a:endParaRPr/>
          </a:p>
        </p:txBody>
      </p:sp>
      <p:pic>
        <p:nvPicPr>
          <p:cNvPr id="121" name="Google Shape;121;p6"/>
          <p:cNvPicPr preferRelativeResize="0"/>
          <p:nvPr/>
        </p:nvPicPr>
        <p:blipFill rotWithShape="1">
          <a:blip r:embed="rId3">
            <a:alphaModFix/>
          </a:blip>
          <a:srcRect/>
          <a:stretch/>
        </p:blipFill>
        <p:spPr>
          <a:xfrm>
            <a:off x="1991544" y="1380956"/>
            <a:ext cx="2160924" cy="1080462"/>
          </a:xfrm>
          <a:prstGeom prst="rect">
            <a:avLst/>
          </a:prstGeom>
          <a:noFill/>
          <a:ln w="9525" cap="flat" cmpd="sng">
            <a:solidFill>
              <a:schemeClr val="dk1"/>
            </a:solidFill>
            <a:prstDash val="solid"/>
            <a:round/>
            <a:headEnd type="none" w="sm" len="sm"/>
            <a:tailEnd type="none" w="sm" len="sm"/>
          </a:ln>
        </p:spPr>
      </p:pic>
      <p:cxnSp>
        <p:nvCxnSpPr>
          <p:cNvPr id="122" name="Google Shape;122;p6"/>
          <p:cNvCxnSpPr/>
          <p:nvPr/>
        </p:nvCxnSpPr>
        <p:spPr>
          <a:xfrm>
            <a:off x="1991544" y="1380956"/>
            <a:ext cx="2160924" cy="1080462"/>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23" name="Google Shape;123;p6"/>
          <p:cNvCxnSpPr/>
          <p:nvPr/>
        </p:nvCxnSpPr>
        <p:spPr>
          <a:xfrm rot="10800000" flipH="1">
            <a:off x="1991544" y="1380956"/>
            <a:ext cx="2160924" cy="1080462"/>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pic>
        <p:nvPicPr>
          <p:cNvPr id="1026" name="Picture 2" descr="Pot, Boiling Water, Hot Water, Stainless Steel Pot">
            <a:extLst>
              <a:ext uri="{FF2B5EF4-FFF2-40B4-BE49-F238E27FC236}">
                <a16:creationId xmlns:a16="http://schemas.microsoft.com/office/drawing/2014/main" id="{DA8E2C3B-213C-419E-A32E-29E85C05D2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4740" y="3636373"/>
            <a:ext cx="2913560" cy="19423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par>
                                <p:cTn id="8" presetID="10" presetClass="entr" presetSubtype="0" fill="hold" nodeType="withEffect">
                                  <p:stCondLst>
                                    <p:cond delay="1000"/>
                                  </p:stCondLst>
                                  <p:childTnLst>
                                    <p:set>
                                      <p:cBhvr>
                                        <p:cTn id="9" dur="1" fill="hold">
                                          <p:stCondLst>
                                            <p:cond delay="0"/>
                                          </p:stCondLst>
                                        </p:cTn>
                                        <p:tgtEl>
                                          <p:spTgt spid="115"/>
                                        </p:tgtEl>
                                        <p:attrNameLst>
                                          <p:attrName>style.visibility</p:attrName>
                                        </p:attrNameLst>
                                      </p:cBhvr>
                                      <p:to>
                                        <p:strVal val="visible"/>
                                      </p:to>
                                    </p:set>
                                    <p:animEffect transition="in" filter="fade">
                                      <p:cBhvr>
                                        <p:cTn id="10" dur="500"/>
                                        <p:tgtEl>
                                          <p:spTgt spid="115"/>
                                        </p:tgtEl>
                                      </p:cBhvr>
                                    </p:animEffect>
                                  </p:childTnLst>
                                </p:cTn>
                              </p:par>
                            </p:childTnLst>
                          </p:cTn>
                        </p:par>
                        <p:par>
                          <p:cTn id="11" fill="hold">
                            <p:stCondLst>
                              <p:cond delay="1500"/>
                            </p:stCondLst>
                            <p:childTnLst>
                              <p:par>
                                <p:cTn id="12" presetID="12" presetClass="entr" presetSubtype="4" fill="hold" nodeType="afterEffect">
                                  <p:stCondLst>
                                    <p:cond delay="0"/>
                                  </p:stCondLst>
                                  <p:childTnLst>
                                    <p:set>
                                      <p:cBhvr>
                                        <p:cTn id="13" dur="1" fill="hold">
                                          <p:stCondLst>
                                            <p:cond delay="0"/>
                                          </p:stCondLst>
                                        </p:cTn>
                                        <p:tgtEl>
                                          <p:spTgt spid="121"/>
                                        </p:tgtEl>
                                        <p:attrNameLst>
                                          <p:attrName>style.visibility</p:attrName>
                                        </p:attrNameLst>
                                      </p:cBhvr>
                                      <p:to>
                                        <p:strVal val="visible"/>
                                      </p:to>
                                    </p:set>
                                    <p:anim calcmode="lin" valueType="num">
                                      <p:cBhvr additive="base">
                                        <p:cTn id="14" dur="2000"/>
                                        <p:tgtEl>
                                          <p:spTgt spid="121"/>
                                        </p:tgtEl>
                                        <p:attrNameLst>
                                          <p:attrName>ppt_y</p:attrName>
                                        </p:attrNameLst>
                                      </p:cBhvr>
                                      <p:tavLst>
                                        <p:tav tm="0">
                                          <p:val>
                                            <p:strVal val="#ppt_y+#ppt_h*1.125000"/>
                                          </p:val>
                                        </p:tav>
                                        <p:tav tm="100000">
                                          <p:val>
                                            <p:strVal val="#ppt_y"/>
                                          </p:val>
                                        </p:tav>
                                      </p:tavLst>
                                    </p:anim>
                                    <p:animEffect transition="in" filter="wipe(up)">
                                      <p:cBhvr>
                                        <p:cTn id="15" dur="2000"/>
                                        <p:tgtEl>
                                          <p:spTgt spid="121"/>
                                        </p:tgtEl>
                                      </p:cBhvr>
                                    </p:animEffect>
                                  </p:childTnLst>
                                </p:cTn>
                              </p:par>
                            </p:childTnLst>
                          </p:cTn>
                        </p:par>
                        <p:par>
                          <p:cTn id="16" fill="hold">
                            <p:stCondLst>
                              <p:cond delay="3500"/>
                            </p:stCondLst>
                            <p:childTnLst>
                              <p:par>
                                <p:cTn id="17" presetID="10" presetClass="entr" presetSubtype="0" fill="hold" nodeType="afterEffect">
                                  <p:stCondLst>
                                    <p:cond delay="0"/>
                                  </p:stCondLst>
                                  <p:childTnLst>
                                    <p:set>
                                      <p:cBhvr>
                                        <p:cTn id="18" dur="1" fill="hold">
                                          <p:stCondLst>
                                            <p:cond delay="0"/>
                                          </p:stCondLst>
                                        </p:cTn>
                                        <p:tgtEl>
                                          <p:spTgt spid="122"/>
                                        </p:tgtEl>
                                        <p:attrNameLst>
                                          <p:attrName>style.visibility</p:attrName>
                                        </p:attrNameLst>
                                      </p:cBhvr>
                                      <p:to>
                                        <p:strVal val="visible"/>
                                      </p:to>
                                    </p:set>
                                    <p:animEffect transition="in" filter="fade">
                                      <p:cBhvr>
                                        <p:cTn id="19" dur="2000"/>
                                        <p:tgtEl>
                                          <p:spTgt spid="122"/>
                                        </p:tgtEl>
                                      </p:cBhvr>
                                    </p:animEffect>
                                  </p:childTnLst>
                                </p:cTn>
                              </p:par>
                            </p:childTnLst>
                          </p:cTn>
                        </p:par>
                        <p:par>
                          <p:cTn id="20" fill="hold">
                            <p:stCondLst>
                              <p:cond delay="5500"/>
                            </p:stCondLst>
                            <p:childTnLst>
                              <p:par>
                                <p:cTn id="21" presetID="10" presetClass="entr" presetSubtype="0" fill="hold" nodeType="afterEffect">
                                  <p:stCondLst>
                                    <p:cond delay="0"/>
                                  </p:stCondLst>
                                  <p:childTnLst>
                                    <p:set>
                                      <p:cBhvr>
                                        <p:cTn id="22" dur="1" fill="hold">
                                          <p:stCondLst>
                                            <p:cond delay="0"/>
                                          </p:stCondLst>
                                        </p:cTn>
                                        <p:tgtEl>
                                          <p:spTgt spid="123"/>
                                        </p:tgtEl>
                                        <p:attrNameLst>
                                          <p:attrName>style.visibility</p:attrName>
                                        </p:attrNameLst>
                                      </p:cBhvr>
                                      <p:to>
                                        <p:strVal val="visible"/>
                                      </p:to>
                                    </p:set>
                                    <p:animEffect transition="in" filter="fade">
                                      <p:cBhvr>
                                        <p:cTn id="23" dur="2000"/>
                                        <p:tgtEl>
                                          <p:spTgt spid="123"/>
                                        </p:tgtEl>
                                      </p:cBhvr>
                                    </p:animEffect>
                                  </p:childTnLst>
                                </p:cTn>
                              </p:par>
                            </p:childTnLst>
                          </p:cTn>
                        </p:par>
                        <p:par>
                          <p:cTn id="24" fill="hold">
                            <p:stCondLst>
                              <p:cond delay="7500"/>
                            </p:stCondLst>
                            <p:childTnLst>
                              <p:par>
                                <p:cTn id="25" presetID="10" presetClass="entr" presetSubtype="0" fill="hold" nodeType="afterEffect">
                                  <p:stCondLst>
                                    <p:cond delay="0"/>
                                  </p:stCondLst>
                                  <p:childTnLst>
                                    <p:set>
                                      <p:cBhvr>
                                        <p:cTn id="26" dur="1" fill="hold">
                                          <p:stCondLst>
                                            <p:cond delay="0"/>
                                          </p:stCondLst>
                                        </p:cTn>
                                        <p:tgtEl>
                                          <p:spTgt spid="117"/>
                                        </p:tgtEl>
                                        <p:attrNameLst>
                                          <p:attrName>style.visibility</p:attrName>
                                        </p:attrNameLst>
                                      </p:cBhvr>
                                      <p:to>
                                        <p:strVal val="visible"/>
                                      </p:to>
                                    </p:set>
                                    <p:animEffect transition="in" filter="fade">
                                      <p:cBhvr>
                                        <p:cTn id="27" dur="1000"/>
                                        <p:tgtEl>
                                          <p:spTgt spid="1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8"/>
                                        </p:tgtEl>
                                        <p:attrNameLst>
                                          <p:attrName>style.visibility</p:attrName>
                                        </p:attrNameLst>
                                      </p:cBhvr>
                                      <p:to>
                                        <p:strVal val="visible"/>
                                      </p:to>
                                    </p:set>
                                    <p:animEffect transition="in" filter="fade">
                                      <p:cBhvr>
                                        <p:cTn id="32" dur="500"/>
                                        <p:tgtEl>
                                          <p:spTgt spid="118"/>
                                        </p:tgtEl>
                                      </p:cBhvr>
                                    </p:animEffect>
                                  </p:childTnLst>
                                </p:cTn>
                              </p:par>
                              <p:par>
                                <p:cTn id="33" presetID="10" presetClass="entr" presetSubtype="0" fill="hold" nodeType="with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fade">
                                      <p:cBhvr>
                                        <p:cTn id="35" dur="500"/>
                                        <p:tgtEl>
                                          <p:spTgt spid="119"/>
                                        </p:tgtEl>
                                      </p:cBhvr>
                                    </p:animEffect>
                                  </p:childTnLst>
                                </p:cTn>
                              </p:par>
                              <p:par>
                                <p:cTn id="36" presetID="55" presetClass="entr" presetSubtype="0" fill="hold" nodeType="withEffect">
                                  <p:stCondLst>
                                    <p:cond delay="0"/>
                                  </p:stCondLst>
                                  <p:childTnLst>
                                    <p:set>
                                      <p:cBhvr>
                                        <p:cTn id="37" dur="1" fill="hold">
                                          <p:stCondLst>
                                            <p:cond delay="0"/>
                                          </p:stCondLst>
                                        </p:cTn>
                                        <p:tgtEl>
                                          <p:spTgt spid="1026"/>
                                        </p:tgtEl>
                                        <p:attrNameLst>
                                          <p:attrName>style.visibility</p:attrName>
                                        </p:attrNameLst>
                                      </p:cBhvr>
                                      <p:to>
                                        <p:strVal val="visible"/>
                                      </p:to>
                                    </p:set>
                                    <p:anim calcmode="lin" valueType="num">
                                      <p:cBhvr>
                                        <p:cTn id="38" dur="1000" fill="hold"/>
                                        <p:tgtEl>
                                          <p:spTgt spid="1026"/>
                                        </p:tgtEl>
                                        <p:attrNameLst>
                                          <p:attrName>ppt_w</p:attrName>
                                        </p:attrNameLst>
                                      </p:cBhvr>
                                      <p:tavLst>
                                        <p:tav tm="0">
                                          <p:val>
                                            <p:strVal val="#ppt_w*0.70"/>
                                          </p:val>
                                        </p:tav>
                                        <p:tav tm="100000">
                                          <p:val>
                                            <p:strVal val="#ppt_w"/>
                                          </p:val>
                                        </p:tav>
                                      </p:tavLst>
                                    </p:anim>
                                    <p:anim calcmode="lin" valueType="num">
                                      <p:cBhvr>
                                        <p:cTn id="39" dur="1000" fill="hold"/>
                                        <p:tgtEl>
                                          <p:spTgt spid="1026"/>
                                        </p:tgtEl>
                                        <p:attrNameLst>
                                          <p:attrName>ppt_h</p:attrName>
                                        </p:attrNameLst>
                                      </p:cBhvr>
                                      <p:tavLst>
                                        <p:tav tm="0">
                                          <p:val>
                                            <p:strVal val="#ppt_h"/>
                                          </p:val>
                                        </p:tav>
                                        <p:tav tm="100000">
                                          <p:val>
                                            <p:strVal val="#ppt_h"/>
                                          </p:val>
                                        </p:tav>
                                      </p:tavLst>
                                    </p:anim>
                                    <p:animEffect transition="in" filter="fade">
                                      <p:cBhvr>
                                        <p:cTn id="4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7"/>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Uncountable Nouns</a:t>
            </a:r>
            <a:endParaRPr u="sng" dirty="0"/>
          </a:p>
        </p:txBody>
      </p:sp>
      <p:sp>
        <p:nvSpPr>
          <p:cNvPr id="130" name="Google Shape;130;p7"/>
          <p:cNvSpPr txBox="1"/>
          <p:nvPr/>
        </p:nvSpPr>
        <p:spPr>
          <a:xfrm>
            <a:off x="2299688" y="836712"/>
            <a:ext cx="7606312" cy="523180"/>
          </a:xfrm>
          <a:prstGeom prst="rect">
            <a:avLst/>
          </a:prstGeom>
          <a:solidFill>
            <a:srgbClr val="8CB3E3"/>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2800" dirty="0">
                <a:solidFill>
                  <a:schemeClr val="dk1"/>
                </a:solidFill>
                <a:latin typeface="Calibri"/>
                <a:ea typeface="Calibri"/>
                <a:cs typeface="Calibri"/>
                <a:sym typeface="Calibri"/>
              </a:rPr>
              <a:t>Uncountable nouns have only </a:t>
            </a:r>
            <a:r>
              <a:rPr lang="en-IN" sz="2800" b="1" dirty="0">
                <a:solidFill>
                  <a:schemeClr val="dk1"/>
                </a:solidFill>
                <a:latin typeface="Calibri"/>
                <a:ea typeface="Calibri"/>
                <a:cs typeface="Calibri"/>
                <a:sym typeface="Calibri"/>
              </a:rPr>
              <a:t>one form</a:t>
            </a:r>
            <a:r>
              <a:rPr lang="en-IN" sz="2800" dirty="0">
                <a:solidFill>
                  <a:schemeClr val="dk1"/>
                </a:solidFill>
                <a:latin typeface="Calibri"/>
                <a:ea typeface="Calibri"/>
                <a:cs typeface="Calibri"/>
                <a:sym typeface="Calibri"/>
              </a:rPr>
              <a:t> (no plural).</a:t>
            </a:r>
            <a:endParaRPr dirty="0"/>
          </a:p>
        </p:txBody>
      </p:sp>
      <p:sp>
        <p:nvSpPr>
          <p:cNvPr id="131" name="Google Shape;131;p7"/>
          <p:cNvSpPr txBox="1"/>
          <p:nvPr/>
        </p:nvSpPr>
        <p:spPr>
          <a:xfrm>
            <a:off x="538219" y="2557354"/>
            <a:ext cx="4157718" cy="954107"/>
          </a:xfrm>
          <a:prstGeom prst="rect">
            <a:avLst/>
          </a:prstGeom>
          <a:solidFill>
            <a:srgbClr val="8CB3E3"/>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800" dirty="0">
                <a:solidFill>
                  <a:schemeClr val="dk1"/>
                </a:solidFill>
                <a:latin typeface="Calibri"/>
                <a:ea typeface="Calibri"/>
                <a:cs typeface="Calibri"/>
                <a:sym typeface="Calibri"/>
              </a:rPr>
              <a:t>Uncountable nouns always use a </a:t>
            </a:r>
            <a:r>
              <a:rPr lang="en-IN" sz="2800" b="1" dirty="0">
                <a:solidFill>
                  <a:schemeClr val="dk1"/>
                </a:solidFill>
                <a:latin typeface="Calibri"/>
                <a:ea typeface="Calibri"/>
                <a:cs typeface="Calibri"/>
                <a:sym typeface="Calibri"/>
              </a:rPr>
              <a:t>singular verb</a:t>
            </a:r>
            <a:r>
              <a:rPr lang="en-IN" sz="2800" dirty="0">
                <a:solidFill>
                  <a:schemeClr val="dk1"/>
                </a:solidFill>
                <a:latin typeface="Calibri"/>
                <a:ea typeface="Calibri"/>
                <a:cs typeface="Calibri"/>
                <a:sym typeface="Calibri"/>
              </a:rPr>
              <a:t>.</a:t>
            </a:r>
            <a:endParaRPr dirty="0"/>
          </a:p>
        </p:txBody>
      </p:sp>
      <p:sp>
        <p:nvSpPr>
          <p:cNvPr id="132" name="Google Shape;132;p7"/>
          <p:cNvSpPr txBox="1"/>
          <p:nvPr/>
        </p:nvSpPr>
        <p:spPr>
          <a:xfrm>
            <a:off x="6748788" y="2557354"/>
            <a:ext cx="5033710" cy="954107"/>
          </a:xfrm>
          <a:prstGeom prst="rect">
            <a:avLst/>
          </a:prstGeom>
          <a:solidFill>
            <a:srgbClr val="8CB3E3"/>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800" dirty="0">
                <a:solidFill>
                  <a:schemeClr val="dk1"/>
                </a:solidFill>
                <a:latin typeface="Calibri"/>
                <a:ea typeface="Calibri"/>
                <a:cs typeface="Calibri"/>
                <a:sym typeface="Calibri"/>
              </a:rPr>
              <a:t>Uncountable nouns don’t use ‘</a:t>
            </a:r>
            <a:r>
              <a:rPr lang="en-IN" sz="2800" b="1" i="1" dirty="0">
                <a:solidFill>
                  <a:schemeClr val="dk1"/>
                </a:solidFill>
                <a:latin typeface="Calibri"/>
                <a:ea typeface="Calibri"/>
                <a:cs typeface="Calibri"/>
                <a:sym typeface="Calibri"/>
              </a:rPr>
              <a:t>a’</a:t>
            </a:r>
            <a:r>
              <a:rPr lang="en-IN" sz="2800" dirty="0">
                <a:solidFill>
                  <a:schemeClr val="dk1"/>
                </a:solidFill>
                <a:latin typeface="Calibri"/>
                <a:ea typeface="Calibri"/>
                <a:cs typeface="Calibri"/>
                <a:sym typeface="Calibri"/>
              </a:rPr>
              <a:t>, ‘</a:t>
            </a:r>
            <a:r>
              <a:rPr lang="en-IN" sz="2800" b="1" i="1" dirty="0">
                <a:solidFill>
                  <a:schemeClr val="dk1"/>
                </a:solidFill>
                <a:latin typeface="Calibri"/>
                <a:ea typeface="Calibri"/>
                <a:cs typeface="Calibri"/>
                <a:sym typeface="Calibri"/>
              </a:rPr>
              <a:t>an’</a:t>
            </a:r>
            <a:r>
              <a:rPr lang="en-IN" sz="2800" dirty="0">
                <a:solidFill>
                  <a:schemeClr val="dk1"/>
                </a:solidFill>
                <a:latin typeface="Calibri"/>
                <a:ea typeface="Calibri"/>
                <a:cs typeface="Calibri"/>
                <a:sym typeface="Calibri"/>
              </a:rPr>
              <a:t> or </a:t>
            </a:r>
            <a:r>
              <a:rPr lang="en-IN" sz="2800" b="1" i="1" dirty="0">
                <a:solidFill>
                  <a:schemeClr val="dk1"/>
                </a:solidFill>
                <a:latin typeface="Calibri"/>
                <a:ea typeface="Calibri"/>
                <a:cs typeface="Calibri"/>
                <a:sym typeface="Calibri"/>
              </a:rPr>
              <a:t>a number</a:t>
            </a:r>
            <a:r>
              <a:rPr lang="en-IN" sz="2800" dirty="0">
                <a:solidFill>
                  <a:schemeClr val="dk1"/>
                </a:solidFill>
                <a:latin typeface="Calibri"/>
                <a:ea typeface="Calibri"/>
                <a:cs typeface="Calibri"/>
                <a:sym typeface="Calibri"/>
              </a:rPr>
              <a:t> before them.</a:t>
            </a:r>
            <a:endParaRPr dirty="0"/>
          </a:p>
        </p:txBody>
      </p:sp>
      <p:pic>
        <p:nvPicPr>
          <p:cNvPr id="133" name="Google Shape;133;p7"/>
          <p:cNvPicPr preferRelativeResize="0"/>
          <p:nvPr/>
        </p:nvPicPr>
        <p:blipFill rotWithShape="1">
          <a:blip r:embed="rId3">
            <a:alphaModFix/>
          </a:blip>
          <a:srcRect/>
          <a:stretch/>
        </p:blipFill>
        <p:spPr>
          <a:xfrm>
            <a:off x="4943872" y="1384646"/>
            <a:ext cx="720080" cy="1061869"/>
          </a:xfrm>
          <a:prstGeom prst="rect">
            <a:avLst/>
          </a:prstGeom>
          <a:noFill/>
          <a:ln w="9525" cap="flat" cmpd="sng">
            <a:solidFill>
              <a:schemeClr val="dk1"/>
            </a:solidFill>
            <a:prstDash val="solid"/>
            <a:round/>
            <a:headEnd type="none" w="sm" len="sm"/>
            <a:tailEnd type="none" w="sm" len="sm"/>
          </a:ln>
        </p:spPr>
      </p:pic>
      <p:sp>
        <p:nvSpPr>
          <p:cNvPr id="134" name="Google Shape;134;p7"/>
          <p:cNvSpPr txBox="1"/>
          <p:nvPr/>
        </p:nvSpPr>
        <p:spPr>
          <a:xfrm>
            <a:off x="5767582" y="1528202"/>
            <a:ext cx="2304300" cy="4578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2400" dirty="0">
                <a:solidFill>
                  <a:schemeClr val="dk1"/>
                </a:solidFill>
                <a:latin typeface="Calibri"/>
                <a:ea typeface="Calibri"/>
                <a:cs typeface="Calibri"/>
                <a:sym typeface="Calibri"/>
              </a:rPr>
              <a:t>juice - </a:t>
            </a:r>
            <a:r>
              <a:rPr lang="en-IN" sz="2400" b="1" dirty="0">
                <a:solidFill>
                  <a:schemeClr val="dk1"/>
                </a:solidFill>
                <a:latin typeface="Calibri"/>
                <a:ea typeface="Calibri"/>
                <a:cs typeface="Calibri"/>
                <a:sym typeface="Calibri"/>
              </a:rPr>
              <a:t>not juices</a:t>
            </a:r>
            <a:endParaRPr b="1" dirty="0"/>
          </a:p>
        </p:txBody>
      </p:sp>
      <p:pic>
        <p:nvPicPr>
          <p:cNvPr id="135" name="Google Shape;135;p7"/>
          <p:cNvPicPr preferRelativeResize="0"/>
          <p:nvPr/>
        </p:nvPicPr>
        <p:blipFill rotWithShape="1">
          <a:blip r:embed="rId3">
            <a:alphaModFix/>
          </a:blip>
          <a:srcRect/>
          <a:stretch/>
        </p:blipFill>
        <p:spPr>
          <a:xfrm>
            <a:off x="1310856" y="3519259"/>
            <a:ext cx="720080" cy="1061869"/>
          </a:xfrm>
          <a:prstGeom prst="rect">
            <a:avLst/>
          </a:prstGeom>
          <a:noFill/>
          <a:ln w="9525" cap="flat" cmpd="sng">
            <a:solidFill>
              <a:schemeClr val="dk1"/>
            </a:solidFill>
            <a:prstDash val="solid"/>
            <a:round/>
            <a:headEnd type="none" w="sm" len="sm"/>
            <a:tailEnd type="none" w="sm" len="sm"/>
          </a:ln>
        </p:spPr>
      </p:pic>
      <p:sp>
        <p:nvSpPr>
          <p:cNvPr id="136" name="Google Shape;136;p7"/>
          <p:cNvSpPr txBox="1"/>
          <p:nvPr/>
        </p:nvSpPr>
        <p:spPr>
          <a:xfrm>
            <a:off x="2159280" y="3848170"/>
            <a:ext cx="1944300" cy="4578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2400" b="1">
                <a:solidFill>
                  <a:schemeClr val="dk1"/>
                </a:solidFill>
                <a:latin typeface="Calibri"/>
                <a:ea typeface="Calibri"/>
                <a:cs typeface="Calibri"/>
                <a:sym typeface="Calibri"/>
              </a:rPr>
              <a:t> </a:t>
            </a:r>
            <a:r>
              <a:rPr lang="en-IN" sz="2400">
                <a:solidFill>
                  <a:schemeClr val="dk1"/>
                </a:solidFill>
                <a:latin typeface="Calibri"/>
                <a:ea typeface="Calibri"/>
                <a:cs typeface="Calibri"/>
                <a:sym typeface="Calibri"/>
              </a:rPr>
              <a:t>Juice</a:t>
            </a:r>
            <a:r>
              <a:rPr lang="en-IN" sz="2400" b="1">
                <a:solidFill>
                  <a:schemeClr val="dk1"/>
                </a:solidFill>
                <a:latin typeface="Calibri"/>
                <a:ea typeface="Calibri"/>
                <a:cs typeface="Calibri"/>
                <a:sym typeface="Calibri"/>
              </a:rPr>
              <a:t> </a:t>
            </a:r>
            <a:r>
              <a:rPr lang="en-IN" sz="2400" b="1" i="1">
                <a:solidFill>
                  <a:schemeClr val="dk1"/>
                </a:solidFill>
                <a:latin typeface="Calibri"/>
                <a:ea typeface="Calibri"/>
                <a:cs typeface="Calibri"/>
                <a:sym typeface="Calibri"/>
              </a:rPr>
              <a:t>is</a:t>
            </a:r>
            <a:r>
              <a:rPr lang="en-IN" sz="2400">
                <a:solidFill>
                  <a:schemeClr val="dk1"/>
                </a:solidFill>
                <a:latin typeface="Calibri"/>
                <a:ea typeface="Calibri"/>
                <a:cs typeface="Calibri"/>
                <a:sym typeface="Calibri"/>
              </a:rPr>
              <a:t> fresh.</a:t>
            </a:r>
            <a:endParaRPr/>
          </a:p>
        </p:txBody>
      </p:sp>
      <p:pic>
        <p:nvPicPr>
          <p:cNvPr id="137" name="Google Shape;137;p7"/>
          <p:cNvPicPr preferRelativeResize="0"/>
          <p:nvPr/>
        </p:nvPicPr>
        <p:blipFill rotWithShape="1">
          <a:blip r:embed="rId3">
            <a:alphaModFix/>
          </a:blip>
          <a:srcRect/>
          <a:stretch/>
        </p:blipFill>
        <p:spPr>
          <a:xfrm>
            <a:off x="7253986" y="3519259"/>
            <a:ext cx="720080" cy="1061869"/>
          </a:xfrm>
          <a:prstGeom prst="rect">
            <a:avLst/>
          </a:prstGeom>
          <a:noFill/>
          <a:ln w="9525" cap="flat" cmpd="sng">
            <a:solidFill>
              <a:schemeClr val="dk1"/>
            </a:solidFill>
            <a:prstDash val="solid"/>
            <a:round/>
            <a:headEnd type="none" w="sm" len="sm"/>
            <a:tailEnd type="none" w="sm" len="sm"/>
          </a:ln>
        </p:spPr>
      </p:pic>
      <p:sp>
        <p:nvSpPr>
          <p:cNvPr id="138" name="Google Shape;138;p7"/>
          <p:cNvSpPr txBox="1"/>
          <p:nvPr/>
        </p:nvSpPr>
        <p:spPr>
          <a:xfrm>
            <a:off x="8048406" y="3641179"/>
            <a:ext cx="3716874" cy="83095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rtl="0">
              <a:spcBef>
                <a:spcPts val="0"/>
              </a:spcBef>
              <a:spcAft>
                <a:spcPts val="0"/>
              </a:spcAft>
              <a:buNone/>
            </a:pPr>
            <a:r>
              <a:rPr lang="en-IN" sz="2400" dirty="0">
                <a:solidFill>
                  <a:schemeClr val="dk1"/>
                </a:solidFill>
                <a:latin typeface="Calibri"/>
                <a:ea typeface="Calibri"/>
                <a:cs typeface="Calibri"/>
                <a:sym typeface="Calibri"/>
              </a:rPr>
              <a:t>juice - We don’t say ‘</a:t>
            </a:r>
            <a:r>
              <a:rPr lang="en-IN" sz="2400" b="1" i="1" dirty="0">
                <a:solidFill>
                  <a:schemeClr val="dk1"/>
                </a:solidFill>
                <a:latin typeface="Calibri"/>
                <a:ea typeface="Calibri"/>
                <a:cs typeface="Calibri"/>
                <a:sym typeface="Calibri"/>
              </a:rPr>
              <a:t>a juice’ </a:t>
            </a:r>
            <a:r>
              <a:rPr lang="en-IN" sz="2400" dirty="0">
                <a:solidFill>
                  <a:schemeClr val="dk1"/>
                </a:solidFill>
                <a:latin typeface="Calibri"/>
                <a:ea typeface="Calibri"/>
                <a:cs typeface="Calibri"/>
                <a:sym typeface="Calibri"/>
              </a:rPr>
              <a:t>or</a:t>
            </a:r>
            <a:r>
              <a:rPr lang="en-IN" sz="2400" b="1" i="1" dirty="0">
                <a:solidFill>
                  <a:schemeClr val="dk1"/>
                </a:solidFill>
                <a:latin typeface="Calibri"/>
                <a:ea typeface="Calibri"/>
                <a:cs typeface="Calibri"/>
                <a:sym typeface="Calibri"/>
              </a:rPr>
              <a:t> ‘an juice’ </a:t>
            </a:r>
            <a:r>
              <a:rPr lang="en-IN" sz="2400" dirty="0">
                <a:solidFill>
                  <a:schemeClr val="dk1"/>
                </a:solidFill>
                <a:latin typeface="Calibri"/>
                <a:ea typeface="Calibri"/>
                <a:cs typeface="Calibri"/>
                <a:sym typeface="Calibri"/>
              </a:rPr>
              <a:t>nor</a:t>
            </a:r>
            <a:r>
              <a:rPr lang="en-IN" sz="2400" b="1" i="1" dirty="0">
                <a:solidFill>
                  <a:schemeClr val="dk1"/>
                </a:solidFill>
                <a:latin typeface="Calibri"/>
                <a:ea typeface="Calibri"/>
                <a:cs typeface="Calibri"/>
                <a:sym typeface="Calibri"/>
              </a:rPr>
              <a:t> ‘two juices’ </a:t>
            </a:r>
            <a:endParaRPr b="1" dirty="0"/>
          </a:p>
        </p:txBody>
      </p:sp>
      <p:sp>
        <p:nvSpPr>
          <p:cNvPr id="139" name="Google Shape;139;p7"/>
          <p:cNvSpPr txBox="1"/>
          <p:nvPr/>
        </p:nvSpPr>
        <p:spPr>
          <a:xfrm>
            <a:off x="1956918" y="4864727"/>
            <a:ext cx="8304682" cy="523180"/>
          </a:xfrm>
          <a:prstGeom prst="rect">
            <a:avLst/>
          </a:prstGeom>
          <a:solidFill>
            <a:srgbClr val="8CB3E3"/>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2800" dirty="0">
                <a:solidFill>
                  <a:schemeClr val="dk1"/>
                </a:solidFill>
                <a:latin typeface="Calibri"/>
                <a:ea typeface="Calibri"/>
                <a:cs typeface="Calibri"/>
                <a:sym typeface="Calibri"/>
              </a:rPr>
              <a:t>Uncountable nouns take the word </a:t>
            </a:r>
            <a:r>
              <a:rPr lang="en-IN" sz="2800" b="1" i="1" dirty="0">
                <a:solidFill>
                  <a:schemeClr val="dk1"/>
                </a:solidFill>
                <a:latin typeface="Calibri"/>
                <a:ea typeface="Calibri"/>
                <a:cs typeface="Calibri"/>
                <a:sym typeface="Calibri"/>
              </a:rPr>
              <a:t>‘some’</a:t>
            </a:r>
            <a:r>
              <a:rPr lang="en-IN" sz="2800" dirty="0">
                <a:solidFill>
                  <a:schemeClr val="dk1"/>
                </a:solidFill>
                <a:latin typeface="Calibri"/>
                <a:ea typeface="Calibri"/>
                <a:cs typeface="Calibri"/>
                <a:sym typeface="Calibri"/>
              </a:rPr>
              <a:t> before them.</a:t>
            </a:r>
            <a:endParaRPr dirty="0"/>
          </a:p>
        </p:txBody>
      </p:sp>
      <p:sp>
        <p:nvSpPr>
          <p:cNvPr id="140" name="Google Shape;140;p7"/>
          <p:cNvSpPr txBox="1"/>
          <p:nvPr/>
        </p:nvSpPr>
        <p:spPr>
          <a:xfrm>
            <a:off x="5384520" y="5521012"/>
            <a:ext cx="4000215" cy="46162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2400" dirty="0">
                <a:solidFill>
                  <a:schemeClr val="dk1"/>
                </a:solidFill>
                <a:latin typeface="Calibri"/>
                <a:ea typeface="Calibri"/>
                <a:cs typeface="Calibri"/>
                <a:sym typeface="Calibri"/>
              </a:rPr>
              <a:t>There is </a:t>
            </a:r>
            <a:r>
              <a:rPr lang="en-IN" sz="2400" b="1" i="1" dirty="0">
                <a:solidFill>
                  <a:schemeClr val="dk1"/>
                </a:solidFill>
                <a:latin typeface="Calibri"/>
                <a:ea typeface="Calibri"/>
                <a:cs typeface="Calibri"/>
                <a:sym typeface="Calibri"/>
              </a:rPr>
              <a:t>some</a:t>
            </a:r>
            <a:r>
              <a:rPr lang="en-IN" sz="2400" b="1" dirty="0">
                <a:solidFill>
                  <a:schemeClr val="dk1"/>
                </a:solidFill>
                <a:latin typeface="Calibri"/>
                <a:ea typeface="Calibri"/>
                <a:cs typeface="Calibri"/>
                <a:sym typeface="Calibri"/>
              </a:rPr>
              <a:t> </a:t>
            </a:r>
            <a:r>
              <a:rPr lang="en-IN" sz="2400" dirty="0">
                <a:solidFill>
                  <a:schemeClr val="dk1"/>
                </a:solidFill>
                <a:latin typeface="Calibri"/>
                <a:ea typeface="Calibri"/>
                <a:cs typeface="Calibri"/>
                <a:sym typeface="Calibri"/>
              </a:rPr>
              <a:t>water in the jug.</a:t>
            </a:r>
            <a:endParaRPr dirty="0"/>
          </a:p>
        </p:txBody>
      </p:sp>
      <p:pic>
        <p:nvPicPr>
          <p:cNvPr id="141" name="Google Shape;141;p7"/>
          <p:cNvPicPr preferRelativeResize="0"/>
          <p:nvPr/>
        </p:nvPicPr>
        <p:blipFill rotWithShape="1">
          <a:blip r:embed="rId4">
            <a:alphaModFix/>
          </a:blip>
          <a:srcRect/>
          <a:stretch/>
        </p:blipFill>
        <p:spPr>
          <a:xfrm>
            <a:off x="4699869" y="5521012"/>
            <a:ext cx="643406" cy="879872"/>
          </a:xfrm>
          <a:prstGeom prst="rect">
            <a:avLst/>
          </a:prstGeom>
          <a:noFill/>
          <a:ln w="9525"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500"/>
                                        <p:tgtEl>
                                          <p:spTgt spid="133"/>
                                        </p:tgtEl>
                                      </p:cBhvr>
                                    </p:animEffect>
                                  </p:childTnLst>
                                </p:cTn>
                              </p:par>
                              <p:par>
                                <p:cTn id="8" presetID="10" presetClass="entr" presetSubtype="0" fill="hold" nodeType="withEffect">
                                  <p:stCondLst>
                                    <p:cond delay="0"/>
                                  </p:stCondLst>
                                  <p:childTnLst>
                                    <p:set>
                                      <p:cBhvr>
                                        <p:cTn id="9" dur="1" fill="hold">
                                          <p:stCondLst>
                                            <p:cond delay="0"/>
                                          </p:stCondLst>
                                        </p:cTn>
                                        <p:tgtEl>
                                          <p:spTgt spid="134"/>
                                        </p:tgtEl>
                                        <p:attrNameLst>
                                          <p:attrName>style.visibility</p:attrName>
                                        </p:attrNameLst>
                                      </p:cBhvr>
                                      <p:to>
                                        <p:strVal val="visible"/>
                                      </p:to>
                                    </p:set>
                                    <p:animEffect transition="in" filter="fade">
                                      <p:cBhvr>
                                        <p:cTn id="10" dur="500"/>
                                        <p:tgtEl>
                                          <p:spTgt spid="1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1"/>
                                        </p:tgtEl>
                                        <p:attrNameLst>
                                          <p:attrName>style.visibility</p:attrName>
                                        </p:attrNameLst>
                                      </p:cBhvr>
                                      <p:to>
                                        <p:strVal val="visible"/>
                                      </p:to>
                                    </p:set>
                                    <p:animEffect transition="in" filter="fade">
                                      <p:cBhvr>
                                        <p:cTn id="15" dur="500"/>
                                        <p:tgtEl>
                                          <p:spTgt spid="131"/>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35"/>
                                        </p:tgtEl>
                                        <p:attrNameLst>
                                          <p:attrName>style.visibility</p:attrName>
                                        </p:attrNameLst>
                                      </p:cBhvr>
                                      <p:to>
                                        <p:strVal val="visible"/>
                                      </p:to>
                                    </p:set>
                                    <p:animEffect transition="in" filter="fade">
                                      <p:cBhvr>
                                        <p:cTn id="19" dur="500"/>
                                        <p:tgtEl>
                                          <p:spTgt spid="135"/>
                                        </p:tgtEl>
                                      </p:cBhvr>
                                    </p:animEffect>
                                  </p:childTnLst>
                                </p:cTn>
                              </p:par>
                              <p:par>
                                <p:cTn id="20" presetID="10" presetClass="entr" presetSubtype="0" fill="hold" nodeType="withEffect">
                                  <p:stCondLst>
                                    <p:cond delay="0"/>
                                  </p:stCondLst>
                                  <p:childTnLst>
                                    <p:set>
                                      <p:cBhvr>
                                        <p:cTn id="21" dur="1" fill="hold">
                                          <p:stCondLst>
                                            <p:cond delay="0"/>
                                          </p:stCondLst>
                                        </p:cTn>
                                        <p:tgtEl>
                                          <p:spTgt spid="136"/>
                                        </p:tgtEl>
                                        <p:attrNameLst>
                                          <p:attrName>style.visibility</p:attrName>
                                        </p:attrNameLst>
                                      </p:cBhvr>
                                      <p:to>
                                        <p:strVal val="visible"/>
                                      </p:to>
                                    </p:set>
                                    <p:animEffect transition="in" filter="fade">
                                      <p:cBhvr>
                                        <p:cTn id="22" dur="500"/>
                                        <p:tgtEl>
                                          <p:spTgt spid="1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2"/>
                                        </p:tgtEl>
                                        <p:attrNameLst>
                                          <p:attrName>style.visibility</p:attrName>
                                        </p:attrNameLst>
                                      </p:cBhvr>
                                      <p:to>
                                        <p:strVal val="visible"/>
                                      </p:to>
                                    </p:set>
                                    <p:animEffect transition="in" filter="fade">
                                      <p:cBhvr>
                                        <p:cTn id="27" dur="500"/>
                                        <p:tgtEl>
                                          <p:spTgt spid="132"/>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fade">
                                      <p:cBhvr>
                                        <p:cTn id="31" dur="500"/>
                                        <p:tgtEl>
                                          <p:spTgt spid="138"/>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37"/>
                                        </p:tgtEl>
                                        <p:attrNameLst>
                                          <p:attrName>style.visibility</p:attrName>
                                        </p:attrNameLst>
                                      </p:cBhvr>
                                      <p:to>
                                        <p:strVal val="visible"/>
                                      </p:to>
                                    </p:set>
                                    <p:animEffect transition="in" filter="fade">
                                      <p:cBhvr>
                                        <p:cTn id="35" dur="500"/>
                                        <p:tgtEl>
                                          <p:spTgt spid="13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9"/>
                                        </p:tgtEl>
                                        <p:attrNameLst>
                                          <p:attrName>style.visibility</p:attrName>
                                        </p:attrNameLst>
                                      </p:cBhvr>
                                      <p:to>
                                        <p:strVal val="visible"/>
                                      </p:to>
                                    </p:set>
                                    <p:animEffect transition="in" filter="fade">
                                      <p:cBhvr>
                                        <p:cTn id="40" dur="500"/>
                                        <p:tgtEl>
                                          <p:spTgt spid="139"/>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141"/>
                                        </p:tgtEl>
                                        <p:attrNameLst>
                                          <p:attrName>style.visibility</p:attrName>
                                        </p:attrNameLst>
                                      </p:cBhvr>
                                      <p:to>
                                        <p:strVal val="visible"/>
                                      </p:to>
                                    </p:set>
                                    <p:animEffect transition="in" filter="fade">
                                      <p:cBhvr>
                                        <p:cTn id="44" dur="500"/>
                                        <p:tgtEl>
                                          <p:spTgt spid="141"/>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140"/>
                                        </p:tgtEl>
                                        <p:attrNameLst>
                                          <p:attrName>style.visibility</p:attrName>
                                        </p:attrNameLst>
                                      </p:cBhvr>
                                      <p:to>
                                        <p:strVal val="visible"/>
                                      </p:to>
                                    </p:set>
                                    <p:animEffect transition="in" filter="fade">
                                      <p:cBhvr>
                                        <p:cTn id="48"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8"/>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ct val="100000"/>
              <a:buFont typeface="Calibri"/>
              <a:buNone/>
            </a:pPr>
            <a:r>
              <a:rPr lang="en-IN" b="1" u="sng" dirty="0"/>
              <a:t>Uncountable</a:t>
            </a:r>
            <a:r>
              <a:rPr lang="en-US" b="1" u="sng" dirty="0"/>
              <a:t> Nouns</a:t>
            </a:r>
            <a:endParaRPr u="sng" dirty="0"/>
          </a:p>
          <a:p>
            <a:pPr marL="0" lvl="0" indent="0" algn="ctr" rtl="0">
              <a:spcBef>
                <a:spcPts val="0"/>
              </a:spcBef>
              <a:spcAft>
                <a:spcPts val="0"/>
              </a:spcAft>
              <a:buClr>
                <a:schemeClr val="dk1"/>
              </a:buClr>
              <a:buSzPct val="100000"/>
              <a:buFont typeface="Calibri"/>
              <a:buNone/>
            </a:pPr>
            <a:endParaRPr b="1" dirty="0"/>
          </a:p>
        </p:txBody>
      </p:sp>
      <p:sp>
        <p:nvSpPr>
          <p:cNvPr id="148" name="Google Shape;148;p8"/>
          <p:cNvSpPr txBox="1"/>
          <p:nvPr/>
        </p:nvSpPr>
        <p:spPr>
          <a:xfrm>
            <a:off x="1222248" y="1901827"/>
            <a:ext cx="2742115" cy="46166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2400" i="1" u="sng">
                <a:solidFill>
                  <a:schemeClr val="dk1"/>
                </a:solidFill>
                <a:latin typeface="Calibri"/>
                <a:ea typeface="Calibri"/>
                <a:cs typeface="Calibri"/>
                <a:sym typeface="Calibri"/>
              </a:rPr>
              <a:t>Air</a:t>
            </a:r>
            <a:r>
              <a:rPr lang="en-IN" sz="2400">
                <a:solidFill>
                  <a:schemeClr val="dk1"/>
                </a:solidFill>
                <a:latin typeface="Calibri"/>
                <a:ea typeface="Calibri"/>
                <a:cs typeface="Calibri"/>
                <a:sym typeface="Calibri"/>
              </a:rPr>
              <a:t> is all around us.</a:t>
            </a:r>
            <a:endParaRPr/>
          </a:p>
        </p:txBody>
      </p:sp>
      <p:sp>
        <p:nvSpPr>
          <p:cNvPr id="149" name="Google Shape;149;p8"/>
          <p:cNvSpPr txBox="1"/>
          <p:nvPr/>
        </p:nvSpPr>
        <p:spPr>
          <a:xfrm>
            <a:off x="7572164" y="1890681"/>
            <a:ext cx="3456384" cy="46166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2400">
                <a:solidFill>
                  <a:schemeClr val="dk1"/>
                </a:solidFill>
                <a:latin typeface="Calibri"/>
                <a:ea typeface="Calibri"/>
                <a:cs typeface="Calibri"/>
                <a:sym typeface="Calibri"/>
              </a:rPr>
              <a:t>We get </a:t>
            </a:r>
            <a:r>
              <a:rPr lang="en-IN" sz="2400" i="1" u="sng">
                <a:solidFill>
                  <a:schemeClr val="dk1"/>
                </a:solidFill>
                <a:latin typeface="Calibri"/>
                <a:ea typeface="Calibri"/>
                <a:cs typeface="Calibri"/>
                <a:sym typeface="Calibri"/>
              </a:rPr>
              <a:t>wool</a:t>
            </a:r>
            <a:r>
              <a:rPr lang="en-IN" sz="2400">
                <a:solidFill>
                  <a:schemeClr val="dk1"/>
                </a:solidFill>
                <a:latin typeface="Calibri"/>
                <a:ea typeface="Calibri"/>
                <a:cs typeface="Calibri"/>
                <a:sym typeface="Calibri"/>
              </a:rPr>
              <a:t> from sheep.</a:t>
            </a:r>
            <a:endParaRPr/>
          </a:p>
        </p:txBody>
      </p:sp>
      <p:sp>
        <p:nvSpPr>
          <p:cNvPr id="150" name="Google Shape;150;p8"/>
          <p:cNvSpPr txBox="1"/>
          <p:nvPr/>
        </p:nvSpPr>
        <p:spPr>
          <a:xfrm>
            <a:off x="148018" y="4060770"/>
            <a:ext cx="4846320" cy="46162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2400" i="1" u="sng">
                <a:solidFill>
                  <a:schemeClr val="dk1"/>
                </a:solidFill>
                <a:latin typeface="Calibri"/>
                <a:ea typeface="Calibri"/>
                <a:cs typeface="Calibri"/>
                <a:sym typeface="Calibri"/>
              </a:rPr>
              <a:t>Music</a:t>
            </a:r>
            <a:r>
              <a:rPr lang="en-IN" sz="2400">
                <a:solidFill>
                  <a:schemeClr val="dk1"/>
                </a:solidFill>
                <a:latin typeface="Calibri"/>
                <a:ea typeface="Calibri"/>
                <a:cs typeface="Calibri"/>
                <a:sym typeface="Calibri"/>
              </a:rPr>
              <a:t> from the flute is very pleasant. </a:t>
            </a:r>
            <a:endParaRPr/>
          </a:p>
        </p:txBody>
      </p:sp>
      <p:sp>
        <p:nvSpPr>
          <p:cNvPr id="151" name="Google Shape;151;p8"/>
          <p:cNvSpPr txBox="1"/>
          <p:nvPr/>
        </p:nvSpPr>
        <p:spPr>
          <a:xfrm>
            <a:off x="4149718" y="5772192"/>
            <a:ext cx="4375484" cy="46166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2400" dirty="0">
                <a:solidFill>
                  <a:schemeClr val="dk1"/>
                </a:solidFill>
                <a:latin typeface="Calibri"/>
                <a:ea typeface="Calibri"/>
                <a:cs typeface="Calibri"/>
                <a:sym typeface="Calibri"/>
              </a:rPr>
              <a:t>I like to eat </a:t>
            </a:r>
            <a:r>
              <a:rPr lang="en-IN" sz="2400" i="1" u="sng" dirty="0">
                <a:solidFill>
                  <a:schemeClr val="dk1"/>
                </a:solidFill>
                <a:latin typeface="Calibri"/>
                <a:ea typeface="Calibri"/>
                <a:cs typeface="Calibri"/>
                <a:sym typeface="Calibri"/>
              </a:rPr>
              <a:t>bread</a:t>
            </a:r>
            <a:r>
              <a:rPr lang="en-IN" sz="2400" dirty="0">
                <a:solidFill>
                  <a:schemeClr val="dk1"/>
                </a:solidFill>
                <a:latin typeface="Calibri"/>
                <a:ea typeface="Calibri"/>
                <a:cs typeface="Calibri"/>
                <a:sym typeface="Calibri"/>
              </a:rPr>
              <a:t> in the morning.</a:t>
            </a:r>
            <a:endParaRPr dirty="0"/>
          </a:p>
        </p:txBody>
      </p:sp>
      <p:sp>
        <p:nvSpPr>
          <p:cNvPr id="152" name="Google Shape;152;p8"/>
          <p:cNvSpPr txBox="1"/>
          <p:nvPr/>
        </p:nvSpPr>
        <p:spPr>
          <a:xfrm>
            <a:off x="7577940" y="3971149"/>
            <a:ext cx="4068452" cy="46166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2400">
                <a:solidFill>
                  <a:schemeClr val="dk1"/>
                </a:solidFill>
                <a:latin typeface="Calibri"/>
                <a:ea typeface="Calibri"/>
                <a:cs typeface="Calibri"/>
                <a:sym typeface="Calibri"/>
              </a:rPr>
              <a:t>There is </a:t>
            </a:r>
            <a:r>
              <a:rPr lang="en-IN" sz="2400" i="1" u="sng">
                <a:solidFill>
                  <a:schemeClr val="dk1"/>
                </a:solidFill>
                <a:latin typeface="Calibri"/>
                <a:ea typeface="Calibri"/>
                <a:cs typeface="Calibri"/>
                <a:sym typeface="Calibri"/>
              </a:rPr>
              <a:t>some</a:t>
            </a:r>
            <a:r>
              <a:rPr lang="en-IN" sz="2400">
                <a:solidFill>
                  <a:schemeClr val="dk1"/>
                </a:solidFill>
                <a:latin typeface="Calibri"/>
                <a:ea typeface="Calibri"/>
                <a:cs typeface="Calibri"/>
                <a:sym typeface="Calibri"/>
              </a:rPr>
              <a:t> water in the jug.</a:t>
            </a:r>
            <a:endParaRPr/>
          </a:p>
        </p:txBody>
      </p:sp>
      <p:pic>
        <p:nvPicPr>
          <p:cNvPr id="153" name="Google Shape;153;p8"/>
          <p:cNvPicPr preferRelativeResize="0"/>
          <p:nvPr/>
        </p:nvPicPr>
        <p:blipFill rotWithShape="1">
          <a:blip r:embed="rId3">
            <a:alphaModFix/>
          </a:blip>
          <a:srcRect/>
          <a:stretch/>
        </p:blipFill>
        <p:spPr>
          <a:xfrm>
            <a:off x="9171687" y="2766419"/>
            <a:ext cx="880958" cy="1204730"/>
          </a:xfrm>
          <a:prstGeom prst="rect">
            <a:avLst/>
          </a:prstGeom>
          <a:noFill/>
          <a:ln w="9525" cap="flat" cmpd="sng">
            <a:solidFill>
              <a:schemeClr val="dk1"/>
            </a:solidFill>
            <a:prstDash val="solid"/>
            <a:round/>
            <a:headEnd type="none" w="sm" len="sm"/>
            <a:tailEnd type="none" w="sm" len="sm"/>
          </a:ln>
        </p:spPr>
      </p:pic>
      <p:pic>
        <p:nvPicPr>
          <p:cNvPr id="154" name="Google Shape;154;p8" descr="Shape, arrow&#10;&#10;Description automatically generated"/>
          <p:cNvPicPr preferRelativeResize="0"/>
          <p:nvPr/>
        </p:nvPicPr>
        <p:blipFill rotWithShape="1">
          <a:blip r:embed="rId4">
            <a:alphaModFix/>
          </a:blip>
          <a:srcRect/>
          <a:stretch/>
        </p:blipFill>
        <p:spPr>
          <a:xfrm>
            <a:off x="1909229" y="573835"/>
            <a:ext cx="1368151" cy="1316846"/>
          </a:xfrm>
          <a:prstGeom prst="rect">
            <a:avLst/>
          </a:prstGeom>
          <a:noFill/>
          <a:ln w="9525" cap="flat" cmpd="sng">
            <a:solidFill>
              <a:schemeClr val="dk1"/>
            </a:solidFill>
            <a:prstDash val="solid"/>
            <a:round/>
            <a:headEnd type="none" w="sm" len="sm"/>
            <a:tailEnd type="none" w="sm" len="sm"/>
          </a:ln>
        </p:spPr>
      </p:pic>
      <p:pic>
        <p:nvPicPr>
          <p:cNvPr id="155" name="Google Shape;155;p8"/>
          <p:cNvPicPr preferRelativeResize="0"/>
          <p:nvPr/>
        </p:nvPicPr>
        <p:blipFill rotWithShape="1">
          <a:blip r:embed="rId5">
            <a:alphaModFix/>
          </a:blip>
          <a:srcRect/>
          <a:stretch/>
        </p:blipFill>
        <p:spPr>
          <a:xfrm>
            <a:off x="8695899" y="650769"/>
            <a:ext cx="1208914" cy="1239912"/>
          </a:xfrm>
          <a:prstGeom prst="rect">
            <a:avLst/>
          </a:prstGeom>
          <a:noFill/>
          <a:ln w="9525" cap="flat" cmpd="sng">
            <a:solidFill>
              <a:schemeClr val="dk1"/>
            </a:solidFill>
            <a:prstDash val="solid"/>
            <a:round/>
            <a:headEnd type="none" w="sm" len="sm"/>
            <a:tailEnd type="none" w="sm" len="sm"/>
          </a:ln>
        </p:spPr>
      </p:pic>
      <p:pic>
        <p:nvPicPr>
          <p:cNvPr id="156" name="Google Shape;156;p8"/>
          <p:cNvPicPr preferRelativeResize="0"/>
          <p:nvPr/>
        </p:nvPicPr>
        <p:blipFill rotWithShape="1">
          <a:blip r:embed="rId6">
            <a:alphaModFix/>
          </a:blip>
          <a:srcRect/>
          <a:stretch/>
        </p:blipFill>
        <p:spPr>
          <a:xfrm>
            <a:off x="1903402" y="2688078"/>
            <a:ext cx="1512679" cy="1361411"/>
          </a:xfrm>
          <a:prstGeom prst="rect">
            <a:avLst/>
          </a:prstGeom>
          <a:noFill/>
          <a:ln w="9525" cap="flat" cmpd="sng">
            <a:solidFill>
              <a:schemeClr val="dk1"/>
            </a:solidFill>
            <a:prstDash val="solid"/>
            <a:round/>
            <a:headEnd type="none" w="sm" len="sm"/>
            <a:tailEnd type="none" w="sm" len="sm"/>
          </a:ln>
        </p:spPr>
      </p:pic>
      <p:pic>
        <p:nvPicPr>
          <p:cNvPr id="157" name="Google Shape;157;p8"/>
          <p:cNvPicPr preferRelativeResize="0"/>
          <p:nvPr/>
        </p:nvPicPr>
        <p:blipFill rotWithShape="1">
          <a:blip r:embed="rId7">
            <a:alphaModFix/>
          </a:blip>
          <a:srcRect/>
          <a:stretch/>
        </p:blipFill>
        <p:spPr>
          <a:xfrm>
            <a:off x="5248419" y="4278831"/>
            <a:ext cx="2104008" cy="1505681"/>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9"/>
          <p:cNvSpPr txBox="1">
            <a:spLocks noGrp="1"/>
          </p:cNvSpPr>
          <p:nvPr>
            <p:ph type="title"/>
          </p:nvPr>
        </p:nvSpPr>
        <p:spPr>
          <a:xfrm>
            <a:off x="952464" y="-24"/>
            <a:ext cx="10363200" cy="500042"/>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dk1"/>
              </a:buClr>
              <a:buSzPct val="100000"/>
              <a:buFont typeface="Calibri"/>
              <a:buNone/>
            </a:pPr>
            <a:r>
              <a:rPr lang="en-IN"/>
              <a:t>MM INDEX</a:t>
            </a:r>
            <a:endParaRPr/>
          </a:p>
        </p:txBody>
      </p:sp>
      <p:graphicFrame>
        <p:nvGraphicFramePr>
          <p:cNvPr id="164" name="Google Shape;164;p9"/>
          <p:cNvGraphicFramePr/>
          <p:nvPr>
            <p:extLst>
              <p:ext uri="{D42A27DB-BD31-4B8C-83A1-F6EECF244321}">
                <p14:modId xmlns:p14="http://schemas.microsoft.com/office/powerpoint/2010/main" val="450053863"/>
              </p:ext>
            </p:extLst>
          </p:nvPr>
        </p:nvGraphicFramePr>
        <p:xfrm>
          <a:off x="1127448" y="1058691"/>
          <a:ext cx="9937100" cy="4142195"/>
        </p:xfrm>
        <a:graphic>
          <a:graphicData uri="http://schemas.openxmlformats.org/drawingml/2006/table">
            <a:tbl>
              <a:tblPr firstRow="1" bandRow="1">
                <a:noFill/>
                <a:tableStyleId>{51393826-D975-44AF-AC5D-7042BD8F71B2}</a:tableStyleId>
              </a:tblPr>
              <a:tblGrid>
                <a:gridCol w="928700">
                  <a:extLst>
                    <a:ext uri="{9D8B030D-6E8A-4147-A177-3AD203B41FA5}">
                      <a16:colId xmlns:a16="http://schemas.microsoft.com/office/drawing/2014/main" val="20000"/>
                    </a:ext>
                  </a:extLst>
                </a:gridCol>
                <a:gridCol w="1485925">
                  <a:extLst>
                    <a:ext uri="{9D8B030D-6E8A-4147-A177-3AD203B41FA5}">
                      <a16:colId xmlns:a16="http://schemas.microsoft.com/office/drawing/2014/main" val="20001"/>
                    </a:ext>
                  </a:extLst>
                </a:gridCol>
                <a:gridCol w="7522475">
                  <a:extLst>
                    <a:ext uri="{9D8B030D-6E8A-4147-A177-3AD203B41FA5}">
                      <a16:colId xmlns:a16="http://schemas.microsoft.com/office/drawing/2014/main" val="20002"/>
                    </a:ext>
                  </a:extLst>
                </a:gridCol>
              </a:tblGrid>
              <a:tr h="389325">
                <a:tc>
                  <a:txBody>
                    <a:bodyPr/>
                    <a:lstStyle/>
                    <a:p>
                      <a:pPr marL="0" marR="0" lvl="0" indent="0" algn="ctr" rtl="0">
                        <a:spcBef>
                          <a:spcPts val="0"/>
                        </a:spcBef>
                        <a:spcAft>
                          <a:spcPts val="0"/>
                        </a:spcAft>
                        <a:buNone/>
                      </a:pPr>
                      <a:r>
                        <a:rPr lang="en-IN" sz="2000" u="none" strike="noStrike" cap="none" dirty="0"/>
                        <a:t>Slide #</a:t>
                      </a:r>
                      <a:endParaRPr sz="2000" u="none" strike="noStrike" cap="none" dirty="0"/>
                    </a:p>
                  </a:txBody>
                  <a:tcPr marL="91450" marR="91450" marT="45725" marB="45725"/>
                </a:tc>
                <a:tc>
                  <a:txBody>
                    <a:bodyPr/>
                    <a:lstStyle/>
                    <a:p>
                      <a:pPr marL="0" marR="0" lvl="0" indent="0" algn="ctr" rtl="0">
                        <a:spcBef>
                          <a:spcPts val="0"/>
                        </a:spcBef>
                        <a:spcAft>
                          <a:spcPts val="0"/>
                        </a:spcAft>
                        <a:buNone/>
                      </a:pPr>
                      <a:r>
                        <a:rPr lang="en-IN" sz="2000" u="none" strike="noStrike" cap="none" dirty="0"/>
                        <a:t>Thumbnail</a:t>
                      </a:r>
                      <a:endParaRPr dirty="0"/>
                    </a:p>
                  </a:txBody>
                  <a:tcPr marL="91450" marR="91450" marT="45725" marB="45725"/>
                </a:tc>
                <a:tc>
                  <a:txBody>
                    <a:bodyPr/>
                    <a:lstStyle/>
                    <a:p>
                      <a:pPr marL="0" marR="0" lvl="0" indent="0" algn="ctr" rtl="0">
                        <a:spcBef>
                          <a:spcPts val="0"/>
                        </a:spcBef>
                        <a:spcAft>
                          <a:spcPts val="0"/>
                        </a:spcAft>
                        <a:buNone/>
                      </a:pPr>
                      <a:r>
                        <a:rPr lang="en-IN" sz="2000" u="none" strike="noStrike" cap="none"/>
                        <a:t>Source link and Attribution</a:t>
                      </a:r>
                      <a:endParaRPr/>
                    </a:p>
                  </a:txBody>
                  <a:tcPr marL="91450" marR="91450" marT="45725" marB="45725"/>
                </a:tc>
                <a:extLst>
                  <a:ext uri="{0D108BD9-81ED-4DB2-BD59-A6C34878D82A}">
                    <a16:rowId xmlns:a16="http://schemas.microsoft.com/office/drawing/2014/main" val="10000"/>
                  </a:ext>
                </a:extLst>
              </a:tr>
              <a:tr h="244175">
                <a:tc>
                  <a:txBody>
                    <a:bodyPr/>
                    <a:lstStyle/>
                    <a:p>
                      <a:pPr marL="0" marR="0" lvl="0" indent="0" algn="l" rtl="0">
                        <a:spcBef>
                          <a:spcPts val="0"/>
                        </a:spcBef>
                        <a:spcAft>
                          <a:spcPts val="0"/>
                        </a:spcAft>
                        <a:buNone/>
                      </a:pPr>
                      <a:r>
                        <a:rPr lang="en-IN" sz="1100" u="none" strike="noStrike" cap="none" dirty="0"/>
                        <a:t>1, 3, 6</a:t>
                      </a:r>
                      <a:endParaRPr sz="11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t>&lt;</a:t>
                      </a:r>
                      <a:r>
                        <a:rPr lang="en-IN" sz="900" dirty="0" err="1"/>
                        <a:t>countables</a:t>
                      </a:r>
                      <a:r>
                        <a:rPr lang="en-IN" sz="900" dirty="0"/>
                        <a:t>&gt; </a:t>
                      </a:r>
                      <a:r>
                        <a:rPr lang="en-IN" sz="900" dirty="0">
                          <a:hlinkClick r:id="rId3"/>
                        </a:rPr>
                        <a:t>https://pixabay.com/vectors/hand-counting-fingers-one-two-162127/</a:t>
                      </a:r>
                      <a:endParaRPr dirty="0"/>
                    </a:p>
                  </a:txBody>
                  <a:tcPr marL="91450" marR="91450" marT="45725" marB="45725"/>
                </a:tc>
                <a:extLst>
                  <a:ext uri="{0D108BD9-81ED-4DB2-BD59-A6C34878D82A}">
                    <a16:rowId xmlns:a16="http://schemas.microsoft.com/office/drawing/2014/main" val="10001"/>
                  </a:ext>
                </a:extLst>
              </a:tr>
              <a:tr h="244175">
                <a:tc>
                  <a:txBody>
                    <a:bodyPr/>
                    <a:lstStyle/>
                    <a:p>
                      <a:pPr marL="0" marR="0" lvl="0" indent="0" algn="l" rtl="0">
                        <a:spcBef>
                          <a:spcPts val="0"/>
                        </a:spcBef>
                        <a:spcAft>
                          <a:spcPts val="0"/>
                        </a:spcAft>
                        <a:buNone/>
                      </a:pPr>
                      <a:r>
                        <a:rPr lang="en-US" sz="1100" dirty="0"/>
                        <a:t>2</a:t>
                      </a:r>
                      <a:endParaRPr sz="11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lvl="0" indent="0" algn="l" rtl="0">
                        <a:lnSpc>
                          <a:spcPct val="115000"/>
                        </a:lnSpc>
                        <a:spcBef>
                          <a:spcPts val="0"/>
                        </a:spcBef>
                        <a:spcAft>
                          <a:spcPts val="0"/>
                        </a:spcAft>
                        <a:buNone/>
                      </a:pPr>
                      <a:r>
                        <a:rPr lang="en-IN" sz="900" dirty="0"/>
                        <a:t>&lt;food&gt; </a:t>
                      </a:r>
                      <a:r>
                        <a:rPr lang="en-IN" sz="900" dirty="0">
                          <a:hlinkClick r:id="rId4"/>
                        </a:rPr>
                        <a:t>https://pixabay.com/photos/india-food-indian-meal-2731812/</a:t>
                      </a:r>
                      <a:endParaRPr lang="en-IN" sz="900" dirty="0"/>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900" dirty="0"/>
                        <a:t>&lt;books&gt; </a:t>
                      </a:r>
                      <a:r>
                        <a:rPr lang="en-US" sz="900" dirty="0">
                          <a:uFill>
                            <a:noFill/>
                          </a:uFill>
                          <a:hlinkClick r:id="rId5"/>
                        </a:rPr>
                        <a:t>https://pixabay.com/vectors/book-books-library-books-reading-2022464</a:t>
                      </a:r>
                      <a:endParaRPr lang="en-US" sz="900" dirty="0"/>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IN" sz="900" dirty="0"/>
                        <a:t>&lt;milk&gt; </a:t>
                      </a:r>
                      <a:r>
                        <a:rPr lang="en-IN" sz="900" dirty="0">
                          <a:uFill>
                            <a:noFill/>
                          </a:uFill>
                          <a:hlinkClick r:id="rId6"/>
                        </a:rPr>
                        <a:t>https://pixabay.com/photos/milk-glass-of-milk-calcium-266997/</a:t>
                      </a:r>
                      <a:endParaRPr lang="en-IN" sz="900" dirty="0"/>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900" dirty="0"/>
                        <a:t>&lt;boy&gt; </a:t>
                      </a:r>
                      <a:r>
                        <a:rPr lang="en-US" sz="900" dirty="0">
                          <a:hlinkClick r:id="rId7"/>
                        </a:rPr>
                        <a:t>https://pixabay.com/vectors/boy-child-kid-teenager-teen-male-160014/</a:t>
                      </a:r>
                      <a:endParaRPr sz="900" dirty="0"/>
                    </a:p>
                  </a:txBody>
                  <a:tcPr marL="91450" marR="91450" marT="45725" marB="45725"/>
                </a:tc>
                <a:extLst>
                  <a:ext uri="{0D108BD9-81ED-4DB2-BD59-A6C34878D82A}">
                    <a16:rowId xmlns:a16="http://schemas.microsoft.com/office/drawing/2014/main" val="2988344166"/>
                  </a:ext>
                </a:extLst>
              </a:tr>
              <a:tr h="216025">
                <a:tc>
                  <a:txBody>
                    <a:bodyPr/>
                    <a:lstStyle/>
                    <a:p>
                      <a:pPr marL="0" marR="0" lvl="0" indent="0" algn="l" rtl="0">
                        <a:spcBef>
                          <a:spcPts val="0"/>
                        </a:spcBef>
                        <a:spcAft>
                          <a:spcPts val="0"/>
                        </a:spcAft>
                        <a:buNone/>
                      </a:pPr>
                      <a:r>
                        <a:rPr lang="en-IN" sz="1100" dirty="0"/>
                        <a:t>4</a:t>
                      </a:r>
                      <a:endParaRPr sz="11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t>&lt;apple&gt; </a:t>
                      </a:r>
                      <a:r>
                        <a:rPr lang="en-IN" sz="900" dirty="0">
                          <a:hlinkClick r:id="rId8"/>
                        </a:rPr>
                        <a:t>https://pixabay.com/vectors/apple-red-fruit-fresh-ripe-juicy-25236/</a:t>
                      </a:r>
                      <a:endParaRPr dirty="0"/>
                    </a:p>
                  </a:txBody>
                  <a:tcPr marL="91450" marR="91450" marT="45725" marB="45725"/>
                </a:tc>
                <a:extLst>
                  <a:ext uri="{0D108BD9-81ED-4DB2-BD59-A6C34878D82A}">
                    <a16:rowId xmlns:a16="http://schemas.microsoft.com/office/drawing/2014/main" val="10002"/>
                  </a:ext>
                </a:extLst>
              </a:tr>
              <a:tr h="203450">
                <a:tc>
                  <a:txBody>
                    <a:bodyPr/>
                    <a:lstStyle/>
                    <a:p>
                      <a:pPr marL="0" marR="0" lvl="0" indent="0" algn="l" rtl="0">
                        <a:spcBef>
                          <a:spcPts val="0"/>
                        </a:spcBef>
                        <a:spcAft>
                          <a:spcPts val="0"/>
                        </a:spcAft>
                        <a:buNone/>
                      </a:pPr>
                      <a:r>
                        <a:rPr lang="en-IN" sz="1100" dirty="0"/>
                        <a:t>5</a:t>
                      </a:r>
                      <a:endParaRPr sz="11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t>&lt;cake&gt; </a:t>
                      </a:r>
                      <a:r>
                        <a:rPr lang="en-IN" sz="900" dirty="0">
                          <a:hlinkClick r:id="rId9"/>
                        </a:rPr>
                        <a:t>https://pixabay.com/vectors/cake-birthday-candles-celebration-306042/</a:t>
                      </a:r>
                      <a:endParaRPr lang="en-IN" sz="900" dirty="0"/>
                    </a:p>
                    <a:p>
                      <a:pPr marL="0" marR="0" lvl="0" indent="0" algn="l" defTabSz="914400" rtl="0" eaLnBrk="1" fontAlgn="auto" latinLnBrk="0" hangingPunct="1">
                        <a:lnSpc>
                          <a:spcPct val="100000"/>
                        </a:lnSpc>
                        <a:spcBef>
                          <a:spcPts val="0"/>
                        </a:spcBef>
                        <a:spcAft>
                          <a:spcPts val="0"/>
                        </a:spcAft>
                        <a:buClr>
                          <a:schemeClr val="dk1"/>
                        </a:buClr>
                        <a:buSzPts val="900"/>
                        <a:buFont typeface="Calibri"/>
                        <a:buNone/>
                        <a:tabLst/>
                        <a:defRPr/>
                      </a:pPr>
                      <a:r>
                        <a:rPr lang="es-ES" sz="900" dirty="0"/>
                        <a:t>&lt;</a:t>
                      </a:r>
                      <a:r>
                        <a:rPr lang="es-ES" sz="900" dirty="0" err="1"/>
                        <a:t>pencil</a:t>
                      </a:r>
                      <a:r>
                        <a:rPr lang="es-ES" sz="900" dirty="0"/>
                        <a:t>&gt; </a:t>
                      </a:r>
                      <a:r>
                        <a:rPr lang="es-ES" sz="900" dirty="0">
                          <a:hlinkClick r:id="rId10"/>
                        </a:rPr>
                        <a:t>https://pixabay.com/vectors/draw-hand-pencil-write-1297723/</a:t>
                      </a:r>
                      <a:endParaRPr lang="es-ES" sz="900" dirty="0"/>
                    </a:p>
                    <a:p>
                      <a:pPr marL="0" marR="0" lvl="0" indent="0" algn="l" defTabSz="914400" rtl="0" eaLnBrk="1" fontAlgn="auto" latinLnBrk="0" hangingPunct="1">
                        <a:lnSpc>
                          <a:spcPct val="100000"/>
                        </a:lnSpc>
                        <a:spcBef>
                          <a:spcPts val="0"/>
                        </a:spcBef>
                        <a:spcAft>
                          <a:spcPts val="0"/>
                        </a:spcAft>
                        <a:buClr>
                          <a:schemeClr val="dk1"/>
                        </a:buClr>
                        <a:buSzPts val="900"/>
                        <a:buFont typeface="Calibri"/>
                        <a:buNone/>
                        <a:tabLst/>
                        <a:defRPr/>
                      </a:pPr>
                      <a:r>
                        <a:rPr lang="en-US" sz="900" dirty="0"/>
                        <a:t>&lt;chair&gt; </a:t>
                      </a:r>
                      <a:r>
                        <a:rPr lang="en-US" sz="900" dirty="0">
                          <a:hlinkClick r:id="rId11"/>
                        </a:rPr>
                        <a:t>https://pixabay.com/illustrations/faulty-system-chair-broken-team-4295549/</a:t>
                      </a:r>
                      <a:endParaRPr lang="en-US" sz="900" dirty="0"/>
                    </a:p>
                    <a:p>
                      <a:pPr marL="0" marR="0" lvl="0" indent="0" algn="l" defTabSz="914400" rtl="0" eaLnBrk="1" fontAlgn="auto" latinLnBrk="0" hangingPunct="1">
                        <a:lnSpc>
                          <a:spcPct val="100000"/>
                        </a:lnSpc>
                        <a:spcBef>
                          <a:spcPts val="0"/>
                        </a:spcBef>
                        <a:spcAft>
                          <a:spcPts val="0"/>
                        </a:spcAft>
                        <a:buClr>
                          <a:schemeClr val="dk1"/>
                        </a:buClr>
                        <a:buSzPts val="900"/>
                        <a:buFont typeface="Calibri"/>
                        <a:buNone/>
                        <a:tabLst/>
                        <a:defRPr/>
                      </a:pPr>
                      <a:r>
                        <a:rPr lang="en-US" sz="900" dirty="0"/>
                        <a:t>&lt;two dogs&gt; </a:t>
                      </a:r>
                      <a:r>
                        <a:rPr lang="en-US" sz="900" dirty="0">
                          <a:hlinkClick r:id="rId12"/>
                        </a:rPr>
                        <a:t>https://pixabay.com/illustrations/dogs-puppies-playing-ball-pet-5715026/</a:t>
                      </a:r>
                      <a:endParaRPr lang="en-US" sz="900" dirty="0"/>
                    </a:p>
                    <a:p>
                      <a:pPr marL="0" marR="0" lvl="0" indent="0" algn="l" defTabSz="914400" rtl="0" eaLnBrk="1" fontAlgn="auto" latinLnBrk="0" hangingPunct="1">
                        <a:lnSpc>
                          <a:spcPct val="100000"/>
                        </a:lnSpc>
                        <a:spcBef>
                          <a:spcPts val="0"/>
                        </a:spcBef>
                        <a:spcAft>
                          <a:spcPts val="0"/>
                        </a:spcAft>
                        <a:buClr>
                          <a:schemeClr val="dk1"/>
                        </a:buClr>
                        <a:buSzPts val="900"/>
                        <a:buFont typeface="Calibri"/>
                        <a:buNone/>
                        <a:tabLst/>
                        <a:defRPr/>
                      </a:pPr>
                      <a:r>
                        <a:rPr lang="en-IN" sz="900" dirty="0"/>
                        <a:t>&lt;banana&gt; </a:t>
                      </a:r>
                      <a:r>
                        <a:rPr lang="en-IN" sz="900" dirty="0">
                          <a:hlinkClick r:id="rId13"/>
                        </a:rPr>
                        <a:t>https://pixabay.com/illustrations/banana-fruit-exotic-peel-4505334/</a:t>
                      </a:r>
                      <a:endParaRPr sz="900" dirty="0"/>
                    </a:p>
                  </a:txBody>
                  <a:tcPr marL="91450" marR="91450" marT="45725" marB="45725"/>
                </a:tc>
                <a:extLst>
                  <a:ext uri="{0D108BD9-81ED-4DB2-BD59-A6C34878D82A}">
                    <a16:rowId xmlns:a16="http://schemas.microsoft.com/office/drawing/2014/main" val="10003"/>
                  </a:ext>
                </a:extLst>
              </a:tr>
              <a:tr h="262875">
                <a:tc>
                  <a:txBody>
                    <a:bodyPr/>
                    <a:lstStyle/>
                    <a:p>
                      <a:pPr marL="0" marR="0" lvl="0" indent="0" algn="l" rtl="0">
                        <a:spcBef>
                          <a:spcPts val="0"/>
                        </a:spcBef>
                        <a:spcAft>
                          <a:spcPts val="0"/>
                        </a:spcAft>
                        <a:buNone/>
                      </a:pPr>
                      <a:r>
                        <a:rPr lang="en-US" sz="1100" dirty="0"/>
                        <a:t>6</a:t>
                      </a:r>
                      <a:endParaRPr sz="11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chemeClr val="dk1"/>
                        </a:buClr>
                        <a:buSzPts val="900"/>
                        <a:buFont typeface="Calibri"/>
                        <a:buNone/>
                        <a:tabLst/>
                        <a:defRPr/>
                      </a:pPr>
                      <a:r>
                        <a:rPr lang="en-IN" sz="900" b="0" i="0" u="none" strike="noStrike" dirty="0">
                          <a:solidFill>
                            <a:schemeClr val="dk1"/>
                          </a:solidFill>
                          <a:latin typeface="Calibri"/>
                          <a:cs typeface="Calibri"/>
                          <a:sym typeface="Calibri"/>
                        </a:rPr>
                        <a:t>&lt;Water&gt;: </a:t>
                      </a:r>
                      <a:r>
                        <a:rPr lang="en-IN" sz="900" b="0" i="0" u="none" strike="noStrike" dirty="0">
                          <a:solidFill>
                            <a:schemeClr val="dk1"/>
                          </a:solidFill>
                          <a:latin typeface="Calibri"/>
                          <a:cs typeface="Calibri"/>
                          <a:sym typeface="Calibri"/>
                          <a:hlinkClick r:id="rId14"/>
                        </a:rPr>
                        <a:t>https://pixabay.com/photos/pot-boiling-water-hot-water-883036/</a:t>
                      </a:r>
                      <a:endParaRPr lang="en-IN" sz="900" b="0" i="0" u="none" strike="noStrike" dirty="0">
                        <a:solidFill>
                          <a:schemeClr val="dk1"/>
                        </a:solidFill>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900"/>
                        <a:buFont typeface="Calibri"/>
                        <a:buNone/>
                        <a:tabLst/>
                        <a:defRPr/>
                      </a:pPr>
                      <a:endParaRPr sz="900" dirty="0"/>
                    </a:p>
                  </a:txBody>
                  <a:tcPr marL="91450" marR="91450" marT="45725" marB="45725"/>
                </a:tc>
                <a:extLst>
                  <a:ext uri="{0D108BD9-81ED-4DB2-BD59-A6C34878D82A}">
                    <a16:rowId xmlns:a16="http://schemas.microsoft.com/office/drawing/2014/main" val="3600504415"/>
                  </a:ext>
                </a:extLst>
              </a:tr>
              <a:tr h="262875">
                <a:tc>
                  <a:txBody>
                    <a:bodyPr/>
                    <a:lstStyle/>
                    <a:p>
                      <a:pPr marL="0" marR="0" lvl="0" indent="0" algn="l" rtl="0">
                        <a:spcBef>
                          <a:spcPts val="0"/>
                        </a:spcBef>
                        <a:spcAft>
                          <a:spcPts val="0"/>
                        </a:spcAft>
                        <a:buNone/>
                      </a:pPr>
                      <a:r>
                        <a:rPr lang="en-IN" sz="1100" dirty="0"/>
                        <a:t>7</a:t>
                      </a:r>
                      <a:endParaRPr sz="11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t>&lt;juice&gt; </a:t>
                      </a:r>
                      <a:r>
                        <a:rPr lang="en-IN" sz="900" dirty="0">
                          <a:hlinkClick r:id="rId15"/>
                        </a:rPr>
                        <a:t>https://pixabay.com/vectors/juice-orange-drink-orange-juice-42560/</a:t>
                      </a:r>
                      <a:endParaRPr lang="en-IN" sz="900" dirty="0"/>
                    </a:p>
                    <a:p>
                      <a:pPr marL="0" marR="0" lvl="0" indent="0" algn="l" rtl="0">
                        <a:lnSpc>
                          <a:spcPct val="100000"/>
                        </a:lnSpc>
                        <a:spcBef>
                          <a:spcPts val="0"/>
                        </a:spcBef>
                        <a:spcAft>
                          <a:spcPts val="0"/>
                        </a:spcAft>
                        <a:buClr>
                          <a:schemeClr val="dk1"/>
                        </a:buClr>
                        <a:buSzPts val="900"/>
                        <a:buFont typeface="Calibri"/>
                        <a:buNone/>
                      </a:pPr>
                      <a:endParaRPr sz="900" dirty="0"/>
                    </a:p>
                  </a:txBody>
                  <a:tcPr marL="91450" marR="91450" marT="45725" marB="45725"/>
                </a:tc>
                <a:extLst>
                  <a:ext uri="{0D108BD9-81ED-4DB2-BD59-A6C34878D82A}">
                    <a16:rowId xmlns:a16="http://schemas.microsoft.com/office/drawing/2014/main" val="10008"/>
                  </a:ext>
                </a:extLst>
              </a:tr>
              <a:tr h="216025">
                <a:tc>
                  <a:txBody>
                    <a:bodyPr/>
                    <a:lstStyle/>
                    <a:p>
                      <a:pPr marL="0" marR="0" lvl="0" indent="0" algn="l" rtl="0">
                        <a:spcBef>
                          <a:spcPts val="0"/>
                        </a:spcBef>
                        <a:spcAft>
                          <a:spcPts val="0"/>
                        </a:spcAft>
                        <a:buNone/>
                      </a:pPr>
                      <a:r>
                        <a:rPr lang="en-IN" sz="1100" dirty="0"/>
                        <a:t>7,8</a:t>
                      </a:r>
                      <a:endParaRPr sz="11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t>&lt;water jug&gt; </a:t>
                      </a:r>
                      <a:r>
                        <a:rPr lang="en-IN" sz="900" dirty="0">
                          <a:hlinkClick r:id="rId16"/>
                        </a:rPr>
                        <a:t>https://pixabay.com/vectors/water-bottle-jar-1838304/</a:t>
                      </a:r>
                      <a:endParaRPr lang="en-IN" sz="900" dirty="0"/>
                    </a:p>
                    <a:p>
                      <a:pPr marL="0" marR="0" lvl="0" indent="0" algn="l" rtl="0">
                        <a:lnSpc>
                          <a:spcPct val="100000"/>
                        </a:lnSpc>
                        <a:spcBef>
                          <a:spcPts val="0"/>
                        </a:spcBef>
                        <a:spcAft>
                          <a:spcPts val="0"/>
                        </a:spcAft>
                        <a:buClr>
                          <a:schemeClr val="dk1"/>
                        </a:buClr>
                        <a:buSzPts val="900"/>
                        <a:buFont typeface="Calibri"/>
                        <a:buNone/>
                      </a:pPr>
                      <a:endParaRPr sz="900" dirty="0"/>
                    </a:p>
                  </a:txBody>
                  <a:tcPr marL="91450" marR="91450" marT="45725" marB="45725"/>
                </a:tc>
                <a:extLst>
                  <a:ext uri="{0D108BD9-81ED-4DB2-BD59-A6C34878D82A}">
                    <a16:rowId xmlns:a16="http://schemas.microsoft.com/office/drawing/2014/main" val="10009"/>
                  </a:ext>
                </a:extLst>
              </a:tr>
              <a:tr h="275450">
                <a:tc>
                  <a:txBody>
                    <a:bodyPr/>
                    <a:lstStyle/>
                    <a:p>
                      <a:pPr marL="0" marR="0" lvl="0" indent="0" algn="l" rtl="0">
                        <a:spcBef>
                          <a:spcPts val="0"/>
                        </a:spcBef>
                        <a:spcAft>
                          <a:spcPts val="0"/>
                        </a:spcAft>
                        <a:buNone/>
                      </a:pPr>
                      <a:r>
                        <a:rPr lang="en-IN" sz="1100" dirty="0"/>
                        <a:t>8</a:t>
                      </a:r>
                      <a:endParaRPr sz="11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t>&lt;air&gt; </a:t>
                      </a:r>
                      <a:r>
                        <a:rPr lang="en-IN" sz="900" dirty="0">
                          <a:hlinkClick r:id="rId17"/>
                        </a:rPr>
                        <a:t>https://pixabay.com/vectors/wind-blowing-cloud-air-cartoon-1295105/</a:t>
                      </a:r>
                      <a:endParaRPr lang="en-IN" sz="900" dirty="0"/>
                    </a:p>
                    <a:p>
                      <a:pPr marL="0" marR="0" lvl="0" indent="0" algn="l" rtl="0">
                        <a:lnSpc>
                          <a:spcPct val="100000"/>
                        </a:lnSpc>
                        <a:spcBef>
                          <a:spcPts val="0"/>
                        </a:spcBef>
                        <a:spcAft>
                          <a:spcPts val="0"/>
                        </a:spcAft>
                        <a:buClr>
                          <a:schemeClr val="dk1"/>
                        </a:buClr>
                        <a:buSzPts val="900"/>
                        <a:buFont typeface="Calibri"/>
                        <a:buNone/>
                      </a:pPr>
                      <a:r>
                        <a:rPr lang="en-IN" sz="900" dirty="0"/>
                        <a:t>&lt;wool&gt; </a:t>
                      </a:r>
                      <a:r>
                        <a:rPr lang="en-IN" sz="900" dirty="0">
                          <a:hlinkClick r:id="rId18"/>
                        </a:rPr>
                        <a:t>https://pixabay.com/vectors/wool-knitting-handmade-craft-1295263/</a:t>
                      </a:r>
                      <a:endParaRPr lang="en-IN" sz="900" dirty="0"/>
                    </a:p>
                    <a:p>
                      <a:pPr marL="0" marR="0" lvl="0" indent="0" algn="l" defTabSz="914400" rtl="0" eaLnBrk="1" fontAlgn="auto" latinLnBrk="0" hangingPunct="1">
                        <a:lnSpc>
                          <a:spcPct val="100000"/>
                        </a:lnSpc>
                        <a:spcBef>
                          <a:spcPts val="0"/>
                        </a:spcBef>
                        <a:spcAft>
                          <a:spcPts val="0"/>
                        </a:spcAft>
                        <a:buClr>
                          <a:schemeClr val="dk1"/>
                        </a:buClr>
                        <a:buSzPts val="900"/>
                        <a:buFont typeface="Calibri"/>
                        <a:buNone/>
                        <a:tabLst/>
                        <a:defRPr/>
                      </a:pPr>
                      <a:r>
                        <a:rPr lang="de-DE" sz="900" dirty="0"/>
                        <a:t>&lt;flute&gt; </a:t>
                      </a:r>
                      <a:r>
                        <a:rPr lang="de-DE" sz="900" dirty="0">
                          <a:hlinkClick r:id="rId19"/>
                        </a:rPr>
                        <a:t>https://pixabay.com/illustrations/flute-music-touch-591715/</a:t>
                      </a:r>
                      <a:endParaRPr lang="de-DE" sz="900" dirty="0"/>
                    </a:p>
                    <a:p>
                      <a:pPr marL="0" marR="0" lvl="0" indent="0" algn="l" defTabSz="914400" rtl="0" eaLnBrk="1" fontAlgn="auto" latinLnBrk="0" hangingPunct="1">
                        <a:lnSpc>
                          <a:spcPct val="100000"/>
                        </a:lnSpc>
                        <a:spcBef>
                          <a:spcPts val="0"/>
                        </a:spcBef>
                        <a:spcAft>
                          <a:spcPts val="0"/>
                        </a:spcAft>
                        <a:buClr>
                          <a:schemeClr val="dk1"/>
                        </a:buClr>
                        <a:buSzPts val="900"/>
                        <a:buFont typeface="Calibri"/>
                        <a:buNone/>
                        <a:tabLst/>
                        <a:defRPr/>
                      </a:pPr>
                      <a:r>
                        <a:rPr lang="en-US" sz="900" dirty="0"/>
                        <a:t>&lt;bread&gt; </a:t>
                      </a:r>
                      <a:r>
                        <a:rPr lang="en-US" sz="900" dirty="0">
                          <a:hlinkClick r:id="rId20"/>
                        </a:rPr>
                        <a:t>https://pixabay.com/illustrations/bread-a-slice-of-bread-bakery-baked-3182199/</a:t>
                      </a:r>
                      <a:endParaRPr sz="900" dirty="0"/>
                    </a:p>
                  </a:txBody>
                  <a:tcPr marL="91450" marR="91450" marT="45725" marB="45725"/>
                </a:tc>
                <a:extLst>
                  <a:ext uri="{0D108BD9-81ED-4DB2-BD59-A6C34878D82A}">
                    <a16:rowId xmlns:a16="http://schemas.microsoft.com/office/drawing/2014/main" val="10010"/>
                  </a:ext>
                </a:extLst>
              </a:tr>
            </a:tbl>
          </a:graphicData>
        </a:graphic>
      </p:graphicFrame>
      <p:pic>
        <p:nvPicPr>
          <p:cNvPr id="165" name="Google Shape;165;p9" descr="A picture containing text, handwear&#10;&#10;Description automatically generated"/>
          <p:cNvPicPr preferRelativeResize="0"/>
          <p:nvPr/>
        </p:nvPicPr>
        <p:blipFill rotWithShape="1">
          <a:blip r:embed="rId21">
            <a:alphaModFix/>
          </a:blip>
          <a:srcRect/>
          <a:stretch/>
        </p:blipFill>
        <p:spPr>
          <a:xfrm>
            <a:off x="2551693" y="1490799"/>
            <a:ext cx="463879" cy="158418"/>
          </a:xfrm>
          <a:prstGeom prst="rect">
            <a:avLst/>
          </a:prstGeom>
          <a:noFill/>
          <a:ln>
            <a:noFill/>
          </a:ln>
        </p:spPr>
      </p:pic>
      <p:pic>
        <p:nvPicPr>
          <p:cNvPr id="166" name="Google Shape;166;p9" descr="Icon&#10;&#10;Description automatically generated"/>
          <p:cNvPicPr preferRelativeResize="0"/>
          <p:nvPr/>
        </p:nvPicPr>
        <p:blipFill rotWithShape="1">
          <a:blip r:embed="rId22">
            <a:alphaModFix/>
          </a:blip>
          <a:srcRect/>
          <a:stretch/>
        </p:blipFill>
        <p:spPr>
          <a:xfrm>
            <a:off x="2601871" y="2429257"/>
            <a:ext cx="154953" cy="175211"/>
          </a:xfrm>
          <a:prstGeom prst="rect">
            <a:avLst/>
          </a:prstGeom>
          <a:noFill/>
          <a:ln>
            <a:noFill/>
          </a:ln>
        </p:spPr>
      </p:pic>
      <p:pic>
        <p:nvPicPr>
          <p:cNvPr id="167" name="Google Shape;167;p9"/>
          <p:cNvPicPr preferRelativeResize="0"/>
          <p:nvPr/>
        </p:nvPicPr>
        <p:blipFill rotWithShape="1">
          <a:blip r:embed="rId23">
            <a:alphaModFix/>
          </a:blip>
          <a:srcRect/>
          <a:stretch/>
        </p:blipFill>
        <p:spPr>
          <a:xfrm>
            <a:off x="2168017" y="2698243"/>
            <a:ext cx="408758" cy="292709"/>
          </a:xfrm>
          <a:prstGeom prst="rect">
            <a:avLst/>
          </a:prstGeom>
          <a:noFill/>
          <a:ln>
            <a:noFill/>
          </a:ln>
        </p:spPr>
      </p:pic>
      <p:pic>
        <p:nvPicPr>
          <p:cNvPr id="168" name="Google Shape;168;p9" descr="A picture containing text, writing implement, stationary, pencil&#10;&#10;Description automatically generated"/>
          <p:cNvPicPr preferRelativeResize="0"/>
          <p:nvPr/>
        </p:nvPicPr>
        <p:blipFill rotWithShape="1">
          <a:blip r:embed="rId24">
            <a:alphaModFix/>
          </a:blip>
          <a:srcRect/>
          <a:stretch/>
        </p:blipFill>
        <p:spPr>
          <a:xfrm>
            <a:off x="2724329" y="2720291"/>
            <a:ext cx="408112" cy="205214"/>
          </a:xfrm>
          <a:prstGeom prst="rect">
            <a:avLst/>
          </a:prstGeom>
          <a:noFill/>
          <a:ln>
            <a:noFill/>
          </a:ln>
        </p:spPr>
      </p:pic>
      <p:pic>
        <p:nvPicPr>
          <p:cNvPr id="169" name="Google Shape;169;p9" descr="A picture containing furniture, seat, chair&#10;&#10;Description automatically generated"/>
          <p:cNvPicPr preferRelativeResize="0"/>
          <p:nvPr/>
        </p:nvPicPr>
        <p:blipFill rotWithShape="1">
          <a:blip r:embed="rId25">
            <a:alphaModFix/>
          </a:blip>
          <a:srcRect/>
          <a:stretch/>
        </p:blipFill>
        <p:spPr>
          <a:xfrm>
            <a:off x="2090763" y="3050293"/>
            <a:ext cx="565437" cy="318061"/>
          </a:xfrm>
          <a:prstGeom prst="rect">
            <a:avLst/>
          </a:prstGeom>
          <a:noFill/>
          <a:ln>
            <a:noFill/>
          </a:ln>
        </p:spPr>
      </p:pic>
      <p:pic>
        <p:nvPicPr>
          <p:cNvPr id="170" name="Google Shape;170;p9" descr="A picture containing vector graphics&#10;&#10;Description automatically generated"/>
          <p:cNvPicPr preferRelativeResize="0"/>
          <p:nvPr/>
        </p:nvPicPr>
        <p:blipFill rotWithShape="1">
          <a:blip r:embed="rId26">
            <a:alphaModFix/>
          </a:blip>
          <a:srcRect/>
          <a:stretch/>
        </p:blipFill>
        <p:spPr>
          <a:xfrm>
            <a:off x="2717153" y="3062877"/>
            <a:ext cx="735846" cy="288992"/>
          </a:xfrm>
          <a:prstGeom prst="rect">
            <a:avLst/>
          </a:prstGeom>
          <a:noFill/>
          <a:ln>
            <a:noFill/>
          </a:ln>
        </p:spPr>
      </p:pic>
      <p:pic>
        <p:nvPicPr>
          <p:cNvPr id="171" name="Google Shape;171;p9" descr="Logo&#10;&#10;Description automatically generated"/>
          <p:cNvPicPr preferRelativeResize="0"/>
          <p:nvPr/>
        </p:nvPicPr>
        <p:blipFill rotWithShape="1">
          <a:blip r:embed="rId27">
            <a:alphaModFix/>
          </a:blip>
          <a:srcRect/>
          <a:stretch/>
        </p:blipFill>
        <p:spPr>
          <a:xfrm flipH="1">
            <a:off x="3291218" y="2699342"/>
            <a:ext cx="184001" cy="289146"/>
          </a:xfrm>
          <a:prstGeom prst="rect">
            <a:avLst/>
          </a:prstGeom>
          <a:noFill/>
          <a:ln>
            <a:noFill/>
          </a:ln>
        </p:spPr>
      </p:pic>
      <p:pic>
        <p:nvPicPr>
          <p:cNvPr id="172" name="Google Shape;172;p9" descr="A picture containing cup, beverage, fruit drink&#10;&#10;Description automatically generated"/>
          <p:cNvPicPr preferRelativeResize="0"/>
          <p:nvPr/>
        </p:nvPicPr>
        <p:blipFill rotWithShape="1">
          <a:blip r:embed="rId28">
            <a:alphaModFix/>
          </a:blip>
          <a:srcRect/>
          <a:stretch/>
        </p:blipFill>
        <p:spPr>
          <a:xfrm>
            <a:off x="2470245" y="3841657"/>
            <a:ext cx="215686" cy="289146"/>
          </a:xfrm>
          <a:prstGeom prst="rect">
            <a:avLst/>
          </a:prstGeom>
          <a:noFill/>
          <a:ln>
            <a:noFill/>
          </a:ln>
        </p:spPr>
      </p:pic>
      <p:pic>
        <p:nvPicPr>
          <p:cNvPr id="173" name="Google Shape;173;p9" descr="Icon&#10;&#10;Description automatically generated"/>
          <p:cNvPicPr preferRelativeResize="0"/>
          <p:nvPr/>
        </p:nvPicPr>
        <p:blipFill rotWithShape="1">
          <a:blip r:embed="rId29">
            <a:alphaModFix/>
          </a:blip>
          <a:srcRect/>
          <a:stretch/>
        </p:blipFill>
        <p:spPr>
          <a:xfrm>
            <a:off x="2489527" y="4226480"/>
            <a:ext cx="208599" cy="285262"/>
          </a:xfrm>
          <a:prstGeom prst="rect">
            <a:avLst/>
          </a:prstGeom>
          <a:noFill/>
          <a:ln>
            <a:noFill/>
          </a:ln>
        </p:spPr>
      </p:pic>
      <p:pic>
        <p:nvPicPr>
          <p:cNvPr id="174" name="Google Shape;174;p9" descr="Shape, arrow&#10;&#10;Description automatically generated"/>
          <p:cNvPicPr preferRelativeResize="0"/>
          <p:nvPr/>
        </p:nvPicPr>
        <p:blipFill rotWithShape="1">
          <a:blip r:embed="rId30">
            <a:alphaModFix/>
          </a:blip>
          <a:srcRect/>
          <a:stretch/>
        </p:blipFill>
        <p:spPr>
          <a:xfrm>
            <a:off x="2094902" y="4687264"/>
            <a:ext cx="260358" cy="250595"/>
          </a:xfrm>
          <a:prstGeom prst="rect">
            <a:avLst/>
          </a:prstGeom>
          <a:noFill/>
          <a:ln>
            <a:noFill/>
          </a:ln>
        </p:spPr>
      </p:pic>
      <p:pic>
        <p:nvPicPr>
          <p:cNvPr id="175" name="Google Shape;175;p9" descr="Logo&#10;&#10;Description automatically generated with medium confidence"/>
          <p:cNvPicPr preferRelativeResize="0"/>
          <p:nvPr/>
        </p:nvPicPr>
        <p:blipFill rotWithShape="1">
          <a:blip r:embed="rId31">
            <a:alphaModFix/>
          </a:blip>
          <a:srcRect/>
          <a:stretch/>
        </p:blipFill>
        <p:spPr>
          <a:xfrm>
            <a:off x="2425517" y="4631018"/>
            <a:ext cx="291502" cy="271798"/>
          </a:xfrm>
          <a:prstGeom prst="rect">
            <a:avLst/>
          </a:prstGeom>
          <a:noFill/>
          <a:ln>
            <a:noFill/>
          </a:ln>
        </p:spPr>
      </p:pic>
      <p:pic>
        <p:nvPicPr>
          <p:cNvPr id="176" name="Google Shape;176;p9" descr="A picture containing linedrawing&#10;&#10;Description automatically generated"/>
          <p:cNvPicPr preferRelativeResize="0"/>
          <p:nvPr/>
        </p:nvPicPr>
        <p:blipFill rotWithShape="1">
          <a:blip r:embed="rId32">
            <a:alphaModFix/>
          </a:blip>
          <a:srcRect/>
          <a:stretch/>
        </p:blipFill>
        <p:spPr>
          <a:xfrm>
            <a:off x="2996480" y="4582590"/>
            <a:ext cx="414459" cy="280249"/>
          </a:xfrm>
          <a:prstGeom prst="rect">
            <a:avLst/>
          </a:prstGeom>
          <a:noFill/>
          <a:ln>
            <a:noFill/>
          </a:ln>
        </p:spPr>
      </p:pic>
      <p:pic>
        <p:nvPicPr>
          <p:cNvPr id="177" name="Google Shape;177;p9" descr="A picture containing indoor&#10;&#10;Description automatically generated"/>
          <p:cNvPicPr preferRelativeResize="0"/>
          <p:nvPr/>
        </p:nvPicPr>
        <p:blipFill rotWithShape="1">
          <a:blip r:embed="rId33">
            <a:alphaModFix/>
          </a:blip>
          <a:srcRect/>
          <a:stretch/>
        </p:blipFill>
        <p:spPr>
          <a:xfrm>
            <a:off x="2429254" y="4901584"/>
            <a:ext cx="444806" cy="263069"/>
          </a:xfrm>
          <a:prstGeom prst="rect">
            <a:avLst/>
          </a:prstGeom>
          <a:noFill/>
          <a:ln>
            <a:noFill/>
          </a:ln>
        </p:spPr>
      </p:pic>
      <p:pic>
        <p:nvPicPr>
          <p:cNvPr id="178" name="Google Shape;178;p9"/>
          <p:cNvPicPr preferRelativeResize="0"/>
          <p:nvPr/>
        </p:nvPicPr>
        <p:blipFill>
          <a:blip r:embed="rId34">
            <a:alphaModFix/>
          </a:blip>
          <a:stretch>
            <a:fillRect/>
          </a:stretch>
        </p:blipFill>
        <p:spPr>
          <a:xfrm>
            <a:off x="2440356" y="1760832"/>
            <a:ext cx="489276" cy="250190"/>
          </a:xfrm>
          <a:prstGeom prst="rect">
            <a:avLst/>
          </a:prstGeom>
          <a:noFill/>
          <a:ln>
            <a:noFill/>
          </a:ln>
        </p:spPr>
      </p:pic>
      <p:pic>
        <p:nvPicPr>
          <p:cNvPr id="179" name="Google Shape;179;p9"/>
          <p:cNvPicPr preferRelativeResize="0"/>
          <p:nvPr/>
        </p:nvPicPr>
        <p:blipFill>
          <a:blip r:embed="rId35">
            <a:alphaModFix/>
          </a:blip>
          <a:stretch>
            <a:fillRect/>
          </a:stretch>
        </p:blipFill>
        <p:spPr>
          <a:xfrm>
            <a:off x="2496791" y="2071359"/>
            <a:ext cx="351091" cy="308254"/>
          </a:xfrm>
          <a:prstGeom prst="rect">
            <a:avLst/>
          </a:prstGeom>
          <a:noFill/>
          <a:ln>
            <a:noFill/>
          </a:ln>
        </p:spPr>
      </p:pic>
      <p:pic>
        <p:nvPicPr>
          <p:cNvPr id="180" name="Google Shape;180;p9"/>
          <p:cNvPicPr preferRelativeResize="0"/>
          <p:nvPr/>
        </p:nvPicPr>
        <p:blipFill>
          <a:blip r:embed="rId36">
            <a:alphaModFix/>
          </a:blip>
          <a:stretch>
            <a:fillRect/>
          </a:stretch>
        </p:blipFill>
        <p:spPr>
          <a:xfrm>
            <a:off x="2109819" y="1741097"/>
            <a:ext cx="290158" cy="478761"/>
          </a:xfrm>
          <a:prstGeom prst="rect">
            <a:avLst/>
          </a:prstGeom>
          <a:noFill/>
          <a:ln>
            <a:noFill/>
          </a:ln>
        </p:spPr>
      </p:pic>
      <p:pic>
        <p:nvPicPr>
          <p:cNvPr id="181" name="Google Shape;181;p9"/>
          <p:cNvPicPr preferRelativeResize="0"/>
          <p:nvPr/>
        </p:nvPicPr>
        <p:blipFill>
          <a:blip r:embed="rId37">
            <a:alphaModFix/>
          </a:blip>
          <a:stretch>
            <a:fillRect/>
          </a:stretch>
        </p:blipFill>
        <p:spPr>
          <a:xfrm>
            <a:off x="3182489" y="1807271"/>
            <a:ext cx="257938" cy="435471"/>
          </a:xfrm>
          <a:prstGeom prst="rect">
            <a:avLst/>
          </a:prstGeom>
          <a:noFill/>
          <a:ln>
            <a:noFill/>
          </a:ln>
        </p:spPr>
      </p:pic>
      <p:pic>
        <p:nvPicPr>
          <p:cNvPr id="21" name="Picture 2" descr="Pot, Boiling Water, Hot Water, Stainless Steel Pot">
            <a:extLst>
              <a:ext uri="{FF2B5EF4-FFF2-40B4-BE49-F238E27FC236}">
                <a16:creationId xmlns:a16="http://schemas.microsoft.com/office/drawing/2014/main" id="{630DAEB4-941B-44DC-9371-E74CDF7086AA}"/>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586984" y="3511123"/>
            <a:ext cx="393712" cy="2624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1272</Words>
  <Application>Microsoft Office PowerPoint</Application>
  <PresentationFormat>Widescreen</PresentationFormat>
  <Paragraphs>141</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Noto Sans Symbols</vt:lpstr>
      <vt:lpstr>Arial</vt:lpstr>
      <vt:lpstr>Calibri</vt:lpstr>
      <vt:lpstr>DD</vt:lpstr>
      <vt:lpstr>All About Countable And Uncountable Nouns</vt:lpstr>
      <vt:lpstr>Nouns</vt:lpstr>
      <vt:lpstr>Countable Nouns</vt:lpstr>
      <vt:lpstr>Countable Nouns</vt:lpstr>
      <vt:lpstr>Countable Nouns (Examples)</vt:lpstr>
      <vt:lpstr>Uncountable Nouns</vt:lpstr>
      <vt:lpstr>Uncountable Nouns</vt:lpstr>
      <vt:lpstr>Uncountable Nouns </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About Countable And Uncountable Nouns</dc:title>
  <dc:creator>sssvv</dc:creator>
  <cp:lastModifiedBy>Mahesh Mahadevan</cp:lastModifiedBy>
  <cp:revision>23</cp:revision>
  <dcterms:created xsi:type="dcterms:W3CDTF">2020-08-28T09:38:22Z</dcterms:created>
  <dcterms:modified xsi:type="dcterms:W3CDTF">2021-12-06T13:14:30Z</dcterms:modified>
</cp:coreProperties>
</file>