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hsQHGiT1Sk9vXT4g6ah7whAK6h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D1380B-0F4E-4E70-8D5A-D3A5CD853D04}">
  <a:tblStyle styleId="{24D1380B-0F4E-4E70-8D5A-D3A5CD853D04}" styleName="Table_0">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DEEE8"/>
          </a:solidFill>
        </a:fill>
      </a:tcStyle>
    </a:wholeTbl>
    <a:band1H>
      <a:tcTxStyle/>
      <a:tcStyle>
        <a:tcBdr/>
        <a:fill>
          <a:solidFill>
            <a:srgbClr val="FCDCCE"/>
          </a:solidFill>
        </a:fill>
      </a:tcStyle>
    </a:band1H>
    <a:band2H>
      <a:tcTxStyle/>
      <a:tcStyle>
        <a:tcBdr/>
      </a:tcStyle>
    </a:band2H>
    <a:band1V>
      <a:tcTxStyle/>
      <a:tcStyle>
        <a:tcBdr/>
        <a:fill>
          <a:solidFill>
            <a:srgbClr val="FCDCCE"/>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FDEEE8"/>
          </a:solidFill>
        </a:fill>
      </a:tcStyle>
    </a:lastRow>
    <a:seCell>
      <a:tcTxStyle/>
      <a:tcStyle>
        <a:tcBdr/>
      </a:tcStyle>
    </a:seCell>
    <a:swCell>
      <a:tcTxStyle/>
      <a:tcStyle>
        <a:tcBdr/>
      </a:tcStyle>
    </a:swCell>
    <a:firstRow>
      <a:tcTxStyle b="on" i="off"/>
      <a:tcStyle>
        <a:tcBdr/>
        <a:fill>
          <a:solidFill>
            <a:srgbClr val="FDEEE8"/>
          </a:solidFill>
        </a:fill>
      </a:tcStyle>
    </a:firstRow>
    <a:neCell>
      <a:tcTxStyle/>
      <a:tcStyle>
        <a:tcBdr/>
      </a:tcStyle>
    </a:neCell>
    <a:nwCell>
      <a:tcTxStyle/>
      <a:tcStyle>
        <a:tcBdr/>
      </a:tcStyle>
    </a:nwCell>
  </a:tblStyle>
  <a:tblStyle styleId="{AC9001C5-F6EA-4A99-A581-47950059F47D}"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F1F5"/>
          </a:solidFill>
        </a:fill>
      </a:tcStyle>
    </a:wholeTbl>
    <a:band1H>
      <a:tcTxStyle/>
      <a:tcStyle>
        <a:tcBdr/>
        <a:fill>
          <a:solidFill>
            <a:srgbClr val="CEE2EA"/>
          </a:solidFill>
        </a:fill>
      </a:tcStyle>
    </a:band1H>
    <a:band2H>
      <a:tcTxStyle/>
      <a:tcStyle>
        <a:tcBdr/>
      </a:tcStyle>
    </a:band2H>
    <a:band1V>
      <a:tcTxStyle/>
      <a:tcStyle>
        <a:tcBdr/>
        <a:fill>
          <a:solidFill>
            <a:srgbClr val="CEE2E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F1F5"/>
          </a:solidFill>
        </a:fill>
      </a:tcStyle>
    </a:lastRow>
    <a:seCell>
      <a:tcTxStyle/>
      <a:tcStyle>
        <a:tcBdr/>
      </a:tcStyle>
    </a:seCell>
    <a:swCell>
      <a:tcTxStyle/>
      <a:tcStyle>
        <a:tcBdr/>
      </a:tcStyle>
    </a:swCell>
    <a:firstRow>
      <a:tcTxStyle b="on" i="off"/>
      <a:tcStyle>
        <a:tcBdr/>
        <a:fill>
          <a:solidFill>
            <a:srgbClr val="E8F1F5"/>
          </a:solidFill>
        </a:fill>
      </a:tcStyle>
    </a:firstRow>
    <a:neCell>
      <a:tcTxStyle/>
      <a:tcStyle>
        <a:tcBdr/>
      </a:tcStyle>
    </a:neCell>
    <a:nwCell>
      <a:tcTxStyle/>
      <a:tcStyle>
        <a:tcBdr/>
      </a:tcStyle>
    </a:nwCell>
  </a:tblStyle>
  <a:tblStyle styleId="{DEA9B699-5677-4FFF-850F-ABD27E6D192A}" styleName="Table_2">
    <a:wholeTbl>
      <a:tcTxStyle b="off" i="off">
        <a:font>
          <a:latin typeface="Calibri"/>
          <a:ea typeface="Calibri"/>
          <a:cs typeface="Calibri"/>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ECEAF0"/>
          </a:solidFill>
        </a:fill>
      </a:tcStyle>
    </a:wholeTbl>
    <a:band1H>
      <a:tcTxStyle/>
      <a:tcStyle>
        <a:tcBdr/>
        <a:fill>
          <a:solidFill>
            <a:srgbClr val="D7D2DF"/>
          </a:solidFill>
        </a:fill>
      </a:tcStyle>
    </a:band1H>
    <a:band2H>
      <a:tcTxStyle/>
      <a:tcStyle>
        <a:tcBdr/>
      </a:tcStyle>
    </a:band2H>
    <a:band1V>
      <a:tcTxStyle/>
      <a:tcStyle>
        <a:tcBdr/>
        <a:fill>
          <a:solidFill>
            <a:srgbClr val="D7D2DF"/>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4"/>
              </a:solidFill>
              <a:prstDash val="solid"/>
              <a:round/>
              <a:headEnd type="none" w="sm" len="sm"/>
              <a:tailEnd type="none" w="sm" len="sm"/>
            </a:ln>
          </a:top>
        </a:tcBdr>
        <a:fill>
          <a:solidFill>
            <a:srgbClr val="ECEAF0"/>
          </a:solidFill>
        </a:fill>
      </a:tcStyle>
    </a:lastRow>
    <a:seCell>
      <a:tcTxStyle/>
      <a:tcStyle>
        <a:tcBdr/>
      </a:tcStyle>
    </a:seCell>
    <a:swCell>
      <a:tcTxStyle/>
      <a:tcStyle>
        <a:tcBdr/>
      </a:tcStyle>
    </a:swCell>
    <a:firstRow>
      <a:tcTxStyle b="on" i="off"/>
      <a:tcStyle>
        <a:tcBdr/>
        <a:fill>
          <a:solidFill>
            <a:srgbClr val="ECEAF0"/>
          </a:solidFill>
        </a:fill>
      </a:tcStyle>
    </a:firstRow>
    <a:neCell>
      <a:tcTxStyle/>
      <a:tcStyle>
        <a:tcBdr/>
      </a:tcStyle>
    </a:neCell>
    <a:nwCell>
      <a:tcTxStyle/>
      <a:tcStyle>
        <a:tcBdr/>
      </a:tcStyle>
    </a:nwCell>
  </a:tblStyle>
  <a:tblStyle styleId="{E4A0ADDE-1484-433B-8C38-9E1036371189}" styleName="Table_3">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a:tcStyle>
        <a:tcBdr/>
      </a:tcStyle>
    </a:seCell>
    <a:swCell>
      <a:tcTxStyle/>
      <a:tcStyle>
        <a:tcBdr/>
      </a:tcStyle>
    </a:swCell>
    <a:firstRow>
      <a:tcTxStyle b="on" i="off"/>
      <a:tcStyle>
        <a:tcBdr/>
        <a:fill>
          <a:solidFill>
            <a:srgbClr val="E6E6E6"/>
          </a:solidFill>
        </a:fill>
      </a:tcStyle>
    </a:firstRow>
    <a:neCell>
      <a:tcTxStyle/>
      <a:tcStyle>
        <a:tcBdr/>
      </a:tcStyle>
    </a:neCell>
    <a:nwCell>
      <a:tcTxStyle/>
      <a:tcStyle>
        <a:tcBdr/>
      </a:tcStyle>
    </a:nwCell>
  </a:tblStyle>
  <a:tblStyle styleId="{8693AB32-E81C-4032-97B3-2E8F473C4954}" styleName="Table_4">
    <a:wholeTbl>
      <a:tcTxStyle b="off" i="off">
        <a:font>
          <a:latin typeface="Calibri"/>
          <a:ea typeface="Calibri"/>
          <a:cs typeface="Calibri"/>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4E8E8"/>
          </a:solidFill>
        </a:fill>
      </a:tcStyle>
    </a:wholeTbl>
    <a:band1H>
      <a:tcTxStyle/>
      <a:tcStyle>
        <a:tcBdr/>
        <a:fill>
          <a:solidFill>
            <a:srgbClr val="E8CFCF"/>
          </a:solidFill>
        </a:fill>
      </a:tcStyle>
    </a:band1H>
    <a:band2H>
      <a:tcTxStyle/>
      <a:tcStyle>
        <a:tcBdr/>
      </a:tcStyle>
    </a:band2H>
    <a:band1V>
      <a:tcTxStyle/>
      <a:tcStyle>
        <a:tcBdr/>
        <a:fill>
          <a:solidFill>
            <a:srgbClr val="E8CFCF"/>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4E8E8"/>
          </a:solidFill>
        </a:fill>
      </a:tcStyle>
    </a:lastRow>
    <a:seCell>
      <a:tcTxStyle/>
      <a:tcStyle>
        <a:tcBdr/>
      </a:tcStyle>
    </a:seCell>
    <a:swCell>
      <a:tcTxStyle/>
      <a:tcStyle>
        <a:tcBdr/>
      </a:tcStyle>
    </a:swCell>
    <a:firstRow>
      <a:tcTxStyle b="on" i="off"/>
      <a:tcStyle>
        <a:tcBdr/>
        <a:fill>
          <a:solidFill>
            <a:srgbClr val="F4E8E8"/>
          </a:solidFill>
        </a:fill>
      </a:tcStyle>
    </a:firstRow>
    <a:neCell>
      <a:tcTxStyle/>
      <a:tcStyle>
        <a:tcBdr/>
      </a:tcStyle>
    </a:neCell>
    <a:nwCell>
      <a:tcTxStyle/>
      <a:tcStyle>
        <a:tcBdr/>
      </a:tcStyle>
    </a:nwCell>
  </a:tblStyle>
  <a:tblStyle styleId="{273AF481-4284-449B-B1C0-98A37EB4779C}" styleName="Table_5">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522" autoAdjust="0"/>
  </p:normalViewPr>
  <p:slideViewPr>
    <p:cSldViewPr snapToGrid="0">
      <p:cViewPr>
        <p:scale>
          <a:sx n="60" d="100"/>
          <a:sy n="60" d="100"/>
        </p:scale>
        <p:origin x="-172" y="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&lt;word building&gt; &lt;https://pixabay.com/vectors/scrabble-crossword-crosswords-148971/&gt;</a:t>
            </a:r>
            <a:endParaRPr/>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&lt;group of kids&gt; &lt;https://pixabay.com/photos/children-india-education-classroom-876543/&gt;</a:t>
            </a:r>
            <a:endParaRPr/>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&lt;apple&gt; &lt;https://</a:t>
            </a:r>
            <a:r>
              <a:rPr lang="en-US" dirty="0" err="1"/>
              <a:t>pixabay.com</a:t>
            </a:r>
            <a:r>
              <a:rPr lang="en-US" dirty="0"/>
              <a:t>/vectors/apple-red-fruit-fresh-ripe-juicy-25236/&gt;</a:t>
            </a:r>
          </a:p>
          <a:p>
            <a:pPr marL="0" lvl="0" indent="0" algn="l" rtl="0">
              <a:spcBef>
                <a:spcPts val="0"/>
              </a:spcBef>
              <a:spcAft>
                <a:spcPts val="0"/>
              </a:spcAft>
              <a:buNone/>
            </a:pPr>
            <a:r>
              <a:rPr lang="en-US" dirty="0"/>
              <a:t>&lt;ball&gt; &lt;https://</a:t>
            </a:r>
            <a:r>
              <a:rPr lang="en-US" dirty="0" err="1"/>
              <a:t>pixabay.com</a:t>
            </a:r>
            <a:r>
              <a:rPr lang="en-US" dirty="0"/>
              <a:t>/vectors/football-ball-sport-soccer-round-157930/&gt;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dirty="0"/>
              <a:t>&lt;air&gt; &lt;https://</a:t>
            </a:r>
            <a:r>
              <a:rPr lang="en-IN" dirty="0" err="1"/>
              <a:t>pixabay.com</a:t>
            </a:r>
            <a:r>
              <a:rPr lang="en-IN" dirty="0"/>
              <a:t>/vectors/wind-blowing-cloud-air-cartoon-1295105/&gt;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dirty="0"/>
              <a:t>&lt;coffee&gt; &lt;https://</a:t>
            </a:r>
            <a:r>
              <a:rPr lang="en-IN" dirty="0" err="1"/>
              <a:t>pixabay.com</a:t>
            </a:r>
            <a:r>
              <a:rPr lang="en-IN" dirty="0"/>
              <a:t>/vectors/drinks-coffee-coffee-mug-hot-coffee-1477040/&gt;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N" dirty="0"/>
          </a:p>
          <a:p>
            <a:pPr marL="0" lvl="0" indent="0" algn="l" rtl="0">
              <a:spcBef>
                <a:spcPts val="0"/>
              </a:spcBef>
              <a:spcAft>
                <a:spcPts val="0"/>
              </a:spcAft>
              <a:buNone/>
            </a:pPr>
            <a:endParaRPr dirty="0"/>
          </a:p>
        </p:txBody>
      </p:sp>
      <p:sp>
        <p:nvSpPr>
          <p:cNvPr id="62" name="Google Shape;6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&lt;goat&gt; &lt;https://</a:t>
            </a:r>
            <a:r>
              <a:rPr lang="en-US" dirty="0" err="1"/>
              <a:t>pixabay.com</a:t>
            </a:r>
            <a:r>
              <a:rPr lang="en-US" dirty="0"/>
              <a:t>/vectors/goat-farm-animals-horns-mammals-5933692/&gt;</a:t>
            </a:r>
          </a:p>
          <a:p>
            <a:pPr marL="0" lvl="0" indent="0" algn="l" rtl="0">
              <a:spcBef>
                <a:spcPts val="0"/>
              </a:spcBef>
              <a:spcAft>
                <a:spcPts val="0"/>
              </a:spcAft>
              <a:buNone/>
            </a:pPr>
            <a:r>
              <a:rPr lang="en-US" dirty="0"/>
              <a:t>&lt;igloo&gt; &lt;https://</a:t>
            </a:r>
            <a:r>
              <a:rPr lang="en-US" dirty="0" err="1"/>
              <a:t>pixabay.com</a:t>
            </a:r>
            <a:r>
              <a:rPr lang="en-US" dirty="0"/>
              <a:t>/vectors/igloo-eskimo-home-polar-ice-snow-28130/&gt;</a:t>
            </a:r>
          </a:p>
          <a:p>
            <a:pPr marL="0" lvl="0" indent="0" algn="l" rtl="0">
              <a:spcBef>
                <a:spcPts val="0"/>
              </a:spcBef>
              <a:spcAft>
                <a:spcPts val="0"/>
              </a:spcAft>
              <a:buNone/>
            </a:pPr>
            <a:r>
              <a:rPr lang="en-US" dirty="0"/>
              <a:t>&lt;grass&gt; &lt;https://</a:t>
            </a:r>
            <a:r>
              <a:rPr lang="en-US" dirty="0" err="1"/>
              <a:t>pixabay.com</a:t>
            </a:r>
            <a:r>
              <a:rPr lang="en-US" dirty="0"/>
              <a:t>/photos/background-green-grass-lawn-19861/&gt;</a:t>
            </a:r>
          </a:p>
          <a:p>
            <a:pPr marL="0" lvl="0" indent="0" algn="l" rtl="0">
              <a:spcBef>
                <a:spcPts val="0"/>
              </a:spcBef>
              <a:spcAft>
                <a:spcPts val="0"/>
              </a:spcAft>
              <a:buNone/>
            </a:pPr>
            <a:r>
              <a:rPr lang="en-US" dirty="0"/>
              <a:t>&lt;fumes&gt; &lt;https://</a:t>
            </a:r>
            <a:r>
              <a:rPr lang="en-US" dirty="0" err="1"/>
              <a:t>pixabay.com</a:t>
            </a:r>
            <a:r>
              <a:rPr lang="en-US" dirty="0"/>
              <a:t>/vectors/factory-building-smoke-industry-48781/&gt;</a:t>
            </a:r>
            <a:endParaRPr dirty="0"/>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&lt;kite&gt; &lt;https://</a:t>
            </a:r>
            <a:r>
              <a:rPr lang="en-US" dirty="0" err="1"/>
              <a:t>pixabay.com</a:t>
            </a:r>
            <a:r>
              <a:rPr lang="en-US" dirty="0"/>
              <a:t>/vectors/kite-autumn-fall-wind-146609/&gt;</a:t>
            </a:r>
          </a:p>
          <a:p>
            <a:pPr marL="0" lvl="0" indent="0" algn="l" rtl="0">
              <a:spcBef>
                <a:spcPts val="0"/>
              </a:spcBef>
              <a:spcAft>
                <a:spcPts val="0"/>
              </a:spcAft>
              <a:buNone/>
            </a:pPr>
            <a:r>
              <a:rPr lang="en-US" dirty="0"/>
              <a:t>&lt;mask&gt; &lt;https://</a:t>
            </a:r>
            <a:r>
              <a:rPr lang="en-US" dirty="0" err="1"/>
              <a:t>pixabay.com</a:t>
            </a:r>
            <a:r>
              <a:rPr lang="en-US" dirty="0"/>
              <a:t>/vectors/face-mask-mask-coronavirus-5588047/&gt;</a:t>
            </a:r>
          </a:p>
          <a:p>
            <a:pPr marL="0" lvl="0" indent="0" algn="l" rtl="0">
              <a:spcBef>
                <a:spcPts val="0"/>
              </a:spcBef>
              <a:spcAft>
                <a:spcPts val="0"/>
              </a:spcAft>
              <a:buNone/>
            </a:pPr>
            <a:r>
              <a:rPr lang="en-US" dirty="0"/>
              <a:t>&lt;land&gt; &lt;https://</a:t>
            </a:r>
            <a:r>
              <a:rPr lang="en-US" dirty="0" err="1"/>
              <a:t>pixabay.com</a:t>
            </a:r>
            <a:r>
              <a:rPr lang="en-US" dirty="0"/>
              <a:t>/photos/sign-sale-plot-ground-1279558/&gt;</a:t>
            </a:r>
          </a:p>
          <a:p>
            <a:pPr marL="0" lvl="0" indent="0" algn="l" rtl="0">
              <a:spcBef>
                <a:spcPts val="0"/>
              </a:spcBef>
              <a:spcAft>
                <a:spcPts val="0"/>
              </a:spcAft>
              <a:buNone/>
            </a:pPr>
            <a:r>
              <a:rPr lang="en-US" dirty="0"/>
              <a:t>&lt;coconut oil&gt; &lt;https://</a:t>
            </a:r>
            <a:r>
              <a:rPr lang="en-US" dirty="0" err="1"/>
              <a:t>pixabay.com</a:t>
            </a:r>
            <a:r>
              <a:rPr lang="en-US" dirty="0"/>
              <a:t>/photos/food-coconut-fruit-healthy-3062139/&gt;</a:t>
            </a:r>
            <a:endParaRPr dirty="0"/>
          </a:p>
        </p:txBody>
      </p:sp>
      <p:sp>
        <p:nvSpPr>
          <p:cNvPr id="80" name="Google Shape;8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&lt;pen&gt; &lt;https://</a:t>
            </a:r>
            <a:r>
              <a:rPr lang="en-US" dirty="0" err="1"/>
              <a:t>pixabay.com</a:t>
            </a:r>
            <a:r>
              <a:rPr lang="en-US" dirty="0"/>
              <a:t>/vectors/pen-black-ink-ballpoint-feather-33077/&gt;</a:t>
            </a:r>
          </a:p>
          <a:p>
            <a:pPr marL="0" lvl="0" indent="0" algn="l" rtl="0">
              <a:spcBef>
                <a:spcPts val="0"/>
              </a:spcBef>
              <a:spcAft>
                <a:spcPts val="0"/>
              </a:spcAft>
              <a:buNone/>
            </a:pPr>
            <a:r>
              <a:rPr lang="en-US" dirty="0"/>
              <a:t>&lt;rice&gt; &lt;https://</a:t>
            </a:r>
            <a:r>
              <a:rPr lang="en-US" dirty="0" err="1"/>
              <a:t>pixabay.com</a:t>
            </a:r>
            <a:r>
              <a:rPr lang="en-US" dirty="0"/>
              <a:t>/photos/rice-basmati-food-delicious-6081867/&gt;</a:t>
            </a:r>
          </a:p>
          <a:p>
            <a:pPr marL="0" lvl="0" indent="0" algn="l" rtl="0">
              <a:spcBef>
                <a:spcPts val="0"/>
              </a:spcBef>
              <a:spcAft>
                <a:spcPts val="0"/>
              </a:spcAft>
              <a:buNone/>
            </a:pPr>
            <a:r>
              <a:rPr lang="en-US" dirty="0"/>
              <a:t>&lt;sugar&gt; &lt;https://</a:t>
            </a:r>
            <a:r>
              <a:rPr lang="en-US" dirty="0" err="1"/>
              <a:t>pixabay.com</a:t>
            </a:r>
            <a:r>
              <a:rPr lang="en-US" dirty="0"/>
              <a:t>/photos/sugar-spoon-cutlery-sweeteners-485045/&gt;</a:t>
            </a:r>
          </a:p>
          <a:p>
            <a:pPr marL="0" lvl="0" indent="0" algn="l" rtl="0">
              <a:spcBef>
                <a:spcPts val="0"/>
              </a:spcBef>
              <a:spcAft>
                <a:spcPts val="0"/>
              </a:spcAft>
              <a:buNone/>
            </a:pPr>
            <a:r>
              <a:rPr lang="en-US" dirty="0"/>
              <a:t>&lt;snake&gt; &lt;https://</a:t>
            </a:r>
            <a:r>
              <a:rPr lang="en-US" dirty="0" err="1"/>
              <a:t>pixabay.com</a:t>
            </a:r>
            <a:r>
              <a:rPr lang="en-US" dirty="0"/>
              <a:t>/vectors/cobra-snake-reptile-head-angry-48131/&gt;</a:t>
            </a:r>
            <a:endParaRPr dirty="0"/>
          </a:p>
        </p:txBody>
      </p:sp>
      <p:sp>
        <p:nvSpPr>
          <p:cNvPr id="89" name="Google Shape;8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&lt;umbrella&gt; &lt;https://</a:t>
            </a:r>
            <a:r>
              <a:rPr lang="en-US" dirty="0" err="1"/>
              <a:t>pixabay.com</a:t>
            </a:r>
            <a:r>
              <a:rPr lang="en-US" dirty="0"/>
              <a:t>/vectors/umbrella-rainbow-colorful-310049/&gt;</a:t>
            </a:r>
          </a:p>
          <a:p>
            <a:pPr marL="0" lvl="0" indent="0" algn="l" rtl="0">
              <a:spcBef>
                <a:spcPts val="0"/>
              </a:spcBef>
              <a:spcAft>
                <a:spcPts val="0"/>
              </a:spcAft>
              <a:buNone/>
            </a:pPr>
            <a:r>
              <a:rPr lang="en-US" dirty="0"/>
              <a:t>&lt;zebra&gt; &lt;https://</a:t>
            </a:r>
            <a:r>
              <a:rPr lang="en-US" dirty="0" err="1"/>
              <a:t>pixabay.com</a:t>
            </a:r>
            <a:r>
              <a:rPr lang="en-US" dirty="0"/>
              <a:t>/vectors/zebra-safari-africa-animal-biology-153811/&gt;</a:t>
            </a:r>
          </a:p>
          <a:p>
            <a:pPr marL="0" lvl="0" indent="0" algn="l" rtl="0">
              <a:spcBef>
                <a:spcPts val="0"/>
              </a:spcBef>
              <a:spcAft>
                <a:spcPts val="0"/>
              </a:spcAft>
              <a:buNone/>
            </a:pPr>
            <a:r>
              <a:rPr lang="en-US" dirty="0"/>
              <a:t>&lt;water&gt; &lt;https://</a:t>
            </a:r>
            <a:r>
              <a:rPr lang="en-US" dirty="0" err="1"/>
              <a:t>pixabay.com</a:t>
            </a:r>
            <a:r>
              <a:rPr lang="en-US" dirty="0"/>
              <a:t>/vectors/water-pour-jug-pouring-liquid-295492/&gt;</a:t>
            </a:r>
          </a:p>
          <a:p>
            <a:pPr marL="0" lvl="0" indent="0" algn="l" rtl="0">
              <a:spcBef>
                <a:spcPts val="0"/>
              </a:spcBef>
              <a:spcAft>
                <a:spcPts val="0"/>
              </a:spcAft>
              <a:buNone/>
            </a:pPr>
            <a:r>
              <a:rPr lang="en-US" dirty="0"/>
              <a:t>&lt;vision&gt; &lt;https://</a:t>
            </a:r>
            <a:r>
              <a:rPr lang="en-US" dirty="0" err="1"/>
              <a:t>pixabay.com</a:t>
            </a:r>
            <a:r>
              <a:rPr lang="en-US" dirty="0"/>
              <a:t>/illustrations/eyes-sight-vision-health-optical-2643569/&gt;</a:t>
            </a:r>
            <a:endParaRPr dirty="0"/>
          </a:p>
        </p:txBody>
      </p:sp>
      <p:sp>
        <p:nvSpPr>
          <p:cNvPr id="98" name="Google Shape;9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107" name="Google Shape;10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10"/>
          <p:cNvSpPr txBox="1">
            <a:spLocks noGrp="1"/>
          </p:cNvSpPr>
          <p:nvPr>
            <p:ph type="ctrTitle"/>
          </p:nvPr>
        </p:nvSpPr>
        <p:spPr>
          <a:xfrm>
            <a:off x="914400" y="885575"/>
            <a:ext cx="10363200" cy="160732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0"/>
          <p:cNvSpPr txBox="1">
            <a:spLocks noGrp="1"/>
          </p:cNvSpPr>
          <p:nvPr>
            <p:ph type="subTitle" idx="1"/>
          </p:nvPr>
        </p:nvSpPr>
        <p:spPr>
          <a:xfrm>
            <a:off x="1828800" y="2612504"/>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10">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10"/>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10" descr="A picture containing text, clock&#10;&#10;Description automatically generated"/>
          <p:cNvPicPr preferRelativeResize="0"/>
          <p:nvPr/>
        </p:nvPicPr>
        <p:blipFill rotWithShape="1">
          <a:blip r:embed="rId3">
            <a:alphaModFix/>
          </a:blip>
          <a:srcRect/>
          <a:stretch/>
        </p:blipFill>
        <p:spPr>
          <a:xfrm>
            <a:off x="89057" y="114396"/>
            <a:ext cx="902286" cy="957155"/>
          </a:xfrm>
          <a:prstGeom prst="rect">
            <a:avLst/>
          </a:prstGeom>
          <a:noFill/>
          <a:ln>
            <a:noFill/>
          </a:ln>
        </p:spPr>
      </p:pic>
      <p:pic>
        <p:nvPicPr>
          <p:cNvPr id="16" name="Google Shape;16;p10" descr="A picture containing text, lamp&#10;&#10;Description automatically generated"/>
          <p:cNvPicPr preferRelativeResize="0"/>
          <p:nvPr/>
        </p:nvPicPr>
        <p:blipFill rotWithShape="1">
          <a:blip r:embed="rId4">
            <a:alphaModFix/>
          </a:blip>
          <a:srcRect/>
          <a:stretch/>
        </p:blipFill>
        <p:spPr>
          <a:xfrm>
            <a:off x="11164077" y="5837009"/>
            <a:ext cx="914479" cy="914479"/>
          </a:xfrm>
          <a:prstGeom prst="rect">
            <a:avLst/>
          </a:prstGeom>
          <a:noFill/>
          <a:ln>
            <a:noFill/>
          </a:ln>
        </p:spPr>
      </p:pic>
      <p:pic>
        <p:nvPicPr>
          <p:cNvPr id="17" name="Google Shape;17;p10" descr="Calendar&#10;&#10;Description automatically generated with low confidence"/>
          <p:cNvPicPr preferRelativeResize="0"/>
          <p:nvPr/>
        </p:nvPicPr>
        <p:blipFill rotWithShape="1">
          <a:blip r:embed="rId5">
            <a:alphaModFix/>
          </a:blip>
          <a:srcRect/>
          <a:stretch/>
        </p:blipFill>
        <p:spPr>
          <a:xfrm>
            <a:off x="11139692" y="132686"/>
            <a:ext cx="963251" cy="938865"/>
          </a:xfrm>
          <a:prstGeom prst="rect">
            <a:avLst/>
          </a:prstGeom>
          <a:noFill/>
          <a:ln>
            <a:noFill/>
          </a:ln>
        </p:spPr>
      </p:pic>
      <p:sp>
        <p:nvSpPr>
          <p:cNvPr id="18" name="Google Shape;18;p10"/>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11"/>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11">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11"/>
          <p:cNvSpPr txBox="1">
            <a:spLocks noGrp="1"/>
          </p:cNvSpPr>
          <p:nvPr>
            <p:ph type="body" idx="1"/>
          </p:nvPr>
        </p:nvSpPr>
        <p:spPr>
          <a:xfrm>
            <a:off x="954779" y="1243798"/>
            <a:ext cx="10282441" cy="444681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11" descr="A picture containing text, lamp&#10;&#10;Description automatically generated"/>
          <p:cNvPicPr preferRelativeResize="0"/>
          <p:nvPr/>
        </p:nvPicPr>
        <p:blipFill rotWithShape="1">
          <a:blip r:embed="rId3">
            <a:alphaModFix/>
          </a:blip>
          <a:srcRect/>
          <a:stretch/>
        </p:blipFill>
        <p:spPr>
          <a:xfrm>
            <a:off x="11164077" y="5837009"/>
            <a:ext cx="914479" cy="914479"/>
          </a:xfrm>
          <a:prstGeom prst="rect">
            <a:avLst/>
          </a:prstGeom>
          <a:noFill/>
          <a:ln>
            <a:noFill/>
          </a:ln>
        </p:spPr>
      </p:pic>
      <p:pic>
        <p:nvPicPr>
          <p:cNvPr id="24" name="Google Shape;24;p11" descr="Calendar&#10;&#10;Description automatically generated with low confidence"/>
          <p:cNvPicPr preferRelativeResize="0"/>
          <p:nvPr/>
        </p:nvPicPr>
        <p:blipFill rotWithShape="1">
          <a:blip r:embed="rId4">
            <a:alphaModFix/>
          </a:blip>
          <a:srcRect/>
          <a:stretch/>
        </p:blipFill>
        <p:spPr>
          <a:xfrm>
            <a:off x="11139692" y="132686"/>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4604352" y="102076"/>
            <a:ext cx="2983296" cy="50004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2">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12" descr="A picture containing text, lamp&#10;&#10;Description automatically generated"/>
          <p:cNvPicPr preferRelativeResize="0"/>
          <p:nvPr/>
        </p:nvPicPr>
        <p:blipFill rotWithShape="1">
          <a:blip r:embed="rId3">
            <a:alphaModFix/>
          </a:blip>
          <a:srcRect/>
          <a:stretch/>
        </p:blipFill>
        <p:spPr>
          <a:xfrm>
            <a:off x="11164077" y="5837009"/>
            <a:ext cx="914479" cy="914479"/>
          </a:xfrm>
          <a:prstGeom prst="rect">
            <a:avLst/>
          </a:prstGeom>
          <a:noFill/>
          <a:ln>
            <a:noFill/>
          </a:ln>
        </p:spPr>
      </p:pic>
      <p:pic>
        <p:nvPicPr>
          <p:cNvPr id="29" name="Google Shape;29;p12" descr="Calendar&#10;&#10;Description automatically generated with low confidence"/>
          <p:cNvPicPr preferRelativeResize="0"/>
          <p:nvPr/>
        </p:nvPicPr>
        <p:blipFill rotWithShape="1">
          <a:blip r:embed="rId4">
            <a:alphaModFix/>
          </a:blip>
          <a:srcRect/>
          <a:stretch/>
        </p:blipFill>
        <p:spPr>
          <a:xfrm>
            <a:off x="11139692" y="132686"/>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3" Type="http://schemas.openxmlformats.org/officeDocument/2006/relationships/hyperlink" Target="https://pixabay.com/vectors/kite-autumn-fall-wind-146609/" TargetMode="External"/><Relationship Id="rId18" Type="http://schemas.openxmlformats.org/officeDocument/2006/relationships/hyperlink" Target="https://pixabay.com/photos/rice-basmati-food-delicious-6081867/" TargetMode="External"/><Relationship Id="rId26" Type="http://schemas.openxmlformats.org/officeDocument/2006/relationships/image" Target="../media/image5.png"/><Relationship Id="rId39" Type="http://schemas.openxmlformats.org/officeDocument/2006/relationships/image" Target="../media/image18.png"/><Relationship Id="rId21" Type="http://schemas.openxmlformats.org/officeDocument/2006/relationships/hyperlink" Target="https://pixabay.com/vectors/umbrella-rainbow-colorful-310049/" TargetMode="External"/><Relationship Id="rId34" Type="http://schemas.openxmlformats.org/officeDocument/2006/relationships/image" Target="../media/image13.png"/><Relationship Id="rId42" Type="http://schemas.openxmlformats.org/officeDocument/2006/relationships/image" Target="../media/image19.png"/><Relationship Id="rId7" Type="http://schemas.openxmlformats.org/officeDocument/2006/relationships/hyperlink" Target="https://pixabay.com/vectors/wind-blowing-cloud-air-cartoon-1295105/" TargetMode="External"/><Relationship Id="rId2" Type="http://schemas.openxmlformats.org/officeDocument/2006/relationships/notesSlide" Target="../notesSlides/notesSlide8.xml"/><Relationship Id="rId16" Type="http://schemas.openxmlformats.org/officeDocument/2006/relationships/hyperlink" Target="https://pixabay.com/photos/food-coconut-fruit-healthy-3062139/" TargetMode="External"/><Relationship Id="rId29"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pixabay.com/vectors/football-ball-sport-soccer-round-157930/" TargetMode="External"/><Relationship Id="rId11" Type="http://schemas.openxmlformats.org/officeDocument/2006/relationships/hyperlink" Target="https://pixabay.com/photos/background-green-grass-lawn-19861/" TargetMode="External"/><Relationship Id="rId24" Type="http://schemas.openxmlformats.org/officeDocument/2006/relationships/hyperlink" Target="https://pixabay.com/illustrations/eyes-sight-vision-health-optical-2643569/" TargetMode="External"/><Relationship Id="rId32" Type="http://schemas.openxmlformats.org/officeDocument/2006/relationships/image" Target="../media/image11.png"/><Relationship Id="rId37" Type="http://schemas.openxmlformats.org/officeDocument/2006/relationships/image" Target="../media/image16.jpeg"/><Relationship Id="rId40" Type="http://schemas.openxmlformats.org/officeDocument/2006/relationships/image" Target="../media/image20.jpeg"/><Relationship Id="rId45" Type="http://schemas.openxmlformats.org/officeDocument/2006/relationships/image" Target="../media/image24.png"/><Relationship Id="rId5" Type="http://schemas.openxmlformats.org/officeDocument/2006/relationships/hyperlink" Target="https://pixabay.com/vectors/apple-red-fruit-fresh-ripe-juicy-25236/" TargetMode="External"/><Relationship Id="rId15" Type="http://schemas.openxmlformats.org/officeDocument/2006/relationships/hyperlink" Target="https://pixabay.com/photos/sign-sale-plot-ground-1279558/" TargetMode="External"/><Relationship Id="rId23" Type="http://schemas.openxmlformats.org/officeDocument/2006/relationships/hyperlink" Target="https://pixabay.com/vectors/water-pour-jug-pouring-liquid-295492/" TargetMode="External"/><Relationship Id="rId28" Type="http://schemas.openxmlformats.org/officeDocument/2006/relationships/image" Target="../media/image7.png"/><Relationship Id="rId36" Type="http://schemas.openxmlformats.org/officeDocument/2006/relationships/image" Target="../media/image15.png"/><Relationship Id="rId10" Type="http://schemas.openxmlformats.org/officeDocument/2006/relationships/hyperlink" Target="https://pixabay.com/vectors/igloo-eskimo-home-polar-ice-snow-28130/" TargetMode="External"/><Relationship Id="rId19" Type="http://schemas.openxmlformats.org/officeDocument/2006/relationships/hyperlink" Target="https://pixabay.com/photos/sugar-spoon-cutlery-sweeteners-485045/" TargetMode="External"/><Relationship Id="rId31" Type="http://schemas.openxmlformats.org/officeDocument/2006/relationships/image" Target="../media/image10.png"/><Relationship Id="rId44" Type="http://schemas.openxmlformats.org/officeDocument/2006/relationships/image" Target="../media/image23.png"/><Relationship Id="rId4" Type="http://schemas.openxmlformats.org/officeDocument/2006/relationships/hyperlink" Target="https://pixabay.com/photos/children-india-education-classroom-876543/" TargetMode="External"/><Relationship Id="rId9" Type="http://schemas.openxmlformats.org/officeDocument/2006/relationships/hyperlink" Target="https://pixabay.com/vectors/goat-farm-animals-horns-mammals-5933692/" TargetMode="External"/><Relationship Id="rId14" Type="http://schemas.openxmlformats.org/officeDocument/2006/relationships/hyperlink" Target="https://pixabay.com/vectors/face-mask-mask-coronavirus-5588047/" TargetMode="External"/><Relationship Id="rId22" Type="http://schemas.openxmlformats.org/officeDocument/2006/relationships/hyperlink" Target="https://pixabay.com/vectors/zebra-safari-africa-animal-biology-153811/" TargetMode="External"/><Relationship Id="rId27" Type="http://schemas.openxmlformats.org/officeDocument/2006/relationships/image" Target="../media/image6.png"/><Relationship Id="rId30" Type="http://schemas.openxmlformats.org/officeDocument/2006/relationships/image" Target="../media/image9.png"/><Relationship Id="rId35" Type="http://schemas.openxmlformats.org/officeDocument/2006/relationships/image" Target="../media/image14.png"/><Relationship Id="rId43" Type="http://schemas.openxmlformats.org/officeDocument/2006/relationships/image" Target="../media/image22.png"/><Relationship Id="rId8" Type="http://schemas.openxmlformats.org/officeDocument/2006/relationships/hyperlink" Target="https://pixabay.com/vectors/drinks-coffee-coffee-mug-hot-coffee-1477040/" TargetMode="External"/><Relationship Id="rId3" Type="http://schemas.openxmlformats.org/officeDocument/2006/relationships/hyperlink" Target="https://pixabay.com/vectors/scrabble-crossword-crosswords-148971/" TargetMode="External"/><Relationship Id="rId12" Type="http://schemas.openxmlformats.org/officeDocument/2006/relationships/hyperlink" Target="https://pixabay.com/vectors/factory-building-smoke-industry-48781/" TargetMode="External"/><Relationship Id="rId17" Type="http://schemas.openxmlformats.org/officeDocument/2006/relationships/hyperlink" Target="https://pixabay.com/vectors/pen-black-ink-ballpoint-feather-33077/" TargetMode="External"/><Relationship Id="rId25" Type="http://schemas.openxmlformats.org/officeDocument/2006/relationships/image" Target="../media/image4.png"/><Relationship Id="rId33" Type="http://schemas.openxmlformats.org/officeDocument/2006/relationships/image" Target="../media/image12.jpeg"/><Relationship Id="rId38" Type="http://schemas.openxmlformats.org/officeDocument/2006/relationships/image" Target="../media/image17.png"/><Relationship Id="rId46" Type="http://schemas.openxmlformats.org/officeDocument/2006/relationships/image" Target="../media/image25.jpeg"/><Relationship Id="rId20" Type="http://schemas.openxmlformats.org/officeDocument/2006/relationships/hyperlink" Target="https://pixabay.com/vectors/cobra-snake-reptile-head-angry-48131/" TargetMode="External"/><Relationship Id="rId4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1199456" y="1395659"/>
            <a:ext cx="5181600" cy="333551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IN" b="1" dirty="0"/>
              <a:t>Word Building For Uncountable Nouns </a:t>
            </a:r>
            <a:endParaRPr dirty="0"/>
          </a:p>
        </p:txBody>
      </p:sp>
      <p:pic>
        <p:nvPicPr>
          <p:cNvPr id="36" name="Google Shape;36;p1"/>
          <p:cNvPicPr preferRelativeResize="0"/>
          <p:nvPr/>
        </p:nvPicPr>
        <p:blipFill rotWithShape="1">
          <a:blip r:embed="rId3">
            <a:alphaModFix/>
          </a:blip>
          <a:srcRect/>
          <a:stretch/>
        </p:blipFill>
        <p:spPr>
          <a:xfrm>
            <a:off x="6381056" y="1400181"/>
            <a:ext cx="4801428" cy="333099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2"/>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Activity</a:t>
            </a:r>
            <a:endParaRPr u="sng" dirty="0"/>
          </a:p>
        </p:txBody>
      </p:sp>
      <p:sp>
        <p:nvSpPr>
          <p:cNvPr id="43" name="Google Shape;43;p2"/>
          <p:cNvSpPr txBox="1">
            <a:spLocks noGrp="1"/>
          </p:cNvSpPr>
          <p:nvPr>
            <p:ph type="body" idx="1"/>
          </p:nvPr>
        </p:nvSpPr>
        <p:spPr>
          <a:xfrm>
            <a:off x="1543686" y="1196752"/>
            <a:ext cx="1367106" cy="459009"/>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2400"/>
              <a:buNone/>
            </a:pPr>
            <a:r>
              <a:rPr lang="en-IN" sz="2400" i="1" dirty="0">
                <a:solidFill>
                  <a:schemeClr val="lt1"/>
                </a:solidFill>
                <a:latin typeface="Calibri"/>
                <a:ea typeface="Calibri"/>
                <a:cs typeface="Calibri"/>
                <a:sym typeface="Calibri"/>
              </a:rPr>
              <a:t>Group A</a:t>
            </a:r>
            <a:endParaRPr dirty="0"/>
          </a:p>
        </p:txBody>
      </p:sp>
      <p:sp>
        <p:nvSpPr>
          <p:cNvPr id="44" name="Google Shape;44;p2"/>
          <p:cNvSpPr txBox="1"/>
          <p:nvPr/>
        </p:nvSpPr>
        <p:spPr>
          <a:xfrm>
            <a:off x="3400172" y="1196752"/>
            <a:ext cx="1367106" cy="459009"/>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IN" sz="2400" b="0" i="1" u="none" strike="noStrike" cap="none">
                <a:solidFill>
                  <a:schemeClr val="lt1"/>
                </a:solidFill>
                <a:latin typeface="Calibri"/>
                <a:ea typeface="Calibri"/>
                <a:cs typeface="Calibri"/>
                <a:sym typeface="Calibri"/>
              </a:rPr>
              <a:t>Group B</a:t>
            </a:r>
            <a:endParaRPr/>
          </a:p>
        </p:txBody>
      </p:sp>
      <p:sp>
        <p:nvSpPr>
          <p:cNvPr id="45" name="Google Shape;45;p2"/>
          <p:cNvSpPr txBox="1"/>
          <p:nvPr/>
        </p:nvSpPr>
        <p:spPr>
          <a:xfrm>
            <a:off x="5268343" y="1196752"/>
            <a:ext cx="1367106" cy="459009"/>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IN" sz="2400" b="0" i="1" u="none" strike="noStrike" cap="none" dirty="0">
                <a:solidFill>
                  <a:schemeClr val="lt1"/>
                </a:solidFill>
                <a:latin typeface="Calibri"/>
                <a:ea typeface="Calibri"/>
                <a:cs typeface="Calibri"/>
                <a:sym typeface="Calibri"/>
              </a:rPr>
              <a:t>Group C</a:t>
            </a:r>
            <a:endParaRPr dirty="0"/>
          </a:p>
        </p:txBody>
      </p:sp>
      <p:sp>
        <p:nvSpPr>
          <p:cNvPr id="46" name="Google Shape;46;p2"/>
          <p:cNvSpPr txBox="1"/>
          <p:nvPr/>
        </p:nvSpPr>
        <p:spPr>
          <a:xfrm>
            <a:off x="7139041" y="1196752"/>
            <a:ext cx="1367106" cy="459009"/>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IN" sz="2400" b="0" i="1" u="none" strike="noStrike" cap="none">
                <a:solidFill>
                  <a:schemeClr val="lt1"/>
                </a:solidFill>
                <a:latin typeface="Calibri"/>
                <a:ea typeface="Calibri"/>
                <a:cs typeface="Calibri"/>
                <a:sym typeface="Calibri"/>
              </a:rPr>
              <a:t>Group D</a:t>
            </a:r>
            <a:endParaRPr/>
          </a:p>
        </p:txBody>
      </p:sp>
      <p:sp>
        <p:nvSpPr>
          <p:cNvPr id="47" name="Google Shape;47;p2"/>
          <p:cNvSpPr txBox="1"/>
          <p:nvPr/>
        </p:nvSpPr>
        <p:spPr>
          <a:xfrm>
            <a:off x="9009739" y="1196752"/>
            <a:ext cx="1367106" cy="459009"/>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IN" sz="2400" b="0" i="1" u="none" strike="noStrike" cap="none">
                <a:solidFill>
                  <a:schemeClr val="lt1"/>
                </a:solidFill>
                <a:latin typeface="Calibri"/>
                <a:ea typeface="Calibri"/>
                <a:cs typeface="Calibri"/>
                <a:sym typeface="Calibri"/>
              </a:rPr>
              <a:t>Group E</a:t>
            </a:r>
            <a:endParaRPr/>
          </a:p>
        </p:txBody>
      </p:sp>
      <p:sp>
        <p:nvSpPr>
          <p:cNvPr id="48" name="Google Shape;48;p2"/>
          <p:cNvSpPr txBox="1"/>
          <p:nvPr/>
        </p:nvSpPr>
        <p:spPr>
          <a:xfrm>
            <a:off x="1465652" y="2996952"/>
            <a:ext cx="1523174" cy="830997"/>
          </a:xfrm>
          <a:prstGeom prst="rect">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IN" sz="2400" b="0" i="0" u="none" strike="noStrike" cap="none">
                <a:solidFill>
                  <a:schemeClr val="dk1"/>
                </a:solidFill>
                <a:latin typeface="Calibri"/>
                <a:ea typeface="Calibri"/>
                <a:cs typeface="Calibri"/>
                <a:sym typeface="Calibri"/>
              </a:rPr>
              <a:t>Letters </a:t>
            </a:r>
            <a:endParaRPr/>
          </a:p>
          <a:p>
            <a:pPr marL="0" marR="0" lvl="0" indent="0" algn="ctr" rtl="0">
              <a:spcBef>
                <a:spcPts val="0"/>
              </a:spcBef>
              <a:spcAft>
                <a:spcPts val="0"/>
              </a:spcAft>
              <a:buNone/>
            </a:pPr>
            <a:r>
              <a:rPr lang="en-IN" sz="2400" b="0" i="0" u="none" strike="noStrike" cap="none">
                <a:solidFill>
                  <a:schemeClr val="dk1"/>
                </a:solidFill>
                <a:latin typeface="Calibri"/>
                <a:ea typeface="Calibri"/>
                <a:cs typeface="Calibri"/>
                <a:sym typeface="Calibri"/>
              </a:rPr>
              <a:t>a, b, c, d, e</a:t>
            </a:r>
            <a:endParaRPr/>
          </a:p>
        </p:txBody>
      </p:sp>
      <p:cxnSp>
        <p:nvCxnSpPr>
          <p:cNvPr id="49" name="Google Shape;49;p2"/>
          <p:cNvCxnSpPr>
            <a:stCxn id="43" idx="2"/>
          </p:cNvCxnSpPr>
          <p:nvPr/>
        </p:nvCxnSpPr>
        <p:spPr>
          <a:xfrm>
            <a:off x="2227239" y="1655761"/>
            <a:ext cx="0" cy="1341311"/>
          </a:xfrm>
          <a:prstGeom prst="straightConnector1">
            <a:avLst/>
          </a:prstGeom>
          <a:noFill/>
          <a:ln w="25400" cap="flat" cmpd="sng">
            <a:solidFill>
              <a:srgbClr val="3F3151"/>
            </a:solidFill>
            <a:prstDash val="solid"/>
            <a:round/>
            <a:headEnd type="none" w="sm" len="sm"/>
            <a:tailEnd type="triangle" w="med" len="med"/>
          </a:ln>
          <a:effectLst>
            <a:outerShdw blurRad="40000" dist="20000" dir="5400000" rotWithShape="0">
              <a:srgbClr val="000000">
                <a:alpha val="37647"/>
              </a:srgbClr>
            </a:outerShdw>
          </a:effectLst>
        </p:spPr>
      </p:cxnSp>
      <p:sp>
        <p:nvSpPr>
          <p:cNvPr id="50" name="Google Shape;50;p2"/>
          <p:cNvSpPr txBox="1"/>
          <p:nvPr/>
        </p:nvSpPr>
        <p:spPr>
          <a:xfrm>
            <a:off x="3458905" y="3005365"/>
            <a:ext cx="1308371" cy="830956"/>
          </a:xfrm>
          <a:prstGeom prst="rect">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IN" sz="2400" b="0" i="0" u="none" strike="noStrike" cap="none" dirty="0">
                <a:solidFill>
                  <a:schemeClr val="dk1"/>
                </a:solidFill>
                <a:latin typeface="Calibri"/>
                <a:ea typeface="Calibri"/>
                <a:cs typeface="Calibri"/>
                <a:sym typeface="Calibri"/>
              </a:rPr>
              <a:t>Letters </a:t>
            </a:r>
            <a:endParaRPr dirty="0"/>
          </a:p>
          <a:p>
            <a:pPr marL="0" marR="0" lvl="0" indent="0" algn="l" rtl="0">
              <a:spcBef>
                <a:spcPts val="0"/>
              </a:spcBef>
              <a:spcAft>
                <a:spcPts val="0"/>
              </a:spcAft>
              <a:buNone/>
            </a:pPr>
            <a:r>
              <a:rPr lang="en-IN" sz="2400" b="0" i="0" u="none" strike="noStrike" cap="none" dirty="0">
                <a:solidFill>
                  <a:schemeClr val="dk1"/>
                </a:solidFill>
                <a:latin typeface="Calibri"/>
                <a:ea typeface="Calibri"/>
                <a:cs typeface="Calibri"/>
                <a:sym typeface="Calibri"/>
              </a:rPr>
              <a:t>f, g, h, </a:t>
            </a:r>
            <a:r>
              <a:rPr lang="en-IN" sz="2400" b="0" i="0" u="none" strike="noStrike" cap="none" dirty="0" err="1">
                <a:solidFill>
                  <a:schemeClr val="dk1"/>
                </a:solidFill>
                <a:latin typeface="Calibri"/>
                <a:ea typeface="Calibri"/>
                <a:cs typeface="Calibri"/>
                <a:sym typeface="Calibri"/>
              </a:rPr>
              <a:t>i</a:t>
            </a:r>
            <a:r>
              <a:rPr lang="en-IN" sz="2400" b="0" i="0" u="none" strike="noStrike" cap="none" dirty="0">
                <a:solidFill>
                  <a:schemeClr val="dk1"/>
                </a:solidFill>
                <a:latin typeface="Calibri"/>
                <a:ea typeface="Calibri"/>
                <a:cs typeface="Calibri"/>
                <a:sym typeface="Calibri"/>
              </a:rPr>
              <a:t>, j</a:t>
            </a:r>
            <a:endParaRPr dirty="0"/>
          </a:p>
        </p:txBody>
      </p:sp>
      <p:cxnSp>
        <p:nvCxnSpPr>
          <p:cNvPr id="51" name="Google Shape;51;p2"/>
          <p:cNvCxnSpPr/>
          <p:nvPr/>
        </p:nvCxnSpPr>
        <p:spPr>
          <a:xfrm>
            <a:off x="4107770" y="1665985"/>
            <a:ext cx="0" cy="1339380"/>
          </a:xfrm>
          <a:prstGeom prst="straightConnector1">
            <a:avLst/>
          </a:prstGeom>
          <a:noFill/>
          <a:ln w="25400" cap="flat" cmpd="sng">
            <a:solidFill>
              <a:srgbClr val="3F3151"/>
            </a:solidFill>
            <a:prstDash val="solid"/>
            <a:round/>
            <a:headEnd type="none" w="sm" len="sm"/>
            <a:tailEnd type="triangle" w="med" len="med"/>
          </a:ln>
          <a:effectLst>
            <a:outerShdw blurRad="40000" dist="20000" dir="5400000" rotWithShape="0">
              <a:srgbClr val="000000">
                <a:alpha val="37647"/>
              </a:srgbClr>
            </a:outerShdw>
          </a:effectLst>
        </p:spPr>
      </p:cxnSp>
      <p:sp>
        <p:nvSpPr>
          <p:cNvPr id="52" name="Google Shape;52;p2"/>
          <p:cNvSpPr txBox="1"/>
          <p:nvPr/>
        </p:nvSpPr>
        <p:spPr>
          <a:xfrm>
            <a:off x="5214693" y="3005365"/>
            <a:ext cx="1547218" cy="830997"/>
          </a:xfrm>
          <a:prstGeom prst="rect">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IN" sz="2400">
                <a:solidFill>
                  <a:schemeClr val="dk1"/>
                </a:solidFill>
                <a:latin typeface="Calibri"/>
                <a:ea typeface="Calibri"/>
                <a:cs typeface="Calibri"/>
                <a:sym typeface="Calibri"/>
              </a:rPr>
              <a:t>Letters </a:t>
            </a:r>
            <a:endParaRPr/>
          </a:p>
          <a:p>
            <a:pPr marL="0" marR="0" lvl="0" indent="0" algn="l" rtl="0">
              <a:spcBef>
                <a:spcPts val="0"/>
              </a:spcBef>
              <a:spcAft>
                <a:spcPts val="0"/>
              </a:spcAft>
              <a:buNone/>
            </a:pPr>
            <a:r>
              <a:rPr lang="en-IN" sz="2400">
                <a:solidFill>
                  <a:schemeClr val="dk1"/>
                </a:solidFill>
                <a:latin typeface="Calibri"/>
                <a:ea typeface="Calibri"/>
                <a:cs typeface="Calibri"/>
                <a:sym typeface="Calibri"/>
              </a:rPr>
              <a:t>k, l, m, n, o</a:t>
            </a:r>
            <a:endParaRPr/>
          </a:p>
        </p:txBody>
      </p:sp>
      <p:cxnSp>
        <p:nvCxnSpPr>
          <p:cNvPr id="53" name="Google Shape;53;p2"/>
          <p:cNvCxnSpPr/>
          <p:nvPr/>
        </p:nvCxnSpPr>
        <p:spPr>
          <a:xfrm>
            <a:off x="5988302" y="1665985"/>
            <a:ext cx="0" cy="1339380"/>
          </a:xfrm>
          <a:prstGeom prst="straightConnector1">
            <a:avLst/>
          </a:prstGeom>
          <a:noFill/>
          <a:ln w="25400" cap="flat" cmpd="sng">
            <a:solidFill>
              <a:srgbClr val="3F3151"/>
            </a:solidFill>
            <a:prstDash val="solid"/>
            <a:round/>
            <a:headEnd type="none" w="sm" len="sm"/>
            <a:tailEnd type="triangle" w="med" len="med"/>
          </a:ln>
          <a:effectLst>
            <a:outerShdw blurRad="40000" dist="20000" dir="5400000" rotWithShape="0">
              <a:srgbClr val="000000">
                <a:alpha val="37647"/>
              </a:srgbClr>
            </a:outerShdw>
          </a:effectLst>
        </p:spPr>
      </p:cxnSp>
      <p:sp>
        <p:nvSpPr>
          <p:cNvPr id="54" name="Google Shape;54;p2"/>
          <p:cNvSpPr txBox="1"/>
          <p:nvPr/>
        </p:nvSpPr>
        <p:spPr>
          <a:xfrm>
            <a:off x="7082112" y="3005365"/>
            <a:ext cx="1442128" cy="830997"/>
          </a:xfrm>
          <a:prstGeom prst="rect">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IN" sz="2400" dirty="0">
                <a:solidFill>
                  <a:schemeClr val="dk1"/>
                </a:solidFill>
                <a:latin typeface="Calibri"/>
                <a:ea typeface="Calibri"/>
                <a:cs typeface="Calibri"/>
                <a:sym typeface="Calibri"/>
              </a:rPr>
              <a:t>Letters </a:t>
            </a:r>
            <a:endParaRPr dirty="0"/>
          </a:p>
          <a:p>
            <a:pPr marL="0" marR="0" lvl="0" indent="0" algn="l" rtl="0">
              <a:spcBef>
                <a:spcPts val="0"/>
              </a:spcBef>
              <a:spcAft>
                <a:spcPts val="0"/>
              </a:spcAft>
              <a:buNone/>
            </a:pPr>
            <a:r>
              <a:rPr lang="en-IN" sz="2400" dirty="0">
                <a:solidFill>
                  <a:schemeClr val="dk1"/>
                </a:solidFill>
                <a:latin typeface="Calibri"/>
                <a:ea typeface="Calibri"/>
                <a:cs typeface="Calibri"/>
                <a:sym typeface="Calibri"/>
              </a:rPr>
              <a:t>p, q, r, s, t</a:t>
            </a:r>
            <a:endParaRPr dirty="0"/>
          </a:p>
        </p:txBody>
      </p:sp>
      <p:cxnSp>
        <p:nvCxnSpPr>
          <p:cNvPr id="55" name="Google Shape;55;p2"/>
          <p:cNvCxnSpPr/>
          <p:nvPr/>
        </p:nvCxnSpPr>
        <p:spPr>
          <a:xfrm>
            <a:off x="7779963" y="1665985"/>
            <a:ext cx="0" cy="1339380"/>
          </a:xfrm>
          <a:prstGeom prst="straightConnector1">
            <a:avLst/>
          </a:prstGeom>
          <a:noFill/>
          <a:ln w="25400" cap="flat" cmpd="sng">
            <a:solidFill>
              <a:srgbClr val="3F3151"/>
            </a:solidFill>
            <a:prstDash val="solid"/>
            <a:round/>
            <a:headEnd type="none" w="sm" len="sm"/>
            <a:tailEnd type="triangle" w="med" len="med"/>
          </a:ln>
          <a:effectLst>
            <a:outerShdw blurRad="40000" dist="20000" dir="5400000" rotWithShape="0">
              <a:srgbClr val="000000">
                <a:alpha val="37647"/>
              </a:srgbClr>
            </a:outerShdw>
          </a:effectLst>
        </p:spPr>
      </p:cxnSp>
      <p:sp>
        <p:nvSpPr>
          <p:cNvPr id="56" name="Google Shape;56;p2"/>
          <p:cNvSpPr txBox="1"/>
          <p:nvPr/>
        </p:nvSpPr>
        <p:spPr>
          <a:xfrm>
            <a:off x="8965808" y="2996952"/>
            <a:ext cx="1547027" cy="830997"/>
          </a:xfrm>
          <a:prstGeom prst="rect">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IN" sz="2400">
                <a:solidFill>
                  <a:schemeClr val="dk1"/>
                </a:solidFill>
                <a:latin typeface="Calibri"/>
                <a:ea typeface="Calibri"/>
                <a:cs typeface="Calibri"/>
                <a:sym typeface="Calibri"/>
              </a:rPr>
              <a:t>Letters </a:t>
            </a:r>
            <a:endParaRPr/>
          </a:p>
          <a:p>
            <a:pPr marL="0" marR="0" lvl="0" indent="0" algn="l" rtl="0">
              <a:spcBef>
                <a:spcPts val="0"/>
              </a:spcBef>
              <a:spcAft>
                <a:spcPts val="0"/>
              </a:spcAft>
              <a:buNone/>
            </a:pPr>
            <a:r>
              <a:rPr lang="en-IN" sz="2400">
                <a:solidFill>
                  <a:schemeClr val="dk1"/>
                </a:solidFill>
                <a:latin typeface="Calibri"/>
                <a:ea typeface="Calibri"/>
                <a:cs typeface="Calibri"/>
                <a:sym typeface="Calibri"/>
              </a:rPr>
              <a:t>u, v, w, y, z </a:t>
            </a:r>
            <a:endParaRPr/>
          </a:p>
        </p:txBody>
      </p:sp>
      <p:cxnSp>
        <p:nvCxnSpPr>
          <p:cNvPr id="57" name="Google Shape;57;p2"/>
          <p:cNvCxnSpPr/>
          <p:nvPr/>
        </p:nvCxnSpPr>
        <p:spPr>
          <a:xfrm>
            <a:off x="9739322" y="1657572"/>
            <a:ext cx="0" cy="1339380"/>
          </a:xfrm>
          <a:prstGeom prst="straightConnector1">
            <a:avLst/>
          </a:prstGeom>
          <a:noFill/>
          <a:ln w="25400" cap="flat" cmpd="sng">
            <a:solidFill>
              <a:srgbClr val="3F3151"/>
            </a:solidFill>
            <a:prstDash val="solid"/>
            <a:round/>
            <a:headEnd type="none" w="sm" len="sm"/>
            <a:tailEnd type="triangle" w="med" len="med"/>
          </a:ln>
          <a:effectLst>
            <a:outerShdw blurRad="40000" dist="20000" dir="5400000" rotWithShape="0">
              <a:srgbClr val="000000">
                <a:alpha val="37647"/>
              </a:srgbClr>
            </a:outerShdw>
          </a:effectLst>
        </p:spPr>
      </p:cxnSp>
      <p:pic>
        <p:nvPicPr>
          <p:cNvPr id="58" name="Google Shape;58;p2"/>
          <p:cNvPicPr preferRelativeResize="0"/>
          <p:nvPr/>
        </p:nvPicPr>
        <p:blipFill rotWithShape="1">
          <a:blip r:embed="rId3">
            <a:alphaModFix/>
          </a:blip>
          <a:srcRect/>
          <a:stretch/>
        </p:blipFill>
        <p:spPr>
          <a:xfrm>
            <a:off x="4284783" y="4179835"/>
            <a:ext cx="3631950" cy="24175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par>
                                <p:cTn id="29" presetID="10"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Group A</a:t>
            </a:r>
            <a:endParaRPr u="sng" dirty="0"/>
          </a:p>
        </p:txBody>
      </p:sp>
      <p:graphicFrame>
        <p:nvGraphicFramePr>
          <p:cNvPr id="65" name="Google Shape;65;p3"/>
          <p:cNvGraphicFramePr/>
          <p:nvPr>
            <p:extLst>
              <p:ext uri="{D42A27DB-BD31-4B8C-83A1-F6EECF244321}">
                <p14:modId xmlns:p14="http://schemas.microsoft.com/office/powerpoint/2010/main" val="646909524"/>
              </p:ext>
            </p:extLst>
          </p:nvPr>
        </p:nvGraphicFramePr>
        <p:xfrm>
          <a:off x="1588155" y="1028129"/>
          <a:ext cx="1173100" cy="3517014"/>
        </p:xfrm>
        <a:graphic>
          <a:graphicData uri="http://schemas.openxmlformats.org/drawingml/2006/table">
            <a:tbl>
              <a:tblPr>
                <a:noFill/>
                <a:tableStyleId>{24D1380B-0F4E-4E70-8D5A-D3A5CD853D04}</a:tableStyleId>
              </a:tblPr>
              <a:tblGrid>
                <a:gridCol w="1173100">
                  <a:extLst>
                    <a:ext uri="{9D8B030D-6E8A-4147-A177-3AD203B41FA5}">
                      <a16:colId xmlns:a16="http://schemas.microsoft.com/office/drawing/2014/main" val="20000"/>
                    </a:ext>
                  </a:extLst>
                </a:gridCol>
              </a:tblGrid>
              <a:tr h="355600">
                <a:tc>
                  <a:txBody>
                    <a:bodyPr/>
                    <a:lstStyle/>
                    <a:p>
                      <a:pPr marL="0" marR="0" lvl="0" indent="0" algn="ctr" rtl="0">
                        <a:lnSpc>
                          <a:spcPct val="115000"/>
                        </a:lnSpc>
                        <a:spcBef>
                          <a:spcPts val="0"/>
                        </a:spcBef>
                        <a:spcAft>
                          <a:spcPts val="0"/>
                        </a:spcAft>
                        <a:buNone/>
                      </a:pPr>
                      <a:r>
                        <a:rPr lang="en-IN" sz="2800" b="1" i="1" u="sng" strike="noStrike" cap="none" dirty="0">
                          <a:solidFill>
                            <a:srgbClr val="C00000"/>
                          </a:solidFill>
                        </a:rPr>
                        <a:t>Letter</a:t>
                      </a:r>
                      <a:endParaRPr sz="2800" b="1" i="1" u="sng" strike="noStrike" cap="none" dirty="0">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C00000"/>
                          </a:solidFill>
                        </a:rPr>
                        <a:t>a</a:t>
                      </a:r>
                      <a:endParaRPr sz="2800" u="none" strike="noStrike" cap="none">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C00000"/>
                          </a:solidFill>
                        </a:rPr>
                        <a:t>b</a:t>
                      </a:r>
                      <a:endParaRPr sz="2800" u="none" strike="noStrike" cap="none">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C00000"/>
                          </a:solidFill>
                        </a:rPr>
                        <a:t>c</a:t>
                      </a:r>
                      <a:endParaRPr sz="2800" u="none" strike="noStrike" cap="none">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C00000"/>
                          </a:solidFill>
                        </a:rPr>
                        <a:t>d</a:t>
                      </a:r>
                      <a:endParaRPr sz="2800" u="none" strike="noStrike" cap="none">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C00000"/>
                          </a:solidFill>
                        </a:rPr>
                        <a:t>e</a:t>
                      </a:r>
                      <a:endParaRPr sz="2800" u="none" strike="noStrike" cap="none" dirty="0">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5"/>
                  </a:ext>
                </a:extLst>
              </a:tr>
            </a:tbl>
          </a:graphicData>
        </a:graphic>
      </p:graphicFrame>
      <p:graphicFrame>
        <p:nvGraphicFramePr>
          <p:cNvPr id="66" name="Google Shape;66;p3"/>
          <p:cNvGraphicFramePr/>
          <p:nvPr>
            <p:extLst>
              <p:ext uri="{D42A27DB-BD31-4B8C-83A1-F6EECF244321}">
                <p14:modId xmlns:p14="http://schemas.microsoft.com/office/powerpoint/2010/main" val="1444633992"/>
              </p:ext>
            </p:extLst>
          </p:nvPr>
        </p:nvGraphicFramePr>
        <p:xfrm>
          <a:off x="3057810" y="1028129"/>
          <a:ext cx="3636575" cy="3517014"/>
        </p:xfrm>
        <a:graphic>
          <a:graphicData uri="http://schemas.openxmlformats.org/drawingml/2006/table">
            <a:tbl>
              <a:tblPr>
                <a:noFill/>
                <a:tableStyleId>{24D1380B-0F4E-4E70-8D5A-D3A5CD853D04}</a:tableStyleId>
              </a:tblPr>
              <a:tblGrid>
                <a:gridCol w="3636575">
                  <a:extLst>
                    <a:ext uri="{9D8B030D-6E8A-4147-A177-3AD203B41FA5}">
                      <a16:colId xmlns:a16="http://schemas.microsoft.com/office/drawing/2014/main" val="20000"/>
                    </a:ext>
                  </a:extLst>
                </a:gridCol>
              </a:tblGrid>
              <a:tr h="355600">
                <a:tc>
                  <a:txBody>
                    <a:bodyPr/>
                    <a:lstStyle/>
                    <a:p>
                      <a:pPr marL="0" marR="0" lvl="0" indent="0" algn="ctr" rtl="0">
                        <a:lnSpc>
                          <a:spcPct val="115000"/>
                        </a:lnSpc>
                        <a:spcBef>
                          <a:spcPts val="0"/>
                        </a:spcBef>
                        <a:spcAft>
                          <a:spcPts val="0"/>
                        </a:spcAft>
                        <a:buNone/>
                      </a:pPr>
                      <a:r>
                        <a:rPr lang="en-IN" sz="2800" b="1" i="1" u="sng" strike="noStrike" cap="none" dirty="0">
                          <a:solidFill>
                            <a:srgbClr val="C00000"/>
                          </a:solidFill>
                        </a:rPr>
                        <a:t>Countable Nouns</a:t>
                      </a:r>
                      <a:r>
                        <a:rPr lang="en-IN" sz="2800" i="1" u="none" strike="noStrike" cap="none" dirty="0">
                          <a:solidFill>
                            <a:srgbClr val="C00000"/>
                          </a:solidFill>
                        </a:rPr>
                        <a:t> </a:t>
                      </a:r>
                      <a:endParaRPr sz="2800" i="1" u="none" strike="noStrike" cap="none" dirty="0">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C00000"/>
                          </a:solidFill>
                        </a:rPr>
                        <a:t>apple</a:t>
                      </a:r>
                      <a:endParaRPr sz="2800" u="none" strike="noStrike" cap="none">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C00000"/>
                          </a:solidFill>
                        </a:rPr>
                        <a:t>ball</a:t>
                      </a:r>
                      <a:endParaRPr sz="2800" u="none" strike="noStrike" cap="none">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C00000"/>
                          </a:solidFill>
                        </a:rPr>
                        <a:t>cat</a:t>
                      </a:r>
                      <a:endParaRPr sz="2800" u="none" strike="noStrike" cap="none">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C00000"/>
                          </a:solidFill>
                        </a:rPr>
                        <a:t>desk</a:t>
                      </a:r>
                      <a:endParaRPr sz="2800" u="none" strike="noStrike" cap="none">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C00000"/>
                          </a:solidFill>
                        </a:rPr>
                        <a:t>egg</a:t>
                      </a:r>
                      <a:endParaRPr sz="2800" u="none" strike="noStrike" cap="none" dirty="0">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5"/>
                  </a:ext>
                </a:extLst>
              </a:tr>
            </a:tbl>
          </a:graphicData>
        </a:graphic>
      </p:graphicFrame>
      <p:graphicFrame>
        <p:nvGraphicFramePr>
          <p:cNvPr id="67" name="Google Shape;67;p3"/>
          <p:cNvGraphicFramePr/>
          <p:nvPr>
            <p:extLst>
              <p:ext uri="{D42A27DB-BD31-4B8C-83A1-F6EECF244321}">
                <p14:modId xmlns:p14="http://schemas.microsoft.com/office/powerpoint/2010/main" val="2088095745"/>
              </p:ext>
            </p:extLst>
          </p:nvPr>
        </p:nvGraphicFramePr>
        <p:xfrm>
          <a:off x="6694383" y="1028129"/>
          <a:ext cx="3401950" cy="3517014"/>
        </p:xfrm>
        <a:graphic>
          <a:graphicData uri="http://schemas.openxmlformats.org/drawingml/2006/table">
            <a:tbl>
              <a:tblPr>
                <a:noFill/>
                <a:tableStyleId>{24D1380B-0F4E-4E70-8D5A-D3A5CD853D04}</a:tableStyleId>
              </a:tblPr>
              <a:tblGrid>
                <a:gridCol w="3401950">
                  <a:extLst>
                    <a:ext uri="{9D8B030D-6E8A-4147-A177-3AD203B41FA5}">
                      <a16:colId xmlns:a16="http://schemas.microsoft.com/office/drawing/2014/main" val="20000"/>
                    </a:ext>
                  </a:extLst>
                </a:gridCol>
              </a:tblGrid>
              <a:tr h="355600">
                <a:tc>
                  <a:txBody>
                    <a:bodyPr/>
                    <a:lstStyle/>
                    <a:p>
                      <a:pPr marL="0" marR="0" lvl="0" indent="0" algn="ctr" rtl="0">
                        <a:lnSpc>
                          <a:spcPct val="115000"/>
                        </a:lnSpc>
                        <a:spcBef>
                          <a:spcPts val="0"/>
                        </a:spcBef>
                        <a:spcAft>
                          <a:spcPts val="0"/>
                        </a:spcAft>
                        <a:buNone/>
                      </a:pPr>
                      <a:r>
                        <a:rPr lang="en-IN" sz="2800" b="1" i="1" u="sng" strike="noStrike" cap="none" dirty="0">
                          <a:solidFill>
                            <a:srgbClr val="C00000"/>
                          </a:solidFill>
                        </a:rPr>
                        <a:t>Uncountable Nouns</a:t>
                      </a:r>
                      <a:r>
                        <a:rPr lang="en-IN" sz="2800" i="1" u="none" strike="noStrike" cap="none" dirty="0">
                          <a:solidFill>
                            <a:srgbClr val="C00000"/>
                          </a:solidFill>
                        </a:rPr>
                        <a:t> </a:t>
                      </a:r>
                      <a:endParaRPr sz="2800" i="1" u="none" strike="noStrike" cap="none" dirty="0">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C00000"/>
                          </a:solidFill>
                        </a:rPr>
                        <a:t>air</a:t>
                      </a:r>
                      <a:endParaRPr sz="2800" u="none" strike="noStrike" cap="none">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C00000"/>
                          </a:solidFill>
                        </a:rPr>
                        <a:t>bread</a:t>
                      </a:r>
                      <a:endParaRPr sz="2800" u="none" strike="noStrike" cap="none">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C00000"/>
                          </a:solidFill>
                        </a:rPr>
                        <a:t>coffee </a:t>
                      </a:r>
                      <a:endParaRPr sz="2800" u="none" strike="noStrike" cap="none">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C00000"/>
                          </a:solidFill>
                        </a:rPr>
                        <a:t>dirt</a:t>
                      </a:r>
                      <a:endParaRPr sz="2800" u="none" strike="noStrike" cap="none">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C00000"/>
                          </a:solidFill>
                        </a:rPr>
                        <a:t>energy/electricity </a:t>
                      </a:r>
                      <a:endParaRPr sz="2800" u="none" strike="noStrike" cap="none" dirty="0">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5"/>
                  </a:ext>
                </a:extLst>
              </a:tr>
            </a:tbl>
          </a:graphicData>
        </a:graphic>
      </p:graphicFrame>
      <p:pic>
        <p:nvPicPr>
          <p:cNvPr id="6" name="Picture 5" descr="Shape, icon&#10;&#10;Description automatically generated">
            <a:extLst>
              <a:ext uri="{FF2B5EF4-FFF2-40B4-BE49-F238E27FC236}">
                <a16:creationId xmlns:a16="http://schemas.microsoft.com/office/drawing/2014/main" id="{9D6B286A-1EB3-C94F-AD56-0AB96EC5A9BC}"/>
              </a:ext>
            </a:extLst>
          </p:cNvPr>
          <p:cNvPicPr>
            <a:picLocks noChangeAspect="1"/>
          </p:cNvPicPr>
          <p:nvPr/>
        </p:nvPicPr>
        <p:blipFill>
          <a:blip r:embed="rId3"/>
          <a:stretch>
            <a:fillRect/>
          </a:stretch>
        </p:blipFill>
        <p:spPr>
          <a:xfrm>
            <a:off x="1594227" y="4738313"/>
            <a:ext cx="1110256" cy="1255414"/>
          </a:xfrm>
          <a:prstGeom prst="rect">
            <a:avLst/>
          </a:prstGeom>
        </p:spPr>
      </p:pic>
      <p:pic>
        <p:nvPicPr>
          <p:cNvPr id="7" name="Picture 6" descr="A white football ball&#10;&#10;Description automatically generated with low confidence">
            <a:extLst>
              <a:ext uri="{FF2B5EF4-FFF2-40B4-BE49-F238E27FC236}">
                <a16:creationId xmlns:a16="http://schemas.microsoft.com/office/drawing/2014/main" id="{88096963-32B6-114E-9FE3-1F352648E799}"/>
              </a:ext>
            </a:extLst>
          </p:cNvPr>
          <p:cNvPicPr>
            <a:picLocks noChangeAspect="1"/>
          </p:cNvPicPr>
          <p:nvPr/>
        </p:nvPicPr>
        <p:blipFill>
          <a:blip r:embed="rId4"/>
          <a:stretch>
            <a:fillRect/>
          </a:stretch>
        </p:blipFill>
        <p:spPr>
          <a:xfrm>
            <a:off x="4000322" y="4738313"/>
            <a:ext cx="1341539" cy="1341539"/>
          </a:xfrm>
          <a:prstGeom prst="rect">
            <a:avLst/>
          </a:prstGeom>
        </p:spPr>
      </p:pic>
      <p:pic>
        <p:nvPicPr>
          <p:cNvPr id="8" name="Picture 7" descr="Shape, arrow&#10;&#10;Description automatically generated">
            <a:extLst>
              <a:ext uri="{FF2B5EF4-FFF2-40B4-BE49-F238E27FC236}">
                <a16:creationId xmlns:a16="http://schemas.microsoft.com/office/drawing/2014/main" id="{1F388543-078E-A444-819E-FA2CE954D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7700" y="4738313"/>
            <a:ext cx="1574351" cy="1515314"/>
          </a:xfrm>
          <a:prstGeom prst="rect">
            <a:avLst/>
          </a:prstGeom>
          <a:ln>
            <a:noFill/>
          </a:ln>
        </p:spPr>
      </p:pic>
      <p:pic>
        <p:nvPicPr>
          <p:cNvPr id="9" name="Picture 8">
            <a:extLst>
              <a:ext uri="{FF2B5EF4-FFF2-40B4-BE49-F238E27FC236}">
                <a16:creationId xmlns:a16="http://schemas.microsoft.com/office/drawing/2014/main" id="{4CCF7E5F-04F3-764A-9361-76184562B7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7891" y="4738313"/>
            <a:ext cx="1554479" cy="14767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4"/>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Group B</a:t>
            </a:r>
            <a:endParaRPr u="sng" dirty="0"/>
          </a:p>
        </p:txBody>
      </p:sp>
      <p:graphicFrame>
        <p:nvGraphicFramePr>
          <p:cNvPr id="74" name="Google Shape;74;p4"/>
          <p:cNvGraphicFramePr/>
          <p:nvPr>
            <p:extLst>
              <p:ext uri="{D42A27DB-BD31-4B8C-83A1-F6EECF244321}">
                <p14:modId xmlns:p14="http://schemas.microsoft.com/office/powerpoint/2010/main" val="1054834056"/>
              </p:ext>
            </p:extLst>
          </p:nvPr>
        </p:nvGraphicFramePr>
        <p:xfrm>
          <a:off x="1804724" y="907813"/>
          <a:ext cx="1173100" cy="3517014"/>
        </p:xfrm>
        <a:graphic>
          <a:graphicData uri="http://schemas.openxmlformats.org/drawingml/2006/table">
            <a:tbl>
              <a:tblPr>
                <a:noFill/>
                <a:tableStyleId>{AC9001C5-F6EA-4A99-A581-47950059F47D}</a:tableStyleId>
              </a:tblPr>
              <a:tblGrid>
                <a:gridCol w="1173100">
                  <a:extLst>
                    <a:ext uri="{9D8B030D-6E8A-4147-A177-3AD203B41FA5}">
                      <a16:colId xmlns:a16="http://schemas.microsoft.com/office/drawing/2014/main" val="20000"/>
                    </a:ext>
                  </a:extLst>
                </a:gridCol>
              </a:tblGrid>
              <a:tr h="355600">
                <a:tc>
                  <a:txBody>
                    <a:bodyPr/>
                    <a:lstStyle/>
                    <a:p>
                      <a:pPr marL="0" marR="0" lvl="0" indent="0" algn="ctr" rtl="0">
                        <a:lnSpc>
                          <a:spcPct val="115000"/>
                        </a:lnSpc>
                        <a:spcBef>
                          <a:spcPts val="0"/>
                        </a:spcBef>
                        <a:spcAft>
                          <a:spcPts val="0"/>
                        </a:spcAft>
                        <a:buNone/>
                      </a:pPr>
                      <a:r>
                        <a:rPr lang="en-IN" sz="2800" b="1" i="1" u="sng" strike="noStrike" cap="none" dirty="0">
                          <a:solidFill>
                            <a:srgbClr val="002060"/>
                          </a:solidFill>
                        </a:rPr>
                        <a:t>Letter</a:t>
                      </a:r>
                      <a:endParaRPr sz="2800" b="1" i="1" u="sng" strike="noStrike" cap="none" dirty="0">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002060"/>
                          </a:solidFill>
                        </a:rPr>
                        <a:t>f</a:t>
                      </a:r>
                      <a:endParaRPr sz="2800" u="none" strike="noStrike" cap="none">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002060"/>
                          </a:solidFill>
                        </a:rPr>
                        <a:t>g</a:t>
                      </a:r>
                      <a:endParaRPr sz="2800" u="none" strike="noStrike" cap="none">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002060"/>
                          </a:solidFill>
                        </a:rPr>
                        <a:t>h</a:t>
                      </a:r>
                      <a:endParaRPr sz="2800" u="none" strike="noStrike" cap="none" dirty="0">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002060"/>
                          </a:solidFill>
                        </a:rPr>
                        <a:t>i</a:t>
                      </a:r>
                      <a:endParaRPr sz="2800" u="none" strike="noStrike" cap="none">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002060"/>
                          </a:solidFill>
                        </a:rPr>
                        <a:t>j</a:t>
                      </a:r>
                      <a:endParaRPr sz="2800" u="none" strike="noStrike" cap="none" dirty="0">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5"/>
                  </a:ext>
                </a:extLst>
              </a:tr>
            </a:tbl>
          </a:graphicData>
        </a:graphic>
      </p:graphicFrame>
      <p:graphicFrame>
        <p:nvGraphicFramePr>
          <p:cNvPr id="75" name="Google Shape;75;p4"/>
          <p:cNvGraphicFramePr/>
          <p:nvPr>
            <p:extLst>
              <p:ext uri="{D42A27DB-BD31-4B8C-83A1-F6EECF244321}">
                <p14:modId xmlns:p14="http://schemas.microsoft.com/office/powerpoint/2010/main" val="4063773148"/>
              </p:ext>
            </p:extLst>
          </p:nvPr>
        </p:nvGraphicFramePr>
        <p:xfrm>
          <a:off x="3299175" y="907813"/>
          <a:ext cx="3636575" cy="3517014"/>
        </p:xfrm>
        <a:graphic>
          <a:graphicData uri="http://schemas.openxmlformats.org/drawingml/2006/table">
            <a:tbl>
              <a:tblPr>
                <a:noFill/>
                <a:tableStyleId>{AC9001C5-F6EA-4A99-A581-47950059F47D}</a:tableStyleId>
              </a:tblPr>
              <a:tblGrid>
                <a:gridCol w="3636575">
                  <a:extLst>
                    <a:ext uri="{9D8B030D-6E8A-4147-A177-3AD203B41FA5}">
                      <a16:colId xmlns:a16="http://schemas.microsoft.com/office/drawing/2014/main" val="20000"/>
                    </a:ext>
                  </a:extLst>
                </a:gridCol>
              </a:tblGrid>
              <a:tr h="355600">
                <a:tc>
                  <a:txBody>
                    <a:bodyPr/>
                    <a:lstStyle/>
                    <a:p>
                      <a:pPr marL="0" marR="0" lvl="0" indent="0" algn="ctr" rtl="0">
                        <a:lnSpc>
                          <a:spcPct val="115000"/>
                        </a:lnSpc>
                        <a:spcBef>
                          <a:spcPts val="0"/>
                        </a:spcBef>
                        <a:spcAft>
                          <a:spcPts val="0"/>
                        </a:spcAft>
                        <a:buNone/>
                      </a:pPr>
                      <a:r>
                        <a:rPr lang="en-IN" sz="2800" b="1" i="1" u="sng" strike="noStrike" cap="none" dirty="0">
                          <a:solidFill>
                            <a:srgbClr val="002060"/>
                          </a:solidFill>
                        </a:rPr>
                        <a:t>Countable Nouns </a:t>
                      </a:r>
                      <a:endParaRPr sz="2800" b="1" i="1" u="sng" strike="noStrike" cap="none" dirty="0">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002060"/>
                          </a:solidFill>
                        </a:rPr>
                        <a:t>fan</a:t>
                      </a:r>
                      <a:endParaRPr sz="2800" u="none" strike="noStrike" cap="none" dirty="0">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002060"/>
                          </a:solidFill>
                        </a:rPr>
                        <a:t>goat</a:t>
                      </a:r>
                      <a:endParaRPr sz="2800" u="none" strike="noStrike" cap="none" dirty="0">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002060"/>
                          </a:solidFill>
                        </a:rPr>
                        <a:t>hat</a:t>
                      </a:r>
                      <a:endParaRPr sz="2800" u="none" strike="noStrike" cap="none">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002060"/>
                          </a:solidFill>
                        </a:rPr>
                        <a:t>igloo</a:t>
                      </a:r>
                      <a:endParaRPr sz="2800" u="none" strike="noStrike" cap="none">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002060"/>
                          </a:solidFill>
                        </a:rPr>
                        <a:t>jug</a:t>
                      </a:r>
                      <a:endParaRPr sz="2800" u="none" strike="noStrike" cap="none" dirty="0">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5"/>
                  </a:ext>
                </a:extLst>
              </a:tr>
            </a:tbl>
          </a:graphicData>
        </a:graphic>
      </p:graphicFrame>
      <p:graphicFrame>
        <p:nvGraphicFramePr>
          <p:cNvPr id="76" name="Google Shape;76;p4"/>
          <p:cNvGraphicFramePr/>
          <p:nvPr>
            <p:extLst>
              <p:ext uri="{D42A27DB-BD31-4B8C-83A1-F6EECF244321}">
                <p14:modId xmlns:p14="http://schemas.microsoft.com/office/powerpoint/2010/main" val="4131187708"/>
              </p:ext>
            </p:extLst>
          </p:nvPr>
        </p:nvGraphicFramePr>
        <p:xfrm>
          <a:off x="6935748" y="907813"/>
          <a:ext cx="3401950" cy="3506854"/>
        </p:xfrm>
        <a:graphic>
          <a:graphicData uri="http://schemas.openxmlformats.org/drawingml/2006/table">
            <a:tbl>
              <a:tblPr>
                <a:noFill/>
                <a:tableStyleId>{AC9001C5-F6EA-4A99-A581-47950059F47D}</a:tableStyleId>
              </a:tblPr>
              <a:tblGrid>
                <a:gridCol w="3401950">
                  <a:extLst>
                    <a:ext uri="{9D8B030D-6E8A-4147-A177-3AD203B41FA5}">
                      <a16:colId xmlns:a16="http://schemas.microsoft.com/office/drawing/2014/main" val="20000"/>
                    </a:ext>
                  </a:extLst>
                </a:gridCol>
              </a:tblGrid>
              <a:tr h="355600">
                <a:tc>
                  <a:txBody>
                    <a:bodyPr/>
                    <a:lstStyle/>
                    <a:p>
                      <a:pPr marL="0" marR="0" lvl="0" indent="0" algn="ctr" rtl="0">
                        <a:lnSpc>
                          <a:spcPct val="115000"/>
                        </a:lnSpc>
                        <a:spcBef>
                          <a:spcPts val="0"/>
                        </a:spcBef>
                        <a:spcAft>
                          <a:spcPts val="0"/>
                        </a:spcAft>
                        <a:buNone/>
                      </a:pPr>
                      <a:r>
                        <a:rPr lang="en-IN" sz="2800" b="1" i="1" u="sng" strike="noStrike" cap="none" dirty="0">
                          <a:solidFill>
                            <a:srgbClr val="002060"/>
                          </a:solidFill>
                        </a:rPr>
                        <a:t>Uncountable Nouns</a:t>
                      </a:r>
                      <a:r>
                        <a:rPr lang="en-IN" sz="2800" i="1" u="none" strike="noStrike" cap="none" dirty="0">
                          <a:solidFill>
                            <a:srgbClr val="002060"/>
                          </a:solidFill>
                        </a:rPr>
                        <a:t> </a:t>
                      </a:r>
                      <a:endParaRPr sz="2800" i="1" u="none" strike="noStrike" cap="none" dirty="0">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002060"/>
                          </a:solidFill>
                        </a:rPr>
                        <a:t>fumes</a:t>
                      </a:r>
                      <a:endParaRPr sz="2800" u="none" strike="noStrike" cap="none">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002060"/>
                          </a:solidFill>
                        </a:rPr>
                        <a:t>grass</a:t>
                      </a:r>
                      <a:endParaRPr sz="2800" u="none" strike="noStrike" cap="none">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002060"/>
                          </a:solidFill>
                        </a:rPr>
                        <a:t>honey</a:t>
                      </a:r>
                      <a:endParaRPr sz="2800" u="none" strike="noStrike" cap="none">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002060"/>
                          </a:solidFill>
                          <a:latin typeface="Arial"/>
                          <a:ea typeface="Arial"/>
                          <a:cs typeface="Arial"/>
                          <a:sym typeface="Arial"/>
                        </a:rPr>
                        <a:t>iron(metal)</a:t>
                      </a:r>
                      <a:endParaRPr sz="2800" u="none" strike="noStrike" cap="none" dirty="0">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002060"/>
                          </a:solidFill>
                        </a:rPr>
                        <a:t>jam</a:t>
                      </a:r>
                      <a:endParaRPr sz="2800" u="none" strike="noStrike" cap="none" dirty="0">
                        <a:solidFill>
                          <a:srgbClr val="00206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5"/>
                  </a:ext>
                </a:extLst>
              </a:tr>
            </a:tbl>
          </a:graphicData>
        </a:graphic>
      </p:graphicFrame>
      <p:pic>
        <p:nvPicPr>
          <p:cNvPr id="6" name="Picture 5">
            <a:extLst>
              <a:ext uri="{FF2B5EF4-FFF2-40B4-BE49-F238E27FC236}">
                <a16:creationId xmlns:a16="http://schemas.microsoft.com/office/drawing/2014/main" id="{9A839FA7-7BF5-2740-8937-734C15444C6A}"/>
              </a:ext>
            </a:extLst>
          </p:cNvPr>
          <p:cNvPicPr>
            <a:picLocks noChangeAspect="1"/>
          </p:cNvPicPr>
          <p:nvPr/>
        </p:nvPicPr>
        <p:blipFill>
          <a:blip r:embed="rId3"/>
          <a:stretch>
            <a:fillRect/>
          </a:stretch>
        </p:blipFill>
        <p:spPr>
          <a:xfrm>
            <a:off x="905630" y="4654244"/>
            <a:ext cx="1576215" cy="1576215"/>
          </a:xfrm>
          <a:prstGeom prst="rect">
            <a:avLst/>
          </a:prstGeom>
        </p:spPr>
      </p:pic>
      <p:pic>
        <p:nvPicPr>
          <p:cNvPr id="7" name="Picture 6" descr="Shape&#10;&#10;Description automatically generated">
            <a:extLst>
              <a:ext uri="{FF2B5EF4-FFF2-40B4-BE49-F238E27FC236}">
                <a16:creationId xmlns:a16="http://schemas.microsoft.com/office/drawing/2014/main" id="{D6059FA6-DE5F-0A4E-8461-84B9FE917575}"/>
              </a:ext>
            </a:extLst>
          </p:cNvPr>
          <p:cNvPicPr>
            <a:picLocks noChangeAspect="1"/>
          </p:cNvPicPr>
          <p:nvPr/>
        </p:nvPicPr>
        <p:blipFill rotWithShape="1">
          <a:blip r:embed="rId4"/>
          <a:srcRect r="21641"/>
          <a:stretch/>
        </p:blipFill>
        <p:spPr>
          <a:xfrm>
            <a:off x="3598407" y="4654244"/>
            <a:ext cx="1895400" cy="1504226"/>
          </a:xfrm>
          <a:prstGeom prst="rect">
            <a:avLst/>
          </a:prstGeom>
        </p:spPr>
      </p:pic>
      <p:pic>
        <p:nvPicPr>
          <p:cNvPr id="8" name="Picture 7">
            <a:extLst>
              <a:ext uri="{FF2B5EF4-FFF2-40B4-BE49-F238E27FC236}">
                <a16:creationId xmlns:a16="http://schemas.microsoft.com/office/drawing/2014/main" id="{F27F56C6-EE5F-A44A-A56B-44F8F6C35034}"/>
              </a:ext>
            </a:extLst>
          </p:cNvPr>
          <p:cNvPicPr>
            <a:picLocks noChangeAspect="1"/>
          </p:cNvPicPr>
          <p:nvPr/>
        </p:nvPicPr>
        <p:blipFill>
          <a:blip r:embed="rId5"/>
          <a:stretch>
            <a:fillRect/>
          </a:stretch>
        </p:blipFill>
        <p:spPr>
          <a:xfrm>
            <a:off x="6610369" y="4654244"/>
            <a:ext cx="1935104" cy="1257818"/>
          </a:xfrm>
          <a:prstGeom prst="rect">
            <a:avLst/>
          </a:prstGeom>
        </p:spPr>
      </p:pic>
      <p:pic>
        <p:nvPicPr>
          <p:cNvPr id="9" name="Picture 8">
            <a:extLst>
              <a:ext uri="{FF2B5EF4-FFF2-40B4-BE49-F238E27FC236}">
                <a16:creationId xmlns:a16="http://schemas.microsoft.com/office/drawing/2014/main" id="{4500A20B-6E8E-EE42-A5E9-4D1379BCBE85}"/>
              </a:ext>
            </a:extLst>
          </p:cNvPr>
          <p:cNvPicPr>
            <a:picLocks noChangeAspect="1"/>
          </p:cNvPicPr>
          <p:nvPr/>
        </p:nvPicPr>
        <p:blipFill>
          <a:blip r:embed="rId6"/>
          <a:stretch>
            <a:fillRect/>
          </a:stretch>
        </p:blipFill>
        <p:spPr>
          <a:xfrm>
            <a:off x="9662036" y="4654244"/>
            <a:ext cx="1570316" cy="12881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Group C</a:t>
            </a:r>
            <a:endParaRPr u="sng" dirty="0"/>
          </a:p>
        </p:txBody>
      </p:sp>
      <p:graphicFrame>
        <p:nvGraphicFramePr>
          <p:cNvPr id="83" name="Google Shape;83;p5"/>
          <p:cNvGraphicFramePr/>
          <p:nvPr>
            <p:extLst>
              <p:ext uri="{D42A27DB-BD31-4B8C-83A1-F6EECF244321}">
                <p14:modId xmlns:p14="http://schemas.microsoft.com/office/powerpoint/2010/main" val="730072141"/>
              </p:ext>
            </p:extLst>
          </p:nvPr>
        </p:nvGraphicFramePr>
        <p:xfrm>
          <a:off x="1197731" y="903000"/>
          <a:ext cx="1173100" cy="3517014"/>
        </p:xfrm>
        <a:graphic>
          <a:graphicData uri="http://schemas.openxmlformats.org/drawingml/2006/table">
            <a:tbl>
              <a:tblPr>
                <a:noFill/>
                <a:tableStyleId>{DEA9B699-5677-4FFF-850F-ABD27E6D192A}</a:tableStyleId>
              </a:tblPr>
              <a:tblGrid>
                <a:gridCol w="1173100">
                  <a:extLst>
                    <a:ext uri="{9D8B030D-6E8A-4147-A177-3AD203B41FA5}">
                      <a16:colId xmlns:a16="http://schemas.microsoft.com/office/drawing/2014/main" val="20000"/>
                    </a:ext>
                  </a:extLst>
                </a:gridCol>
              </a:tblGrid>
              <a:tr h="355600">
                <a:tc>
                  <a:txBody>
                    <a:bodyPr/>
                    <a:lstStyle/>
                    <a:p>
                      <a:pPr marL="0" marR="0" lvl="0" indent="0" algn="ctr" rtl="0">
                        <a:lnSpc>
                          <a:spcPct val="115000"/>
                        </a:lnSpc>
                        <a:spcBef>
                          <a:spcPts val="0"/>
                        </a:spcBef>
                        <a:spcAft>
                          <a:spcPts val="0"/>
                        </a:spcAft>
                        <a:buNone/>
                      </a:pPr>
                      <a:r>
                        <a:rPr lang="en-IN" sz="2800" b="1" i="1" u="sng" strike="noStrike" cap="none" dirty="0">
                          <a:solidFill>
                            <a:srgbClr val="3F3151"/>
                          </a:solidFill>
                        </a:rPr>
                        <a:t>Letter</a:t>
                      </a:r>
                      <a:endParaRPr sz="2800" b="1" i="1" u="sng" strike="noStrike" cap="none" dirty="0">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3F3151"/>
                          </a:solidFill>
                        </a:rPr>
                        <a:t>k</a:t>
                      </a:r>
                      <a:endParaRPr sz="2800" u="none" strike="noStrike" cap="none">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3F3151"/>
                          </a:solidFill>
                        </a:rPr>
                        <a:t>l</a:t>
                      </a:r>
                      <a:endParaRPr sz="2800" u="none" strike="noStrike" cap="none">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3F3151"/>
                          </a:solidFill>
                        </a:rPr>
                        <a:t>m</a:t>
                      </a:r>
                      <a:endParaRPr sz="2800" u="none" strike="noStrike" cap="none" dirty="0">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3F3151"/>
                          </a:solidFill>
                        </a:rPr>
                        <a:t>n</a:t>
                      </a:r>
                      <a:endParaRPr sz="2800" u="none" strike="noStrike" cap="none">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3F3151"/>
                          </a:solidFill>
                        </a:rPr>
                        <a:t>o</a:t>
                      </a:r>
                      <a:endParaRPr sz="2800" u="none" strike="noStrike" cap="none" dirty="0">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5"/>
                  </a:ext>
                </a:extLst>
              </a:tr>
            </a:tbl>
          </a:graphicData>
        </a:graphic>
      </p:graphicFrame>
      <p:graphicFrame>
        <p:nvGraphicFramePr>
          <p:cNvPr id="84" name="Google Shape;84;p5"/>
          <p:cNvGraphicFramePr/>
          <p:nvPr>
            <p:extLst>
              <p:ext uri="{D42A27DB-BD31-4B8C-83A1-F6EECF244321}">
                <p14:modId xmlns:p14="http://schemas.microsoft.com/office/powerpoint/2010/main" val="1689752759"/>
              </p:ext>
            </p:extLst>
          </p:nvPr>
        </p:nvGraphicFramePr>
        <p:xfrm>
          <a:off x="2829115" y="903000"/>
          <a:ext cx="3636575" cy="3517014"/>
        </p:xfrm>
        <a:graphic>
          <a:graphicData uri="http://schemas.openxmlformats.org/drawingml/2006/table">
            <a:tbl>
              <a:tblPr>
                <a:noFill/>
                <a:tableStyleId>{DEA9B699-5677-4FFF-850F-ABD27E6D192A}</a:tableStyleId>
              </a:tblPr>
              <a:tblGrid>
                <a:gridCol w="3636575">
                  <a:extLst>
                    <a:ext uri="{9D8B030D-6E8A-4147-A177-3AD203B41FA5}">
                      <a16:colId xmlns:a16="http://schemas.microsoft.com/office/drawing/2014/main" val="20000"/>
                    </a:ext>
                  </a:extLst>
                </a:gridCol>
              </a:tblGrid>
              <a:tr h="355600">
                <a:tc>
                  <a:txBody>
                    <a:bodyPr/>
                    <a:lstStyle/>
                    <a:p>
                      <a:pPr marL="0" marR="0" lvl="0" indent="0" algn="ctr" rtl="0">
                        <a:lnSpc>
                          <a:spcPct val="115000"/>
                        </a:lnSpc>
                        <a:spcBef>
                          <a:spcPts val="0"/>
                        </a:spcBef>
                        <a:spcAft>
                          <a:spcPts val="0"/>
                        </a:spcAft>
                        <a:buNone/>
                      </a:pPr>
                      <a:r>
                        <a:rPr lang="en-IN" sz="2800" b="1" i="1" u="sng" strike="noStrike" cap="none" dirty="0">
                          <a:solidFill>
                            <a:srgbClr val="3F3151"/>
                          </a:solidFill>
                        </a:rPr>
                        <a:t>Countable Nouns</a:t>
                      </a:r>
                      <a:r>
                        <a:rPr lang="en-IN" sz="2800" i="1" u="none" strike="noStrike" cap="none" dirty="0">
                          <a:solidFill>
                            <a:srgbClr val="3F3151"/>
                          </a:solidFill>
                        </a:rPr>
                        <a:t> </a:t>
                      </a:r>
                      <a:endParaRPr sz="2800" i="1" u="none" strike="noStrike" cap="none" dirty="0">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3F3151"/>
                          </a:solidFill>
                        </a:rPr>
                        <a:t>kite</a:t>
                      </a:r>
                      <a:endParaRPr sz="2800" u="none" strike="noStrike" cap="none">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3F3151"/>
                          </a:solidFill>
                        </a:rPr>
                        <a:t>lemon</a:t>
                      </a:r>
                      <a:endParaRPr sz="2800" u="none" strike="noStrike" cap="none">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3F3151"/>
                          </a:solidFill>
                        </a:rPr>
                        <a:t>mask</a:t>
                      </a:r>
                      <a:endParaRPr sz="2800" u="none" strike="noStrike" cap="none">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3F3151"/>
                          </a:solidFill>
                        </a:rPr>
                        <a:t>net</a:t>
                      </a:r>
                      <a:endParaRPr sz="2800" u="none" strike="noStrike" cap="none" dirty="0">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3F3151"/>
                          </a:solidFill>
                        </a:rPr>
                        <a:t>orange</a:t>
                      </a:r>
                      <a:endParaRPr sz="2800" u="none" strike="noStrike" cap="none" dirty="0">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5"/>
                  </a:ext>
                </a:extLst>
              </a:tr>
            </a:tbl>
          </a:graphicData>
        </a:graphic>
      </p:graphicFrame>
      <p:graphicFrame>
        <p:nvGraphicFramePr>
          <p:cNvPr id="85" name="Google Shape;85;p5"/>
          <p:cNvGraphicFramePr/>
          <p:nvPr>
            <p:extLst>
              <p:ext uri="{D42A27DB-BD31-4B8C-83A1-F6EECF244321}">
                <p14:modId xmlns:p14="http://schemas.microsoft.com/office/powerpoint/2010/main" val="1201425249"/>
              </p:ext>
            </p:extLst>
          </p:nvPr>
        </p:nvGraphicFramePr>
        <p:xfrm>
          <a:off x="6465688" y="903000"/>
          <a:ext cx="3401950" cy="3506854"/>
        </p:xfrm>
        <a:graphic>
          <a:graphicData uri="http://schemas.openxmlformats.org/drawingml/2006/table">
            <a:tbl>
              <a:tblPr>
                <a:noFill/>
                <a:tableStyleId>{DEA9B699-5677-4FFF-850F-ABD27E6D192A}</a:tableStyleId>
              </a:tblPr>
              <a:tblGrid>
                <a:gridCol w="3401950">
                  <a:extLst>
                    <a:ext uri="{9D8B030D-6E8A-4147-A177-3AD203B41FA5}">
                      <a16:colId xmlns:a16="http://schemas.microsoft.com/office/drawing/2014/main" val="20000"/>
                    </a:ext>
                  </a:extLst>
                </a:gridCol>
              </a:tblGrid>
              <a:tr h="355600">
                <a:tc>
                  <a:txBody>
                    <a:bodyPr/>
                    <a:lstStyle/>
                    <a:p>
                      <a:pPr marL="0" marR="0" lvl="0" indent="0" algn="ctr" rtl="0">
                        <a:lnSpc>
                          <a:spcPct val="115000"/>
                        </a:lnSpc>
                        <a:spcBef>
                          <a:spcPts val="0"/>
                        </a:spcBef>
                        <a:spcAft>
                          <a:spcPts val="0"/>
                        </a:spcAft>
                        <a:buNone/>
                      </a:pPr>
                      <a:r>
                        <a:rPr lang="en-IN" sz="2800" b="1" i="1" u="sng" strike="noStrike" cap="none" dirty="0">
                          <a:solidFill>
                            <a:srgbClr val="3F3151"/>
                          </a:solidFill>
                        </a:rPr>
                        <a:t>Uncountable Nouns</a:t>
                      </a:r>
                      <a:r>
                        <a:rPr lang="en-IN" sz="2800" i="1" u="none" strike="noStrike" cap="none" dirty="0">
                          <a:solidFill>
                            <a:srgbClr val="3F3151"/>
                          </a:solidFill>
                        </a:rPr>
                        <a:t> </a:t>
                      </a:r>
                      <a:endParaRPr sz="2800" i="1" u="none" strike="noStrike" cap="none" dirty="0">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3F3151"/>
                          </a:solidFill>
                        </a:rPr>
                        <a:t>ketchup</a:t>
                      </a:r>
                      <a:endParaRPr sz="2800" u="none" strike="noStrike" cap="none">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3F3151"/>
                          </a:solidFill>
                        </a:rPr>
                        <a:t>land</a:t>
                      </a:r>
                      <a:endParaRPr sz="2800" u="none" strike="noStrike" cap="none">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3F3151"/>
                          </a:solidFill>
                        </a:rPr>
                        <a:t>mud</a:t>
                      </a:r>
                      <a:endParaRPr sz="2800" u="none" strike="noStrike" cap="none">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355600">
                <a:tc>
                  <a:txBody>
                    <a:bodyPr/>
                    <a:lstStyle/>
                    <a:p>
                      <a:pPr marL="0" marR="0" lvl="0" indent="0" algn="ctr" rtl="0">
                        <a:lnSpc>
                          <a:spcPct val="115000"/>
                        </a:lnSpc>
                        <a:spcBef>
                          <a:spcPts val="0"/>
                        </a:spcBef>
                        <a:spcAft>
                          <a:spcPts val="0"/>
                        </a:spcAft>
                        <a:buNone/>
                      </a:pPr>
                      <a:r>
                        <a:rPr lang="en-US" sz="2800" u="none" strike="noStrike" cap="none" dirty="0">
                          <a:solidFill>
                            <a:srgbClr val="3F3151"/>
                          </a:solidFill>
                          <a:latin typeface="Arial"/>
                          <a:ea typeface="Arial"/>
                          <a:cs typeface="Arial"/>
                          <a:sym typeface="Arial"/>
                        </a:rPr>
                        <a:t>nature</a:t>
                      </a:r>
                      <a:endParaRPr sz="2800" u="none" strike="noStrike" cap="none" dirty="0">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3F3151"/>
                          </a:solidFill>
                        </a:rPr>
                        <a:t>oil</a:t>
                      </a:r>
                      <a:endParaRPr sz="2800" u="none" strike="noStrike" cap="none" dirty="0">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5"/>
                  </a:ext>
                </a:extLst>
              </a:tr>
            </a:tbl>
          </a:graphicData>
        </a:graphic>
      </p:graphicFrame>
      <p:pic>
        <p:nvPicPr>
          <p:cNvPr id="6" name="Picture 5" descr="Shape&#10;&#10;Description automatically generated">
            <a:extLst>
              <a:ext uri="{FF2B5EF4-FFF2-40B4-BE49-F238E27FC236}">
                <a16:creationId xmlns:a16="http://schemas.microsoft.com/office/drawing/2014/main" id="{693AB48D-F650-F04F-946C-799AB598B0E6}"/>
              </a:ext>
            </a:extLst>
          </p:cNvPr>
          <p:cNvPicPr>
            <a:picLocks noChangeAspect="1"/>
          </p:cNvPicPr>
          <p:nvPr/>
        </p:nvPicPr>
        <p:blipFill>
          <a:blip r:embed="rId3"/>
          <a:stretch>
            <a:fillRect/>
          </a:stretch>
        </p:blipFill>
        <p:spPr>
          <a:xfrm>
            <a:off x="689949" y="4762881"/>
            <a:ext cx="1190624" cy="1584198"/>
          </a:xfrm>
          <a:prstGeom prst="rect">
            <a:avLst/>
          </a:prstGeom>
        </p:spPr>
      </p:pic>
      <p:pic>
        <p:nvPicPr>
          <p:cNvPr id="7" name="Picture 6">
            <a:extLst>
              <a:ext uri="{FF2B5EF4-FFF2-40B4-BE49-F238E27FC236}">
                <a16:creationId xmlns:a16="http://schemas.microsoft.com/office/drawing/2014/main" id="{EA8D758B-B054-3342-B072-F7A3F6D4274E}"/>
              </a:ext>
            </a:extLst>
          </p:cNvPr>
          <p:cNvPicPr>
            <a:picLocks noChangeAspect="1"/>
          </p:cNvPicPr>
          <p:nvPr/>
        </p:nvPicPr>
        <p:blipFill>
          <a:blip r:embed="rId4"/>
          <a:stretch>
            <a:fillRect/>
          </a:stretch>
        </p:blipFill>
        <p:spPr>
          <a:xfrm>
            <a:off x="3006553" y="4762881"/>
            <a:ext cx="1737868" cy="1284393"/>
          </a:xfrm>
          <a:prstGeom prst="rect">
            <a:avLst/>
          </a:prstGeom>
        </p:spPr>
      </p:pic>
      <p:pic>
        <p:nvPicPr>
          <p:cNvPr id="8" name="Picture 7">
            <a:extLst>
              <a:ext uri="{FF2B5EF4-FFF2-40B4-BE49-F238E27FC236}">
                <a16:creationId xmlns:a16="http://schemas.microsoft.com/office/drawing/2014/main" id="{2233DE00-7978-1F4A-942E-5874512BC870}"/>
              </a:ext>
            </a:extLst>
          </p:cNvPr>
          <p:cNvPicPr>
            <a:picLocks noChangeAspect="1"/>
          </p:cNvPicPr>
          <p:nvPr/>
        </p:nvPicPr>
        <p:blipFill>
          <a:blip r:embed="rId5"/>
          <a:stretch>
            <a:fillRect/>
          </a:stretch>
        </p:blipFill>
        <p:spPr>
          <a:xfrm>
            <a:off x="5870401" y="4762881"/>
            <a:ext cx="2081043" cy="1284393"/>
          </a:xfrm>
          <a:prstGeom prst="rect">
            <a:avLst/>
          </a:prstGeom>
        </p:spPr>
      </p:pic>
      <p:pic>
        <p:nvPicPr>
          <p:cNvPr id="9" name="Picture 8">
            <a:extLst>
              <a:ext uri="{FF2B5EF4-FFF2-40B4-BE49-F238E27FC236}">
                <a16:creationId xmlns:a16="http://schemas.microsoft.com/office/drawing/2014/main" id="{E20C1279-5259-8E4C-8F3D-B5AC38D351C6}"/>
              </a:ext>
            </a:extLst>
          </p:cNvPr>
          <p:cNvPicPr>
            <a:picLocks noChangeAspect="1"/>
          </p:cNvPicPr>
          <p:nvPr/>
        </p:nvPicPr>
        <p:blipFill>
          <a:blip r:embed="rId6"/>
          <a:stretch>
            <a:fillRect/>
          </a:stretch>
        </p:blipFill>
        <p:spPr>
          <a:xfrm>
            <a:off x="9077425" y="4762881"/>
            <a:ext cx="1911655" cy="1272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Group D</a:t>
            </a:r>
            <a:endParaRPr u="sng" dirty="0"/>
          </a:p>
        </p:txBody>
      </p:sp>
      <p:graphicFrame>
        <p:nvGraphicFramePr>
          <p:cNvPr id="92" name="Google Shape;92;p6"/>
          <p:cNvGraphicFramePr/>
          <p:nvPr>
            <p:extLst>
              <p:ext uri="{D42A27DB-BD31-4B8C-83A1-F6EECF244321}">
                <p14:modId xmlns:p14="http://schemas.microsoft.com/office/powerpoint/2010/main" val="878783481"/>
              </p:ext>
            </p:extLst>
          </p:nvPr>
        </p:nvGraphicFramePr>
        <p:xfrm>
          <a:off x="1466856" y="925860"/>
          <a:ext cx="1173100" cy="3517014"/>
        </p:xfrm>
        <a:graphic>
          <a:graphicData uri="http://schemas.openxmlformats.org/drawingml/2006/table">
            <a:tbl>
              <a:tblPr>
                <a:noFill/>
                <a:tableStyleId>{E4A0ADDE-1484-433B-8C38-9E1036371189}</a:tableStyleId>
              </a:tblPr>
              <a:tblGrid>
                <a:gridCol w="1173100">
                  <a:extLst>
                    <a:ext uri="{9D8B030D-6E8A-4147-A177-3AD203B41FA5}">
                      <a16:colId xmlns:a16="http://schemas.microsoft.com/office/drawing/2014/main" val="20000"/>
                    </a:ext>
                  </a:extLst>
                </a:gridCol>
              </a:tblGrid>
              <a:tr h="355600">
                <a:tc>
                  <a:txBody>
                    <a:bodyPr/>
                    <a:lstStyle/>
                    <a:p>
                      <a:pPr marL="0" marR="0" lvl="0" indent="0" algn="ctr" rtl="0">
                        <a:lnSpc>
                          <a:spcPct val="115000"/>
                        </a:lnSpc>
                        <a:spcBef>
                          <a:spcPts val="0"/>
                        </a:spcBef>
                        <a:spcAft>
                          <a:spcPts val="0"/>
                        </a:spcAft>
                        <a:buNone/>
                      </a:pPr>
                      <a:r>
                        <a:rPr lang="en-IN" sz="2800" b="1" i="1" u="sng" strike="noStrike" cap="none" dirty="0">
                          <a:solidFill>
                            <a:schemeClr val="dk1"/>
                          </a:solidFill>
                        </a:rPr>
                        <a:t>Letter</a:t>
                      </a:r>
                      <a:endParaRPr sz="2800" b="1" i="1" u="sng" strike="noStrike" cap="none" dirty="0">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r h="355600">
                <a:tc>
                  <a:txBody>
                    <a:bodyPr/>
                    <a:lstStyle/>
                    <a:p>
                      <a:pPr marL="0" marR="0" lvl="0" indent="0" algn="ctr" rtl="0">
                        <a:lnSpc>
                          <a:spcPct val="115000"/>
                        </a:lnSpc>
                        <a:spcBef>
                          <a:spcPts val="0"/>
                        </a:spcBef>
                        <a:spcAft>
                          <a:spcPts val="0"/>
                        </a:spcAft>
                        <a:buNone/>
                      </a:pPr>
                      <a:r>
                        <a:rPr lang="en-IN" sz="2800" u="none" strike="noStrike" cap="none">
                          <a:solidFill>
                            <a:schemeClr val="dk1"/>
                          </a:solidFill>
                        </a:rPr>
                        <a:t>p</a:t>
                      </a:r>
                      <a:endParaRPr sz="2800" u="none" strike="noStrike" cap="none">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355600">
                <a:tc>
                  <a:txBody>
                    <a:bodyPr/>
                    <a:lstStyle/>
                    <a:p>
                      <a:pPr marL="0" marR="0" lvl="0" indent="0" algn="ctr" rtl="0">
                        <a:lnSpc>
                          <a:spcPct val="115000"/>
                        </a:lnSpc>
                        <a:spcBef>
                          <a:spcPts val="0"/>
                        </a:spcBef>
                        <a:spcAft>
                          <a:spcPts val="0"/>
                        </a:spcAft>
                        <a:buNone/>
                      </a:pPr>
                      <a:r>
                        <a:rPr lang="en-IN" sz="2800" u="none" strike="noStrike" cap="none">
                          <a:solidFill>
                            <a:schemeClr val="dk1"/>
                          </a:solidFill>
                        </a:rPr>
                        <a:t>q</a:t>
                      </a:r>
                      <a:endParaRPr sz="2800" u="none" strike="noStrike" cap="none">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355600">
                <a:tc>
                  <a:txBody>
                    <a:bodyPr/>
                    <a:lstStyle/>
                    <a:p>
                      <a:pPr marL="0" marR="0" lvl="0" indent="0" algn="ctr" rtl="0">
                        <a:lnSpc>
                          <a:spcPct val="115000"/>
                        </a:lnSpc>
                        <a:spcBef>
                          <a:spcPts val="0"/>
                        </a:spcBef>
                        <a:spcAft>
                          <a:spcPts val="0"/>
                        </a:spcAft>
                        <a:buNone/>
                      </a:pPr>
                      <a:r>
                        <a:rPr lang="en-IN" sz="2800" u="none" strike="noStrike" cap="none">
                          <a:solidFill>
                            <a:schemeClr val="dk1"/>
                          </a:solidFill>
                        </a:rPr>
                        <a:t>r</a:t>
                      </a:r>
                      <a:endParaRPr sz="2800" u="none" strike="noStrike" cap="none">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355600">
                <a:tc>
                  <a:txBody>
                    <a:bodyPr/>
                    <a:lstStyle/>
                    <a:p>
                      <a:pPr marL="0" marR="0" lvl="0" indent="0" algn="ctr" rtl="0">
                        <a:lnSpc>
                          <a:spcPct val="115000"/>
                        </a:lnSpc>
                        <a:spcBef>
                          <a:spcPts val="0"/>
                        </a:spcBef>
                        <a:spcAft>
                          <a:spcPts val="0"/>
                        </a:spcAft>
                        <a:buNone/>
                      </a:pPr>
                      <a:r>
                        <a:rPr lang="en-IN" sz="2800" u="none" strike="noStrike" cap="none">
                          <a:solidFill>
                            <a:schemeClr val="dk1"/>
                          </a:solidFill>
                        </a:rPr>
                        <a:t>s</a:t>
                      </a:r>
                      <a:endParaRPr sz="2800" u="none" strike="noStrike" cap="none">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chemeClr val="dk1"/>
                          </a:solidFill>
                        </a:rPr>
                        <a:t>t</a:t>
                      </a:r>
                      <a:endParaRPr sz="2800" u="none" strike="noStrike" cap="none" dirty="0">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5"/>
                  </a:ext>
                </a:extLst>
              </a:tr>
            </a:tbl>
          </a:graphicData>
        </a:graphic>
      </p:graphicFrame>
      <p:graphicFrame>
        <p:nvGraphicFramePr>
          <p:cNvPr id="93" name="Google Shape;93;p6"/>
          <p:cNvGraphicFramePr/>
          <p:nvPr>
            <p:extLst>
              <p:ext uri="{D42A27DB-BD31-4B8C-83A1-F6EECF244321}">
                <p14:modId xmlns:p14="http://schemas.microsoft.com/office/powerpoint/2010/main" val="163856405"/>
              </p:ext>
            </p:extLst>
          </p:nvPr>
        </p:nvGraphicFramePr>
        <p:xfrm>
          <a:off x="2997142" y="925860"/>
          <a:ext cx="3636575" cy="3517014"/>
        </p:xfrm>
        <a:graphic>
          <a:graphicData uri="http://schemas.openxmlformats.org/drawingml/2006/table">
            <a:tbl>
              <a:tblPr>
                <a:noFill/>
                <a:tableStyleId>{E4A0ADDE-1484-433B-8C38-9E1036371189}</a:tableStyleId>
              </a:tblPr>
              <a:tblGrid>
                <a:gridCol w="3636575">
                  <a:extLst>
                    <a:ext uri="{9D8B030D-6E8A-4147-A177-3AD203B41FA5}">
                      <a16:colId xmlns:a16="http://schemas.microsoft.com/office/drawing/2014/main" val="20000"/>
                    </a:ext>
                  </a:extLst>
                </a:gridCol>
              </a:tblGrid>
              <a:tr h="355600">
                <a:tc>
                  <a:txBody>
                    <a:bodyPr/>
                    <a:lstStyle/>
                    <a:p>
                      <a:pPr marL="0" marR="0" lvl="0" indent="0" algn="ctr" rtl="0">
                        <a:lnSpc>
                          <a:spcPct val="115000"/>
                        </a:lnSpc>
                        <a:spcBef>
                          <a:spcPts val="0"/>
                        </a:spcBef>
                        <a:spcAft>
                          <a:spcPts val="0"/>
                        </a:spcAft>
                        <a:buNone/>
                      </a:pPr>
                      <a:r>
                        <a:rPr lang="en-IN" sz="2800" b="1" i="1" u="sng" strike="noStrike" cap="none" dirty="0">
                          <a:solidFill>
                            <a:schemeClr val="dk1"/>
                          </a:solidFill>
                        </a:rPr>
                        <a:t>Countable Nouns</a:t>
                      </a:r>
                      <a:r>
                        <a:rPr lang="en-IN" sz="2800" i="1" u="none" strike="noStrike" cap="none" dirty="0">
                          <a:solidFill>
                            <a:schemeClr val="dk1"/>
                          </a:solidFill>
                        </a:rPr>
                        <a:t> </a:t>
                      </a:r>
                      <a:endParaRPr sz="2800" i="1" u="none" strike="noStrike" cap="none" dirty="0">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r h="355600">
                <a:tc>
                  <a:txBody>
                    <a:bodyPr/>
                    <a:lstStyle/>
                    <a:p>
                      <a:pPr marL="0" marR="0" lvl="0" indent="0" algn="ctr" rtl="0">
                        <a:lnSpc>
                          <a:spcPct val="115000"/>
                        </a:lnSpc>
                        <a:spcBef>
                          <a:spcPts val="0"/>
                        </a:spcBef>
                        <a:spcAft>
                          <a:spcPts val="0"/>
                        </a:spcAft>
                        <a:buNone/>
                      </a:pPr>
                      <a:r>
                        <a:rPr lang="en-IN" sz="2800" u="none" strike="noStrike" cap="none">
                          <a:solidFill>
                            <a:schemeClr val="dk1"/>
                          </a:solidFill>
                        </a:rPr>
                        <a:t>pen</a:t>
                      </a:r>
                      <a:endParaRPr sz="2800" u="none" strike="noStrike" cap="none">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355600">
                <a:tc>
                  <a:txBody>
                    <a:bodyPr/>
                    <a:lstStyle/>
                    <a:p>
                      <a:pPr marL="0" marR="0" lvl="0" indent="0" algn="ctr" rtl="0">
                        <a:lnSpc>
                          <a:spcPct val="115000"/>
                        </a:lnSpc>
                        <a:spcBef>
                          <a:spcPts val="0"/>
                        </a:spcBef>
                        <a:spcAft>
                          <a:spcPts val="0"/>
                        </a:spcAft>
                        <a:buNone/>
                      </a:pPr>
                      <a:r>
                        <a:rPr lang="en-IN" sz="2800" u="none" strike="noStrike" cap="none">
                          <a:solidFill>
                            <a:schemeClr val="dk1"/>
                          </a:solidFill>
                        </a:rPr>
                        <a:t>quilt</a:t>
                      </a:r>
                      <a:endParaRPr sz="2800" u="none" strike="noStrike" cap="none">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355600">
                <a:tc>
                  <a:txBody>
                    <a:bodyPr/>
                    <a:lstStyle/>
                    <a:p>
                      <a:pPr marL="0" marR="0" lvl="0" indent="0" algn="ctr" rtl="0">
                        <a:lnSpc>
                          <a:spcPct val="115000"/>
                        </a:lnSpc>
                        <a:spcBef>
                          <a:spcPts val="0"/>
                        </a:spcBef>
                        <a:spcAft>
                          <a:spcPts val="0"/>
                        </a:spcAft>
                        <a:buNone/>
                      </a:pPr>
                      <a:r>
                        <a:rPr lang="en-IN" sz="2800" u="none" strike="noStrike" cap="none">
                          <a:solidFill>
                            <a:schemeClr val="dk1"/>
                          </a:solidFill>
                        </a:rPr>
                        <a:t>rose</a:t>
                      </a:r>
                      <a:endParaRPr sz="2800" u="none" strike="noStrike" cap="none">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chemeClr val="dk1"/>
                          </a:solidFill>
                        </a:rPr>
                        <a:t>snake</a:t>
                      </a:r>
                      <a:endParaRPr sz="2800" u="none" strike="noStrike" cap="none" dirty="0">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chemeClr val="dk1"/>
                          </a:solidFill>
                        </a:rPr>
                        <a:t>tiger</a:t>
                      </a:r>
                      <a:endParaRPr sz="2800" u="none" strike="noStrike" cap="none" dirty="0">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5"/>
                  </a:ext>
                </a:extLst>
              </a:tr>
            </a:tbl>
          </a:graphicData>
        </a:graphic>
      </p:graphicFrame>
      <p:graphicFrame>
        <p:nvGraphicFramePr>
          <p:cNvPr id="94" name="Google Shape;94;p6"/>
          <p:cNvGraphicFramePr/>
          <p:nvPr>
            <p:extLst>
              <p:ext uri="{D42A27DB-BD31-4B8C-83A1-F6EECF244321}">
                <p14:modId xmlns:p14="http://schemas.microsoft.com/office/powerpoint/2010/main" val="1948305980"/>
              </p:ext>
            </p:extLst>
          </p:nvPr>
        </p:nvGraphicFramePr>
        <p:xfrm>
          <a:off x="6633715" y="925860"/>
          <a:ext cx="3401950" cy="3517014"/>
        </p:xfrm>
        <a:graphic>
          <a:graphicData uri="http://schemas.openxmlformats.org/drawingml/2006/table">
            <a:tbl>
              <a:tblPr>
                <a:noFill/>
                <a:tableStyleId>{E4A0ADDE-1484-433B-8C38-9E1036371189}</a:tableStyleId>
              </a:tblPr>
              <a:tblGrid>
                <a:gridCol w="3401950">
                  <a:extLst>
                    <a:ext uri="{9D8B030D-6E8A-4147-A177-3AD203B41FA5}">
                      <a16:colId xmlns:a16="http://schemas.microsoft.com/office/drawing/2014/main" val="20000"/>
                    </a:ext>
                  </a:extLst>
                </a:gridCol>
              </a:tblGrid>
              <a:tr h="355600">
                <a:tc>
                  <a:txBody>
                    <a:bodyPr/>
                    <a:lstStyle/>
                    <a:p>
                      <a:pPr marL="0" marR="0" lvl="0" indent="0" algn="ctr" rtl="0">
                        <a:lnSpc>
                          <a:spcPct val="115000"/>
                        </a:lnSpc>
                        <a:spcBef>
                          <a:spcPts val="0"/>
                        </a:spcBef>
                        <a:spcAft>
                          <a:spcPts val="0"/>
                        </a:spcAft>
                        <a:buNone/>
                      </a:pPr>
                      <a:r>
                        <a:rPr lang="en-IN" sz="2800" b="1" i="1" u="sng" strike="noStrike" cap="none" dirty="0">
                          <a:solidFill>
                            <a:schemeClr val="dk1"/>
                          </a:solidFill>
                        </a:rPr>
                        <a:t>Uncountable Nouns</a:t>
                      </a:r>
                      <a:r>
                        <a:rPr lang="en-IN" sz="2800" i="1" u="none" strike="noStrike" cap="none" dirty="0">
                          <a:solidFill>
                            <a:schemeClr val="dk1"/>
                          </a:solidFill>
                        </a:rPr>
                        <a:t> </a:t>
                      </a:r>
                      <a:endParaRPr sz="2800" i="1" u="none" strike="noStrike" cap="none" dirty="0">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chemeClr val="dk1"/>
                          </a:solidFill>
                        </a:rPr>
                        <a:t>pepper</a:t>
                      </a:r>
                      <a:endParaRPr sz="2800" u="none" strike="noStrike" cap="none" dirty="0">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355600">
                <a:tc>
                  <a:txBody>
                    <a:bodyPr/>
                    <a:lstStyle/>
                    <a:p>
                      <a:pPr marL="0" marR="0" lvl="0" indent="0" algn="ctr" rtl="0">
                        <a:lnSpc>
                          <a:spcPct val="115000"/>
                        </a:lnSpc>
                        <a:spcBef>
                          <a:spcPts val="0"/>
                        </a:spcBef>
                        <a:spcAft>
                          <a:spcPts val="0"/>
                        </a:spcAft>
                        <a:buNone/>
                      </a:pPr>
                      <a:r>
                        <a:rPr lang="en-IN" sz="2800" u="none" strike="noStrike" cap="none">
                          <a:solidFill>
                            <a:schemeClr val="dk1"/>
                          </a:solidFill>
                        </a:rPr>
                        <a:t>quality</a:t>
                      </a:r>
                      <a:endParaRPr sz="2800" u="none" strike="noStrike" cap="none">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355600">
                <a:tc>
                  <a:txBody>
                    <a:bodyPr/>
                    <a:lstStyle/>
                    <a:p>
                      <a:pPr marL="0" marR="0" lvl="0" indent="0" algn="ctr" rtl="0">
                        <a:lnSpc>
                          <a:spcPct val="115000"/>
                        </a:lnSpc>
                        <a:spcBef>
                          <a:spcPts val="0"/>
                        </a:spcBef>
                        <a:spcAft>
                          <a:spcPts val="0"/>
                        </a:spcAft>
                        <a:buNone/>
                      </a:pPr>
                      <a:r>
                        <a:rPr lang="en-IN" sz="2800" u="none" strike="noStrike" cap="none">
                          <a:solidFill>
                            <a:schemeClr val="dk1"/>
                          </a:solidFill>
                        </a:rPr>
                        <a:t>rice</a:t>
                      </a:r>
                      <a:endParaRPr sz="2800" u="none" strike="noStrike" cap="none">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355600">
                <a:tc>
                  <a:txBody>
                    <a:bodyPr/>
                    <a:lstStyle/>
                    <a:p>
                      <a:pPr marL="0" marR="0" lvl="0" indent="0" algn="ctr" rtl="0">
                        <a:lnSpc>
                          <a:spcPct val="115000"/>
                        </a:lnSpc>
                        <a:spcBef>
                          <a:spcPts val="0"/>
                        </a:spcBef>
                        <a:spcAft>
                          <a:spcPts val="0"/>
                        </a:spcAft>
                        <a:buNone/>
                      </a:pPr>
                      <a:r>
                        <a:rPr lang="en-IN" sz="2800" u="none" strike="noStrike" cap="none">
                          <a:solidFill>
                            <a:schemeClr val="dk1"/>
                          </a:solidFill>
                        </a:rPr>
                        <a:t>sugar</a:t>
                      </a:r>
                      <a:endParaRPr sz="2800" u="none" strike="noStrike" cap="none">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chemeClr val="dk1"/>
                          </a:solidFill>
                        </a:rPr>
                        <a:t>traffic</a:t>
                      </a:r>
                      <a:endParaRPr sz="2800" u="none" strike="noStrike" cap="none" dirty="0">
                        <a:solidFill>
                          <a:schemeClr val="dk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5"/>
                  </a:ext>
                </a:extLst>
              </a:tr>
            </a:tbl>
          </a:graphicData>
        </a:graphic>
      </p:graphicFrame>
      <p:pic>
        <p:nvPicPr>
          <p:cNvPr id="6" name="Picture 5">
            <a:extLst>
              <a:ext uri="{FF2B5EF4-FFF2-40B4-BE49-F238E27FC236}">
                <a16:creationId xmlns:a16="http://schemas.microsoft.com/office/drawing/2014/main" id="{5FDE342F-97D0-B841-A5E5-94E7A6DF8A1A}"/>
              </a:ext>
            </a:extLst>
          </p:cNvPr>
          <p:cNvPicPr>
            <a:picLocks noChangeAspect="1"/>
          </p:cNvPicPr>
          <p:nvPr/>
        </p:nvPicPr>
        <p:blipFill>
          <a:blip r:embed="rId3"/>
          <a:stretch>
            <a:fillRect/>
          </a:stretch>
        </p:blipFill>
        <p:spPr>
          <a:xfrm>
            <a:off x="1131131" y="4750605"/>
            <a:ext cx="1290410" cy="125815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F1FA6897-32FD-894C-8EBD-703DF55C33CB}"/>
              </a:ext>
            </a:extLst>
          </p:cNvPr>
          <p:cNvPicPr>
            <a:picLocks noChangeAspect="1"/>
          </p:cNvPicPr>
          <p:nvPr/>
        </p:nvPicPr>
        <p:blipFill>
          <a:blip r:embed="rId4"/>
          <a:stretch>
            <a:fillRect/>
          </a:stretch>
        </p:blipFill>
        <p:spPr>
          <a:xfrm>
            <a:off x="3472369" y="4750605"/>
            <a:ext cx="1268363" cy="1503245"/>
          </a:xfrm>
          <a:prstGeom prst="rect">
            <a:avLst/>
          </a:prstGeom>
        </p:spPr>
      </p:pic>
      <p:pic>
        <p:nvPicPr>
          <p:cNvPr id="5" name="Picture 4" descr="A picture containing rice, food, container, prepared&#10;&#10;Description automatically generated">
            <a:extLst>
              <a:ext uri="{FF2B5EF4-FFF2-40B4-BE49-F238E27FC236}">
                <a16:creationId xmlns:a16="http://schemas.microsoft.com/office/drawing/2014/main" id="{DD91FD75-15FA-4D44-8B61-26F7B2190AA3}"/>
              </a:ext>
            </a:extLst>
          </p:cNvPr>
          <p:cNvPicPr>
            <a:picLocks noChangeAspect="1"/>
          </p:cNvPicPr>
          <p:nvPr/>
        </p:nvPicPr>
        <p:blipFill>
          <a:blip r:embed="rId5"/>
          <a:stretch>
            <a:fillRect/>
          </a:stretch>
        </p:blipFill>
        <p:spPr>
          <a:xfrm>
            <a:off x="5791560" y="4750605"/>
            <a:ext cx="2228875" cy="1248751"/>
          </a:xfrm>
          <a:prstGeom prst="rect">
            <a:avLst/>
          </a:prstGeom>
        </p:spPr>
      </p:pic>
      <p:pic>
        <p:nvPicPr>
          <p:cNvPr id="8" name="Picture 7" descr="A pair of glasses on a white surface&#10;&#10;Description automatically generated with low confidence">
            <a:extLst>
              <a:ext uri="{FF2B5EF4-FFF2-40B4-BE49-F238E27FC236}">
                <a16:creationId xmlns:a16="http://schemas.microsoft.com/office/drawing/2014/main" id="{103BE005-5815-9945-8B7F-9BDDB8ED9759}"/>
              </a:ext>
            </a:extLst>
          </p:cNvPr>
          <p:cNvPicPr>
            <a:picLocks noChangeAspect="1"/>
          </p:cNvPicPr>
          <p:nvPr/>
        </p:nvPicPr>
        <p:blipFill>
          <a:blip r:embed="rId6"/>
          <a:stretch>
            <a:fillRect/>
          </a:stretch>
        </p:blipFill>
        <p:spPr>
          <a:xfrm>
            <a:off x="9071264" y="4750605"/>
            <a:ext cx="1717536" cy="12881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Group E</a:t>
            </a:r>
            <a:endParaRPr u="sng" dirty="0"/>
          </a:p>
        </p:txBody>
      </p:sp>
      <p:graphicFrame>
        <p:nvGraphicFramePr>
          <p:cNvPr id="101" name="Google Shape;101;p7"/>
          <p:cNvGraphicFramePr/>
          <p:nvPr>
            <p:extLst>
              <p:ext uri="{D42A27DB-BD31-4B8C-83A1-F6EECF244321}">
                <p14:modId xmlns:p14="http://schemas.microsoft.com/office/powerpoint/2010/main" val="3447276163"/>
              </p:ext>
            </p:extLst>
          </p:nvPr>
        </p:nvGraphicFramePr>
        <p:xfrm>
          <a:off x="1466856" y="1074450"/>
          <a:ext cx="1173100" cy="3517014"/>
        </p:xfrm>
        <a:graphic>
          <a:graphicData uri="http://schemas.openxmlformats.org/drawingml/2006/table">
            <a:tbl>
              <a:tblPr>
                <a:noFill/>
                <a:tableStyleId>{8693AB32-E81C-4032-97B3-2E8F473C4954}</a:tableStyleId>
              </a:tblPr>
              <a:tblGrid>
                <a:gridCol w="1173100">
                  <a:extLst>
                    <a:ext uri="{9D8B030D-6E8A-4147-A177-3AD203B41FA5}">
                      <a16:colId xmlns:a16="http://schemas.microsoft.com/office/drawing/2014/main" val="20000"/>
                    </a:ext>
                  </a:extLst>
                </a:gridCol>
              </a:tblGrid>
              <a:tr h="355600">
                <a:tc>
                  <a:txBody>
                    <a:bodyPr/>
                    <a:lstStyle/>
                    <a:p>
                      <a:pPr marL="0" marR="0" lvl="0" indent="0" algn="ctr" rtl="0">
                        <a:lnSpc>
                          <a:spcPct val="115000"/>
                        </a:lnSpc>
                        <a:spcBef>
                          <a:spcPts val="0"/>
                        </a:spcBef>
                        <a:spcAft>
                          <a:spcPts val="0"/>
                        </a:spcAft>
                        <a:buNone/>
                      </a:pPr>
                      <a:r>
                        <a:rPr lang="en-IN" sz="2800" b="1" i="1" u="sng" strike="noStrike" cap="none" dirty="0">
                          <a:solidFill>
                            <a:srgbClr val="974806"/>
                          </a:solidFill>
                        </a:rPr>
                        <a:t>Letter</a:t>
                      </a:r>
                      <a:endParaRPr sz="2800" b="1" i="1" u="sng" strike="noStrike" cap="none" dirty="0">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974806"/>
                          </a:solidFill>
                        </a:rPr>
                        <a:t>u</a:t>
                      </a:r>
                      <a:endParaRPr sz="2800" u="none" strike="noStrike" cap="none">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974806"/>
                          </a:solidFill>
                        </a:rPr>
                        <a:t>v</a:t>
                      </a:r>
                      <a:endParaRPr sz="2800" u="none" strike="noStrike" cap="none">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974806"/>
                          </a:solidFill>
                        </a:rPr>
                        <a:t>w</a:t>
                      </a:r>
                      <a:endParaRPr sz="2800" u="none" strike="noStrike" cap="none">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974806"/>
                          </a:solidFill>
                        </a:rPr>
                        <a:t>y</a:t>
                      </a:r>
                      <a:endParaRPr sz="2800" u="none" strike="noStrike" cap="none">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974806"/>
                          </a:solidFill>
                        </a:rPr>
                        <a:t>z</a:t>
                      </a:r>
                      <a:endParaRPr sz="2800" u="none" strike="noStrike" cap="none" dirty="0">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5"/>
                  </a:ext>
                </a:extLst>
              </a:tr>
            </a:tbl>
          </a:graphicData>
        </a:graphic>
      </p:graphicFrame>
      <p:graphicFrame>
        <p:nvGraphicFramePr>
          <p:cNvPr id="102" name="Google Shape;102;p7"/>
          <p:cNvGraphicFramePr/>
          <p:nvPr>
            <p:extLst>
              <p:ext uri="{D42A27DB-BD31-4B8C-83A1-F6EECF244321}">
                <p14:modId xmlns:p14="http://schemas.microsoft.com/office/powerpoint/2010/main" val="1625652249"/>
              </p:ext>
            </p:extLst>
          </p:nvPr>
        </p:nvGraphicFramePr>
        <p:xfrm>
          <a:off x="3150231" y="1074450"/>
          <a:ext cx="3636575" cy="3517014"/>
        </p:xfrm>
        <a:graphic>
          <a:graphicData uri="http://schemas.openxmlformats.org/drawingml/2006/table">
            <a:tbl>
              <a:tblPr>
                <a:noFill/>
                <a:tableStyleId>{8693AB32-E81C-4032-97B3-2E8F473C4954}</a:tableStyleId>
              </a:tblPr>
              <a:tblGrid>
                <a:gridCol w="3636575">
                  <a:extLst>
                    <a:ext uri="{9D8B030D-6E8A-4147-A177-3AD203B41FA5}">
                      <a16:colId xmlns:a16="http://schemas.microsoft.com/office/drawing/2014/main" val="20000"/>
                    </a:ext>
                  </a:extLst>
                </a:gridCol>
              </a:tblGrid>
              <a:tr h="355600">
                <a:tc>
                  <a:txBody>
                    <a:bodyPr/>
                    <a:lstStyle/>
                    <a:p>
                      <a:pPr marL="0" marR="0" lvl="0" indent="0" algn="ctr" rtl="0">
                        <a:lnSpc>
                          <a:spcPct val="115000"/>
                        </a:lnSpc>
                        <a:spcBef>
                          <a:spcPts val="0"/>
                        </a:spcBef>
                        <a:spcAft>
                          <a:spcPts val="0"/>
                        </a:spcAft>
                        <a:buNone/>
                      </a:pPr>
                      <a:r>
                        <a:rPr lang="en-IN" sz="2800" b="1" i="1" u="sng" strike="noStrike" cap="none" dirty="0">
                          <a:solidFill>
                            <a:srgbClr val="974806"/>
                          </a:solidFill>
                        </a:rPr>
                        <a:t>Countable Nouns</a:t>
                      </a:r>
                      <a:r>
                        <a:rPr lang="en-IN" sz="2800" i="1" u="none" strike="noStrike" cap="none" dirty="0">
                          <a:solidFill>
                            <a:srgbClr val="974806"/>
                          </a:solidFill>
                        </a:rPr>
                        <a:t> </a:t>
                      </a:r>
                      <a:endParaRPr sz="2800" i="1" u="none" strike="noStrike" cap="none" dirty="0">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974806"/>
                          </a:solidFill>
                        </a:rPr>
                        <a:t>umbrella</a:t>
                      </a:r>
                      <a:endParaRPr sz="2800" u="none" strike="noStrike" cap="none">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974806"/>
                          </a:solidFill>
                        </a:rPr>
                        <a:t>van</a:t>
                      </a:r>
                      <a:endParaRPr sz="2800" u="none" strike="noStrike" cap="none" dirty="0">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974806"/>
                          </a:solidFill>
                        </a:rPr>
                        <a:t>whip</a:t>
                      </a:r>
                      <a:endParaRPr sz="2800" u="none" strike="noStrike" cap="none">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355600">
                <a:tc>
                  <a:txBody>
                    <a:bodyPr/>
                    <a:lstStyle/>
                    <a:p>
                      <a:pPr marL="0" marR="0" lvl="0" indent="0" algn="ctr" rtl="0">
                        <a:lnSpc>
                          <a:spcPct val="115000"/>
                        </a:lnSpc>
                        <a:spcBef>
                          <a:spcPts val="0"/>
                        </a:spcBef>
                        <a:spcAft>
                          <a:spcPts val="0"/>
                        </a:spcAft>
                        <a:buNone/>
                      </a:pPr>
                      <a:r>
                        <a:rPr lang="en-IN" sz="2800" u="none" strike="noStrike" cap="none">
                          <a:solidFill>
                            <a:srgbClr val="974806"/>
                          </a:solidFill>
                        </a:rPr>
                        <a:t>year</a:t>
                      </a:r>
                      <a:endParaRPr sz="2800" u="none" strike="noStrike" cap="none">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974806"/>
                          </a:solidFill>
                        </a:rPr>
                        <a:t>zebra</a:t>
                      </a:r>
                      <a:endParaRPr sz="2800" u="none" strike="noStrike" cap="none" dirty="0">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5"/>
                  </a:ext>
                </a:extLst>
              </a:tr>
            </a:tbl>
          </a:graphicData>
        </a:graphic>
      </p:graphicFrame>
      <p:graphicFrame>
        <p:nvGraphicFramePr>
          <p:cNvPr id="103" name="Google Shape;103;p7"/>
          <p:cNvGraphicFramePr/>
          <p:nvPr>
            <p:extLst>
              <p:ext uri="{D42A27DB-BD31-4B8C-83A1-F6EECF244321}">
                <p14:modId xmlns:p14="http://schemas.microsoft.com/office/powerpoint/2010/main" val="3698617005"/>
              </p:ext>
            </p:extLst>
          </p:nvPr>
        </p:nvGraphicFramePr>
        <p:xfrm>
          <a:off x="6786804" y="1074450"/>
          <a:ext cx="3401950" cy="3517014"/>
        </p:xfrm>
        <a:graphic>
          <a:graphicData uri="http://schemas.openxmlformats.org/drawingml/2006/table">
            <a:tbl>
              <a:tblPr>
                <a:noFill/>
                <a:tableStyleId>{8693AB32-E81C-4032-97B3-2E8F473C4954}</a:tableStyleId>
              </a:tblPr>
              <a:tblGrid>
                <a:gridCol w="3401950">
                  <a:extLst>
                    <a:ext uri="{9D8B030D-6E8A-4147-A177-3AD203B41FA5}">
                      <a16:colId xmlns:a16="http://schemas.microsoft.com/office/drawing/2014/main" val="20000"/>
                    </a:ext>
                  </a:extLst>
                </a:gridCol>
              </a:tblGrid>
              <a:tr h="355600">
                <a:tc>
                  <a:txBody>
                    <a:bodyPr/>
                    <a:lstStyle/>
                    <a:p>
                      <a:pPr marL="0" marR="0" lvl="0" indent="0" algn="ctr" rtl="0">
                        <a:lnSpc>
                          <a:spcPct val="115000"/>
                        </a:lnSpc>
                        <a:spcBef>
                          <a:spcPts val="0"/>
                        </a:spcBef>
                        <a:spcAft>
                          <a:spcPts val="0"/>
                        </a:spcAft>
                        <a:buNone/>
                      </a:pPr>
                      <a:r>
                        <a:rPr lang="en-IN" sz="2800" b="1" i="1" u="sng" strike="noStrike" cap="none" dirty="0">
                          <a:solidFill>
                            <a:srgbClr val="974806"/>
                          </a:solidFill>
                        </a:rPr>
                        <a:t>Uncountable Nouns</a:t>
                      </a:r>
                      <a:r>
                        <a:rPr lang="en-IN" sz="2800" i="1" u="none" strike="noStrike" cap="none" dirty="0">
                          <a:solidFill>
                            <a:srgbClr val="974806"/>
                          </a:solidFill>
                        </a:rPr>
                        <a:t> </a:t>
                      </a:r>
                      <a:endParaRPr sz="2800" i="1" u="none" strike="noStrike" cap="none" dirty="0">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974806"/>
                          </a:solidFill>
                        </a:rPr>
                        <a:t>unity</a:t>
                      </a:r>
                      <a:endParaRPr sz="2800" u="none" strike="noStrike" cap="none" dirty="0">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974806"/>
                          </a:solidFill>
                        </a:rPr>
                        <a:t>vision</a:t>
                      </a:r>
                      <a:endParaRPr sz="2800" u="none" strike="noStrike" cap="none" dirty="0">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974806"/>
                          </a:solidFill>
                        </a:rPr>
                        <a:t>water</a:t>
                      </a:r>
                      <a:endParaRPr sz="2800" u="none" strike="noStrike" cap="none" dirty="0">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974806"/>
                          </a:solidFill>
                        </a:rPr>
                        <a:t>youth</a:t>
                      </a:r>
                      <a:endParaRPr sz="2800" u="none" strike="noStrike" cap="none" dirty="0">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355600">
                <a:tc>
                  <a:txBody>
                    <a:bodyPr/>
                    <a:lstStyle/>
                    <a:p>
                      <a:pPr marL="0" marR="0" lvl="0" indent="0" algn="ctr" rtl="0">
                        <a:lnSpc>
                          <a:spcPct val="115000"/>
                        </a:lnSpc>
                        <a:spcBef>
                          <a:spcPts val="0"/>
                        </a:spcBef>
                        <a:spcAft>
                          <a:spcPts val="0"/>
                        </a:spcAft>
                        <a:buNone/>
                      </a:pPr>
                      <a:r>
                        <a:rPr lang="en-IN" sz="2800" u="none" strike="noStrike" cap="none" dirty="0">
                          <a:solidFill>
                            <a:srgbClr val="974806"/>
                          </a:solidFill>
                        </a:rPr>
                        <a:t>zinc (metal) </a:t>
                      </a:r>
                      <a:endParaRPr sz="2800" u="none" strike="noStrike" cap="none" dirty="0">
                        <a:solidFill>
                          <a:srgbClr val="974806"/>
                        </a:solidFill>
                        <a:latin typeface="Arial"/>
                        <a:ea typeface="Arial"/>
                        <a:cs typeface="Arial"/>
                        <a:sym typeface="Arial"/>
                      </a:endParaRPr>
                    </a:p>
                  </a:txBody>
                  <a:tcPr marL="63500" marR="63500" marT="63500" marB="63500"/>
                </a:tc>
                <a:extLst>
                  <a:ext uri="{0D108BD9-81ED-4DB2-BD59-A6C34878D82A}">
                    <a16:rowId xmlns:a16="http://schemas.microsoft.com/office/drawing/2014/main" val="10005"/>
                  </a:ext>
                </a:extLst>
              </a:tr>
            </a:tbl>
          </a:graphicData>
        </a:graphic>
      </p:graphicFrame>
      <p:pic>
        <p:nvPicPr>
          <p:cNvPr id="6" name="Picture 5">
            <a:extLst>
              <a:ext uri="{FF2B5EF4-FFF2-40B4-BE49-F238E27FC236}">
                <a16:creationId xmlns:a16="http://schemas.microsoft.com/office/drawing/2014/main" id="{A90969FB-E33B-3D4C-AC12-CD87EF457EB1}"/>
              </a:ext>
            </a:extLst>
          </p:cNvPr>
          <p:cNvPicPr>
            <a:picLocks noChangeAspect="1"/>
          </p:cNvPicPr>
          <p:nvPr/>
        </p:nvPicPr>
        <p:blipFill>
          <a:blip r:embed="rId3"/>
          <a:stretch>
            <a:fillRect/>
          </a:stretch>
        </p:blipFill>
        <p:spPr>
          <a:xfrm>
            <a:off x="2046206" y="4736805"/>
            <a:ext cx="1221441" cy="1364262"/>
          </a:xfrm>
          <a:prstGeom prst="rect">
            <a:avLst/>
          </a:prstGeom>
        </p:spPr>
      </p:pic>
      <p:pic>
        <p:nvPicPr>
          <p:cNvPr id="7" name="Picture 6">
            <a:extLst>
              <a:ext uri="{FF2B5EF4-FFF2-40B4-BE49-F238E27FC236}">
                <a16:creationId xmlns:a16="http://schemas.microsoft.com/office/drawing/2014/main" id="{22161041-D350-584D-9665-FED4AFED16B1}"/>
              </a:ext>
            </a:extLst>
          </p:cNvPr>
          <p:cNvPicPr>
            <a:picLocks noChangeAspect="1"/>
          </p:cNvPicPr>
          <p:nvPr/>
        </p:nvPicPr>
        <p:blipFill>
          <a:blip r:embed="rId4"/>
          <a:stretch>
            <a:fillRect/>
          </a:stretch>
        </p:blipFill>
        <p:spPr>
          <a:xfrm>
            <a:off x="4142852" y="4736805"/>
            <a:ext cx="1469794" cy="1650295"/>
          </a:xfrm>
          <a:prstGeom prst="rect">
            <a:avLst/>
          </a:prstGeom>
        </p:spPr>
      </p:pic>
      <p:pic>
        <p:nvPicPr>
          <p:cNvPr id="3" name="Picture 2" descr="A close-up of a light bulb&#10;&#10;Description automatically generated with medium confidence">
            <a:extLst>
              <a:ext uri="{FF2B5EF4-FFF2-40B4-BE49-F238E27FC236}">
                <a16:creationId xmlns:a16="http://schemas.microsoft.com/office/drawing/2014/main" id="{F8F5C84C-0268-2742-A6E2-ED72877FE1D1}"/>
              </a:ext>
            </a:extLst>
          </p:cNvPr>
          <p:cNvPicPr>
            <a:picLocks noChangeAspect="1"/>
          </p:cNvPicPr>
          <p:nvPr/>
        </p:nvPicPr>
        <p:blipFill>
          <a:blip r:embed="rId5"/>
          <a:stretch>
            <a:fillRect/>
          </a:stretch>
        </p:blipFill>
        <p:spPr>
          <a:xfrm>
            <a:off x="6487851" y="4736805"/>
            <a:ext cx="1469794" cy="1808977"/>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8F34E53C-0B6E-6645-9206-16876C7315F9}"/>
              </a:ext>
            </a:extLst>
          </p:cNvPr>
          <p:cNvPicPr>
            <a:picLocks noChangeAspect="1"/>
          </p:cNvPicPr>
          <p:nvPr/>
        </p:nvPicPr>
        <p:blipFill>
          <a:blip r:embed="rId6"/>
          <a:stretch>
            <a:fillRect/>
          </a:stretch>
        </p:blipFill>
        <p:spPr>
          <a:xfrm>
            <a:off x="8832849" y="4736805"/>
            <a:ext cx="2096787" cy="12842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par>
                                <p:cTn id="8" presetID="10" presetClass="entr" presetSubtype="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500"/>
                                        <p:tgtEl>
                                          <p:spTgt spid="10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8"/>
          <p:cNvSpPr txBox="1">
            <a:spLocks noGrp="1"/>
          </p:cNvSpPr>
          <p:nvPr>
            <p:ph type="title"/>
          </p:nvPr>
        </p:nvSpPr>
        <p:spPr>
          <a:xfrm>
            <a:off x="4604352" y="102076"/>
            <a:ext cx="2983296"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MM INDEX</a:t>
            </a:r>
            <a:endParaRPr/>
          </a:p>
        </p:txBody>
      </p:sp>
      <p:graphicFrame>
        <p:nvGraphicFramePr>
          <p:cNvPr id="110" name="Google Shape;110;p8"/>
          <p:cNvGraphicFramePr/>
          <p:nvPr>
            <p:extLst>
              <p:ext uri="{D42A27DB-BD31-4B8C-83A1-F6EECF244321}">
                <p14:modId xmlns:p14="http://schemas.microsoft.com/office/powerpoint/2010/main" val="2397044478"/>
              </p:ext>
            </p:extLst>
          </p:nvPr>
        </p:nvGraphicFramePr>
        <p:xfrm>
          <a:off x="1127448" y="1157552"/>
          <a:ext cx="9937100" cy="4053920"/>
        </p:xfrm>
        <a:graphic>
          <a:graphicData uri="http://schemas.openxmlformats.org/drawingml/2006/table">
            <a:tbl>
              <a:tblPr firstRow="1" bandRow="1">
                <a:noFill/>
                <a:tableStyleId>{273AF481-4284-449B-B1C0-98A37EB4779C}</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2929">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 and Attribution</a:t>
                      </a:r>
                      <a:endParaRPr/>
                    </a:p>
                  </a:txBody>
                  <a:tcPr marL="91450" marR="91450" marT="45725" marB="45725"/>
                </a:tc>
                <a:extLst>
                  <a:ext uri="{0D108BD9-81ED-4DB2-BD59-A6C34878D82A}">
                    <a16:rowId xmlns:a16="http://schemas.microsoft.com/office/drawing/2014/main" val="10000"/>
                  </a:ext>
                </a:extLst>
              </a:tr>
              <a:tr h="220925">
                <a:tc>
                  <a:txBody>
                    <a:bodyPr/>
                    <a:lstStyle/>
                    <a:p>
                      <a:pPr marL="0" marR="0" lvl="0" indent="0" algn="l" rtl="0">
                        <a:spcBef>
                          <a:spcPts val="0"/>
                        </a:spcBef>
                        <a:spcAft>
                          <a:spcPts val="0"/>
                        </a:spcAft>
                        <a:buNone/>
                      </a:pPr>
                      <a:r>
                        <a:rPr lang="en-IN" sz="900" u="none" strike="noStrike" cap="none"/>
                        <a:t>1</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&lt;word building&gt; </a:t>
                      </a:r>
                      <a:r>
                        <a:rPr lang="en-IN" sz="900" dirty="0">
                          <a:hlinkClick r:id="rId3"/>
                        </a:rPr>
                        <a:t>https://pixabay.com/vectors/scrabble-crossword-crosswords-148971/</a:t>
                      </a:r>
                      <a:endParaRPr dirty="0"/>
                    </a:p>
                  </a:txBody>
                  <a:tcPr marL="91450" marR="91450" marT="45725" marB="45725"/>
                </a:tc>
                <a:extLst>
                  <a:ext uri="{0D108BD9-81ED-4DB2-BD59-A6C34878D82A}">
                    <a16:rowId xmlns:a16="http://schemas.microsoft.com/office/drawing/2014/main" val="10001"/>
                  </a:ext>
                </a:extLst>
              </a:tr>
              <a:tr h="223814">
                <a:tc>
                  <a:txBody>
                    <a:bodyPr/>
                    <a:lstStyle/>
                    <a:p>
                      <a:pPr marL="0" marR="0" lvl="0" indent="0" algn="l" rtl="0">
                        <a:spcBef>
                          <a:spcPts val="0"/>
                        </a:spcBef>
                        <a:spcAft>
                          <a:spcPts val="0"/>
                        </a:spcAft>
                        <a:buNone/>
                      </a:pPr>
                      <a:r>
                        <a:rPr lang="en-IN" sz="900"/>
                        <a:t>2</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&lt;group of kids&gt; </a:t>
                      </a:r>
                      <a:r>
                        <a:rPr lang="en-IN" sz="900" dirty="0">
                          <a:hlinkClick r:id="rId4"/>
                        </a:rPr>
                        <a:t>https://pixabay.com/photos/children-india-education-classroom-876543/</a:t>
                      </a:r>
                      <a:endParaRPr dirty="0"/>
                    </a:p>
                  </a:txBody>
                  <a:tcPr marL="91450" marR="91450" marT="45725" marB="45725"/>
                </a:tc>
                <a:extLst>
                  <a:ext uri="{0D108BD9-81ED-4DB2-BD59-A6C34878D82A}">
                    <a16:rowId xmlns:a16="http://schemas.microsoft.com/office/drawing/2014/main" val="10002"/>
                  </a:ext>
                </a:extLst>
              </a:tr>
              <a:tr h="220925">
                <a:tc>
                  <a:txBody>
                    <a:bodyPr/>
                    <a:lstStyle/>
                    <a:p>
                      <a:pPr marL="0" marR="0" lvl="0" indent="0" algn="l" rtl="0">
                        <a:spcBef>
                          <a:spcPts val="0"/>
                        </a:spcBef>
                        <a:spcAft>
                          <a:spcPts val="0"/>
                        </a:spcAft>
                        <a:buNone/>
                      </a:pPr>
                      <a:r>
                        <a:rPr lang="en-US" sz="900" dirty="0"/>
                        <a:t>3</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&lt;apple&gt; </a:t>
                      </a:r>
                      <a:r>
                        <a:rPr lang="en-US" sz="900" dirty="0">
                          <a:hlinkClick r:id="rId5"/>
                        </a:rPr>
                        <a:t>https://pixabay.com/vectors/apple-red-fruit-fresh-ripe-juicy-25236/</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&lt;ball&gt; </a:t>
                      </a:r>
                      <a:r>
                        <a:rPr lang="en-US" sz="900" dirty="0">
                          <a:hlinkClick r:id="rId6"/>
                        </a:rPr>
                        <a:t>https://pixabay.com/vectors/football-ball-sport-soccer-round-157930/</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&lt;air&gt; </a:t>
                      </a:r>
                      <a:r>
                        <a:rPr lang="en-IN" sz="900" dirty="0">
                          <a:hlinkClick r:id="rId7"/>
                        </a:rPr>
                        <a:t>https://pixabay.com/vectors/wind-blowing-cloud-air-cartoon-1295105/</a:t>
                      </a:r>
                      <a:endParaRPr lang="en-IN"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&lt;coffee&gt; </a:t>
                      </a:r>
                      <a:r>
                        <a:rPr lang="en-IN" sz="900" dirty="0">
                          <a:hlinkClick r:id="rId8"/>
                        </a:rPr>
                        <a:t>https://pixabay.com/vectors/drinks-coffee-coffee-mug-hot-coffee-1477040/</a:t>
                      </a:r>
                      <a:endParaRPr lang="en-IN" sz="900" dirty="0"/>
                    </a:p>
                  </a:txBody>
                  <a:tcPr marL="91450" marR="91450" marT="45725" marB="45725"/>
                </a:tc>
                <a:extLst>
                  <a:ext uri="{0D108BD9-81ED-4DB2-BD59-A6C34878D82A}">
                    <a16:rowId xmlns:a16="http://schemas.microsoft.com/office/drawing/2014/main" val="10003"/>
                  </a:ext>
                </a:extLst>
              </a:tr>
              <a:tr h="220925">
                <a:tc>
                  <a:txBody>
                    <a:bodyPr/>
                    <a:lstStyle/>
                    <a:p>
                      <a:pPr marL="0" marR="0" lvl="0" indent="0" algn="l" rtl="0">
                        <a:spcBef>
                          <a:spcPts val="0"/>
                        </a:spcBef>
                        <a:spcAft>
                          <a:spcPts val="0"/>
                        </a:spcAft>
                        <a:buNone/>
                      </a:pPr>
                      <a:r>
                        <a:rPr lang="en-US" sz="900" dirty="0"/>
                        <a:t>4</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&lt;goat&gt; </a:t>
                      </a:r>
                      <a:r>
                        <a:rPr lang="en-US" sz="900" dirty="0">
                          <a:hlinkClick r:id="rId9"/>
                        </a:rPr>
                        <a:t>https://pixabay.com/vectors/goat-farm-animals-horns-mammals-5933692/</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&lt;igloo&gt; </a:t>
                      </a:r>
                      <a:r>
                        <a:rPr lang="en-US" sz="900" dirty="0">
                          <a:hlinkClick r:id="rId10"/>
                        </a:rPr>
                        <a:t>https://pixabay.com/vectors/igloo-eskimo-home-polar-ice-snow-28130/</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&lt;grass&gt; </a:t>
                      </a:r>
                      <a:r>
                        <a:rPr lang="en-US" sz="900" dirty="0">
                          <a:hlinkClick r:id="rId11"/>
                        </a:rPr>
                        <a:t>https://pixabay.com/photos/background-green-grass-lawn-19861/</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&lt;fumes&gt; </a:t>
                      </a:r>
                      <a:r>
                        <a:rPr lang="en-US" sz="900" dirty="0">
                          <a:hlinkClick r:id="rId12"/>
                        </a:rPr>
                        <a:t>https://pixabay.com/vectors/factory-building-smoke-industry-48781/</a:t>
                      </a:r>
                      <a:endParaRPr lang="en-US" sz="900" dirty="0"/>
                    </a:p>
                  </a:txBody>
                  <a:tcPr marL="91450" marR="91450" marT="45725" marB="45725"/>
                </a:tc>
                <a:extLst>
                  <a:ext uri="{0D108BD9-81ED-4DB2-BD59-A6C34878D82A}">
                    <a16:rowId xmlns:a16="http://schemas.microsoft.com/office/drawing/2014/main" val="10007"/>
                  </a:ext>
                </a:extLst>
              </a:tr>
              <a:tr h="220925">
                <a:tc>
                  <a:txBody>
                    <a:bodyPr/>
                    <a:lstStyle/>
                    <a:p>
                      <a:pPr marL="0" marR="0" lvl="0" indent="0" algn="l" rtl="0">
                        <a:spcBef>
                          <a:spcPts val="0"/>
                        </a:spcBef>
                        <a:spcAft>
                          <a:spcPts val="0"/>
                        </a:spcAft>
                        <a:buNone/>
                      </a:pPr>
                      <a:r>
                        <a:rPr lang="en-US" sz="900" dirty="0"/>
                        <a:t>5</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&lt;kite&gt; </a:t>
                      </a:r>
                      <a:r>
                        <a:rPr lang="en-US" sz="900" dirty="0">
                          <a:hlinkClick r:id="rId13"/>
                        </a:rPr>
                        <a:t>https://pixabay.com/vectors/kite-autumn-fall-wind-146609/</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&lt;mask&gt; </a:t>
                      </a:r>
                      <a:r>
                        <a:rPr lang="en-US" sz="900" dirty="0">
                          <a:hlinkClick r:id="rId14"/>
                        </a:rPr>
                        <a:t>https://pixabay.com/vectors/face-mask-mask-coronavirus-5588047/</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&lt;land&gt; </a:t>
                      </a:r>
                      <a:r>
                        <a:rPr lang="en-US" sz="900" dirty="0">
                          <a:hlinkClick r:id="rId15"/>
                        </a:rPr>
                        <a:t>https://pixabay.com/photos/sign-sale-plot-ground-1279558/</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&lt;coconut oil&gt; </a:t>
                      </a:r>
                      <a:r>
                        <a:rPr lang="en-US" sz="900" dirty="0">
                          <a:hlinkClick r:id="rId16"/>
                        </a:rPr>
                        <a:t>https://pixabay.com/photos/food-coconut-fruit-healthy-3062139/</a:t>
                      </a:r>
                      <a:endParaRPr lang="en-US" sz="900" dirty="0"/>
                    </a:p>
                  </a:txBody>
                  <a:tcPr marL="91450" marR="91450" marT="45725" marB="45725"/>
                </a:tc>
                <a:extLst>
                  <a:ext uri="{0D108BD9-81ED-4DB2-BD59-A6C34878D82A}">
                    <a16:rowId xmlns:a16="http://schemas.microsoft.com/office/drawing/2014/main" val="10010"/>
                  </a:ext>
                </a:extLst>
              </a:tr>
              <a:tr h="220925">
                <a:tc>
                  <a:txBody>
                    <a:bodyPr/>
                    <a:lstStyle/>
                    <a:p>
                      <a:pPr marL="0" marR="0" lvl="0" indent="0" algn="l" rtl="0">
                        <a:spcBef>
                          <a:spcPts val="0"/>
                        </a:spcBef>
                        <a:spcAft>
                          <a:spcPts val="0"/>
                        </a:spcAft>
                        <a:buNone/>
                      </a:pPr>
                      <a:r>
                        <a:rPr lang="en-US" sz="900" dirty="0"/>
                        <a:t>6</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&lt;pen&gt; </a:t>
                      </a:r>
                      <a:r>
                        <a:rPr lang="en-US" sz="900" dirty="0">
                          <a:hlinkClick r:id="rId17"/>
                        </a:rPr>
                        <a:t>https://pixabay.com/vectors/pen-black-ink-ballpoint-feather-33077/</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&lt;rice&gt; </a:t>
                      </a:r>
                      <a:r>
                        <a:rPr lang="en-US" sz="900" dirty="0">
                          <a:hlinkClick r:id="rId18"/>
                        </a:rPr>
                        <a:t>https://pixabay.com/photos/rice-basmati-food-delicious-6081867/</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&lt;sugar&gt; </a:t>
                      </a:r>
                      <a:r>
                        <a:rPr lang="en-US" sz="900" dirty="0">
                          <a:hlinkClick r:id="rId19"/>
                        </a:rPr>
                        <a:t>https://pixabay.com/photos/sugar-spoon-cutlery-sweeteners-485045/</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&lt;snake&gt; </a:t>
                      </a:r>
                      <a:r>
                        <a:rPr lang="en-US" sz="900" dirty="0">
                          <a:hlinkClick r:id="rId20"/>
                        </a:rPr>
                        <a:t>https://pixabay.com/vectors/cobra-snake-reptile-head-angry-48131/</a:t>
                      </a:r>
                      <a:endParaRPr lang="en-US" sz="900" dirty="0"/>
                    </a:p>
                  </a:txBody>
                  <a:tcPr marL="91450" marR="91450" marT="45725" marB="45725"/>
                </a:tc>
                <a:extLst>
                  <a:ext uri="{0D108BD9-81ED-4DB2-BD59-A6C34878D82A}">
                    <a16:rowId xmlns:a16="http://schemas.microsoft.com/office/drawing/2014/main" val="3762942521"/>
                  </a:ext>
                </a:extLst>
              </a:tr>
              <a:tr h="231922">
                <a:tc>
                  <a:txBody>
                    <a:bodyPr/>
                    <a:lstStyle/>
                    <a:p>
                      <a:pPr marL="0" marR="0" lvl="0" indent="0" algn="l" rtl="0">
                        <a:spcBef>
                          <a:spcPts val="0"/>
                        </a:spcBef>
                        <a:spcAft>
                          <a:spcPts val="0"/>
                        </a:spcAft>
                        <a:buNone/>
                      </a:pPr>
                      <a:r>
                        <a:rPr lang="en-US" sz="900" dirty="0"/>
                        <a:t>7</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&lt;umbrella&gt; </a:t>
                      </a:r>
                      <a:r>
                        <a:rPr lang="en-US" sz="900" dirty="0">
                          <a:hlinkClick r:id="rId21"/>
                        </a:rPr>
                        <a:t>https://pixabay.com/vectors/umbrella-rainbow-colorful-310049/</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&lt;zebra&gt; </a:t>
                      </a:r>
                      <a:r>
                        <a:rPr lang="en-US" sz="900" dirty="0">
                          <a:hlinkClick r:id="rId22"/>
                        </a:rPr>
                        <a:t>https://pixabay.com/vectors/zebra-safari-africa-animal-biology-153811/</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&lt;water&gt; </a:t>
                      </a:r>
                      <a:r>
                        <a:rPr lang="en-US" sz="900" dirty="0">
                          <a:hlinkClick r:id="rId23"/>
                        </a:rPr>
                        <a:t>https://pixabay.com/vectors/water-pour-jug-pouring-liquid-295492/</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900" dirty="0"/>
                        <a:t>&lt;vision&gt; </a:t>
                      </a:r>
                      <a:r>
                        <a:rPr lang="fr-FR" sz="900" dirty="0">
                          <a:hlinkClick r:id="rId24"/>
                        </a:rPr>
                        <a:t>https://pixabay.com/illustrations/eyes-sight-vision-health-optical-2643569/</a:t>
                      </a:r>
                      <a:endParaRPr lang="en-US" sz="900" dirty="0"/>
                    </a:p>
                  </a:txBody>
                  <a:tcPr marL="91450" marR="91450" marT="45725" marB="45725"/>
                </a:tc>
                <a:extLst>
                  <a:ext uri="{0D108BD9-81ED-4DB2-BD59-A6C34878D82A}">
                    <a16:rowId xmlns:a16="http://schemas.microsoft.com/office/drawing/2014/main" val="2009804270"/>
                  </a:ext>
                </a:extLst>
              </a:tr>
            </a:tbl>
          </a:graphicData>
        </a:graphic>
      </p:graphicFrame>
      <p:pic>
        <p:nvPicPr>
          <p:cNvPr id="111" name="Google Shape;111;p8" descr="A picture containing text, sign, outdoor, clapperboard&#10;&#10;Description automatically generated"/>
          <p:cNvPicPr preferRelativeResize="0"/>
          <p:nvPr/>
        </p:nvPicPr>
        <p:blipFill rotWithShape="1">
          <a:blip r:embed="rId25">
            <a:alphaModFix/>
          </a:blip>
          <a:srcRect/>
          <a:stretch/>
        </p:blipFill>
        <p:spPr>
          <a:xfrm>
            <a:off x="2639616" y="1581951"/>
            <a:ext cx="220875" cy="153232"/>
          </a:xfrm>
          <a:prstGeom prst="rect">
            <a:avLst/>
          </a:prstGeom>
          <a:noFill/>
          <a:ln>
            <a:noFill/>
          </a:ln>
        </p:spPr>
      </p:pic>
      <p:pic>
        <p:nvPicPr>
          <p:cNvPr id="112" name="Google Shape;112;p8" descr="A group of children smiling&#10;&#10;Description automatically generated with low confidence"/>
          <p:cNvPicPr preferRelativeResize="0"/>
          <p:nvPr/>
        </p:nvPicPr>
        <p:blipFill rotWithShape="1">
          <a:blip r:embed="rId26">
            <a:alphaModFix/>
          </a:blip>
          <a:srcRect/>
          <a:stretch/>
        </p:blipFill>
        <p:spPr>
          <a:xfrm>
            <a:off x="2613886" y="1795614"/>
            <a:ext cx="272334" cy="181272"/>
          </a:xfrm>
          <a:prstGeom prst="rect">
            <a:avLst/>
          </a:prstGeom>
          <a:noFill/>
          <a:ln>
            <a:noFill/>
          </a:ln>
        </p:spPr>
      </p:pic>
      <p:pic>
        <p:nvPicPr>
          <p:cNvPr id="3" name="Picture 2" descr="Shape, icon&#10;&#10;Description automatically generated">
            <a:extLst>
              <a:ext uri="{FF2B5EF4-FFF2-40B4-BE49-F238E27FC236}">
                <a16:creationId xmlns:a16="http://schemas.microsoft.com/office/drawing/2014/main" id="{8BCEE3E6-DDCD-6741-84F3-CF5F46436572}"/>
              </a:ext>
            </a:extLst>
          </p:cNvPr>
          <p:cNvPicPr>
            <a:picLocks noChangeAspect="1"/>
          </p:cNvPicPr>
          <p:nvPr/>
        </p:nvPicPr>
        <p:blipFill>
          <a:blip r:embed="rId27"/>
          <a:stretch>
            <a:fillRect/>
          </a:stretch>
        </p:blipFill>
        <p:spPr>
          <a:xfrm>
            <a:off x="2456013" y="2096335"/>
            <a:ext cx="233927" cy="264509"/>
          </a:xfrm>
          <a:prstGeom prst="rect">
            <a:avLst/>
          </a:prstGeom>
        </p:spPr>
      </p:pic>
      <p:pic>
        <p:nvPicPr>
          <p:cNvPr id="5" name="Picture 4" descr="A white football ball&#10;&#10;Description automatically generated with low confidence">
            <a:extLst>
              <a:ext uri="{FF2B5EF4-FFF2-40B4-BE49-F238E27FC236}">
                <a16:creationId xmlns:a16="http://schemas.microsoft.com/office/drawing/2014/main" id="{ACB1B2E4-C1BF-F748-9774-95B71E6CD8CF}"/>
              </a:ext>
            </a:extLst>
          </p:cNvPr>
          <p:cNvPicPr>
            <a:picLocks noChangeAspect="1"/>
          </p:cNvPicPr>
          <p:nvPr/>
        </p:nvPicPr>
        <p:blipFill>
          <a:blip r:embed="rId28"/>
          <a:stretch>
            <a:fillRect/>
          </a:stretch>
        </p:blipFill>
        <p:spPr>
          <a:xfrm>
            <a:off x="2091659" y="2096335"/>
            <a:ext cx="302492" cy="302492"/>
          </a:xfrm>
          <a:prstGeom prst="rect">
            <a:avLst/>
          </a:prstGeom>
        </p:spPr>
      </p:pic>
      <p:pic>
        <p:nvPicPr>
          <p:cNvPr id="10" name="Picture 9" descr="Shape, arrow&#10;&#10;Description automatically generated">
            <a:extLst>
              <a:ext uri="{FF2B5EF4-FFF2-40B4-BE49-F238E27FC236}">
                <a16:creationId xmlns:a16="http://schemas.microsoft.com/office/drawing/2014/main" id="{9ED89766-D723-AE4A-8185-50116A6AB328}"/>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741167" y="2096335"/>
            <a:ext cx="323323" cy="311198"/>
          </a:xfrm>
          <a:prstGeom prst="rect">
            <a:avLst/>
          </a:prstGeom>
          <a:ln>
            <a:noFill/>
          </a:ln>
        </p:spPr>
      </p:pic>
      <p:pic>
        <p:nvPicPr>
          <p:cNvPr id="11" name="Picture 10">
            <a:extLst>
              <a:ext uri="{FF2B5EF4-FFF2-40B4-BE49-F238E27FC236}">
                <a16:creationId xmlns:a16="http://schemas.microsoft.com/office/drawing/2014/main" id="{CE70E94A-31B7-F049-A6DE-82A5366C5D1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079785" y="2096335"/>
            <a:ext cx="434823" cy="413084"/>
          </a:xfrm>
          <a:prstGeom prst="rect">
            <a:avLst/>
          </a:prstGeom>
        </p:spPr>
      </p:pic>
      <p:pic>
        <p:nvPicPr>
          <p:cNvPr id="7" name="Picture 6">
            <a:extLst>
              <a:ext uri="{FF2B5EF4-FFF2-40B4-BE49-F238E27FC236}">
                <a16:creationId xmlns:a16="http://schemas.microsoft.com/office/drawing/2014/main" id="{FEA9D10A-7013-4646-AF09-DD2282B5FB67}"/>
              </a:ext>
            </a:extLst>
          </p:cNvPr>
          <p:cNvPicPr>
            <a:picLocks noChangeAspect="1"/>
          </p:cNvPicPr>
          <p:nvPr/>
        </p:nvPicPr>
        <p:blipFill>
          <a:blip r:embed="rId31"/>
          <a:stretch>
            <a:fillRect/>
          </a:stretch>
        </p:blipFill>
        <p:spPr>
          <a:xfrm>
            <a:off x="2674582" y="2695779"/>
            <a:ext cx="388572" cy="388572"/>
          </a:xfrm>
          <a:prstGeom prst="rect">
            <a:avLst/>
          </a:prstGeom>
        </p:spPr>
      </p:pic>
      <p:pic>
        <p:nvPicPr>
          <p:cNvPr id="9" name="Picture 8" descr="Shape&#10;&#10;Description automatically generated">
            <a:extLst>
              <a:ext uri="{FF2B5EF4-FFF2-40B4-BE49-F238E27FC236}">
                <a16:creationId xmlns:a16="http://schemas.microsoft.com/office/drawing/2014/main" id="{DBCFECBD-C080-8C46-922B-593BB30185B6}"/>
              </a:ext>
            </a:extLst>
          </p:cNvPr>
          <p:cNvPicPr>
            <a:picLocks noChangeAspect="1"/>
          </p:cNvPicPr>
          <p:nvPr/>
        </p:nvPicPr>
        <p:blipFill>
          <a:blip r:embed="rId32"/>
          <a:stretch>
            <a:fillRect/>
          </a:stretch>
        </p:blipFill>
        <p:spPr>
          <a:xfrm>
            <a:off x="3069918" y="2983298"/>
            <a:ext cx="426774" cy="265400"/>
          </a:xfrm>
          <a:prstGeom prst="rect">
            <a:avLst/>
          </a:prstGeom>
        </p:spPr>
      </p:pic>
      <p:pic>
        <p:nvPicPr>
          <p:cNvPr id="13" name="Picture 12" descr="A picture containing grass, outdoor, field, green&#10;&#10;Description automatically generated">
            <a:extLst>
              <a:ext uri="{FF2B5EF4-FFF2-40B4-BE49-F238E27FC236}">
                <a16:creationId xmlns:a16="http://schemas.microsoft.com/office/drawing/2014/main" id="{CF19581D-04BB-0240-A9EA-DF21BE3DDACD}"/>
              </a:ext>
            </a:extLst>
          </p:cNvPr>
          <p:cNvPicPr>
            <a:picLocks noChangeAspect="1"/>
          </p:cNvPicPr>
          <p:nvPr/>
        </p:nvPicPr>
        <p:blipFill>
          <a:blip r:embed="rId33"/>
          <a:stretch>
            <a:fillRect/>
          </a:stretch>
        </p:blipFill>
        <p:spPr>
          <a:xfrm>
            <a:off x="3087969" y="2695779"/>
            <a:ext cx="397463" cy="258352"/>
          </a:xfrm>
          <a:prstGeom prst="rect">
            <a:avLst/>
          </a:prstGeom>
        </p:spPr>
      </p:pic>
      <p:pic>
        <p:nvPicPr>
          <p:cNvPr id="15" name="Picture 14" descr="Icon&#10;&#10;Description automatically generated">
            <a:extLst>
              <a:ext uri="{FF2B5EF4-FFF2-40B4-BE49-F238E27FC236}">
                <a16:creationId xmlns:a16="http://schemas.microsoft.com/office/drawing/2014/main" id="{6CC0EDDD-C5EF-3E4A-B58A-441BD046CA5A}"/>
              </a:ext>
            </a:extLst>
          </p:cNvPr>
          <p:cNvPicPr>
            <a:picLocks noChangeAspect="1"/>
          </p:cNvPicPr>
          <p:nvPr/>
        </p:nvPicPr>
        <p:blipFill>
          <a:blip r:embed="rId34"/>
          <a:stretch>
            <a:fillRect/>
          </a:stretch>
        </p:blipFill>
        <p:spPr>
          <a:xfrm>
            <a:off x="2144340" y="2706476"/>
            <a:ext cx="451285" cy="370196"/>
          </a:xfrm>
          <a:prstGeom prst="rect">
            <a:avLst/>
          </a:prstGeom>
        </p:spPr>
      </p:pic>
      <p:pic>
        <p:nvPicPr>
          <p:cNvPr id="17" name="Picture 16" descr="Shape&#10;&#10;Description automatically generated">
            <a:extLst>
              <a:ext uri="{FF2B5EF4-FFF2-40B4-BE49-F238E27FC236}">
                <a16:creationId xmlns:a16="http://schemas.microsoft.com/office/drawing/2014/main" id="{7B81651B-7CD3-EE4A-A70D-F3E779EE382E}"/>
              </a:ext>
            </a:extLst>
          </p:cNvPr>
          <p:cNvPicPr>
            <a:picLocks noChangeAspect="1"/>
          </p:cNvPicPr>
          <p:nvPr/>
        </p:nvPicPr>
        <p:blipFill>
          <a:blip r:embed="rId35"/>
          <a:stretch>
            <a:fillRect/>
          </a:stretch>
        </p:blipFill>
        <p:spPr>
          <a:xfrm>
            <a:off x="2595443" y="3360174"/>
            <a:ext cx="303835" cy="404272"/>
          </a:xfrm>
          <a:prstGeom prst="rect">
            <a:avLst/>
          </a:prstGeom>
        </p:spPr>
      </p:pic>
      <p:pic>
        <p:nvPicPr>
          <p:cNvPr id="19" name="Picture 18">
            <a:extLst>
              <a:ext uri="{FF2B5EF4-FFF2-40B4-BE49-F238E27FC236}">
                <a16:creationId xmlns:a16="http://schemas.microsoft.com/office/drawing/2014/main" id="{85F0A83E-5884-DA43-831C-CCA75E96B9D1}"/>
              </a:ext>
            </a:extLst>
          </p:cNvPr>
          <p:cNvPicPr>
            <a:picLocks noChangeAspect="1"/>
          </p:cNvPicPr>
          <p:nvPr/>
        </p:nvPicPr>
        <p:blipFill>
          <a:blip r:embed="rId36"/>
          <a:stretch>
            <a:fillRect/>
          </a:stretch>
        </p:blipFill>
        <p:spPr>
          <a:xfrm>
            <a:off x="2179713" y="3657289"/>
            <a:ext cx="317030" cy="234303"/>
          </a:xfrm>
          <a:prstGeom prst="rect">
            <a:avLst/>
          </a:prstGeom>
        </p:spPr>
      </p:pic>
      <p:pic>
        <p:nvPicPr>
          <p:cNvPr id="21" name="Picture 20" descr="A birdhouse in a field&#10;&#10;Description automatically generated with medium confidence">
            <a:extLst>
              <a:ext uri="{FF2B5EF4-FFF2-40B4-BE49-F238E27FC236}">
                <a16:creationId xmlns:a16="http://schemas.microsoft.com/office/drawing/2014/main" id="{9FC00CA4-FBCF-304F-9294-854B321D3932}"/>
              </a:ext>
            </a:extLst>
          </p:cNvPr>
          <p:cNvPicPr>
            <a:picLocks noChangeAspect="1"/>
          </p:cNvPicPr>
          <p:nvPr/>
        </p:nvPicPr>
        <p:blipFill>
          <a:blip r:embed="rId37"/>
          <a:stretch>
            <a:fillRect/>
          </a:stretch>
        </p:blipFill>
        <p:spPr>
          <a:xfrm>
            <a:off x="2935701" y="3360743"/>
            <a:ext cx="549731" cy="339287"/>
          </a:xfrm>
          <a:prstGeom prst="rect">
            <a:avLst/>
          </a:prstGeom>
        </p:spPr>
      </p:pic>
      <p:pic>
        <p:nvPicPr>
          <p:cNvPr id="23" name="Picture 22" descr="A picture containing nut&#10;&#10;Description automatically generated">
            <a:extLst>
              <a:ext uri="{FF2B5EF4-FFF2-40B4-BE49-F238E27FC236}">
                <a16:creationId xmlns:a16="http://schemas.microsoft.com/office/drawing/2014/main" id="{CAA1C137-D8F6-6A48-B8A8-8D1E9C021CA7}"/>
              </a:ext>
            </a:extLst>
          </p:cNvPr>
          <p:cNvPicPr>
            <a:picLocks noChangeAspect="1"/>
          </p:cNvPicPr>
          <p:nvPr/>
        </p:nvPicPr>
        <p:blipFill>
          <a:blip r:embed="rId38"/>
          <a:stretch>
            <a:fillRect/>
          </a:stretch>
        </p:blipFill>
        <p:spPr>
          <a:xfrm>
            <a:off x="2095970" y="3338984"/>
            <a:ext cx="446467" cy="297180"/>
          </a:xfrm>
          <a:prstGeom prst="rect">
            <a:avLst/>
          </a:prstGeom>
        </p:spPr>
      </p:pic>
      <p:pic>
        <p:nvPicPr>
          <p:cNvPr id="25" name="Picture 24" descr="A picture containing player&#10;&#10;Description automatically generated">
            <a:extLst>
              <a:ext uri="{FF2B5EF4-FFF2-40B4-BE49-F238E27FC236}">
                <a16:creationId xmlns:a16="http://schemas.microsoft.com/office/drawing/2014/main" id="{59A0A5D3-6DCA-D24D-A25A-B722CFC1F5ED}"/>
              </a:ext>
            </a:extLst>
          </p:cNvPr>
          <p:cNvPicPr>
            <a:picLocks noChangeAspect="1"/>
          </p:cNvPicPr>
          <p:nvPr/>
        </p:nvPicPr>
        <p:blipFill>
          <a:blip r:embed="rId39"/>
          <a:stretch>
            <a:fillRect/>
          </a:stretch>
        </p:blipFill>
        <p:spPr>
          <a:xfrm>
            <a:off x="2599491" y="4023850"/>
            <a:ext cx="335522" cy="327136"/>
          </a:xfrm>
          <a:prstGeom prst="rect">
            <a:avLst/>
          </a:prstGeom>
        </p:spPr>
      </p:pic>
      <p:pic>
        <p:nvPicPr>
          <p:cNvPr id="27" name="Picture 26" descr="A picture containing rice, food, container, prepared&#10;&#10;Description automatically generated">
            <a:extLst>
              <a:ext uri="{FF2B5EF4-FFF2-40B4-BE49-F238E27FC236}">
                <a16:creationId xmlns:a16="http://schemas.microsoft.com/office/drawing/2014/main" id="{F8EB39C4-89B8-AE44-BC8F-08AD75994D10}"/>
              </a:ext>
            </a:extLst>
          </p:cNvPr>
          <p:cNvPicPr>
            <a:picLocks noChangeAspect="1"/>
          </p:cNvPicPr>
          <p:nvPr/>
        </p:nvPicPr>
        <p:blipFill>
          <a:blip r:embed="rId40"/>
          <a:stretch>
            <a:fillRect/>
          </a:stretch>
        </p:blipFill>
        <p:spPr>
          <a:xfrm>
            <a:off x="2097214" y="3975327"/>
            <a:ext cx="402486" cy="225498"/>
          </a:xfrm>
          <a:prstGeom prst="rect">
            <a:avLst/>
          </a:prstGeom>
        </p:spPr>
      </p:pic>
      <p:pic>
        <p:nvPicPr>
          <p:cNvPr id="29" name="Picture 28" descr="A pair of glasses on a white surface&#10;&#10;Description automatically generated with low confidence">
            <a:extLst>
              <a:ext uri="{FF2B5EF4-FFF2-40B4-BE49-F238E27FC236}">
                <a16:creationId xmlns:a16="http://schemas.microsoft.com/office/drawing/2014/main" id="{DBA7A362-B4A0-664F-BB4E-810A5D51F344}"/>
              </a:ext>
            </a:extLst>
          </p:cNvPr>
          <p:cNvPicPr>
            <a:picLocks noChangeAspect="1"/>
          </p:cNvPicPr>
          <p:nvPr/>
        </p:nvPicPr>
        <p:blipFill>
          <a:blip r:embed="rId41"/>
          <a:stretch>
            <a:fillRect/>
          </a:stretch>
        </p:blipFill>
        <p:spPr>
          <a:xfrm>
            <a:off x="2121486" y="4232384"/>
            <a:ext cx="365971" cy="274479"/>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1D4F185A-2D53-E94E-8B69-7C270A5C2074}"/>
              </a:ext>
            </a:extLst>
          </p:cNvPr>
          <p:cNvPicPr>
            <a:picLocks noChangeAspect="1"/>
          </p:cNvPicPr>
          <p:nvPr/>
        </p:nvPicPr>
        <p:blipFill>
          <a:blip r:embed="rId42"/>
          <a:stretch>
            <a:fillRect/>
          </a:stretch>
        </p:blipFill>
        <p:spPr>
          <a:xfrm>
            <a:off x="3060223" y="4039226"/>
            <a:ext cx="319765" cy="378983"/>
          </a:xfrm>
          <a:prstGeom prst="rect">
            <a:avLst/>
          </a:prstGeom>
        </p:spPr>
      </p:pic>
      <p:pic>
        <p:nvPicPr>
          <p:cNvPr id="33" name="Picture 32" descr="A picture containing umbrella, accessory, aircraft&#10;&#10;Description automatically generated">
            <a:extLst>
              <a:ext uri="{FF2B5EF4-FFF2-40B4-BE49-F238E27FC236}">
                <a16:creationId xmlns:a16="http://schemas.microsoft.com/office/drawing/2014/main" id="{64D0922B-514A-7F4E-9EFA-3245AB530C1F}"/>
              </a:ext>
            </a:extLst>
          </p:cNvPr>
          <p:cNvPicPr>
            <a:picLocks noChangeAspect="1"/>
          </p:cNvPicPr>
          <p:nvPr/>
        </p:nvPicPr>
        <p:blipFill>
          <a:blip r:embed="rId43"/>
          <a:stretch>
            <a:fillRect/>
          </a:stretch>
        </p:blipFill>
        <p:spPr>
          <a:xfrm>
            <a:off x="2440317" y="4669014"/>
            <a:ext cx="256413" cy="286395"/>
          </a:xfrm>
          <a:prstGeom prst="rect">
            <a:avLst/>
          </a:prstGeom>
        </p:spPr>
      </p:pic>
      <p:pic>
        <p:nvPicPr>
          <p:cNvPr id="35" name="Picture 34" descr="A black x-ray of a person's body&#10;&#10;Description automatically generated with low confidence">
            <a:extLst>
              <a:ext uri="{FF2B5EF4-FFF2-40B4-BE49-F238E27FC236}">
                <a16:creationId xmlns:a16="http://schemas.microsoft.com/office/drawing/2014/main" id="{4324A0CA-4D94-A74E-9E5A-53DBF3BAE899}"/>
              </a:ext>
            </a:extLst>
          </p:cNvPr>
          <p:cNvPicPr>
            <a:picLocks noChangeAspect="1"/>
          </p:cNvPicPr>
          <p:nvPr/>
        </p:nvPicPr>
        <p:blipFill>
          <a:blip r:embed="rId44"/>
          <a:stretch>
            <a:fillRect/>
          </a:stretch>
        </p:blipFill>
        <p:spPr>
          <a:xfrm>
            <a:off x="2087588" y="4656350"/>
            <a:ext cx="275640" cy="309492"/>
          </a:xfrm>
          <a:prstGeom prst="rect">
            <a:avLst/>
          </a:prstGeom>
        </p:spPr>
      </p:pic>
      <p:pic>
        <p:nvPicPr>
          <p:cNvPr id="37" name="Picture 36" descr="A close-up of a light bulb&#10;&#10;Description automatically generated with medium confidence">
            <a:extLst>
              <a:ext uri="{FF2B5EF4-FFF2-40B4-BE49-F238E27FC236}">
                <a16:creationId xmlns:a16="http://schemas.microsoft.com/office/drawing/2014/main" id="{195EB266-8BD0-FF48-A03D-5AACA0590DA0}"/>
              </a:ext>
            </a:extLst>
          </p:cNvPr>
          <p:cNvPicPr>
            <a:picLocks noChangeAspect="1"/>
          </p:cNvPicPr>
          <p:nvPr/>
        </p:nvPicPr>
        <p:blipFill>
          <a:blip r:embed="rId45"/>
          <a:stretch>
            <a:fillRect/>
          </a:stretch>
        </p:blipFill>
        <p:spPr>
          <a:xfrm>
            <a:off x="3172903" y="4675118"/>
            <a:ext cx="334649" cy="411872"/>
          </a:xfrm>
          <a:prstGeom prst="rect">
            <a:avLst/>
          </a:prstGeom>
        </p:spPr>
      </p:pic>
      <p:pic>
        <p:nvPicPr>
          <p:cNvPr id="26" name="Picture 25" descr="A picture containing logo&#10;&#10;Description automatically generated">
            <a:extLst>
              <a:ext uri="{FF2B5EF4-FFF2-40B4-BE49-F238E27FC236}">
                <a16:creationId xmlns:a16="http://schemas.microsoft.com/office/drawing/2014/main" id="{404FEAAC-BA76-4CE9-A0B5-D88D46D1E6BE}"/>
              </a:ext>
            </a:extLst>
          </p:cNvPr>
          <p:cNvPicPr>
            <a:picLocks noChangeAspect="1"/>
          </p:cNvPicPr>
          <p:nvPr/>
        </p:nvPicPr>
        <p:blipFill>
          <a:blip r:embed="rId46"/>
          <a:stretch>
            <a:fillRect/>
          </a:stretch>
        </p:blipFill>
        <p:spPr>
          <a:xfrm>
            <a:off x="2734095" y="4698443"/>
            <a:ext cx="414839" cy="254088"/>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1258</Words>
  <Application>Microsoft Office PowerPoint</Application>
  <PresentationFormat>Widescreen</PresentationFormat>
  <Paragraphs>199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Noto Sans Symbols</vt:lpstr>
      <vt:lpstr>Arial</vt:lpstr>
      <vt:lpstr>Calibri</vt:lpstr>
      <vt:lpstr>DD</vt:lpstr>
      <vt:lpstr>Word Building For Uncountable Nouns </vt:lpstr>
      <vt:lpstr>Activity</vt:lpstr>
      <vt:lpstr>Group A</vt:lpstr>
      <vt:lpstr>Group B</vt:lpstr>
      <vt:lpstr>Group C</vt:lpstr>
      <vt:lpstr>Group D</vt:lpstr>
      <vt:lpstr>Group E</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BUILDING FOR UNCOUNTABLE NOUNS </dc:title>
  <dc:creator>sssvv</dc:creator>
  <cp:lastModifiedBy>Mahesh Mahadevan</cp:lastModifiedBy>
  <cp:revision>47</cp:revision>
  <dcterms:created xsi:type="dcterms:W3CDTF">2020-08-28T09:38:22Z</dcterms:created>
  <dcterms:modified xsi:type="dcterms:W3CDTF">2021-11-18T04:55:57Z</dcterms:modified>
</cp:coreProperties>
</file>