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4+GNJhRGZU5ERKO0ZvFIYPg7D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EB8B55-2BCB-48BC-82E8-8B9EC3EB76EB}">
  <a:tblStyle styleId="{67EB8B55-2BCB-48BC-82E8-8B9EC3EB76E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53" autoAdjust="0"/>
  </p:normalViewPr>
  <p:slideViewPr>
    <p:cSldViewPr snapToGrid="0">
      <p:cViewPr>
        <p:scale>
          <a:sx n="40" d="100"/>
          <a:sy n="40" d="100"/>
        </p:scale>
        <p:origin x="1588" y="2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11" Type="http://customschemas.google.com/relationships/presentationmetadata" Target="metadata"/><Relationship Id="rId5" Type="http://schemas.openxmlformats.org/officeDocument/2006/relationships/notesMaster" Target="notesMasters/notesMaster1.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ixabay.com/vectors/book-read-open-published-write-147292/" TargetMode="External"/><Relationship Id="rId13" Type="http://schemas.openxmlformats.org/officeDocument/2006/relationships/hyperlink" Target="https://pixabay.com/vectors/waves-pattern-blue-water-ocean-308721/" TargetMode="External"/><Relationship Id="rId3" Type="http://schemas.openxmlformats.org/officeDocument/2006/relationships/hyperlink" Target="https://pixabay.com/vectors/fireworks-new-year-s-eve-sparkler-1993221/" TargetMode="External"/><Relationship Id="rId7" Type="http://schemas.openxmlformats.org/officeDocument/2006/relationships/hyperlink" Target="https://pixabay.com/vectors/boy-child-kid-teenager-teen-male-160014/" TargetMode="External"/><Relationship Id="rId12" Type="http://schemas.openxmlformats.org/officeDocument/2006/relationships/hyperlink" Target="https://pixabay.com/vectors/puppy-dog-leashed-dog-leash-pet-32025/" TargetMode="External"/><Relationship Id="rId17" Type="http://schemas.openxmlformats.org/officeDocument/2006/relationships/hyperlink" Target="https://pixabay.com/vectors/chocolate-sweets-bitten-s%C5%82odycz-2696873" TargetMode="External"/><Relationship Id="rId2" Type="http://schemas.openxmlformats.org/officeDocument/2006/relationships/slide" Target="../slides/slide2.xml"/><Relationship Id="rId16" Type="http://schemas.openxmlformats.org/officeDocument/2006/relationships/hyperlink" Target="https://pixabay.com/illustrations/solar-system-the-universe-4947216/" TargetMode="External"/><Relationship Id="rId1" Type="http://schemas.openxmlformats.org/officeDocument/2006/relationships/notesMaster" Target="../notesMasters/notesMaster1.xml"/><Relationship Id="rId6" Type="http://schemas.openxmlformats.org/officeDocument/2006/relationships/hyperlink" Target="https://pixabay.com/vectors/teacher-classroom-chalk-board-man-651318/" TargetMode="External"/><Relationship Id="rId11" Type="http://schemas.openxmlformats.org/officeDocument/2006/relationships/hyperlink" Target="https://pixabay.com/illustrations/doctor-caricature-cartoon-character-2748707/" TargetMode="External"/><Relationship Id="rId5" Type="http://schemas.openxmlformats.org/officeDocument/2006/relationships/hyperlink" Target="https://pixabay.com/vectors/pencil-sharp-school-supplies-153561/" TargetMode="External"/><Relationship Id="rId15" Type="http://schemas.openxmlformats.org/officeDocument/2006/relationships/hyperlink" Target="https://pixabay.com/vectors/glue-bottle-orange-blue-fluid-306757/" TargetMode="External"/><Relationship Id="rId10" Type="http://schemas.openxmlformats.org/officeDocument/2006/relationships/hyperlink" Target="https://pixabay.com/vectors/crayons-blue-orange-coloring-new-40324/" TargetMode="External"/><Relationship Id="rId4" Type="http://schemas.openxmlformats.org/officeDocument/2006/relationships/hyperlink" Target="https://pixabay.com/vectors/toys-kids-playing-childhood-child-2411790/" TargetMode="External"/><Relationship Id="rId9" Type="http://schemas.openxmlformats.org/officeDocument/2006/relationships/hyperlink" Target="https://pixabay.com/vectors/popsicle-ice-pop-dessert-154587/" TargetMode="External"/><Relationship Id="rId14" Type="http://schemas.openxmlformats.org/officeDocument/2006/relationships/hyperlink" Target="https://pixabay.com/vectors/landscape-mountains-panoramic-rocks-15929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&lt;board&gt; - &lt; https://pixabay.com/vectors/green-blackboard-chalk-eraser-307835/&gt; </a:t>
            </a:r>
            <a:endParaRPr/>
          </a:p>
          <a:p>
            <a:pPr marL="228600" lvl="0" indent="-152400" algn="l" rtl="0">
              <a:spcBef>
                <a:spcPts val="0"/>
              </a:spcBef>
              <a:spcAft>
                <a:spcPts val="0"/>
              </a:spcAft>
              <a:buClr>
                <a:schemeClr val="dk1"/>
              </a:buClr>
              <a:buSzPts val="1200"/>
              <a:buFont typeface="Calibri"/>
              <a:buNone/>
            </a:pPr>
            <a:endParaRPr b="0"/>
          </a:p>
          <a:p>
            <a:pPr marL="0" lvl="0" indent="0" algn="l" rtl="0">
              <a:spcBef>
                <a:spcPts val="0"/>
              </a:spcBef>
              <a:spcAft>
                <a:spcPts val="0"/>
              </a:spcAft>
              <a:buNone/>
            </a:pP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This slide should not be shown in full screen format.&gt;</a:t>
            </a:r>
            <a:endParaRPr b="0" dirty="0"/>
          </a:p>
          <a:p>
            <a:pPr marL="0" lvl="0" indent="0" algn="l" rtl="0">
              <a:lnSpc>
                <a:spcPct val="90000"/>
              </a:lnSpc>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lnSpc>
                <a:spcPct val="90000"/>
              </a:lnSpc>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endParaRPr dirty="0"/>
          </a:p>
          <a:p>
            <a:pPr marL="228600" lvl="0" indent="-228600" algn="l" rtl="0">
              <a:lnSpc>
                <a:spcPct val="90000"/>
              </a:lnSpc>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&lt;festival&gt; - &lt;</a:t>
            </a:r>
            <a:r>
              <a:rPr lang="en-IN"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https://pixabay.com/vectors/fireworks-new-year-s-eve-sparkler-1993221/</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dirty="0"/>
              <a:t>&lt;toys&gt; - &lt;</a:t>
            </a:r>
            <a:r>
              <a:rPr lang="en-IN"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https://pixabay.com/vectors/toys-kids-playing-childhood-child-2411790/</a:t>
            </a:r>
            <a:r>
              <a:rPr lang="en-IN" sz="1200" dirty="0">
                <a:solidFill>
                  <a:schemeClr val="dk1"/>
                </a:solidFill>
                <a:latin typeface="Calibri"/>
                <a:ea typeface="Calibri"/>
                <a:cs typeface="Calibri"/>
                <a:sym typeface="Calibri"/>
              </a:rPr>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&lt;pencil&gt; - &lt;</a:t>
            </a:r>
            <a:r>
              <a:rPr lang="en-IN"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https://pixabay.com/vectors/pencil-sharp-school-supplies-153561/</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&lt;teacher&gt; - &lt;</a:t>
            </a:r>
            <a:r>
              <a:rPr lang="en-IN"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https://pixabay.com/vectors/teacher-classroom-chalk-board-man-651318/</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&lt;city&gt; - &lt;https://pixabay.com/illustrations/vintage-clip-art-city-art-deco-2940838/&gt;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&lt;brother&gt; - &lt;</a:t>
            </a:r>
            <a:r>
              <a:rPr lang="en-IN" sz="1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https://pixabay.com/vectors/boy-child-kid-teenager-teen-male-160014/</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&lt;story book&gt; - &lt;</a:t>
            </a:r>
            <a:r>
              <a:rPr lang="en-IN"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https://pixabay.com/vectors/book-read-open-published-write-147292/</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a:t>
            </a:r>
            <a:r>
              <a:rPr lang="en-IN" sz="1200" dirty="0" err="1">
                <a:solidFill>
                  <a:schemeClr val="dk1"/>
                </a:solidFill>
                <a:latin typeface="Calibri"/>
                <a:ea typeface="Calibri"/>
                <a:cs typeface="Calibri"/>
                <a:sym typeface="Calibri"/>
              </a:rPr>
              <a:t>Calender</a:t>
            </a:r>
            <a:r>
              <a:rPr lang="en-IN" sz="1200" dirty="0">
                <a:solidFill>
                  <a:schemeClr val="dk1"/>
                </a:solidFill>
                <a:latin typeface="Calibri"/>
                <a:ea typeface="Calibri"/>
                <a:cs typeface="Calibri"/>
                <a:sym typeface="Calibri"/>
              </a:rPr>
              <a:t>&gt; - &lt;https://pixabay.com/vectors/calendar-date-2021-days-weeks-5458418/&gt;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&lt;ice cream&gt; - &lt;</a:t>
            </a:r>
            <a:r>
              <a:rPr lang="en-IN" sz="12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https://pixabay.com/vectors/popsicle-ice-pop-dessert-154587/</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&lt;crayon&gt; - &lt;</a:t>
            </a:r>
            <a:r>
              <a:rPr lang="en-IN" sz="1200" b="0" u="sng" dirty="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https://pixabay.com/vectors/crayons-blue-orange-coloring-new-40324/</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&lt;board game&gt; - &lt;https://pixabay.com/vectors/chess-game-playing-sitting-insects-44566/&gt;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&lt;doctor&gt; - &lt;</a:t>
            </a:r>
            <a:r>
              <a:rPr lang="en-IN" sz="1200" b="0" u="sng" dirty="0">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https://pixabay.com/illustrations/doctor-caricature-cartoon-character-2748707/</a:t>
            </a:r>
            <a:r>
              <a:rPr lang="en-IN" b="0"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&lt;Week&gt; - &lt;https://pixabay.com/vectors/calendar-january-month-organizer-152139/&gt;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&lt;pet dog&gt; - &lt;</a:t>
            </a:r>
            <a:r>
              <a:rPr lang="en-IN" sz="1200" b="0" u="sng"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https://pixabay.com/vectors/puppy-dog-leashed-dog-leash-pet-32025</a:t>
            </a:r>
            <a:r>
              <a:rPr lang="en-IN" sz="1200" b="1" u="sng"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&lt;river&gt; - &lt;</a:t>
            </a:r>
            <a:r>
              <a:rPr lang="en-IN" sz="1200" b="0" u="sng" dirty="0">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https://pixabay.com/vectors/waves-pattern-blue-water-ocean-308721/</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&lt;mountain&gt; - &lt;</a:t>
            </a:r>
            <a:r>
              <a:rPr lang="en-IN" sz="1200" u="sng" dirty="0">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https://pixabay.com/vectors/landscape-mountains-panoramic-rocks-159294/</a:t>
            </a:r>
            <a:r>
              <a:rPr lang="en-IN" sz="1200" b="0" dirty="0">
                <a:solidFill>
                  <a:schemeClr val="dk1"/>
                </a:solidFill>
                <a:latin typeface="Calibri"/>
                <a:ea typeface="Calibri"/>
                <a:cs typeface="Calibri"/>
                <a:sym typeface="Calibri"/>
              </a:rPr>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&lt;glue&gt; - &lt;</a:t>
            </a:r>
            <a:r>
              <a:rPr lang="en-IN" sz="1200" b="0" u="sng" dirty="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https://pixabay.com/vectors/glue-bottle-orange-blue-fluid-306757/</a:t>
            </a:r>
            <a:r>
              <a:rPr lang="en-IN"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dirty="0">
                <a:solidFill>
                  <a:schemeClr val="dk1"/>
                </a:solidFill>
                <a:latin typeface="Calibri"/>
                <a:ea typeface="Calibri"/>
                <a:cs typeface="Calibri"/>
                <a:sym typeface="Calibri"/>
              </a:rPr>
              <a:t>&lt;planet&gt; - &lt;</a:t>
            </a:r>
            <a:r>
              <a:rPr lang="en-IN" sz="1200" b="0" u="sng" dirty="0">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https://pixabay.com/illustrations/solar-system-the-universe-4947216/</a:t>
            </a:r>
            <a:r>
              <a:rPr lang="en-IN" b="0" dirty="0"/>
              <a:t> &gt;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&lt;chocolate&gt; - &lt;</a:t>
            </a:r>
            <a:r>
              <a:rPr lang="en-IN" sz="1200" b="0" u="sng" dirty="0">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https://pixabay.com/vectors/chocolate-sweets-bitten-s%C5%82odycz-2696873</a:t>
            </a:r>
            <a:r>
              <a:rPr lang="en-IN" sz="1200" b="0" dirty="0">
                <a:solidFill>
                  <a:schemeClr val="dk1"/>
                </a:solidFill>
                <a:latin typeface="Calibri"/>
                <a:ea typeface="Calibri"/>
                <a:cs typeface="Calibri"/>
                <a:sym typeface="Calibri"/>
              </a:rPr>
              <a:t>/</a:t>
            </a:r>
            <a:r>
              <a:rPr lang="en-IN" sz="1200" b="1" dirty="0">
                <a:solidFill>
                  <a:schemeClr val="dk1"/>
                </a:solidFill>
                <a:latin typeface="Calibri"/>
                <a:ea typeface="Calibri"/>
                <a:cs typeface="Calibri"/>
                <a:sym typeface="Calibri"/>
              </a:rPr>
              <a:t> </a:t>
            </a:r>
            <a:r>
              <a:rPr lang="en-IN" sz="1200" b="0" dirty="0">
                <a:solidFill>
                  <a:schemeClr val="dk1"/>
                </a:solidFill>
                <a:latin typeface="Calibri"/>
                <a:ea typeface="Calibri"/>
                <a:cs typeface="Calibri"/>
                <a:sym typeface="Calibri"/>
              </a:rPr>
              <a:t>&gt;</a:t>
            </a:r>
            <a:endParaRPr dirty="0"/>
          </a:p>
          <a:p>
            <a:pPr marL="228600" marR="0" lvl="0" indent="-228600" algn="l" rtl="0">
              <a:lnSpc>
                <a:spcPct val="90000"/>
              </a:lnSpc>
              <a:spcBef>
                <a:spcPts val="0"/>
              </a:spcBef>
              <a:spcAft>
                <a:spcPts val="0"/>
              </a:spcAft>
              <a:buClr>
                <a:schemeClr val="dk1"/>
              </a:buClr>
              <a:buSzPts val="1200"/>
              <a:buFont typeface="Calibri"/>
              <a:buAutoNum type="arabicPeriod"/>
            </a:pPr>
            <a:r>
              <a:rPr lang="en-IN" sz="1200" b="0" dirty="0">
                <a:solidFill>
                  <a:schemeClr val="dk1"/>
                </a:solidFill>
                <a:latin typeface="Calibri"/>
                <a:ea typeface="Calibri"/>
                <a:cs typeface="Calibri"/>
                <a:sym typeface="Calibri"/>
              </a:rPr>
              <a:t>&lt;flag&gt; - &lt;https://pixabay.com/vectors/red-flag-pennon-waving-pennant-303921/&gt;</a:t>
            </a:r>
            <a:endParaRPr dirty="0"/>
          </a:p>
        </p:txBody>
      </p:sp>
      <p:sp>
        <p:nvSpPr>
          <p:cNvPr id="41" name="Google Shape;4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04" name="Google Shape;10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7"/>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7"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7"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7"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8"/>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8"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8"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9"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9"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13" Type="http://schemas.openxmlformats.org/officeDocument/2006/relationships/hyperlink" Target="https://pixabay.com/vectors/crayons-blue-orange-coloring-new-40324/" TargetMode="External"/><Relationship Id="rId18" Type="http://schemas.openxmlformats.org/officeDocument/2006/relationships/hyperlink" Target="https://pixabay.com/vectors/glue-bottle-orange-blue-fluid-306757/" TargetMode="External"/><Relationship Id="rId26" Type="http://schemas.openxmlformats.org/officeDocument/2006/relationships/image" Target="../media/image9.png"/><Relationship Id="rId39" Type="http://schemas.openxmlformats.org/officeDocument/2006/relationships/image" Target="../media/image22.png"/><Relationship Id="rId21" Type="http://schemas.openxmlformats.org/officeDocument/2006/relationships/image" Target="../media/image4.png"/><Relationship Id="rId34" Type="http://schemas.openxmlformats.org/officeDocument/2006/relationships/image" Target="../media/image17.png"/><Relationship Id="rId7" Type="http://schemas.openxmlformats.org/officeDocument/2006/relationships/hyperlink" Target="https://pixabay.com/vectors/teacher-classroom-chalk-board-man-651318/" TargetMode="External"/><Relationship Id="rId2" Type="http://schemas.openxmlformats.org/officeDocument/2006/relationships/notesSlide" Target="../notesSlides/notesSlide3.xml"/><Relationship Id="rId16" Type="http://schemas.openxmlformats.org/officeDocument/2006/relationships/hyperlink" Target="https://pixabay.com/vectors/waves-pattern-blue-water-ocean-308721/" TargetMode="External"/><Relationship Id="rId20" Type="http://schemas.openxmlformats.org/officeDocument/2006/relationships/hyperlink" Target="https://pixabay.com/vectors/chocolate-sweets-bitten-s%C5%82odycz-2696873" TargetMode="External"/><Relationship Id="rId29" Type="http://schemas.openxmlformats.org/officeDocument/2006/relationships/image" Target="../media/image12.png"/><Relationship Id="rId41"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hyperlink" Target="https://pixabay.com/vectors/pencil-sharp-school-supplies-153561/" TargetMode="External"/><Relationship Id="rId11" Type="http://schemas.openxmlformats.org/officeDocument/2006/relationships/hyperlink" Target="https://pixabay.com/vectors/calendar-date-2021-days-weeks-5458418/" TargetMode="Externa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40" Type="http://schemas.openxmlformats.org/officeDocument/2006/relationships/image" Target="../media/image23.png"/><Relationship Id="rId5" Type="http://schemas.openxmlformats.org/officeDocument/2006/relationships/hyperlink" Target="https://pixabay.com/vectors/toys-kids-playing-childhood-child-2411790/" TargetMode="External"/><Relationship Id="rId15" Type="http://schemas.openxmlformats.org/officeDocument/2006/relationships/hyperlink" Target="https://pixabay.com/vectors/puppy-dog-leashed-dog-leash-pet-32025/" TargetMode="Externa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8.png"/><Relationship Id="rId10" Type="http://schemas.openxmlformats.org/officeDocument/2006/relationships/hyperlink" Target="https://pixabay.com/vectors/book-read-open-published-write-147292/" TargetMode="External"/><Relationship Id="rId19" Type="http://schemas.openxmlformats.org/officeDocument/2006/relationships/hyperlink" Target="https://pixabay.com/illustrations/solar-system-the-universe-4947216/" TargetMode="External"/><Relationship Id="rId31" Type="http://schemas.openxmlformats.org/officeDocument/2006/relationships/image" Target="../media/image14.png"/><Relationship Id="rId4" Type="http://schemas.openxmlformats.org/officeDocument/2006/relationships/hyperlink" Target="https://pixabay.com/vectors/fireworks-new-year-s-eve-sparkler-1993221/" TargetMode="External"/><Relationship Id="rId9" Type="http://schemas.openxmlformats.org/officeDocument/2006/relationships/hyperlink" Target="https://pixabay.com/vectors/boy-child-kid-teenager-teen-male-160014/" TargetMode="External"/><Relationship Id="rId14" Type="http://schemas.openxmlformats.org/officeDocument/2006/relationships/hyperlink" Target="https://pixabay.com/illustrations/doctor-caricature-cartoon-character-2748707/" TargetMode="Externa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9.png"/><Relationship Id="rId8" Type="http://schemas.openxmlformats.org/officeDocument/2006/relationships/hyperlink" Target="https://pixabay.com/illustrations/vintage-clip-art-city-art-deco-2940838/" TargetMode="External"/><Relationship Id="rId3" Type="http://schemas.openxmlformats.org/officeDocument/2006/relationships/hyperlink" Target="https://pixabay.com/vectors/green-blackboard-chalk-eraser-307835/" TargetMode="External"/><Relationship Id="rId12" Type="http://schemas.openxmlformats.org/officeDocument/2006/relationships/hyperlink" Target="https://pixabay.com/vectors/popsicle-ice-pop-dessert-154587/" TargetMode="External"/><Relationship Id="rId17" Type="http://schemas.openxmlformats.org/officeDocument/2006/relationships/hyperlink" Target="https://pixabay.com/vectors/landscape-mountains-panoramic-rocks-159294/" TargetMode="Externa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1" descr="Shape, rectangle&#10;&#10;Description automatically generated"/>
          <p:cNvPicPr preferRelativeResize="0"/>
          <p:nvPr/>
        </p:nvPicPr>
        <p:blipFill rotWithShape="1">
          <a:blip r:embed="rId3">
            <a:alphaModFix/>
          </a:blip>
          <a:srcRect/>
          <a:stretch/>
        </p:blipFill>
        <p:spPr>
          <a:xfrm>
            <a:off x="1580550" y="200025"/>
            <a:ext cx="8782650" cy="4909175"/>
          </a:xfrm>
          <a:prstGeom prst="rect">
            <a:avLst/>
          </a:prstGeom>
          <a:noFill/>
          <a:ln>
            <a:noFill/>
          </a:ln>
        </p:spPr>
      </p:pic>
      <p:sp>
        <p:nvSpPr>
          <p:cNvPr id="36" name="Google Shape;36;p1"/>
          <p:cNvSpPr txBox="1">
            <a:spLocks noGrp="1"/>
          </p:cNvSpPr>
          <p:nvPr>
            <p:ph type="ctrTitle"/>
          </p:nvPr>
        </p:nvSpPr>
        <p:spPr>
          <a:xfrm>
            <a:off x="3437020" y="1030368"/>
            <a:ext cx="5317960" cy="25112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br>
              <a:rPr lang="en-IN" b="1" dirty="0"/>
            </a:br>
            <a:r>
              <a:rPr lang="en-IN" b="1" dirty="0"/>
              <a:t>Board Game </a:t>
            </a:r>
            <a:endParaRPr b="1" dirty="0"/>
          </a:p>
          <a:p>
            <a:pPr marL="0" lvl="0" indent="0" algn="ctr" rtl="0">
              <a:spcBef>
                <a:spcPts val="0"/>
              </a:spcBef>
              <a:spcAft>
                <a:spcPts val="0"/>
              </a:spcAft>
              <a:buClr>
                <a:schemeClr val="dk1"/>
              </a:buClr>
              <a:buSzPts val="5400"/>
              <a:buFont typeface="Calibri"/>
              <a:buNone/>
            </a:pPr>
            <a:r>
              <a:rPr lang="en-US" b="1" dirty="0"/>
              <a:t>for</a:t>
            </a:r>
            <a:endParaRPr b="1" dirty="0"/>
          </a:p>
          <a:p>
            <a:pPr marL="0" lvl="0" indent="0" algn="ctr" rtl="0">
              <a:spcBef>
                <a:spcPts val="0"/>
              </a:spcBef>
              <a:spcAft>
                <a:spcPts val="0"/>
              </a:spcAft>
              <a:buClr>
                <a:schemeClr val="dk1"/>
              </a:buClr>
              <a:buSzPts val="5400"/>
              <a:buFont typeface="Calibri"/>
              <a:buNone/>
            </a:pPr>
            <a:r>
              <a:rPr lang="en-IN" b="1" dirty="0"/>
              <a:t>Proper Nouns</a:t>
            </a:r>
            <a:br>
              <a:rPr lang="en-IN" b="1" dirty="0"/>
            </a:b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2926421" y="111044"/>
            <a:ext cx="6349567" cy="654000"/>
          </a:xfrm>
          <a:prstGeom prst="rect">
            <a:avLst/>
          </a:prstGeom>
          <a:solidFill>
            <a:srgbClr val="93E3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The Game</a:t>
            </a:r>
            <a:endParaRPr u="sng" dirty="0"/>
          </a:p>
        </p:txBody>
      </p:sp>
      <p:grpSp>
        <p:nvGrpSpPr>
          <p:cNvPr id="44" name="Google Shape;44;p3"/>
          <p:cNvGrpSpPr/>
          <p:nvPr/>
        </p:nvGrpSpPr>
        <p:grpSpPr>
          <a:xfrm>
            <a:off x="1119954" y="769577"/>
            <a:ext cx="10140000" cy="5687668"/>
            <a:chOff x="695400" y="769577"/>
            <a:chExt cx="10140000" cy="5687668"/>
          </a:xfrm>
        </p:grpSpPr>
        <p:sp>
          <p:nvSpPr>
            <p:cNvPr id="45" name="Google Shape;45;p3"/>
            <p:cNvSpPr/>
            <p:nvPr/>
          </p:nvSpPr>
          <p:spPr>
            <a:xfrm>
              <a:off x="695400" y="1124745"/>
              <a:ext cx="10140000" cy="5332500"/>
            </a:xfrm>
            <a:prstGeom prst="triangle">
              <a:avLst>
                <a:gd name="adj" fmla="val 49885"/>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46" name="Google Shape;46;p3"/>
            <p:cNvGrpSpPr/>
            <p:nvPr/>
          </p:nvGrpSpPr>
          <p:grpSpPr>
            <a:xfrm>
              <a:off x="1738290" y="5365602"/>
              <a:ext cx="865226" cy="1062597"/>
              <a:chOff x="1738290" y="5365602"/>
              <a:chExt cx="865226" cy="1062597"/>
            </a:xfrm>
          </p:grpSpPr>
          <p:pic>
            <p:nvPicPr>
              <p:cNvPr id="47" name="Google Shape;47;p3" descr="Background pattern&#10;&#10;Description automatically generated"/>
              <p:cNvPicPr preferRelativeResize="0"/>
              <p:nvPr/>
            </p:nvPicPr>
            <p:blipFill rotWithShape="1">
              <a:blip r:embed="rId3">
                <a:alphaModFix/>
              </a:blip>
              <a:srcRect/>
              <a:stretch/>
            </p:blipFill>
            <p:spPr>
              <a:xfrm>
                <a:off x="1738290" y="5733255"/>
                <a:ext cx="864096" cy="694944"/>
              </a:xfrm>
              <a:prstGeom prst="rect">
                <a:avLst/>
              </a:prstGeom>
              <a:noFill/>
              <a:ln w="9525" cap="flat" cmpd="sng">
                <a:solidFill>
                  <a:schemeClr val="dk1"/>
                </a:solidFill>
                <a:prstDash val="solid"/>
                <a:round/>
                <a:headEnd type="none" w="sm" len="sm"/>
                <a:tailEnd type="none" w="sm" len="sm"/>
              </a:ln>
            </p:spPr>
          </p:pic>
          <p:sp>
            <p:nvSpPr>
              <p:cNvPr id="48" name="Google Shape;48;p3"/>
              <p:cNvSpPr txBox="1"/>
              <p:nvPr/>
            </p:nvSpPr>
            <p:spPr>
              <a:xfrm>
                <a:off x="1739516" y="5365602"/>
                <a:ext cx="8640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0" i="0" u="none" strike="noStrike" cap="none" dirty="0">
                    <a:solidFill>
                      <a:schemeClr val="dk1"/>
                    </a:solidFill>
                    <a:latin typeface="Calibri"/>
                    <a:ea typeface="Calibri"/>
                    <a:cs typeface="Calibri"/>
                    <a:sym typeface="Calibri"/>
                  </a:rPr>
                  <a:t>festival</a:t>
                </a:r>
                <a:endParaRPr dirty="0"/>
              </a:p>
            </p:txBody>
          </p:sp>
        </p:grpSp>
        <p:grpSp>
          <p:nvGrpSpPr>
            <p:cNvPr id="49" name="Google Shape;49;p3"/>
            <p:cNvGrpSpPr/>
            <p:nvPr/>
          </p:nvGrpSpPr>
          <p:grpSpPr>
            <a:xfrm>
              <a:off x="2602320" y="5365602"/>
              <a:ext cx="973375" cy="1062597"/>
              <a:chOff x="2602386" y="5365602"/>
              <a:chExt cx="735900" cy="1062597"/>
            </a:xfrm>
          </p:grpSpPr>
          <p:pic>
            <p:nvPicPr>
              <p:cNvPr id="50" name="Google Shape;50;p3" descr="A picture containing icon&#10;&#10;Description automatically generated"/>
              <p:cNvPicPr preferRelativeResize="0"/>
              <p:nvPr/>
            </p:nvPicPr>
            <p:blipFill rotWithShape="1">
              <a:blip r:embed="rId4">
                <a:alphaModFix/>
              </a:blip>
              <a:srcRect/>
              <a:stretch/>
            </p:blipFill>
            <p:spPr>
              <a:xfrm>
                <a:off x="2602386" y="5733255"/>
                <a:ext cx="735856" cy="694944"/>
              </a:xfrm>
              <a:prstGeom prst="rect">
                <a:avLst/>
              </a:prstGeom>
              <a:noFill/>
              <a:ln w="9525" cap="flat" cmpd="sng">
                <a:solidFill>
                  <a:schemeClr val="dk1"/>
                </a:solidFill>
                <a:prstDash val="solid"/>
                <a:round/>
                <a:headEnd type="none" w="sm" len="sm"/>
                <a:tailEnd type="none" w="sm" len="sm"/>
              </a:ln>
            </p:spPr>
          </p:pic>
          <p:sp>
            <p:nvSpPr>
              <p:cNvPr id="51" name="Google Shape;51;p3"/>
              <p:cNvSpPr txBox="1"/>
              <p:nvPr/>
            </p:nvSpPr>
            <p:spPr>
              <a:xfrm>
                <a:off x="2602386" y="5365602"/>
                <a:ext cx="7359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toys</a:t>
                </a:r>
                <a:endParaRPr/>
              </a:p>
            </p:txBody>
          </p:sp>
        </p:grpSp>
        <p:grpSp>
          <p:nvGrpSpPr>
            <p:cNvPr id="52" name="Google Shape;52;p3"/>
            <p:cNvGrpSpPr/>
            <p:nvPr/>
          </p:nvGrpSpPr>
          <p:grpSpPr>
            <a:xfrm>
              <a:off x="3562846" y="5365602"/>
              <a:ext cx="973200" cy="1062597"/>
              <a:chOff x="3562846" y="5365602"/>
              <a:chExt cx="973200" cy="1062597"/>
            </a:xfrm>
          </p:grpSpPr>
          <p:pic>
            <p:nvPicPr>
              <p:cNvPr id="53" name="Google Shape;53;p3"/>
              <p:cNvPicPr preferRelativeResize="0"/>
              <p:nvPr/>
            </p:nvPicPr>
            <p:blipFill rotWithShape="1">
              <a:blip r:embed="rId5">
                <a:alphaModFix/>
              </a:blip>
              <a:srcRect/>
              <a:stretch/>
            </p:blipFill>
            <p:spPr>
              <a:xfrm>
                <a:off x="3562846" y="5733255"/>
                <a:ext cx="959762" cy="694944"/>
              </a:xfrm>
              <a:prstGeom prst="rect">
                <a:avLst/>
              </a:prstGeom>
              <a:noFill/>
              <a:ln w="9525" cap="flat" cmpd="sng">
                <a:solidFill>
                  <a:schemeClr val="dk1"/>
                </a:solidFill>
                <a:prstDash val="solid"/>
                <a:round/>
                <a:headEnd type="none" w="sm" len="sm"/>
                <a:tailEnd type="none" w="sm" len="sm"/>
              </a:ln>
            </p:spPr>
          </p:pic>
          <p:sp>
            <p:nvSpPr>
              <p:cNvPr id="54" name="Google Shape;54;p3"/>
              <p:cNvSpPr txBox="1"/>
              <p:nvPr/>
            </p:nvSpPr>
            <p:spPr>
              <a:xfrm>
                <a:off x="3562846" y="5365602"/>
                <a:ext cx="973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pencil</a:t>
                </a:r>
                <a:endParaRPr/>
              </a:p>
            </p:txBody>
          </p:sp>
        </p:grpSp>
        <p:sp>
          <p:nvSpPr>
            <p:cNvPr id="55" name="Google Shape;55;p3"/>
            <p:cNvSpPr txBox="1"/>
            <p:nvPr/>
          </p:nvSpPr>
          <p:spPr>
            <a:xfrm>
              <a:off x="4534954" y="5365602"/>
              <a:ext cx="973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teacher</a:t>
              </a:r>
              <a:endParaRPr/>
            </a:p>
          </p:txBody>
        </p:sp>
        <p:sp>
          <p:nvSpPr>
            <p:cNvPr id="56" name="Google Shape;56;p3"/>
            <p:cNvSpPr txBox="1"/>
            <p:nvPr/>
          </p:nvSpPr>
          <p:spPr>
            <a:xfrm>
              <a:off x="5520635" y="5365602"/>
              <a:ext cx="11631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city/town</a:t>
              </a:r>
              <a:endParaRPr/>
            </a:p>
          </p:txBody>
        </p:sp>
        <p:sp>
          <p:nvSpPr>
            <p:cNvPr id="57" name="Google Shape;57;p3"/>
            <p:cNvSpPr txBox="1"/>
            <p:nvPr/>
          </p:nvSpPr>
          <p:spPr>
            <a:xfrm>
              <a:off x="6682287" y="5365602"/>
              <a:ext cx="9597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brother</a:t>
              </a:r>
              <a:endParaRPr/>
            </a:p>
          </p:txBody>
        </p:sp>
        <p:sp>
          <p:nvSpPr>
            <p:cNvPr id="58" name="Google Shape;58;p3"/>
            <p:cNvSpPr txBox="1"/>
            <p:nvPr/>
          </p:nvSpPr>
          <p:spPr>
            <a:xfrm>
              <a:off x="7642050" y="5365602"/>
              <a:ext cx="1285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Story book</a:t>
              </a:r>
              <a:endParaRPr/>
            </a:p>
          </p:txBody>
        </p:sp>
        <p:sp>
          <p:nvSpPr>
            <p:cNvPr id="59" name="Google Shape;59;p3"/>
            <p:cNvSpPr txBox="1"/>
            <p:nvPr/>
          </p:nvSpPr>
          <p:spPr>
            <a:xfrm>
              <a:off x="8927295" y="5365602"/>
              <a:ext cx="841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Month</a:t>
              </a:r>
              <a:endParaRPr/>
            </a:p>
          </p:txBody>
        </p:sp>
        <p:sp>
          <p:nvSpPr>
            <p:cNvPr id="60" name="Google Shape;60;p3"/>
            <p:cNvSpPr txBox="1"/>
            <p:nvPr/>
          </p:nvSpPr>
          <p:spPr>
            <a:xfrm>
              <a:off x="2906070" y="4149080"/>
              <a:ext cx="11520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Ice cream</a:t>
              </a:r>
              <a:endParaRPr dirty="0"/>
            </a:p>
          </p:txBody>
        </p:sp>
        <p:sp>
          <p:nvSpPr>
            <p:cNvPr id="61" name="Google Shape;61;p3"/>
            <p:cNvSpPr txBox="1"/>
            <p:nvPr/>
          </p:nvSpPr>
          <p:spPr>
            <a:xfrm>
              <a:off x="4058198" y="4149080"/>
              <a:ext cx="973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Crayon</a:t>
              </a:r>
              <a:endParaRPr dirty="0"/>
            </a:p>
          </p:txBody>
        </p:sp>
        <p:sp>
          <p:nvSpPr>
            <p:cNvPr id="62" name="Google Shape;62;p3"/>
            <p:cNvSpPr txBox="1"/>
            <p:nvPr/>
          </p:nvSpPr>
          <p:spPr>
            <a:xfrm>
              <a:off x="5031533" y="4149080"/>
              <a:ext cx="8484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Game</a:t>
              </a:r>
              <a:endParaRPr/>
            </a:p>
          </p:txBody>
        </p:sp>
        <p:sp>
          <p:nvSpPr>
            <p:cNvPr id="63" name="Google Shape;63;p3"/>
            <p:cNvSpPr txBox="1"/>
            <p:nvPr/>
          </p:nvSpPr>
          <p:spPr>
            <a:xfrm>
              <a:off x="5879976" y="4149080"/>
              <a:ext cx="8484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Doctor</a:t>
              </a:r>
              <a:endParaRPr/>
            </a:p>
          </p:txBody>
        </p:sp>
        <p:sp>
          <p:nvSpPr>
            <p:cNvPr id="64" name="Google Shape;64;p3"/>
            <p:cNvSpPr txBox="1"/>
            <p:nvPr/>
          </p:nvSpPr>
          <p:spPr>
            <a:xfrm>
              <a:off x="6743688" y="4149080"/>
              <a:ext cx="18726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Day of the week</a:t>
              </a:r>
              <a:endParaRPr/>
            </a:p>
          </p:txBody>
        </p:sp>
        <p:sp>
          <p:nvSpPr>
            <p:cNvPr id="65" name="Google Shape;65;p3"/>
            <p:cNvSpPr txBox="1"/>
            <p:nvPr/>
          </p:nvSpPr>
          <p:spPr>
            <a:xfrm>
              <a:off x="3897617" y="3059668"/>
              <a:ext cx="9732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Pet dog</a:t>
              </a:r>
              <a:endParaRPr dirty="0"/>
            </a:p>
          </p:txBody>
        </p:sp>
        <p:sp>
          <p:nvSpPr>
            <p:cNvPr id="66" name="Google Shape;66;p3"/>
            <p:cNvSpPr txBox="1"/>
            <p:nvPr/>
          </p:nvSpPr>
          <p:spPr>
            <a:xfrm>
              <a:off x="4876329" y="3059668"/>
              <a:ext cx="6783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River</a:t>
              </a:r>
              <a:endParaRPr dirty="0"/>
            </a:p>
          </p:txBody>
        </p:sp>
        <p:sp>
          <p:nvSpPr>
            <p:cNvPr id="67" name="Google Shape;67;p3"/>
            <p:cNvSpPr txBox="1"/>
            <p:nvPr/>
          </p:nvSpPr>
          <p:spPr>
            <a:xfrm>
              <a:off x="5554500" y="3059668"/>
              <a:ext cx="11508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Mountain</a:t>
              </a:r>
              <a:endParaRPr/>
            </a:p>
          </p:txBody>
        </p:sp>
        <p:sp>
          <p:nvSpPr>
            <p:cNvPr id="68" name="Google Shape;68;p3"/>
            <p:cNvSpPr txBox="1"/>
            <p:nvPr/>
          </p:nvSpPr>
          <p:spPr>
            <a:xfrm>
              <a:off x="6716152" y="3059668"/>
              <a:ext cx="8484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Glue</a:t>
              </a:r>
              <a:endParaRPr dirty="0"/>
            </a:p>
          </p:txBody>
        </p:sp>
        <p:sp>
          <p:nvSpPr>
            <p:cNvPr id="69" name="Google Shape;69;p3"/>
            <p:cNvSpPr txBox="1"/>
            <p:nvPr/>
          </p:nvSpPr>
          <p:spPr>
            <a:xfrm>
              <a:off x="4817854" y="2140402"/>
              <a:ext cx="777240" cy="36929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Planet</a:t>
              </a:r>
              <a:endParaRPr sz="1800" dirty="0"/>
            </a:p>
          </p:txBody>
        </p:sp>
        <p:sp>
          <p:nvSpPr>
            <p:cNvPr id="70" name="Google Shape;70;p3"/>
            <p:cNvSpPr txBox="1"/>
            <p:nvPr/>
          </p:nvSpPr>
          <p:spPr>
            <a:xfrm>
              <a:off x="5603157" y="2140402"/>
              <a:ext cx="1124712" cy="36929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dirty="0">
                  <a:solidFill>
                    <a:schemeClr val="dk1"/>
                  </a:solidFill>
                  <a:latin typeface="Calibri"/>
                  <a:ea typeface="Calibri"/>
                  <a:cs typeface="Calibri"/>
                  <a:sym typeface="Calibri"/>
                </a:rPr>
                <a:t>Chocolate</a:t>
              </a:r>
              <a:endParaRPr sz="1800" dirty="0"/>
            </a:p>
          </p:txBody>
        </p:sp>
        <p:pic>
          <p:nvPicPr>
            <p:cNvPr id="71" name="Google Shape;71;p3"/>
            <p:cNvPicPr preferRelativeResize="0"/>
            <p:nvPr/>
          </p:nvPicPr>
          <p:blipFill rotWithShape="1">
            <a:blip r:embed="rId6">
              <a:alphaModFix/>
            </a:blip>
            <a:srcRect/>
            <a:stretch/>
          </p:blipFill>
          <p:spPr>
            <a:xfrm>
              <a:off x="4549951" y="5733255"/>
              <a:ext cx="958337" cy="694944"/>
            </a:xfrm>
            <a:prstGeom prst="rect">
              <a:avLst/>
            </a:prstGeom>
            <a:noFill/>
            <a:ln w="9525" cap="flat" cmpd="sng">
              <a:solidFill>
                <a:schemeClr val="dk1"/>
              </a:solidFill>
              <a:prstDash val="solid"/>
              <a:round/>
              <a:headEnd type="none" w="sm" len="sm"/>
              <a:tailEnd type="none" w="sm" len="sm"/>
            </a:ln>
          </p:spPr>
        </p:pic>
        <p:pic>
          <p:nvPicPr>
            <p:cNvPr id="72" name="Google Shape;72;p3" descr="A picture containing text&#10;&#10;Description automatically generated"/>
            <p:cNvPicPr preferRelativeResize="0"/>
            <p:nvPr/>
          </p:nvPicPr>
          <p:blipFill rotWithShape="1">
            <a:blip r:embed="rId7">
              <a:alphaModFix/>
            </a:blip>
            <a:srcRect/>
            <a:stretch/>
          </p:blipFill>
          <p:spPr>
            <a:xfrm>
              <a:off x="5524662" y="5733255"/>
              <a:ext cx="1135736" cy="694944"/>
            </a:xfrm>
            <a:prstGeom prst="rect">
              <a:avLst/>
            </a:prstGeom>
            <a:noFill/>
            <a:ln w="9525" cap="flat" cmpd="sng">
              <a:solidFill>
                <a:schemeClr val="dk1"/>
              </a:solidFill>
              <a:prstDash val="solid"/>
              <a:round/>
              <a:headEnd type="none" w="sm" len="sm"/>
              <a:tailEnd type="none" w="sm" len="sm"/>
            </a:ln>
          </p:spPr>
        </p:pic>
        <p:sp>
          <p:nvSpPr>
            <p:cNvPr id="73" name="Google Shape;73;p3"/>
            <p:cNvSpPr/>
            <p:nvPr/>
          </p:nvSpPr>
          <p:spPr>
            <a:xfrm>
              <a:off x="6688954" y="5733255"/>
              <a:ext cx="953100" cy="6949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Google Shape;74;p3"/>
            <p:cNvPicPr preferRelativeResize="0"/>
            <p:nvPr/>
          </p:nvPicPr>
          <p:blipFill rotWithShape="1">
            <a:blip r:embed="rId8">
              <a:alphaModFix/>
            </a:blip>
            <a:srcRect/>
            <a:stretch/>
          </p:blipFill>
          <p:spPr>
            <a:xfrm>
              <a:off x="6901032" y="5733256"/>
              <a:ext cx="463135" cy="675545"/>
            </a:xfrm>
            <a:prstGeom prst="rect">
              <a:avLst/>
            </a:prstGeom>
            <a:noFill/>
            <a:ln w="9525" cap="flat" cmpd="sng">
              <a:solidFill>
                <a:schemeClr val="dk1"/>
              </a:solidFill>
              <a:prstDash val="solid"/>
              <a:round/>
              <a:headEnd type="none" w="sm" len="sm"/>
              <a:tailEnd type="none" w="sm" len="sm"/>
            </a:ln>
          </p:spPr>
        </p:pic>
        <p:pic>
          <p:nvPicPr>
            <p:cNvPr id="75" name="Google Shape;75;p3"/>
            <p:cNvPicPr preferRelativeResize="0"/>
            <p:nvPr/>
          </p:nvPicPr>
          <p:blipFill rotWithShape="1">
            <a:blip r:embed="rId9">
              <a:alphaModFix/>
            </a:blip>
            <a:srcRect/>
            <a:stretch/>
          </p:blipFill>
          <p:spPr>
            <a:xfrm>
              <a:off x="7657001" y="5733255"/>
              <a:ext cx="1247311" cy="694944"/>
            </a:xfrm>
            <a:prstGeom prst="rect">
              <a:avLst/>
            </a:prstGeom>
            <a:noFill/>
            <a:ln w="9525" cap="flat" cmpd="sng">
              <a:solidFill>
                <a:schemeClr val="dk1"/>
              </a:solidFill>
              <a:prstDash val="solid"/>
              <a:round/>
              <a:headEnd type="none" w="sm" len="sm"/>
              <a:tailEnd type="none" w="sm" len="sm"/>
            </a:ln>
          </p:spPr>
        </p:pic>
        <p:pic>
          <p:nvPicPr>
            <p:cNvPr id="76" name="Google Shape;76;p3" descr="Calendar&#10;&#10;Description automatically generated"/>
            <p:cNvPicPr preferRelativeResize="0"/>
            <p:nvPr/>
          </p:nvPicPr>
          <p:blipFill rotWithShape="1">
            <a:blip r:embed="rId10">
              <a:alphaModFix/>
            </a:blip>
            <a:srcRect/>
            <a:stretch/>
          </p:blipFill>
          <p:spPr>
            <a:xfrm>
              <a:off x="8937647" y="5733255"/>
              <a:ext cx="841114" cy="694944"/>
            </a:xfrm>
            <a:prstGeom prst="rect">
              <a:avLst/>
            </a:prstGeom>
            <a:noFill/>
            <a:ln>
              <a:noFill/>
            </a:ln>
          </p:spPr>
        </p:pic>
        <p:sp>
          <p:nvSpPr>
            <p:cNvPr id="77" name="Google Shape;77;p3"/>
            <p:cNvSpPr/>
            <p:nvPr/>
          </p:nvSpPr>
          <p:spPr>
            <a:xfrm>
              <a:off x="2906069" y="4518412"/>
              <a:ext cx="1137000" cy="813816"/>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3"/>
            <p:cNvPicPr preferRelativeResize="0"/>
            <p:nvPr/>
          </p:nvPicPr>
          <p:blipFill rotWithShape="1">
            <a:blip r:embed="rId11">
              <a:alphaModFix/>
            </a:blip>
            <a:srcRect/>
            <a:stretch/>
          </p:blipFill>
          <p:spPr>
            <a:xfrm rot="3894947">
              <a:off x="3266519" y="4609618"/>
              <a:ext cx="368935" cy="738504"/>
            </a:xfrm>
            <a:prstGeom prst="rect">
              <a:avLst/>
            </a:prstGeom>
            <a:noFill/>
            <a:ln>
              <a:noFill/>
            </a:ln>
          </p:spPr>
        </p:pic>
        <p:pic>
          <p:nvPicPr>
            <p:cNvPr id="79" name="Google Shape;79;p3"/>
            <p:cNvPicPr preferRelativeResize="0"/>
            <p:nvPr/>
          </p:nvPicPr>
          <p:blipFill rotWithShape="1">
            <a:blip r:embed="rId12">
              <a:alphaModFix/>
            </a:blip>
            <a:srcRect/>
            <a:stretch/>
          </p:blipFill>
          <p:spPr>
            <a:xfrm>
              <a:off x="4059179" y="4518412"/>
              <a:ext cx="972353" cy="813816"/>
            </a:xfrm>
            <a:prstGeom prst="rect">
              <a:avLst/>
            </a:prstGeom>
            <a:noFill/>
            <a:ln w="9525" cap="flat" cmpd="sng">
              <a:solidFill>
                <a:schemeClr val="dk1"/>
              </a:solidFill>
              <a:prstDash val="solid"/>
              <a:round/>
              <a:headEnd type="none" w="sm" len="sm"/>
              <a:tailEnd type="none" w="sm" len="sm"/>
            </a:ln>
          </p:spPr>
        </p:pic>
        <p:pic>
          <p:nvPicPr>
            <p:cNvPr id="80" name="Google Shape;80;p3" descr="A picture containing text&#10;&#10;Description automatically generated"/>
            <p:cNvPicPr preferRelativeResize="0"/>
            <p:nvPr/>
          </p:nvPicPr>
          <p:blipFill rotWithShape="1">
            <a:blip r:embed="rId13">
              <a:alphaModFix/>
            </a:blip>
            <a:srcRect/>
            <a:stretch/>
          </p:blipFill>
          <p:spPr>
            <a:xfrm>
              <a:off x="5047783" y="4518412"/>
              <a:ext cx="832194" cy="813816"/>
            </a:xfrm>
            <a:prstGeom prst="rect">
              <a:avLst/>
            </a:prstGeom>
            <a:noFill/>
            <a:ln w="9525" cap="flat" cmpd="sng">
              <a:solidFill>
                <a:schemeClr val="dk1"/>
              </a:solidFill>
              <a:prstDash val="solid"/>
              <a:round/>
              <a:headEnd type="none" w="sm" len="sm"/>
              <a:tailEnd type="none" w="sm" len="sm"/>
            </a:ln>
          </p:spPr>
        </p:pic>
        <p:pic>
          <p:nvPicPr>
            <p:cNvPr id="81" name="Google Shape;81;p3"/>
            <p:cNvPicPr preferRelativeResize="0"/>
            <p:nvPr/>
          </p:nvPicPr>
          <p:blipFill rotWithShape="1">
            <a:blip r:embed="rId14">
              <a:alphaModFix/>
            </a:blip>
            <a:srcRect/>
            <a:stretch/>
          </p:blipFill>
          <p:spPr>
            <a:xfrm>
              <a:off x="5879975" y="4518412"/>
              <a:ext cx="848443" cy="813816"/>
            </a:xfrm>
            <a:prstGeom prst="rect">
              <a:avLst/>
            </a:prstGeom>
            <a:noFill/>
            <a:ln w="19050" cap="flat" cmpd="sng">
              <a:solidFill>
                <a:srgbClr val="000000"/>
              </a:solidFill>
              <a:prstDash val="solid"/>
              <a:round/>
              <a:headEnd type="none" w="sm" len="sm"/>
              <a:tailEnd type="none" w="sm" len="sm"/>
            </a:ln>
          </p:spPr>
        </p:pic>
        <p:sp>
          <p:nvSpPr>
            <p:cNvPr id="82" name="Google Shape;82;p3"/>
            <p:cNvSpPr/>
            <p:nvPr/>
          </p:nvSpPr>
          <p:spPr>
            <a:xfrm>
              <a:off x="6743688" y="4518412"/>
              <a:ext cx="1872600" cy="8138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 name="Google Shape;83;p3" descr="Calendar&#10;&#10;Description automatically generated"/>
            <p:cNvPicPr preferRelativeResize="0"/>
            <p:nvPr/>
          </p:nvPicPr>
          <p:blipFill rotWithShape="1">
            <a:blip r:embed="rId15">
              <a:alphaModFix/>
            </a:blip>
            <a:srcRect/>
            <a:stretch/>
          </p:blipFill>
          <p:spPr>
            <a:xfrm>
              <a:off x="7223770" y="4539410"/>
              <a:ext cx="789893" cy="824514"/>
            </a:xfrm>
            <a:prstGeom prst="rect">
              <a:avLst/>
            </a:prstGeom>
            <a:noFill/>
            <a:ln>
              <a:noFill/>
            </a:ln>
          </p:spPr>
        </p:pic>
        <p:pic>
          <p:nvPicPr>
            <p:cNvPr id="84" name="Google Shape;84;p3"/>
            <p:cNvPicPr preferRelativeResize="0"/>
            <p:nvPr/>
          </p:nvPicPr>
          <p:blipFill rotWithShape="1">
            <a:blip r:embed="rId16">
              <a:alphaModFix/>
            </a:blip>
            <a:srcRect/>
            <a:stretch/>
          </p:blipFill>
          <p:spPr>
            <a:xfrm>
              <a:off x="3897484" y="3424620"/>
              <a:ext cx="973335" cy="694944"/>
            </a:xfrm>
            <a:prstGeom prst="rect">
              <a:avLst/>
            </a:prstGeom>
            <a:noFill/>
            <a:ln w="9525" cap="flat" cmpd="sng">
              <a:solidFill>
                <a:schemeClr val="dk1"/>
              </a:solidFill>
              <a:prstDash val="solid"/>
              <a:round/>
              <a:headEnd type="none" w="sm" len="sm"/>
              <a:tailEnd type="none" w="sm" len="sm"/>
            </a:ln>
          </p:spPr>
        </p:pic>
        <p:pic>
          <p:nvPicPr>
            <p:cNvPr id="85" name="Google Shape;85;p3"/>
            <p:cNvPicPr preferRelativeResize="0"/>
            <p:nvPr/>
          </p:nvPicPr>
          <p:blipFill rotWithShape="1">
            <a:blip r:embed="rId17">
              <a:alphaModFix/>
            </a:blip>
            <a:srcRect/>
            <a:stretch/>
          </p:blipFill>
          <p:spPr>
            <a:xfrm>
              <a:off x="4875630" y="3424620"/>
              <a:ext cx="678170" cy="694944"/>
            </a:xfrm>
            <a:prstGeom prst="rect">
              <a:avLst/>
            </a:prstGeom>
            <a:noFill/>
            <a:ln w="9525" cap="flat" cmpd="sng">
              <a:solidFill>
                <a:schemeClr val="dk1"/>
              </a:solidFill>
              <a:prstDash val="solid"/>
              <a:round/>
              <a:headEnd type="none" w="sm" len="sm"/>
              <a:tailEnd type="none" w="sm" len="sm"/>
            </a:ln>
          </p:spPr>
        </p:pic>
        <p:pic>
          <p:nvPicPr>
            <p:cNvPr id="86" name="Google Shape;86;p3"/>
            <p:cNvPicPr preferRelativeResize="0"/>
            <p:nvPr/>
          </p:nvPicPr>
          <p:blipFill rotWithShape="1">
            <a:blip r:embed="rId18">
              <a:alphaModFix/>
            </a:blip>
            <a:srcRect/>
            <a:stretch/>
          </p:blipFill>
          <p:spPr>
            <a:xfrm>
              <a:off x="5569124" y="3424619"/>
              <a:ext cx="1125139" cy="694944"/>
            </a:xfrm>
            <a:prstGeom prst="rect">
              <a:avLst/>
            </a:prstGeom>
            <a:noFill/>
            <a:ln w="9525" cap="flat" cmpd="sng">
              <a:solidFill>
                <a:schemeClr val="dk1"/>
              </a:solidFill>
              <a:prstDash val="solid"/>
              <a:round/>
              <a:headEnd type="none" w="sm" len="sm"/>
              <a:tailEnd type="none" w="sm" len="sm"/>
            </a:ln>
          </p:spPr>
        </p:pic>
        <p:sp>
          <p:nvSpPr>
            <p:cNvPr id="87" name="Google Shape;87;p3"/>
            <p:cNvSpPr/>
            <p:nvPr/>
          </p:nvSpPr>
          <p:spPr>
            <a:xfrm>
              <a:off x="6722819" y="3424620"/>
              <a:ext cx="848400" cy="6949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3"/>
            <p:cNvPicPr preferRelativeResize="0"/>
            <p:nvPr/>
          </p:nvPicPr>
          <p:blipFill rotWithShape="1">
            <a:blip r:embed="rId19">
              <a:alphaModFix/>
            </a:blip>
            <a:srcRect/>
            <a:stretch/>
          </p:blipFill>
          <p:spPr>
            <a:xfrm>
              <a:off x="6908598" y="3437527"/>
              <a:ext cx="463550" cy="694800"/>
            </a:xfrm>
            <a:prstGeom prst="rect">
              <a:avLst/>
            </a:prstGeom>
            <a:noFill/>
            <a:ln>
              <a:noFill/>
            </a:ln>
          </p:spPr>
        </p:pic>
        <p:pic>
          <p:nvPicPr>
            <p:cNvPr id="89" name="Google Shape;89;p3"/>
            <p:cNvPicPr preferRelativeResize="0"/>
            <p:nvPr/>
          </p:nvPicPr>
          <p:blipFill rotWithShape="1">
            <a:blip r:embed="rId20">
              <a:alphaModFix/>
            </a:blip>
            <a:srcRect/>
            <a:stretch/>
          </p:blipFill>
          <p:spPr>
            <a:xfrm>
              <a:off x="4822709" y="2516492"/>
              <a:ext cx="777240" cy="548640"/>
            </a:xfrm>
            <a:prstGeom prst="rect">
              <a:avLst/>
            </a:prstGeom>
            <a:noFill/>
            <a:ln w="9525" cap="flat" cmpd="sng">
              <a:solidFill>
                <a:schemeClr val="dk1"/>
              </a:solidFill>
              <a:prstDash val="solid"/>
              <a:round/>
              <a:headEnd type="none" w="sm" len="sm"/>
              <a:tailEnd type="none" w="sm" len="sm"/>
            </a:ln>
          </p:spPr>
        </p:pic>
        <p:pic>
          <p:nvPicPr>
            <p:cNvPr id="90" name="Google Shape;90;p3"/>
            <p:cNvPicPr preferRelativeResize="0"/>
            <p:nvPr/>
          </p:nvPicPr>
          <p:blipFill rotWithShape="1">
            <a:blip r:embed="rId21">
              <a:alphaModFix/>
            </a:blip>
            <a:srcRect/>
            <a:stretch/>
          </p:blipFill>
          <p:spPr>
            <a:xfrm>
              <a:off x="5616223" y="2512985"/>
              <a:ext cx="1128144" cy="548640"/>
            </a:xfrm>
            <a:prstGeom prst="rect">
              <a:avLst/>
            </a:prstGeom>
            <a:noFill/>
            <a:ln w="9525" cap="flat" cmpd="sng">
              <a:solidFill>
                <a:schemeClr val="dk1"/>
              </a:solidFill>
              <a:prstDash val="solid"/>
              <a:round/>
              <a:headEnd type="none" w="sm" len="sm"/>
              <a:tailEnd type="none" w="sm" len="sm"/>
            </a:ln>
          </p:spPr>
        </p:pic>
        <p:sp>
          <p:nvSpPr>
            <p:cNvPr id="91" name="Google Shape;91;p3"/>
            <p:cNvSpPr/>
            <p:nvPr/>
          </p:nvSpPr>
          <p:spPr>
            <a:xfrm rot="-8226195">
              <a:off x="2376171" y="3213236"/>
              <a:ext cx="907476" cy="1659353"/>
            </a:xfrm>
            <a:prstGeom prst="curvedLeftArrow">
              <a:avLst>
                <a:gd name="adj1" fmla="val 18757"/>
                <a:gd name="adj2" fmla="val 35675"/>
                <a:gd name="adj3" fmla="val 25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3"/>
            <p:cNvSpPr/>
            <p:nvPr/>
          </p:nvSpPr>
          <p:spPr>
            <a:xfrm rot="-7782222">
              <a:off x="8848949" y="4668356"/>
              <a:ext cx="1728193" cy="881766"/>
            </a:xfrm>
            <a:prstGeom prst="curvedUpArrow">
              <a:avLst>
                <a:gd name="adj1" fmla="val 25000"/>
                <a:gd name="adj2" fmla="val 50000"/>
                <a:gd name="adj3" fmla="val 25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3"/>
            <p:cNvSpPr/>
            <p:nvPr/>
          </p:nvSpPr>
          <p:spPr>
            <a:xfrm>
              <a:off x="5031532" y="1113171"/>
              <a:ext cx="1496400" cy="803700"/>
            </a:xfrm>
            <a:prstGeom prst="triangle">
              <a:avLst>
                <a:gd name="adj" fmla="val 50000"/>
              </a:avLst>
            </a:prstGeom>
            <a:solidFill>
              <a:srgbClr val="00B0F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3"/>
            <p:cNvSpPr/>
            <p:nvPr/>
          </p:nvSpPr>
          <p:spPr>
            <a:xfrm rot="-7782222">
              <a:off x="6755463" y="2537425"/>
              <a:ext cx="1728193" cy="881766"/>
            </a:xfrm>
            <a:prstGeom prst="curvedUpArrow">
              <a:avLst>
                <a:gd name="adj1" fmla="val 25000"/>
                <a:gd name="adj2" fmla="val 50000"/>
                <a:gd name="adj3" fmla="val 25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3"/>
            <p:cNvSpPr/>
            <p:nvPr/>
          </p:nvSpPr>
          <p:spPr>
            <a:xfrm>
              <a:off x="1424141" y="5619651"/>
              <a:ext cx="288000" cy="278700"/>
            </a:xfrm>
            <a:prstGeom prst="ellipse">
              <a:avLst/>
            </a:prstGeom>
            <a:gradFill>
              <a:gsLst>
                <a:gs pos="0">
                  <a:srgbClr val="759336"/>
                </a:gs>
                <a:gs pos="80000">
                  <a:srgbClr val="99C247"/>
                </a:gs>
                <a:gs pos="100000">
                  <a:srgbClr val="9BC545"/>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
            <p:cNvSpPr/>
            <p:nvPr/>
          </p:nvSpPr>
          <p:spPr>
            <a:xfrm>
              <a:off x="1415480" y="5916369"/>
              <a:ext cx="288000" cy="278700"/>
            </a:xfrm>
            <a:prstGeom prst="ellipse">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3"/>
            <p:cNvSpPr/>
            <p:nvPr/>
          </p:nvSpPr>
          <p:spPr>
            <a:xfrm>
              <a:off x="1127448" y="5916369"/>
              <a:ext cx="288000" cy="278700"/>
            </a:xfrm>
            <a:prstGeom prst="ellipse">
              <a:avLst/>
            </a:prstGeom>
            <a:gradFill>
              <a:gsLst>
                <a:gs pos="0">
                  <a:srgbClr val="992D2B"/>
                </a:gs>
                <a:gs pos="80000">
                  <a:srgbClr val="C93D39"/>
                </a:gs>
                <a:gs pos="100000">
                  <a:srgbClr val="CD3A36"/>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p3" descr="Icon&#10;&#10;Description automatically generated"/>
            <p:cNvPicPr preferRelativeResize="0"/>
            <p:nvPr/>
          </p:nvPicPr>
          <p:blipFill rotWithShape="1">
            <a:blip r:embed="rId22">
              <a:alphaModFix/>
            </a:blip>
            <a:srcRect/>
            <a:stretch/>
          </p:blipFill>
          <p:spPr>
            <a:xfrm>
              <a:off x="5690054" y="769577"/>
              <a:ext cx="1246605" cy="1164797"/>
            </a:xfrm>
            <a:prstGeom prst="rect">
              <a:avLst/>
            </a:prstGeom>
            <a:noFill/>
            <a:ln>
              <a:noFill/>
            </a:ln>
          </p:spPr>
        </p:pic>
        <p:sp>
          <p:nvSpPr>
            <p:cNvPr id="99" name="Google Shape;99;p3"/>
            <p:cNvSpPr txBox="1"/>
            <p:nvPr/>
          </p:nvSpPr>
          <p:spPr>
            <a:xfrm>
              <a:off x="5210505" y="1499624"/>
              <a:ext cx="1145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dirty="0">
                  <a:solidFill>
                    <a:srgbClr val="002060"/>
                  </a:solidFill>
                  <a:latin typeface="Calibri"/>
                  <a:ea typeface="Calibri"/>
                  <a:cs typeface="Calibri"/>
                  <a:sym typeface="Calibri"/>
                </a:rPr>
                <a:t>Finished</a:t>
              </a:r>
              <a:endParaRPr dirty="0"/>
            </a:p>
          </p:txBody>
        </p:sp>
      </p:grpSp>
      <p:sp>
        <p:nvSpPr>
          <p:cNvPr id="100" name="Google Shape;100;p3"/>
          <p:cNvSpPr/>
          <p:nvPr/>
        </p:nvSpPr>
        <p:spPr>
          <a:xfrm>
            <a:off x="941604" y="6213087"/>
            <a:ext cx="706800" cy="266100"/>
          </a:xfrm>
          <a:prstGeom prst="rightArrow">
            <a:avLst>
              <a:gd name="adj1" fmla="val 50000"/>
              <a:gd name="adj2"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07" name="Google Shape;107;p4"/>
          <p:cNvGraphicFramePr/>
          <p:nvPr>
            <p:extLst>
              <p:ext uri="{D42A27DB-BD31-4B8C-83A1-F6EECF244321}">
                <p14:modId xmlns:p14="http://schemas.microsoft.com/office/powerpoint/2010/main" val="1162119317"/>
              </p:ext>
            </p:extLst>
          </p:nvPr>
        </p:nvGraphicFramePr>
        <p:xfrm>
          <a:off x="1127448" y="1233745"/>
          <a:ext cx="9937100" cy="3912900"/>
        </p:xfrm>
        <a:graphic>
          <a:graphicData uri="http://schemas.openxmlformats.org/drawingml/2006/table">
            <a:tbl>
              <a:tblPr firstRow="1" bandRow="1">
                <a:noFill/>
                <a:tableStyleId>{67EB8B55-2BCB-48BC-82E8-8B9EC3EB76EB}</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 and Attribution</a:t>
                      </a:r>
                      <a:endParaRPr dirty="0"/>
                    </a:p>
                  </a:txBody>
                  <a:tcPr marL="91450" marR="91450" marT="45725" marB="45725"/>
                </a:tc>
                <a:extLst>
                  <a:ext uri="{0D108BD9-81ED-4DB2-BD59-A6C34878D82A}">
                    <a16:rowId xmlns:a16="http://schemas.microsoft.com/office/drawing/2014/main" val="10000"/>
                  </a:ext>
                </a:extLst>
              </a:tr>
              <a:tr h="316200">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hlinkClick r:id="rId3"/>
                        </a:rPr>
                        <a:t>https://pixabay.com/vectors/green-blackboard-chalk-eraser-307835/</a:t>
                      </a:r>
                      <a:endParaRPr dirty="0"/>
                    </a:p>
                  </a:txBody>
                  <a:tcPr marL="91450" marR="91450" marT="45725" marB="45725"/>
                </a:tc>
                <a:extLst>
                  <a:ext uri="{0D108BD9-81ED-4DB2-BD59-A6C34878D82A}">
                    <a16:rowId xmlns:a16="http://schemas.microsoft.com/office/drawing/2014/main" val="10001"/>
                  </a:ext>
                </a:extLst>
              </a:tr>
              <a:tr h="358925">
                <a:tc>
                  <a:txBody>
                    <a:bodyPr/>
                    <a:lstStyle/>
                    <a:p>
                      <a:pPr marL="0" marR="0" lvl="0" indent="0" algn="l" rtl="0">
                        <a:spcBef>
                          <a:spcPts val="0"/>
                        </a:spcBef>
                        <a:spcAft>
                          <a:spcPts val="0"/>
                        </a:spcAft>
                        <a:buNone/>
                      </a:pPr>
                      <a:r>
                        <a:rPr lang="en-IN" sz="900" dirty="0"/>
                        <a:t>2</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Festival: </a:t>
                      </a:r>
                      <a:r>
                        <a:rPr lang="en-IN" sz="9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https://pixabay.com/vectors/fireworks-new-year-s-eve-sparkler-1993221</a:t>
                      </a:r>
                      <a:r>
                        <a:rPr lang="en-IN" sz="9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endParaRPr lang="en-IN" sz="9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Toys: </a:t>
                      </a:r>
                      <a:r>
                        <a:rPr lang="en-US" sz="9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https://pixabay.com/vectors/toys-kids-playing-childhood-child-2411790/</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err="1">
                          <a:solidFill>
                            <a:schemeClr val="dk1"/>
                          </a:solidFill>
                          <a:latin typeface="Calibri"/>
                          <a:ea typeface="Calibri"/>
                          <a:cs typeface="Calibri"/>
                          <a:sym typeface="Calibri"/>
                        </a:rPr>
                        <a:t>Pencil</a:t>
                      </a:r>
                      <a:r>
                        <a:rPr lang="es-ES" sz="900" dirty="0">
                          <a:solidFill>
                            <a:schemeClr val="dk1"/>
                          </a:solidFill>
                          <a:latin typeface="Calibri"/>
                          <a:ea typeface="Calibri"/>
                          <a:cs typeface="Calibri"/>
                          <a:sym typeface="Calibri"/>
                        </a:rPr>
                        <a:t>: </a:t>
                      </a:r>
                      <a:r>
                        <a:rPr lang="es-ES" sz="9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https://pixabay.com/vectors/pencil-sharp-school-supplies-153561/</a:t>
                      </a:r>
                      <a:endParaRPr lang="es-ES" sz="9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dk1"/>
                          </a:solidFill>
                          <a:latin typeface="Calibri"/>
                          <a:ea typeface="Calibri"/>
                          <a:cs typeface="Calibri"/>
                          <a:sym typeface="Calibri"/>
                        </a:rPr>
                        <a:t>Teacher: </a:t>
                      </a:r>
                      <a:r>
                        <a:rPr lang="en-US" sz="9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https://pixabay.com/vectors/teacher-classroom-chalk-board-man-651318/</a:t>
                      </a:r>
                      <a:endParaRPr lang="en-US" sz="900" dirty="0"/>
                    </a:p>
                  </a:txBody>
                  <a:tcPr marL="91450" marR="91450" marT="45725" marB="45725"/>
                </a:tc>
                <a:extLst>
                  <a:ext uri="{0D108BD9-81ED-4DB2-BD59-A6C34878D82A}">
                    <a16:rowId xmlns:a16="http://schemas.microsoft.com/office/drawing/2014/main" val="10002"/>
                  </a:ext>
                </a:extLst>
              </a:tr>
              <a:tr h="282300">
                <a:tc>
                  <a:txBody>
                    <a:bodyPr/>
                    <a:lstStyle/>
                    <a:p>
                      <a:pPr marL="0" marR="0" lvl="0" indent="0" algn="l" rtl="0">
                        <a:spcBef>
                          <a:spcPts val="0"/>
                        </a:spcBef>
                        <a:spcAft>
                          <a:spcPts val="0"/>
                        </a:spcAft>
                        <a:buNone/>
                      </a:pPr>
                      <a:r>
                        <a:rPr lang="en-IN" sz="900" dirty="0"/>
                        <a:t>2</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solidFill>
                            <a:schemeClr val="dk1"/>
                          </a:solidFill>
                          <a:latin typeface="Calibri"/>
                          <a:ea typeface="Calibri"/>
                          <a:cs typeface="Calibri"/>
                          <a:sym typeface="Calibri"/>
                        </a:rPr>
                        <a:t>City: </a:t>
                      </a:r>
                      <a:r>
                        <a:rPr lang="en-IN" sz="900" dirty="0">
                          <a:solidFill>
                            <a:schemeClr val="dk1"/>
                          </a:solidFill>
                          <a:latin typeface="Calibri"/>
                          <a:ea typeface="Calibri"/>
                          <a:cs typeface="Calibri"/>
                          <a:sym typeface="Calibri"/>
                          <a:hlinkClick r:id="rId8"/>
                        </a:rPr>
                        <a:t>https://pixabay.com/illustrations/vintage-clip-art-city-art-deco-2940838/</a:t>
                      </a:r>
                      <a:endParaRPr lang="en-IN" sz="9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solidFill>
                            <a:schemeClr val="dk1"/>
                          </a:solidFill>
                          <a:latin typeface="Calibri"/>
                          <a:ea typeface="Calibri"/>
                          <a:cs typeface="Calibri"/>
                          <a:sym typeface="Calibri"/>
                        </a:rPr>
                        <a:t>Brother: </a:t>
                      </a:r>
                      <a:r>
                        <a:rPr lang="en-US" sz="9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https://pixabay.com/vectors/boy-child-kid-teenager-teen-male-160014/</a:t>
                      </a:r>
                      <a:endParaRPr lang="en-US" sz="9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solidFill>
                            <a:schemeClr val="dk1"/>
                          </a:solidFill>
                          <a:latin typeface="Calibri"/>
                          <a:ea typeface="Calibri"/>
                          <a:cs typeface="Calibri"/>
                          <a:sym typeface="Calibri"/>
                        </a:rPr>
                        <a:t>Story book: </a:t>
                      </a:r>
                      <a:r>
                        <a:rPr lang="en-US" sz="900" u="sng" dirty="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https://pixabay.com/vectors/book-read-open-published-write-147292/</a:t>
                      </a:r>
                      <a:endParaRPr lang="en-US" sz="9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solidFill>
                            <a:schemeClr val="dk1"/>
                          </a:solidFill>
                          <a:latin typeface="Calibri"/>
                          <a:ea typeface="Calibri"/>
                          <a:cs typeface="Calibri"/>
                          <a:sym typeface="Calibri"/>
                        </a:rPr>
                        <a:t>Calendar: </a:t>
                      </a:r>
                      <a:r>
                        <a:rPr lang="en-IN" sz="900" dirty="0">
                          <a:solidFill>
                            <a:schemeClr val="dk1"/>
                          </a:solidFill>
                          <a:latin typeface="Calibri"/>
                          <a:ea typeface="Calibri"/>
                          <a:cs typeface="Calibri"/>
                          <a:sym typeface="Calibri"/>
                          <a:hlinkClick r:id="rId11"/>
                        </a:rPr>
                        <a:t>https://pixabay.com/vectors/calendar-date-2021-days-weeks-5458418/</a:t>
                      </a:r>
                      <a:endParaRPr dirty="0"/>
                    </a:p>
                  </a:txBody>
                  <a:tcPr marL="91450" marR="91450" marT="45725" marB="45725"/>
                </a:tc>
                <a:extLst>
                  <a:ext uri="{0D108BD9-81ED-4DB2-BD59-A6C34878D82A}">
                    <a16:rowId xmlns:a16="http://schemas.microsoft.com/office/drawing/2014/main" val="10006"/>
                  </a:ext>
                </a:extLst>
              </a:tr>
              <a:tr h="288025">
                <a:tc>
                  <a:txBody>
                    <a:bodyPr/>
                    <a:lstStyle/>
                    <a:p>
                      <a:pPr marL="0" marR="0" lvl="0" indent="0" algn="l" rtl="0">
                        <a:spcBef>
                          <a:spcPts val="0"/>
                        </a:spcBef>
                        <a:spcAft>
                          <a:spcPts val="0"/>
                        </a:spcAft>
                        <a:buNone/>
                      </a:pPr>
                      <a:r>
                        <a:rPr lang="en-IN" sz="900" dirty="0"/>
                        <a:t>2</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solidFill>
                            <a:schemeClr val="dk1"/>
                          </a:solidFill>
                          <a:latin typeface="Calibri"/>
                          <a:ea typeface="Calibri"/>
                          <a:cs typeface="Calibri"/>
                          <a:sym typeface="Calibri"/>
                        </a:rPr>
                        <a:t>Ice cream: </a:t>
                      </a:r>
                      <a:r>
                        <a:rPr lang="en-IN" sz="900" u="sng"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https://pixabay.com/vectors/popsicle-ice-pop-dessert-154587/</a:t>
                      </a:r>
                      <a:endParaRPr sz="9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solidFill>
                            <a:schemeClr val="dk1"/>
                          </a:solidFill>
                          <a:latin typeface="Calibri"/>
                          <a:ea typeface="Calibri"/>
                          <a:cs typeface="Calibri"/>
                          <a:sym typeface="Calibri"/>
                        </a:rPr>
                        <a:t>Crayon: </a:t>
                      </a:r>
                      <a:r>
                        <a:rPr lang="en-IN" sz="900" b="0" u="sng" dirty="0">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https://pixabay.com/vectors/crayons-blue-orange-coloring-new-40324/</a:t>
                      </a:r>
                      <a:endParaRPr lang="en-IN" sz="900" b="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dk1"/>
                          </a:solidFill>
                          <a:latin typeface="Calibri"/>
                          <a:ea typeface="Calibri"/>
                          <a:cs typeface="Calibri"/>
                          <a:sym typeface="Calibri"/>
                        </a:rPr>
                        <a:t>Board game: https://pixabay.com/vectors/chess-game-playing-sitting-insects-44566/</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solidFill>
                            <a:schemeClr val="dk1"/>
                          </a:solidFill>
                          <a:latin typeface="Calibri"/>
                          <a:ea typeface="Calibri"/>
                          <a:cs typeface="Calibri"/>
                          <a:sym typeface="Calibri"/>
                        </a:rPr>
                        <a:t>Doctor: </a:t>
                      </a:r>
                      <a:r>
                        <a:rPr lang="en-IN" sz="900" b="0" u="sng" dirty="0">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https://pixabay.com/illustrations/doctor-caricature-cartoon-character-2748707/</a:t>
                      </a:r>
                      <a:endParaRPr sz="900" dirty="0"/>
                    </a:p>
                  </a:txBody>
                  <a:tcPr marL="91450" marR="91450" marT="45725" marB="45725"/>
                </a:tc>
                <a:extLst>
                  <a:ext uri="{0D108BD9-81ED-4DB2-BD59-A6C34878D82A}">
                    <a16:rowId xmlns:a16="http://schemas.microsoft.com/office/drawing/2014/main" val="10010"/>
                  </a:ext>
                </a:extLst>
              </a:tr>
              <a:tr h="264025">
                <a:tc>
                  <a:txBody>
                    <a:bodyPr/>
                    <a:lstStyle/>
                    <a:p>
                      <a:pPr marL="0" marR="0" lvl="0" indent="0" algn="l" rtl="0">
                        <a:spcBef>
                          <a:spcPts val="0"/>
                        </a:spcBef>
                        <a:spcAft>
                          <a:spcPts val="0"/>
                        </a:spcAft>
                        <a:buNone/>
                      </a:pPr>
                      <a:r>
                        <a:rPr lang="en-IN" sz="900" dirty="0"/>
                        <a:t>2</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dirty="0">
                          <a:solidFill>
                            <a:schemeClr val="dk1"/>
                          </a:solidFill>
                          <a:latin typeface="Calibri"/>
                          <a:ea typeface="Calibri"/>
                          <a:cs typeface="Calibri"/>
                          <a:sym typeface="Calibri"/>
                        </a:rPr>
                        <a:t>Week: https://pixabay.com/vectors/calendar-january-month-organizer-152139/</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a-DK" sz="900" b="0" dirty="0">
                          <a:solidFill>
                            <a:schemeClr val="dk1"/>
                          </a:solidFill>
                          <a:latin typeface="Calibri"/>
                          <a:ea typeface="Calibri"/>
                          <a:cs typeface="Calibri"/>
                          <a:sym typeface="Calibri"/>
                        </a:rPr>
                        <a:t>Pet dog: </a:t>
                      </a:r>
                      <a:r>
                        <a:rPr lang="da-DK" sz="900" b="0" u="sng" dirty="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https://pixabay.com/vectors/puppy-dog-leashed-dog-leash-pet-32025</a:t>
                      </a:r>
                      <a:r>
                        <a:rPr lang="da-DK" sz="900" b="1" u="sng" dirty="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a:t>
                      </a:r>
                      <a:endParaRPr lang="da-DK" sz="900" b="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solidFill>
                            <a:schemeClr val="dk1"/>
                          </a:solidFill>
                          <a:latin typeface="Calibri"/>
                          <a:ea typeface="Calibri"/>
                          <a:cs typeface="Calibri"/>
                          <a:sym typeface="Calibri"/>
                        </a:rPr>
                        <a:t>River: </a:t>
                      </a:r>
                      <a:r>
                        <a:rPr lang="en-IN" sz="900" b="0" u="sng" dirty="0">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https://pixabay.com/vectors/waves-pattern-blue-water-ocean-308721/</a:t>
                      </a:r>
                      <a:endParaRPr lang="en-IN" sz="900" b="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dirty="0">
                          <a:solidFill>
                            <a:schemeClr val="dk1"/>
                          </a:solidFill>
                          <a:latin typeface="Calibri"/>
                          <a:ea typeface="Calibri"/>
                          <a:cs typeface="Calibri"/>
                          <a:sym typeface="Calibri"/>
                        </a:rPr>
                        <a:t>Mountain: </a:t>
                      </a:r>
                      <a:r>
                        <a:rPr lang="en-US" sz="900" u="sng" dirty="0">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https://pixabay.com/vectors/landscape-mountains-panoramic-rocks-159294/</a:t>
                      </a:r>
                      <a:endParaRPr sz="900" dirty="0"/>
                    </a:p>
                  </a:txBody>
                  <a:tcPr marL="91450" marR="91450" marT="45725" marB="45725"/>
                </a:tc>
                <a:extLst>
                  <a:ext uri="{0D108BD9-81ED-4DB2-BD59-A6C34878D82A}">
                    <a16:rowId xmlns:a16="http://schemas.microsoft.com/office/drawing/2014/main" val="10014"/>
                  </a:ext>
                </a:extLst>
              </a:tr>
              <a:tr h="264025">
                <a:tc>
                  <a:txBody>
                    <a:bodyPr/>
                    <a:lstStyle/>
                    <a:p>
                      <a:pPr marL="0" marR="0" lvl="0" indent="0" algn="l"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solidFill>
                            <a:schemeClr val="dk1"/>
                          </a:solidFill>
                          <a:latin typeface="Calibri"/>
                          <a:ea typeface="Calibri"/>
                          <a:cs typeface="Calibri"/>
                          <a:sym typeface="Calibri"/>
                        </a:rPr>
                        <a:t>Glue: </a:t>
                      </a:r>
                      <a:r>
                        <a:rPr lang="en-IN" sz="900" b="0" u="sng" dirty="0">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https://pixabay.com/vectors/glue-bottle-orange-blue-fluid-306757/</a:t>
                      </a:r>
                      <a:endParaRPr lang="en-IN" sz="9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solidFill>
                            <a:schemeClr val="dk1"/>
                          </a:solidFill>
                          <a:latin typeface="Calibri"/>
                          <a:ea typeface="Calibri"/>
                          <a:cs typeface="Calibri"/>
                          <a:sym typeface="Calibri"/>
                        </a:rPr>
                        <a:t>Planet: </a:t>
                      </a:r>
                      <a:r>
                        <a:rPr lang="en-IN" sz="900" b="0" u="sng" dirty="0">
                          <a:solidFill>
                            <a:schemeClr val="dk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https://pixabay.com/illustrations/solar-system-the-universe-4947216/</a:t>
                      </a:r>
                      <a:endParaRPr lang="en-IN" sz="900" b="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solidFill>
                            <a:schemeClr val="dk1"/>
                          </a:solidFill>
                          <a:latin typeface="Calibri"/>
                          <a:ea typeface="Calibri"/>
                          <a:cs typeface="Calibri"/>
                          <a:sym typeface="Calibri"/>
                        </a:rPr>
                        <a:t>Chocolate: </a:t>
                      </a:r>
                      <a:r>
                        <a:rPr lang="en-IN" sz="900" b="0" u="sng" dirty="0">
                          <a:solidFill>
                            <a:schemeClr val="dk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https://pixabay.com/vectors/chocolate-sweets-bitten-s%C5%82odycz-2696873</a:t>
                      </a:r>
                      <a:r>
                        <a:rPr lang="en-IN" sz="900" b="0" dirty="0">
                          <a:solidFill>
                            <a:schemeClr val="dk1"/>
                          </a:solidFill>
                          <a:latin typeface="Calibri"/>
                          <a:ea typeface="Calibri"/>
                          <a:cs typeface="Calibri"/>
                          <a:sym typeface="Calibri"/>
                        </a:rPr>
                        <a:t>/</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solidFill>
                            <a:schemeClr val="dk1"/>
                          </a:solidFill>
                          <a:latin typeface="Calibri"/>
                          <a:ea typeface="Calibri"/>
                          <a:cs typeface="Calibri"/>
                          <a:sym typeface="Calibri"/>
                        </a:rPr>
                        <a:t>Flag: https://pixabay.com/vectors/red-flag-pennon-waving-pennant-303921/</a:t>
                      </a:r>
                      <a:endParaRPr sz="900" dirty="0"/>
                    </a:p>
                  </a:txBody>
                  <a:tcPr marL="91450" marR="91450" marT="45725" marB="45725"/>
                </a:tc>
                <a:extLst>
                  <a:ext uri="{0D108BD9-81ED-4DB2-BD59-A6C34878D82A}">
                    <a16:rowId xmlns:a16="http://schemas.microsoft.com/office/drawing/2014/main" val="1893596261"/>
                  </a:ext>
                </a:extLst>
              </a:tr>
            </a:tbl>
          </a:graphicData>
        </a:graphic>
      </p:graphicFrame>
      <p:pic>
        <p:nvPicPr>
          <p:cNvPr id="108" name="Google Shape;108;p4" descr="Shape, rectangle&#10;&#10;Description automatically generated"/>
          <p:cNvPicPr preferRelativeResize="0"/>
          <p:nvPr/>
        </p:nvPicPr>
        <p:blipFill rotWithShape="1">
          <a:blip r:embed="rId21">
            <a:alphaModFix/>
          </a:blip>
          <a:srcRect/>
          <a:stretch/>
        </p:blipFill>
        <p:spPr>
          <a:xfrm>
            <a:off x="2423592" y="1658144"/>
            <a:ext cx="447824" cy="232309"/>
          </a:xfrm>
          <a:prstGeom prst="rect">
            <a:avLst/>
          </a:prstGeom>
          <a:noFill/>
          <a:ln>
            <a:noFill/>
          </a:ln>
        </p:spPr>
      </p:pic>
      <p:pic>
        <p:nvPicPr>
          <p:cNvPr id="109" name="Google Shape;109;p4" descr="Background pattern&#10;&#10;Description automatically generated"/>
          <p:cNvPicPr preferRelativeResize="0"/>
          <p:nvPr/>
        </p:nvPicPr>
        <p:blipFill rotWithShape="1">
          <a:blip r:embed="rId22">
            <a:alphaModFix/>
          </a:blip>
          <a:srcRect/>
          <a:stretch/>
        </p:blipFill>
        <p:spPr>
          <a:xfrm>
            <a:off x="2148941" y="1955985"/>
            <a:ext cx="466104" cy="340346"/>
          </a:xfrm>
          <a:prstGeom prst="rect">
            <a:avLst/>
          </a:prstGeom>
          <a:noFill/>
          <a:ln>
            <a:noFill/>
          </a:ln>
        </p:spPr>
      </p:pic>
      <p:pic>
        <p:nvPicPr>
          <p:cNvPr id="110" name="Google Shape;110;p4" descr="A picture containing icon&#10;&#10;Description automatically generated"/>
          <p:cNvPicPr preferRelativeResize="0"/>
          <p:nvPr/>
        </p:nvPicPr>
        <p:blipFill rotWithShape="1">
          <a:blip r:embed="rId23">
            <a:alphaModFix/>
          </a:blip>
          <a:srcRect/>
          <a:stretch/>
        </p:blipFill>
        <p:spPr>
          <a:xfrm>
            <a:off x="3007082" y="1966475"/>
            <a:ext cx="496885" cy="304382"/>
          </a:xfrm>
          <a:prstGeom prst="rect">
            <a:avLst/>
          </a:prstGeom>
          <a:noFill/>
          <a:ln>
            <a:noFill/>
          </a:ln>
        </p:spPr>
      </p:pic>
      <p:pic>
        <p:nvPicPr>
          <p:cNvPr id="111" name="Google Shape;111;p4"/>
          <p:cNvPicPr preferRelativeResize="0"/>
          <p:nvPr/>
        </p:nvPicPr>
        <p:blipFill rotWithShape="1">
          <a:blip r:embed="rId24">
            <a:alphaModFix/>
          </a:blip>
          <a:srcRect/>
          <a:stretch/>
        </p:blipFill>
        <p:spPr>
          <a:xfrm>
            <a:off x="2126707" y="2335523"/>
            <a:ext cx="369938" cy="206015"/>
          </a:xfrm>
          <a:prstGeom prst="rect">
            <a:avLst/>
          </a:prstGeom>
          <a:noFill/>
          <a:ln w="9525" cap="flat" cmpd="sng">
            <a:solidFill>
              <a:schemeClr val="dk1"/>
            </a:solidFill>
            <a:prstDash val="solid"/>
            <a:round/>
            <a:headEnd type="none" w="sm" len="sm"/>
            <a:tailEnd type="none" w="sm" len="sm"/>
          </a:ln>
        </p:spPr>
      </p:pic>
      <p:pic>
        <p:nvPicPr>
          <p:cNvPr id="112" name="Google Shape;112;p4"/>
          <p:cNvPicPr preferRelativeResize="0"/>
          <p:nvPr/>
        </p:nvPicPr>
        <p:blipFill rotWithShape="1">
          <a:blip r:embed="rId25">
            <a:alphaModFix/>
          </a:blip>
          <a:srcRect/>
          <a:stretch/>
        </p:blipFill>
        <p:spPr>
          <a:xfrm>
            <a:off x="2999230" y="2313459"/>
            <a:ext cx="473897" cy="226013"/>
          </a:xfrm>
          <a:prstGeom prst="rect">
            <a:avLst/>
          </a:prstGeom>
          <a:noFill/>
          <a:ln>
            <a:noFill/>
          </a:ln>
        </p:spPr>
      </p:pic>
      <p:pic>
        <p:nvPicPr>
          <p:cNvPr id="113" name="Google Shape;113;p4" descr="A picture containing text&#10;&#10;Description automatically generated"/>
          <p:cNvPicPr preferRelativeResize="0"/>
          <p:nvPr/>
        </p:nvPicPr>
        <p:blipFill rotWithShape="1">
          <a:blip r:embed="rId26">
            <a:alphaModFix/>
          </a:blip>
          <a:srcRect/>
          <a:stretch/>
        </p:blipFill>
        <p:spPr>
          <a:xfrm>
            <a:off x="2136681" y="2622657"/>
            <a:ext cx="451714" cy="233323"/>
          </a:xfrm>
          <a:prstGeom prst="rect">
            <a:avLst/>
          </a:prstGeom>
          <a:noFill/>
          <a:ln>
            <a:noFill/>
          </a:ln>
        </p:spPr>
      </p:pic>
      <p:pic>
        <p:nvPicPr>
          <p:cNvPr id="114" name="Google Shape;114;p4"/>
          <p:cNvPicPr preferRelativeResize="0"/>
          <p:nvPr/>
        </p:nvPicPr>
        <p:blipFill rotWithShape="1">
          <a:blip r:embed="rId27">
            <a:alphaModFix/>
          </a:blip>
          <a:srcRect/>
          <a:stretch/>
        </p:blipFill>
        <p:spPr>
          <a:xfrm>
            <a:off x="2675265" y="2646876"/>
            <a:ext cx="237587" cy="408914"/>
          </a:xfrm>
          <a:prstGeom prst="rect">
            <a:avLst/>
          </a:prstGeom>
          <a:noFill/>
          <a:ln>
            <a:noFill/>
          </a:ln>
        </p:spPr>
      </p:pic>
      <p:pic>
        <p:nvPicPr>
          <p:cNvPr id="115" name="Google Shape;115;p4"/>
          <p:cNvPicPr preferRelativeResize="0"/>
          <p:nvPr/>
        </p:nvPicPr>
        <p:blipFill rotWithShape="1">
          <a:blip r:embed="rId28">
            <a:alphaModFix/>
          </a:blip>
          <a:srcRect/>
          <a:stretch/>
        </p:blipFill>
        <p:spPr>
          <a:xfrm>
            <a:off x="2137402" y="2905922"/>
            <a:ext cx="308462" cy="264362"/>
          </a:xfrm>
          <a:prstGeom prst="rect">
            <a:avLst/>
          </a:prstGeom>
          <a:noFill/>
          <a:ln>
            <a:noFill/>
          </a:ln>
        </p:spPr>
      </p:pic>
      <p:pic>
        <p:nvPicPr>
          <p:cNvPr id="116" name="Google Shape;116;p4" descr="Calendar&#10;&#10;Description automatically generated"/>
          <p:cNvPicPr preferRelativeResize="0"/>
          <p:nvPr/>
        </p:nvPicPr>
        <p:blipFill rotWithShape="1">
          <a:blip r:embed="rId29">
            <a:alphaModFix/>
          </a:blip>
          <a:srcRect/>
          <a:stretch/>
        </p:blipFill>
        <p:spPr>
          <a:xfrm>
            <a:off x="3015189" y="2626638"/>
            <a:ext cx="468162" cy="311619"/>
          </a:xfrm>
          <a:prstGeom prst="rect">
            <a:avLst/>
          </a:prstGeom>
          <a:noFill/>
          <a:ln>
            <a:noFill/>
          </a:ln>
        </p:spPr>
      </p:pic>
      <p:pic>
        <p:nvPicPr>
          <p:cNvPr id="117" name="Google Shape;117;p4"/>
          <p:cNvPicPr preferRelativeResize="0"/>
          <p:nvPr/>
        </p:nvPicPr>
        <p:blipFill rotWithShape="1">
          <a:blip r:embed="rId30">
            <a:alphaModFix/>
          </a:blip>
          <a:srcRect/>
          <a:stretch/>
        </p:blipFill>
        <p:spPr>
          <a:xfrm rot="5400000">
            <a:off x="2223025" y="3135826"/>
            <a:ext cx="202915" cy="446796"/>
          </a:xfrm>
          <a:prstGeom prst="rect">
            <a:avLst/>
          </a:prstGeom>
          <a:noFill/>
          <a:ln>
            <a:noFill/>
          </a:ln>
        </p:spPr>
      </p:pic>
      <p:pic>
        <p:nvPicPr>
          <p:cNvPr id="118" name="Google Shape;118;p4"/>
          <p:cNvPicPr preferRelativeResize="0"/>
          <p:nvPr/>
        </p:nvPicPr>
        <p:blipFill rotWithShape="1">
          <a:blip r:embed="rId31">
            <a:alphaModFix/>
          </a:blip>
          <a:srcRect/>
          <a:stretch/>
        </p:blipFill>
        <p:spPr>
          <a:xfrm>
            <a:off x="2744308" y="3539279"/>
            <a:ext cx="373239" cy="269393"/>
          </a:xfrm>
          <a:prstGeom prst="rect">
            <a:avLst/>
          </a:prstGeom>
          <a:noFill/>
          <a:ln>
            <a:noFill/>
          </a:ln>
        </p:spPr>
      </p:pic>
      <p:pic>
        <p:nvPicPr>
          <p:cNvPr id="119" name="Google Shape;119;p4" descr="A picture containing text&#10;&#10;Description automatically generated"/>
          <p:cNvPicPr preferRelativeResize="0"/>
          <p:nvPr/>
        </p:nvPicPr>
        <p:blipFill rotWithShape="1">
          <a:blip r:embed="rId32">
            <a:alphaModFix/>
          </a:blip>
          <a:srcRect/>
          <a:stretch/>
        </p:blipFill>
        <p:spPr>
          <a:xfrm>
            <a:off x="3075212" y="3265495"/>
            <a:ext cx="358800" cy="240865"/>
          </a:xfrm>
          <a:prstGeom prst="rect">
            <a:avLst/>
          </a:prstGeom>
          <a:noFill/>
          <a:ln w="9525" cap="flat" cmpd="sng">
            <a:solidFill>
              <a:schemeClr val="dk1"/>
            </a:solidFill>
            <a:prstDash val="solid"/>
            <a:round/>
            <a:headEnd type="none" w="sm" len="sm"/>
            <a:tailEnd type="none" w="sm" len="sm"/>
          </a:ln>
        </p:spPr>
      </p:pic>
      <p:pic>
        <p:nvPicPr>
          <p:cNvPr id="120" name="Google Shape;120;p4"/>
          <p:cNvPicPr preferRelativeResize="0"/>
          <p:nvPr/>
        </p:nvPicPr>
        <p:blipFill rotWithShape="1">
          <a:blip r:embed="rId33">
            <a:alphaModFix/>
          </a:blip>
          <a:srcRect/>
          <a:stretch/>
        </p:blipFill>
        <p:spPr>
          <a:xfrm>
            <a:off x="2119920" y="3524288"/>
            <a:ext cx="461284" cy="269393"/>
          </a:xfrm>
          <a:prstGeom prst="rect">
            <a:avLst/>
          </a:prstGeom>
          <a:noFill/>
          <a:ln w="19050" cap="flat" cmpd="sng">
            <a:solidFill>
              <a:srgbClr val="000000"/>
            </a:solidFill>
            <a:prstDash val="solid"/>
            <a:round/>
            <a:headEnd type="none" w="sm" len="sm"/>
            <a:tailEnd type="none" w="sm" len="sm"/>
          </a:ln>
        </p:spPr>
      </p:pic>
      <p:pic>
        <p:nvPicPr>
          <p:cNvPr id="121" name="Google Shape;121;p4" descr="Calendar&#10;&#10;Description automatically generated"/>
          <p:cNvPicPr preferRelativeResize="0"/>
          <p:nvPr/>
        </p:nvPicPr>
        <p:blipFill rotWithShape="1">
          <a:blip r:embed="rId34">
            <a:alphaModFix/>
          </a:blip>
          <a:srcRect/>
          <a:stretch/>
        </p:blipFill>
        <p:spPr>
          <a:xfrm>
            <a:off x="2096111" y="3904764"/>
            <a:ext cx="398251" cy="326785"/>
          </a:xfrm>
          <a:prstGeom prst="rect">
            <a:avLst/>
          </a:prstGeom>
          <a:noFill/>
          <a:ln>
            <a:noFill/>
          </a:ln>
        </p:spPr>
      </p:pic>
      <p:pic>
        <p:nvPicPr>
          <p:cNvPr id="122" name="Google Shape;122;p4"/>
          <p:cNvPicPr preferRelativeResize="0"/>
          <p:nvPr/>
        </p:nvPicPr>
        <p:blipFill rotWithShape="1">
          <a:blip r:embed="rId35">
            <a:alphaModFix/>
          </a:blip>
          <a:srcRect/>
          <a:stretch/>
        </p:blipFill>
        <p:spPr>
          <a:xfrm>
            <a:off x="3074459" y="3909791"/>
            <a:ext cx="402904" cy="290797"/>
          </a:xfrm>
          <a:prstGeom prst="rect">
            <a:avLst/>
          </a:prstGeom>
          <a:noFill/>
          <a:ln>
            <a:noFill/>
          </a:ln>
        </p:spPr>
      </p:pic>
      <p:pic>
        <p:nvPicPr>
          <p:cNvPr id="123" name="Google Shape;123;p4"/>
          <p:cNvPicPr preferRelativeResize="0"/>
          <p:nvPr/>
        </p:nvPicPr>
        <p:blipFill rotWithShape="1">
          <a:blip r:embed="rId36">
            <a:alphaModFix/>
          </a:blip>
          <a:srcRect/>
          <a:stretch/>
        </p:blipFill>
        <p:spPr>
          <a:xfrm>
            <a:off x="2558373" y="3914889"/>
            <a:ext cx="427570" cy="290797"/>
          </a:xfrm>
          <a:prstGeom prst="rect">
            <a:avLst/>
          </a:prstGeom>
          <a:noFill/>
          <a:ln>
            <a:noFill/>
          </a:ln>
        </p:spPr>
      </p:pic>
      <p:pic>
        <p:nvPicPr>
          <p:cNvPr id="21" name="Google Shape;131;p5">
            <a:extLst>
              <a:ext uri="{FF2B5EF4-FFF2-40B4-BE49-F238E27FC236}">
                <a16:creationId xmlns:a16="http://schemas.microsoft.com/office/drawing/2014/main" id="{5ADC6AC1-8CCF-45D2-8732-2D5D359C04A0}"/>
              </a:ext>
            </a:extLst>
          </p:cNvPr>
          <p:cNvPicPr preferRelativeResize="0"/>
          <p:nvPr/>
        </p:nvPicPr>
        <p:blipFill rotWithShape="1">
          <a:blip r:embed="rId37">
            <a:alphaModFix/>
          </a:blip>
          <a:srcRect/>
          <a:stretch/>
        </p:blipFill>
        <p:spPr>
          <a:xfrm>
            <a:off x="2730038" y="4212291"/>
            <a:ext cx="327089" cy="250482"/>
          </a:xfrm>
          <a:prstGeom prst="rect">
            <a:avLst/>
          </a:prstGeom>
          <a:noFill/>
          <a:ln>
            <a:noFill/>
          </a:ln>
        </p:spPr>
      </p:pic>
      <p:pic>
        <p:nvPicPr>
          <p:cNvPr id="22" name="Google Shape;132;p5">
            <a:extLst>
              <a:ext uri="{FF2B5EF4-FFF2-40B4-BE49-F238E27FC236}">
                <a16:creationId xmlns:a16="http://schemas.microsoft.com/office/drawing/2014/main" id="{DFA15D10-43D1-4502-9190-BF5042BCF61A}"/>
              </a:ext>
            </a:extLst>
          </p:cNvPr>
          <p:cNvPicPr preferRelativeResize="0"/>
          <p:nvPr/>
        </p:nvPicPr>
        <p:blipFill rotWithShape="1">
          <a:blip r:embed="rId38">
            <a:alphaModFix/>
          </a:blip>
          <a:srcRect/>
          <a:stretch/>
        </p:blipFill>
        <p:spPr>
          <a:xfrm>
            <a:off x="2125767" y="4520350"/>
            <a:ext cx="212650" cy="363584"/>
          </a:xfrm>
          <a:prstGeom prst="rect">
            <a:avLst/>
          </a:prstGeom>
          <a:noFill/>
          <a:ln>
            <a:noFill/>
          </a:ln>
        </p:spPr>
      </p:pic>
      <p:pic>
        <p:nvPicPr>
          <p:cNvPr id="23" name="Google Shape;133;p5">
            <a:extLst>
              <a:ext uri="{FF2B5EF4-FFF2-40B4-BE49-F238E27FC236}">
                <a16:creationId xmlns:a16="http://schemas.microsoft.com/office/drawing/2014/main" id="{6F5CC815-C7EE-4F2E-8192-8BA564B2F8D6}"/>
              </a:ext>
            </a:extLst>
          </p:cNvPr>
          <p:cNvPicPr preferRelativeResize="0"/>
          <p:nvPr/>
        </p:nvPicPr>
        <p:blipFill rotWithShape="1">
          <a:blip r:embed="rId39">
            <a:alphaModFix/>
          </a:blip>
          <a:srcRect/>
          <a:stretch/>
        </p:blipFill>
        <p:spPr>
          <a:xfrm>
            <a:off x="2413580" y="4553658"/>
            <a:ext cx="377575" cy="314536"/>
          </a:xfrm>
          <a:prstGeom prst="rect">
            <a:avLst/>
          </a:prstGeom>
          <a:noFill/>
          <a:ln>
            <a:noFill/>
          </a:ln>
        </p:spPr>
      </p:pic>
      <p:pic>
        <p:nvPicPr>
          <p:cNvPr id="24" name="Google Shape;134;p5">
            <a:extLst>
              <a:ext uri="{FF2B5EF4-FFF2-40B4-BE49-F238E27FC236}">
                <a16:creationId xmlns:a16="http://schemas.microsoft.com/office/drawing/2014/main" id="{1DA2CCCA-FCA1-46E2-925E-C26C3BFFA0DD}"/>
              </a:ext>
            </a:extLst>
          </p:cNvPr>
          <p:cNvPicPr preferRelativeResize="0"/>
          <p:nvPr/>
        </p:nvPicPr>
        <p:blipFill rotWithShape="1">
          <a:blip r:embed="rId40">
            <a:alphaModFix/>
          </a:blip>
          <a:srcRect/>
          <a:stretch/>
        </p:blipFill>
        <p:spPr>
          <a:xfrm>
            <a:off x="2963202" y="4551029"/>
            <a:ext cx="500914" cy="330768"/>
          </a:xfrm>
          <a:prstGeom prst="rect">
            <a:avLst/>
          </a:prstGeom>
          <a:noFill/>
          <a:ln>
            <a:noFill/>
          </a:ln>
        </p:spPr>
      </p:pic>
      <p:pic>
        <p:nvPicPr>
          <p:cNvPr id="25" name="Google Shape;135;p5" descr="Icon&#10;&#10;Description automatically generated">
            <a:extLst>
              <a:ext uri="{FF2B5EF4-FFF2-40B4-BE49-F238E27FC236}">
                <a16:creationId xmlns:a16="http://schemas.microsoft.com/office/drawing/2014/main" id="{9FD78923-F946-41EC-8CF0-8ED74C999997}"/>
              </a:ext>
            </a:extLst>
          </p:cNvPr>
          <p:cNvPicPr preferRelativeResize="0"/>
          <p:nvPr/>
        </p:nvPicPr>
        <p:blipFill rotWithShape="1">
          <a:blip r:embed="rId41">
            <a:alphaModFix/>
          </a:blip>
          <a:srcRect/>
          <a:stretch/>
        </p:blipFill>
        <p:spPr>
          <a:xfrm>
            <a:off x="2802189" y="4870636"/>
            <a:ext cx="218693" cy="224776"/>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88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Noto Sans Symbols</vt:lpstr>
      <vt:lpstr>Arial</vt:lpstr>
      <vt:lpstr>Calibri</vt:lpstr>
      <vt:lpstr>DD</vt:lpstr>
      <vt:lpstr> Board Game  for Proper Nouns </vt:lpstr>
      <vt:lpstr>The Game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BOARD GAME  FOR PROPER NOUNS </dc:title>
  <dc:creator>sssvv</dc:creator>
  <cp:lastModifiedBy>Mahesh Mahadevan</cp:lastModifiedBy>
  <cp:revision>11</cp:revision>
  <dcterms:created xsi:type="dcterms:W3CDTF">2020-08-28T09:38:22Z</dcterms:created>
  <dcterms:modified xsi:type="dcterms:W3CDTF">2021-12-01T16:54:35Z</dcterms:modified>
</cp:coreProperties>
</file>