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4" roundtripDataSignature="AMtx7mjDr/ThZwJa5Bg/pOA+xiy02VwS2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95C9B98-A2DC-4A67-9BD4-E3113C4EE4FB}">
  <a:tblStyle styleId="{E95C9B98-A2DC-4A67-9BD4-E3113C4EE4FB}" styleName="Table_0">
    <a:wholeTbl>
      <a:tcTxStyle b="off" i="off">
        <a:font>
          <a:latin typeface="Calibri"/>
          <a:ea typeface="Calibri"/>
          <a:cs typeface="Calibri"/>
        </a:font>
        <a:schemeClr val="dk1"/>
      </a:tcTxStyle>
      <a:tcStyle>
        <a:tcBdr>
          <a:left>
            <a:ln w="12700" cap="flat" cmpd="sng">
              <a:solidFill>
                <a:schemeClr val="accent4"/>
              </a:solidFill>
              <a:prstDash val="solid"/>
              <a:round/>
              <a:headEnd type="none" w="sm" len="sm"/>
              <a:tailEnd type="none" w="sm" len="sm"/>
            </a:ln>
          </a:left>
          <a:right>
            <a:ln w="12700" cap="flat" cmpd="sng">
              <a:solidFill>
                <a:schemeClr val="accent4"/>
              </a:solidFill>
              <a:prstDash val="solid"/>
              <a:round/>
              <a:headEnd type="none" w="sm" len="sm"/>
              <a:tailEnd type="none" w="sm" len="sm"/>
            </a:ln>
          </a:right>
          <a:top>
            <a:ln w="12700" cap="flat" cmpd="sng">
              <a:solidFill>
                <a:schemeClr val="accent4"/>
              </a:solidFill>
              <a:prstDash val="solid"/>
              <a:round/>
              <a:headEnd type="none" w="sm" len="sm"/>
              <a:tailEnd type="none" w="sm" len="sm"/>
            </a:ln>
          </a:top>
          <a:bottom>
            <a:ln w="12700" cap="flat" cmpd="sng">
              <a:solidFill>
                <a:schemeClr val="accent4"/>
              </a:solidFill>
              <a:prstDash val="solid"/>
              <a:round/>
              <a:headEnd type="none" w="sm" len="sm"/>
              <a:tailEnd type="none" w="sm" len="sm"/>
            </a:ln>
          </a:bottom>
          <a:insideH>
            <a:ln w="12700" cap="flat" cmpd="sng">
              <a:solidFill>
                <a:schemeClr val="accent4"/>
              </a:solidFill>
              <a:prstDash val="solid"/>
              <a:round/>
              <a:headEnd type="none" w="sm" len="sm"/>
              <a:tailEnd type="none" w="sm" len="sm"/>
            </a:ln>
          </a:insideH>
          <a:insideV>
            <a:ln w="12700" cap="flat" cmpd="sng">
              <a:solidFill>
                <a:schemeClr val="accent4"/>
              </a:solidFill>
              <a:prstDash val="solid"/>
              <a:round/>
              <a:headEnd type="none" w="sm" len="sm"/>
              <a:tailEnd type="none" w="sm" len="sm"/>
            </a:ln>
          </a:insideV>
        </a:tcBdr>
        <a:fill>
          <a:solidFill>
            <a:srgbClr val="ECEAF0"/>
          </a:solidFill>
        </a:fill>
      </a:tcStyle>
    </a:wholeTbl>
    <a:band1H>
      <a:tcTxStyle/>
      <a:tcStyle>
        <a:tcBdr/>
        <a:fill>
          <a:solidFill>
            <a:srgbClr val="D7D2DF"/>
          </a:solidFill>
        </a:fill>
      </a:tcStyle>
    </a:band1H>
    <a:band2H>
      <a:tcTxStyle/>
      <a:tcStyle>
        <a:tcBdr/>
      </a:tcStyle>
    </a:band2H>
    <a:band1V>
      <a:tcTxStyle/>
      <a:tcStyle>
        <a:tcBdr/>
        <a:fill>
          <a:solidFill>
            <a:srgbClr val="D7D2DF"/>
          </a:solidFill>
        </a:fill>
      </a:tcStyle>
    </a:band1V>
    <a:band2V>
      <a:tcTxStyle/>
      <a:tcStyle>
        <a:tcBdr/>
      </a:tcStyle>
    </a:band2V>
    <a:lastCol>
      <a:tcTxStyle b="on" i="off"/>
      <a:tcStyle>
        <a:tcBdr/>
      </a:tcStyle>
    </a:lastCol>
    <a:firstCol>
      <a:tcTxStyle b="on" i="off"/>
      <a:tcStyle>
        <a:tcBdr/>
      </a:tcStyle>
    </a:firstCol>
    <a:lastRow>
      <a:tcTxStyle b="on" i="off"/>
      <a:tcStyle>
        <a:tcBdr>
          <a:top>
            <a:ln w="25400" cap="flat" cmpd="sng">
              <a:solidFill>
                <a:schemeClr val="accent4"/>
              </a:solidFill>
              <a:prstDash val="solid"/>
              <a:round/>
              <a:headEnd type="none" w="sm" len="sm"/>
              <a:tailEnd type="none" w="sm" len="sm"/>
            </a:ln>
          </a:top>
        </a:tcBdr>
        <a:fill>
          <a:solidFill>
            <a:srgbClr val="ECEAF0"/>
          </a:solidFill>
        </a:fill>
      </a:tcStyle>
    </a:lastRow>
    <a:seCell>
      <a:tcTxStyle/>
      <a:tcStyle>
        <a:tcBdr/>
      </a:tcStyle>
    </a:seCell>
    <a:swCell>
      <a:tcTxStyle/>
      <a:tcStyle>
        <a:tcBdr/>
      </a:tcStyle>
    </a:swCell>
    <a:firstRow>
      <a:tcTxStyle b="on" i="off"/>
      <a:tcStyle>
        <a:tcBdr/>
        <a:fill>
          <a:solidFill>
            <a:srgbClr val="ECEAF0"/>
          </a:solidFill>
        </a:fill>
      </a:tcStyle>
    </a:firstRow>
    <a:neCell>
      <a:tcTxStyle/>
      <a:tcStyle>
        <a:tcBdr/>
      </a:tcStyle>
    </a:neCell>
    <a:nwCell>
      <a:tcTxStyle/>
      <a:tcStyle>
        <a:tcBdr/>
      </a:tcStyle>
    </a:nwCell>
  </a:tblStyle>
  <a:tblStyle styleId="{2F4725FB-B843-4FFE-837A-9368F13621C5}" styleName="Table_1">
    <a:wholeTbl>
      <a:tcTxStyle b="off" i="off">
        <a:font>
          <a:latin typeface="Calibri"/>
          <a:ea typeface="Calibri"/>
          <a:cs typeface="Calibri"/>
        </a:font>
        <a:schemeClr val="dk1"/>
      </a:tcTxStyle>
      <a:tcStyle>
        <a:tcBdr>
          <a:left>
            <a:ln w="12700" cap="flat" cmpd="sng">
              <a:solidFill>
                <a:schemeClr val="accent5"/>
              </a:solidFill>
              <a:prstDash val="solid"/>
              <a:round/>
              <a:headEnd type="none" w="sm" len="sm"/>
              <a:tailEnd type="none" w="sm" len="sm"/>
            </a:ln>
          </a:left>
          <a:right>
            <a:ln w="12700" cap="flat" cmpd="sng">
              <a:solidFill>
                <a:schemeClr val="accent5"/>
              </a:solidFill>
              <a:prstDash val="solid"/>
              <a:round/>
              <a:headEnd type="none" w="sm" len="sm"/>
              <a:tailEnd type="none" w="sm" len="sm"/>
            </a:ln>
          </a:right>
          <a:top>
            <a:ln w="12700" cap="flat" cmpd="sng">
              <a:solidFill>
                <a:schemeClr val="accent5"/>
              </a:solidFill>
              <a:prstDash val="solid"/>
              <a:round/>
              <a:headEnd type="none" w="sm" len="sm"/>
              <a:tailEnd type="none" w="sm" len="sm"/>
            </a:ln>
          </a:top>
          <a:bottom>
            <a:ln w="12700" cap="flat" cmpd="sng">
              <a:solidFill>
                <a:schemeClr val="accent5"/>
              </a:solidFill>
              <a:prstDash val="solid"/>
              <a:round/>
              <a:headEnd type="none" w="sm" len="sm"/>
              <a:tailEnd type="none" w="sm" len="sm"/>
            </a:ln>
          </a:bottom>
          <a:insideH>
            <a:ln w="12700" cap="flat" cmpd="sng">
              <a:solidFill>
                <a:schemeClr val="accent5"/>
              </a:solidFill>
              <a:prstDash val="solid"/>
              <a:round/>
              <a:headEnd type="none" w="sm" len="sm"/>
              <a:tailEnd type="none" w="sm" len="sm"/>
            </a:ln>
          </a:insideH>
          <a:insideV>
            <a:ln w="12700" cap="flat" cmpd="sng">
              <a:solidFill>
                <a:schemeClr val="accent5"/>
              </a:solidFill>
              <a:prstDash val="solid"/>
              <a:round/>
              <a:headEnd type="none" w="sm" len="sm"/>
              <a:tailEnd type="none" w="sm" len="sm"/>
            </a:ln>
          </a:insideV>
        </a:tcBdr>
        <a:fill>
          <a:solidFill>
            <a:srgbClr val="E8F1F5"/>
          </a:solidFill>
        </a:fill>
      </a:tcStyle>
    </a:wholeTbl>
    <a:band1H>
      <a:tcTxStyle/>
      <a:tcStyle>
        <a:tcBdr/>
        <a:fill>
          <a:solidFill>
            <a:srgbClr val="CEE2EA"/>
          </a:solidFill>
        </a:fill>
      </a:tcStyle>
    </a:band1H>
    <a:band2H>
      <a:tcTxStyle/>
      <a:tcStyle>
        <a:tcBdr/>
      </a:tcStyle>
    </a:band2H>
    <a:band1V>
      <a:tcTxStyle/>
      <a:tcStyle>
        <a:tcBdr/>
        <a:fill>
          <a:solidFill>
            <a:srgbClr val="CEE2EA"/>
          </a:solidFill>
        </a:fill>
      </a:tcStyle>
    </a:band1V>
    <a:band2V>
      <a:tcTxStyle/>
      <a:tcStyle>
        <a:tcBdr/>
      </a:tcStyle>
    </a:band2V>
    <a:lastCol>
      <a:tcTxStyle b="on" i="off"/>
      <a:tcStyle>
        <a:tcBdr/>
      </a:tcStyle>
    </a:lastCol>
    <a:firstCol>
      <a:tcTxStyle b="on" i="off"/>
      <a:tcStyle>
        <a:tcBdr/>
      </a:tcStyle>
    </a:firstCol>
    <a:lastRow>
      <a:tcTxStyle b="on" i="off"/>
      <a:tcStyle>
        <a:tcBdr>
          <a:top>
            <a:ln w="25400" cap="flat" cmpd="sng">
              <a:solidFill>
                <a:schemeClr val="accent5"/>
              </a:solidFill>
              <a:prstDash val="solid"/>
              <a:round/>
              <a:headEnd type="none" w="sm" len="sm"/>
              <a:tailEnd type="none" w="sm" len="sm"/>
            </a:ln>
          </a:top>
        </a:tcBdr>
        <a:fill>
          <a:solidFill>
            <a:srgbClr val="E8F1F5"/>
          </a:solidFill>
        </a:fill>
      </a:tcStyle>
    </a:lastRow>
    <a:seCell>
      <a:tcTxStyle/>
      <a:tcStyle>
        <a:tcBdr/>
      </a:tcStyle>
    </a:seCell>
    <a:swCell>
      <a:tcTxStyle/>
      <a:tcStyle>
        <a:tcBdr/>
      </a:tcStyle>
    </a:swCell>
    <a:firstRow>
      <a:tcTxStyle b="on" i="off"/>
      <a:tcStyle>
        <a:tcBdr/>
        <a:fill>
          <a:solidFill>
            <a:srgbClr val="E8F1F5"/>
          </a:solidFill>
        </a:fill>
      </a:tcStyle>
    </a:firstRow>
    <a:neCell>
      <a:tcTxStyle/>
      <a:tcStyle>
        <a:tcBdr/>
      </a:tcStyle>
    </a:neCell>
    <a:nwCell>
      <a:tcTxStyle/>
      <a:tcStyle>
        <a:tcBdr/>
      </a:tcStyle>
    </a:nwCell>
  </a:tblStyle>
  <a:tblStyle styleId="{0ECB99D9-FCE7-46ED-9C12-808359046B3E}" styleName="Table_2">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6BD8EECB-0697-4850-AE17-91B9F070C9C0}" styleName="Table_3">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F1F5"/>
          </a:solidFill>
        </a:fill>
      </a:tcStyle>
    </a:wholeTbl>
    <a:band1H>
      <a:tcTxStyle/>
      <a:tcStyle>
        <a:tcBdr/>
        <a:fill>
          <a:solidFill>
            <a:srgbClr val="CEE2EA"/>
          </a:solidFill>
        </a:fill>
      </a:tcStyle>
    </a:band1H>
    <a:band2H>
      <a:tcTxStyle/>
      <a:tcStyle>
        <a:tcBdr/>
      </a:tcStyle>
    </a:band2H>
    <a:band1V>
      <a:tcTxStyle/>
      <a:tcStyle>
        <a:tcBdr/>
        <a:fill>
          <a:solidFill>
            <a:srgbClr val="CEE2EA"/>
          </a:solidFill>
        </a:fill>
      </a:tcStyle>
    </a:band1V>
    <a:band2V>
      <a:tcTxStyle/>
      <a:tcStyle>
        <a:tcBdr/>
      </a:tcStyle>
    </a:band2V>
    <a:lastCol>
      <a:tcTxStyle b="on" i="off">
        <a:font>
          <a:latin typeface="Calibri"/>
          <a:ea typeface="Calibri"/>
          <a:cs typeface="Calibri"/>
        </a:font>
        <a:schemeClr val="lt1"/>
      </a:tcTxStyle>
      <a:tcStyle>
        <a:tcBdr/>
        <a:fill>
          <a:solidFill>
            <a:schemeClr val="accent5"/>
          </a:solidFill>
        </a:fill>
      </a:tcStyle>
    </a:lastCol>
    <a:firstCol>
      <a:tcTxStyle b="on" i="off">
        <a:font>
          <a:latin typeface="Calibri"/>
          <a:ea typeface="Calibri"/>
          <a:cs typeface="Calibri"/>
        </a:font>
        <a:schemeClr val="lt1"/>
      </a:tcTxStyle>
      <a:tcStyle>
        <a:tcBdr/>
        <a:fill>
          <a:solidFill>
            <a:schemeClr val="accent5"/>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5"/>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5"/>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868"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IN"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Google Shape;3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 name="Google Shape;32;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–N/A</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N/A</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N/A</a:t>
            </a:r>
            <a:endParaRPr/>
          </a:p>
        </p:txBody>
      </p:sp>
      <p:sp>
        <p:nvSpPr>
          <p:cNvPr id="33" name="Google Shape;33;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Google Shape;3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9" name="Google Shape;39;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N/A</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N/A</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 </a:t>
            </a:r>
            <a:r>
              <a:rPr lang="en-IN" sz="1200" b="0" i="0" u="none" strike="noStrike">
                <a:solidFill>
                  <a:schemeClr val="dk1"/>
                </a:solidFill>
                <a:latin typeface="Calibri"/>
                <a:ea typeface="Calibri"/>
                <a:cs typeface="Calibri"/>
                <a:sym typeface="Calibri"/>
              </a:rPr>
              <a:t> </a:t>
            </a:r>
            <a:endParaRPr b="0"/>
          </a:p>
          <a:p>
            <a:pPr marL="0" lvl="0" indent="0" algn="l" rtl="0">
              <a:spcBef>
                <a:spcPts val="0"/>
              </a:spcBef>
              <a:spcAft>
                <a:spcPts val="0"/>
              </a:spcAft>
              <a:buNone/>
            </a:pPr>
            <a:endParaRPr/>
          </a:p>
        </p:txBody>
      </p:sp>
      <p:sp>
        <p:nvSpPr>
          <p:cNvPr id="40" name="Google Shape;40;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6" name="Google Shape;76;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–N/A</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N/A</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N/A</a:t>
            </a:r>
            <a:endParaRPr/>
          </a:p>
          <a:p>
            <a:pPr marL="0" lvl="0" indent="0" algn="l" rtl="0">
              <a:spcBef>
                <a:spcPts val="0"/>
              </a:spcBef>
              <a:spcAft>
                <a:spcPts val="0"/>
              </a:spcAft>
              <a:buNone/>
            </a:pPr>
            <a:endParaRPr/>
          </a:p>
        </p:txBody>
      </p:sp>
      <p:sp>
        <p:nvSpPr>
          <p:cNvPr id="77" name="Google Shape;77;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–N/A</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N/A</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endParaRPr/>
          </a:p>
          <a:p>
            <a:pPr marL="228600" lvl="0" indent="-228600" algn="l" rtl="0">
              <a:spcBef>
                <a:spcPts val="0"/>
              </a:spcBef>
              <a:spcAft>
                <a:spcPts val="0"/>
              </a:spcAft>
              <a:buClr>
                <a:schemeClr val="dk1"/>
              </a:buClr>
              <a:buSzPts val="1200"/>
              <a:buFont typeface="Calibri"/>
              <a:buAutoNum type="arabicPeriod"/>
            </a:pPr>
            <a:r>
              <a:rPr lang="en-IN"/>
              <a:t>Summer: https://pixabay.com/vectors/season-summer-sun-sunglasses-beach-4432271/</a:t>
            </a:r>
            <a:endParaRPr/>
          </a:p>
          <a:p>
            <a:pPr marL="228600" lvl="0" indent="-228600" algn="l" rtl="0">
              <a:spcBef>
                <a:spcPts val="0"/>
              </a:spcBef>
              <a:spcAft>
                <a:spcPts val="0"/>
              </a:spcAft>
              <a:buClr>
                <a:schemeClr val="dk1"/>
              </a:buClr>
              <a:buSzPts val="1200"/>
              <a:buFont typeface="Calibri"/>
              <a:buAutoNum type="arabicPeriod"/>
            </a:pPr>
            <a:r>
              <a:rPr lang="en-IN"/>
              <a:t>School: https://pixabay.com/vectors/school-design-building-learning-1727586/</a:t>
            </a:r>
            <a:endParaRPr/>
          </a:p>
          <a:p>
            <a:pPr marL="228600" lvl="0" indent="-228600" algn="l" rtl="0">
              <a:spcBef>
                <a:spcPts val="0"/>
              </a:spcBef>
              <a:spcAft>
                <a:spcPts val="0"/>
              </a:spcAft>
              <a:buClr>
                <a:schemeClr val="dk1"/>
              </a:buClr>
              <a:buSzPts val="1200"/>
              <a:buFont typeface="Calibri"/>
              <a:buAutoNum type="arabicPeriod"/>
            </a:pPr>
            <a:r>
              <a:rPr lang="en-IN"/>
              <a:t>Calendar: https://pixabay.com/vectors/calendar-business-2018-week-month-2497192/</a:t>
            </a:r>
            <a:endParaRPr/>
          </a:p>
          <a:p>
            <a:pPr marL="228600" lvl="0" indent="-228600" algn="l" rtl="0">
              <a:spcBef>
                <a:spcPts val="0"/>
              </a:spcBef>
              <a:spcAft>
                <a:spcPts val="0"/>
              </a:spcAft>
              <a:buClr>
                <a:schemeClr val="dk1"/>
              </a:buClr>
              <a:buSzPts val="1200"/>
              <a:buFont typeface="Calibri"/>
              <a:buAutoNum type="arabicPeriod"/>
            </a:pPr>
            <a:r>
              <a:rPr lang="en-IN"/>
              <a:t>Fireworks: https://pixabay.com/photos/fireworks-kids-holiday-celebration-2678425/</a:t>
            </a:r>
            <a:endParaRPr/>
          </a:p>
          <a:p>
            <a:pPr marL="228600" lvl="0" indent="-228600" algn="l" rtl="0">
              <a:spcBef>
                <a:spcPts val="0"/>
              </a:spcBef>
              <a:spcAft>
                <a:spcPts val="0"/>
              </a:spcAft>
              <a:buClr>
                <a:schemeClr val="dk1"/>
              </a:buClr>
              <a:buSzPts val="1200"/>
              <a:buFont typeface="Calibri"/>
              <a:buAutoNum type="arabicPeriod"/>
            </a:pPr>
            <a:r>
              <a:rPr lang="en-IN"/>
              <a:t>Click: https://pixabay.com/illustrations/click-registration-icon-clipart-2339189/</a:t>
            </a:r>
            <a:endParaRPr/>
          </a:p>
        </p:txBody>
      </p:sp>
      <p:sp>
        <p:nvSpPr>
          <p:cNvPr id="99" name="Google Shape;99;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0" name="Google Shape;120;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N/A</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N/A</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a:t>
            </a:r>
            <a:endParaRPr/>
          </a:p>
          <a:p>
            <a:pPr marL="228600" lvl="0" indent="-228600" algn="l" rtl="0">
              <a:spcBef>
                <a:spcPts val="0"/>
              </a:spcBef>
              <a:spcAft>
                <a:spcPts val="0"/>
              </a:spcAft>
              <a:buClr>
                <a:schemeClr val="dk1"/>
              </a:buClr>
              <a:buSzPts val="1200"/>
              <a:buFont typeface="Calibri"/>
              <a:buAutoNum type="arabicPeriod"/>
            </a:pPr>
            <a:r>
              <a:rPr lang="en-IN"/>
              <a:t>Ball: https://pixabay.com/vectors/beach-ball-ball-inflatable-beach-575425/</a:t>
            </a:r>
            <a:endParaRPr/>
          </a:p>
        </p:txBody>
      </p:sp>
      <p:sp>
        <p:nvSpPr>
          <p:cNvPr id="121" name="Google Shape;121;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2" name="Google Shape;142;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N/A</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N/A</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a:t>
            </a:r>
            <a:endParaRPr/>
          </a:p>
          <a:p>
            <a:pPr marL="228600" lvl="0" indent="-228600" algn="l" rtl="0">
              <a:spcBef>
                <a:spcPts val="0"/>
              </a:spcBef>
              <a:spcAft>
                <a:spcPts val="0"/>
              </a:spcAft>
              <a:buClr>
                <a:schemeClr val="dk1"/>
              </a:buClr>
              <a:buSzPts val="1200"/>
              <a:buFont typeface="Calibri"/>
              <a:buAutoNum type="arabicPeriod"/>
            </a:pPr>
            <a:r>
              <a:rPr lang="en-IN"/>
              <a:t>Book: https://pixabay.com/vectors/book-closed-black-blank-library-306468/</a:t>
            </a:r>
            <a:endParaRPr/>
          </a:p>
          <a:p>
            <a:pPr marL="228600" lvl="0" indent="-228600" algn="l" rtl="0">
              <a:spcBef>
                <a:spcPts val="0"/>
              </a:spcBef>
              <a:spcAft>
                <a:spcPts val="0"/>
              </a:spcAft>
              <a:buClr>
                <a:schemeClr val="dk1"/>
              </a:buClr>
              <a:buSzPts val="1200"/>
              <a:buFont typeface="Calibri"/>
              <a:buAutoNum type="arabicPeriod"/>
            </a:pPr>
            <a:r>
              <a:rPr lang="en-IN"/>
              <a:t>Dog: https://pixabay.com/vectors/dog-brown-pet-animal-tail-eskimo-48479/</a:t>
            </a:r>
            <a:endParaRPr/>
          </a:p>
          <a:p>
            <a:pPr marL="228600" lvl="0" indent="-228600" algn="l" rtl="0">
              <a:spcBef>
                <a:spcPts val="0"/>
              </a:spcBef>
              <a:spcAft>
                <a:spcPts val="0"/>
              </a:spcAft>
              <a:buClr>
                <a:schemeClr val="dk1"/>
              </a:buClr>
              <a:buSzPts val="1200"/>
              <a:buFont typeface="Calibri"/>
              <a:buAutoNum type="arabicPeriod"/>
            </a:pPr>
            <a:r>
              <a:rPr lang="en-IN"/>
              <a:t>Cat: https://pixabay.com/vectors/siamese-cat-feline-pet-sitting-48018/</a:t>
            </a:r>
            <a:endParaRPr/>
          </a:p>
          <a:p>
            <a:pPr marL="228600" lvl="0" indent="-228600" algn="l" rtl="0">
              <a:spcBef>
                <a:spcPts val="0"/>
              </a:spcBef>
              <a:spcAft>
                <a:spcPts val="0"/>
              </a:spcAft>
              <a:buClr>
                <a:schemeClr val="dk1"/>
              </a:buClr>
              <a:buSzPts val="1200"/>
              <a:buFont typeface="Calibri"/>
              <a:buAutoNum type="arabicPeriod"/>
            </a:pPr>
            <a:r>
              <a:rPr lang="en-IN"/>
              <a:t>Children: https://pixabay.com/vectors/boys-cartoon-children-comic-2026930/</a:t>
            </a:r>
            <a:endParaRPr/>
          </a:p>
          <a:p>
            <a:pPr marL="228600" lvl="0" indent="-228600" algn="l" rtl="0">
              <a:spcBef>
                <a:spcPts val="0"/>
              </a:spcBef>
              <a:spcAft>
                <a:spcPts val="0"/>
              </a:spcAft>
              <a:buClr>
                <a:schemeClr val="dk1"/>
              </a:buClr>
              <a:buSzPts val="1200"/>
              <a:buFont typeface="Calibri"/>
              <a:buAutoNum type="arabicPeriod"/>
            </a:pPr>
            <a:r>
              <a:rPr lang="en-IN"/>
              <a:t>Nano: https://www.flickr.com/photos/eeko/3532025750-Attribution to Easa Shamih</a:t>
            </a:r>
            <a:endParaRPr/>
          </a:p>
          <a:p>
            <a:pPr marL="228600" lvl="0" indent="-228600" algn="l" rtl="0">
              <a:spcBef>
                <a:spcPts val="0"/>
              </a:spcBef>
              <a:spcAft>
                <a:spcPts val="0"/>
              </a:spcAft>
              <a:buClr>
                <a:schemeClr val="dk1"/>
              </a:buClr>
              <a:buSzPts val="1200"/>
              <a:buFont typeface="Calibri"/>
              <a:buAutoNum type="arabicPeriod"/>
            </a:pPr>
            <a:r>
              <a:rPr lang="en-IN"/>
              <a:t>Cell phone: https://pixabay.com/photos/black-business-cell-cellphone-4766994/</a:t>
            </a:r>
            <a:endParaRPr/>
          </a:p>
          <a:p>
            <a:pPr marL="228600" lvl="0" indent="-228600" algn="l" rtl="0">
              <a:spcBef>
                <a:spcPts val="0"/>
              </a:spcBef>
              <a:spcAft>
                <a:spcPts val="0"/>
              </a:spcAft>
              <a:buClr>
                <a:schemeClr val="dk1"/>
              </a:buClr>
              <a:buSzPts val="1200"/>
              <a:buFont typeface="Calibri"/>
              <a:buAutoNum type="arabicPeriod"/>
            </a:pPr>
            <a:r>
              <a:rPr lang="en-IN"/>
              <a:t>Cricket: https://pixabay.com/vectors/cricket-players-indian-man-2027502/</a:t>
            </a:r>
            <a:endParaRPr/>
          </a:p>
          <a:p>
            <a:pPr marL="228600" lvl="0" indent="-152400" algn="l" rtl="0">
              <a:spcBef>
                <a:spcPts val="0"/>
              </a:spcBef>
              <a:spcAft>
                <a:spcPts val="0"/>
              </a:spcAft>
              <a:buClr>
                <a:schemeClr val="dk1"/>
              </a:buClr>
              <a:buSzPts val="1200"/>
              <a:buFont typeface="Calibri"/>
              <a:buNone/>
            </a:pPr>
            <a:endParaRPr/>
          </a:p>
        </p:txBody>
      </p:sp>
      <p:sp>
        <p:nvSpPr>
          <p:cNvPr id="143" name="Google Shape;143;p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4" name="Google Shape;174;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75" name="Google Shape;175;p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7</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9"/>
          <p:cNvSpPr txBox="1">
            <a:spLocks noGrp="1"/>
          </p:cNvSpPr>
          <p:nvPr>
            <p:ph type="ctrTitle"/>
          </p:nvPr>
        </p:nvSpPr>
        <p:spPr>
          <a:xfrm>
            <a:off x="860701" y="899649"/>
            <a:ext cx="10363200" cy="17526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9"/>
          <p:cNvSpPr txBox="1">
            <a:spLocks noGrp="1"/>
          </p:cNvSpPr>
          <p:nvPr>
            <p:ph type="subTitle" idx="1"/>
          </p:nvPr>
        </p:nvSpPr>
        <p:spPr>
          <a:xfrm>
            <a:off x="1828800" y="3009900"/>
            <a:ext cx="8534400" cy="1752600"/>
          </a:xfrm>
          <a:prstGeom prst="rect">
            <a:avLst/>
          </a:prstGeom>
          <a:noFill/>
          <a:ln>
            <a:noFill/>
          </a:ln>
        </p:spPr>
        <p:txBody>
          <a:bodyPr spcFirstLastPara="1" wrap="square" lIns="91425" tIns="45700" rIns="91425" bIns="45700" anchor="ctr" anchorCtr="0">
            <a:noAutofit/>
          </a:bodyPr>
          <a:lstStyle>
            <a:lvl1pPr marR="0" lvl="0" algn="ctr"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3" name="Google Shape;13;p9">
            <a:hlinkClick r:id="rId2"/>
          </p:cNvPr>
          <p:cNvSpPr/>
          <p:nvPr/>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IN"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4" name="Google Shape;14;p9"/>
          <p:cNvSpPr/>
          <p:nvPr/>
        </p:nvSpPr>
        <p:spPr>
          <a:xfrm>
            <a:off x="7635688"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8482B"/>
              </a:buClr>
              <a:buSzPts val="1400"/>
              <a:buFont typeface="Calibri"/>
              <a:buNone/>
            </a:pPr>
            <a:r>
              <a:rPr lang="en-IN" sz="1400" b="1" i="0" u="none" strike="noStrike" cap="none">
                <a:solidFill>
                  <a:srgbClr val="08482B"/>
                </a:solidFill>
                <a:latin typeface="Calibri"/>
                <a:ea typeface="Calibri"/>
                <a:cs typeface="Calibri"/>
                <a:sym typeface="Calibri"/>
              </a:rPr>
              <a:t>Integral Education</a:t>
            </a:r>
            <a:r>
              <a:rPr lang="en-IN" sz="1400" b="0" i="0" u="none" strike="noStrike" cap="none">
                <a:solidFill>
                  <a:srgbClr val="08482B"/>
                </a:solidFill>
                <a:latin typeface="Calibri"/>
                <a:ea typeface="Calibri"/>
                <a:cs typeface="Calibri"/>
                <a:sym typeface="Calibri"/>
              </a:rPr>
              <a:t> </a:t>
            </a:r>
            <a:r>
              <a:rPr lang="en-IN" sz="1400" b="1" i="0" u="none" strike="noStrike" cap="none">
                <a:solidFill>
                  <a:srgbClr val="002060"/>
                </a:solidFill>
                <a:latin typeface="Calibri"/>
                <a:ea typeface="Calibri"/>
                <a:cs typeface="Calibri"/>
                <a:sym typeface="Calibri"/>
              </a:rPr>
              <a:t>FOR  </a:t>
            </a:r>
            <a:r>
              <a:rPr lang="en-IN" sz="1400" b="1" i="0" u="none" strike="noStrike" cap="none">
                <a:solidFill>
                  <a:srgbClr val="C00000"/>
                </a:solidFill>
                <a:latin typeface="Calibri"/>
                <a:ea typeface="Calibri"/>
                <a:cs typeface="Calibri"/>
                <a:sym typeface="Calibri"/>
              </a:rPr>
              <a:t>ALL, </a:t>
            </a:r>
            <a:r>
              <a:rPr lang="en-IN" sz="1400" b="1" i="0" u="none" strike="noStrike" cap="none">
                <a:solidFill>
                  <a:srgbClr val="002060"/>
                </a:solidFill>
                <a:latin typeface="Calibri"/>
                <a:ea typeface="Calibri"/>
                <a:cs typeface="Calibri"/>
                <a:sym typeface="Calibri"/>
              </a:rPr>
              <a:t>BY</a:t>
            </a:r>
            <a:r>
              <a:rPr lang="en-IN" sz="1400" b="1" i="0" u="none" strike="noStrike" cap="none">
                <a:solidFill>
                  <a:srgbClr val="C00000"/>
                </a:solidFill>
                <a:latin typeface="Calibri"/>
                <a:ea typeface="Calibri"/>
                <a:cs typeface="Calibri"/>
                <a:sym typeface="Calibri"/>
              </a:rPr>
              <a:t> ALL</a:t>
            </a:r>
            <a:endParaRPr sz="1800" b="0" i="0" u="none" strike="noStrike" cap="none">
              <a:solidFill>
                <a:schemeClr val="dk1"/>
              </a:solidFill>
              <a:latin typeface="Calibri"/>
              <a:ea typeface="Calibri"/>
              <a:cs typeface="Calibri"/>
              <a:sym typeface="Calibri"/>
            </a:endParaRPr>
          </a:p>
        </p:txBody>
      </p:sp>
      <p:pic>
        <p:nvPicPr>
          <p:cNvPr id="15" name="Google Shape;15;p9" descr="A picture containing text, clock&#10;&#10;Description automatically generated"/>
          <p:cNvPicPr preferRelativeResize="0"/>
          <p:nvPr/>
        </p:nvPicPr>
        <p:blipFill rotWithShape="1">
          <a:blip r:embed="rId3">
            <a:alphaModFix/>
          </a:blip>
          <a:srcRect/>
          <a:stretch/>
        </p:blipFill>
        <p:spPr>
          <a:xfrm>
            <a:off x="89055" y="57149"/>
            <a:ext cx="902286" cy="957155"/>
          </a:xfrm>
          <a:prstGeom prst="rect">
            <a:avLst/>
          </a:prstGeom>
          <a:noFill/>
          <a:ln>
            <a:noFill/>
          </a:ln>
        </p:spPr>
      </p:pic>
      <p:pic>
        <p:nvPicPr>
          <p:cNvPr id="16" name="Google Shape;16;p9" descr="Graphical user interface, application&#10;&#10;Description automatically generated"/>
          <p:cNvPicPr preferRelativeResize="0"/>
          <p:nvPr/>
        </p:nvPicPr>
        <p:blipFill rotWithShape="1">
          <a:blip r:embed="rId4">
            <a:alphaModFix/>
          </a:blip>
          <a:srcRect/>
          <a:stretch/>
        </p:blipFill>
        <p:spPr>
          <a:xfrm>
            <a:off x="11139694" y="5884332"/>
            <a:ext cx="914479" cy="914479"/>
          </a:xfrm>
          <a:prstGeom prst="rect">
            <a:avLst/>
          </a:prstGeom>
          <a:noFill/>
          <a:ln>
            <a:noFill/>
          </a:ln>
        </p:spPr>
      </p:pic>
      <p:pic>
        <p:nvPicPr>
          <p:cNvPr id="17" name="Google Shape;17;p9" descr="Calendar&#10;&#10;Description automatically generated with low confidence"/>
          <p:cNvPicPr preferRelativeResize="0"/>
          <p:nvPr/>
        </p:nvPicPr>
        <p:blipFill rotWithShape="1">
          <a:blip r:embed="rId5">
            <a:alphaModFix/>
          </a:blip>
          <a:srcRect/>
          <a:stretch/>
        </p:blipFill>
        <p:spPr>
          <a:xfrm>
            <a:off x="11139694" y="87392"/>
            <a:ext cx="963251" cy="938865"/>
          </a:xfrm>
          <a:prstGeom prst="rect">
            <a:avLst/>
          </a:prstGeom>
          <a:noFill/>
          <a:ln>
            <a:noFill/>
          </a:ln>
        </p:spPr>
      </p:pic>
      <p:sp>
        <p:nvSpPr>
          <p:cNvPr id="18" name="Google Shape;18;p9"/>
          <p:cNvSpPr txBox="1"/>
          <p:nvPr/>
        </p:nvSpPr>
        <p:spPr>
          <a:xfrm>
            <a:off x="1550132" y="5293602"/>
            <a:ext cx="9091736" cy="1215717"/>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800" b="0" i="0" u="sng" strike="noStrike" cap="none">
                <a:solidFill>
                  <a:schemeClr val="dk1"/>
                </a:solidFill>
                <a:latin typeface="Calibri"/>
                <a:ea typeface="Calibri"/>
                <a:cs typeface="Calibri"/>
                <a:sym typeface="Calibri"/>
              </a:rPr>
              <a:t>COPYRIGHT NOTICE</a:t>
            </a:r>
            <a:endParaRPr sz="800" b="0" i="0" u="none" strike="noStrike" cap="none">
              <a:solidFill>
                <a:schemeClr val="dk1"/>
              </a:solidFill>
              <a:latin typeface="Calibri"/>
              <a:ea typeface="Calibri"/>
              <a:cs typeface="Calibri"/>
              <a:sym typeface="Calibri"/>
            </a:endParaRPr>
          </a:p>
          <a:p>
            <a:pPr marL="0" marR="0" lvl="0" indent="-50800" algn="ctr" rtl="0">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Strictly not for Commercial use. </a:t>
            </a:r>
            <a:endParaRPr/>
          </a:p>
          <a:p>
            <a:pPr marL="0" marR="0" lvl="0" indent="-50800" algn="ctr" rtl="0">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Provided on ‘as is’ basis with no warranties of any kind. </a:t>
            </a:r>
            <a:endParaRPr/>
          </a:p>
          <a:p>
            <a:pPr marL="0" marR="0" lvl="0" indent="-50800" algn="ctr" rtl="0">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Content that falls in Public Domain or common Knowledge facts can be used freely. </a:t>
            </a:r>
            <a:endParaRPr/>
          </a:p>
          <a:p>
            <a:pPr marL="0" marR="0" lvl="0" indent="-50800" algn="ctr" rtl="0">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Some of the contents are owned by the Third parties and are used in compliance with their licensing conditions. Any one infringing the Copyright of such Third parties will be doing so at their own risks and costs. </a:t>
            </a:r>
            <a:endParaRPr/>
          </a:p>
          <a:p>
            <a:pPr marL="0" marR="0" lvl="0" indent="-50800" algn="ctr" rtl="0">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Content can be downloaded and used for Personal, educational and informational purposes only.  Any attempt to remove, alter, circumvent or  distort  the data that is accessed Is Illegal and strictly prohibited.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9"/>
        <p:cNvGrpSpPr/>
        <p:nvPr/>
      </p:nvGrpSpPr>
      <p:grpSpPr>
        <a:xfrm>
          <a:off x="0" y="0"/>
          <a:ext cx="0" cy="0"/>
          <a:chOff x="0" y="0"/>
          <a:chExt cx="0" cy="0"/>
        </a:xfrm>
      </p:grpSpPr>
      <p:sp>
        <p:nvSpPr>
          <p:cNvPr id="20" name="Google Shape;20;p10"/>
          <p:cNvSpPr txBox="1">
            <a:spLocks noGrp="1"/>
          </p:cNvSpPr>
          <p:nvPr>
            <p:ph type="title"/>
          </p:nvPr>
        </p:nvSpPr>
        <p:spPr>
          <a:xfrm>
            <a:off x="1466857" y="71414"/>
            <a:ext cx="9296427" cy="654032"/>
          </a:xfrm>
          <a:prstGeom prst="rect">
            <a:avLst/>
          </a:prstGeom>
          <a:noFill/>
          <a:ln>
            <a:noFill/>
          </a:ln>
        </p:spPr>
        <p:txBody>
          <a:bodyPr spcFirstLastPara="1" wrap="square" lIns="91425" tIns="45700" rIns="91425" bIns="45700" anchor="t" anchorCtr="0">
            <a:normAutofit/>
          </a:bodyPr>
          <a:lstStyle>
            <a:lvl1pPr marR="0" lvl="0" algn="ctr" rtl="0">
              <a:spcBef>
                <a:spcPts val="0"/>
              </a:spcBef>
              <a:spcAft>
                <a:spcPts val="0"/>
              </a:spcAft>
              <a:buClr>
                <a:schemeClr val="dk1"/>
              </a:buClr>
              <a:buSzPts val="3600"/>
              <a:buFont typeface="Calibri"/>
              <a:buNone/>
              <a:defRPr sz="36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 name="Google Shape;21;p10">
            <a:hlinkClick r:id="rId2"/>
          </p:cNvPr>
          <p:cNvSpPr/>
          <p:nvPr/>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IN"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22" name="Google Shape;22;p10"/>
          <p:cNvSpPr txBox="1">
            <a:spLocks noGrp="1"/>
          </p:cNvSpPr>
          <p:nvPr>
            <p:ph type="body" idx="1"/>
          </p:nvPr>
        </p:nvSpPr>
        <p:spPr>
          <a:xfrm>
            <a:off x="857251" y="1214438"/>
            <a:ext cx="10668000" cy="4786312"/>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23" name="Google Shape;23;p10" descr="Graphical user interface, application&#10;&#10;Description automatically generated"/>
          <p:cNvPicPr preferRelativeResize="0"/>
          <p:nvPr/>
        </p:nvPicPr>
        <p:blipFill rotWithShape="1">
          <a:blip r:embed="rId3">
            <a:alphaModFix/>
          </a:blip>
          <a:srcRect/>
          <a:stretch/>
        </p:blipFill>
        <p:spPr>
          <a:xfrm>
            <a:off x="11139694" y="5884332"/>
            <a:ext cx="914479" cy="914479"/>
          </a:xfrm>
          <a:prstGeom prst="rect">
            <a:avLst/>
          </a:prstGeom>
          <a:noFill/>
          <a:ln>
            <a:noFill/>
          </a:ln>
        </p:spPr>
      </p:pic>
      <p:pic>
        <p:nvPicPr>
          <p:cNvPr id="24" name="Google Shape;24;p10" descr="Calendar&#10;&#10;Description automatically generated with low confidence"/>
          <p:cNvPicPr preferRelativeResize="0"/>
          <p:nvPr/>
        </p:nvPicPr>
        <p:blipFill rotWithShape="1">
          <a:blip r:embed="rId4">
            <a:alphaModFix/>
          </a:blip>
          <a:srcRect/>
          <a:stretch/>
        </p:blipFill>
        <p:spPr>
          <a:xfrm>
            <a:off x="11139694" y="87392"/>
            <a:ext cx="963251" cy="93886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5"/>
        <p:cNvGrpSpPr/>
        <p:nvPr/>
      </p:nvGrpSpPr>
      <p:grpSpPr>
        <a:xfrm>
          <a:off x="0" y="0"/>
          <a:ext cx="0" cy="0"/>
          <a:chOff x="0" y="0"/>
          <a:chExt cx="0" cy="0"/>
        </a:xfrm>
      </p:grpSpPr>
      <p:sp>
        <p:nvSpPr>
          <p:cNvPr id="26" name="Google Shape;26;p11"/>
          <p:cNvSpPr txBox="1">
            <a:spLocks noGrp="1"/>
          </p:cNvSpPr>
          <p:nvPr>
            <p:ph type="title"/>
          </p:nvPr>
        </p:nvSpPr>
        <p:spPr>
          <a:xfrm>
            <a:off x="4388328" y="85779"/>
            <a:ext cx="3415344" cy="500042"/>
          </a:xfrm>
          <a:prstGeom prst="rect">
            <a:avLst/>
          </a:prstGeom>
          <a:noFill/>
          <a:ln>
            <a:noFill/>
          </a:ln>
        </p:spPr>
        <p:txBody>
          <a:bodyPr spcFirstLastPara="1" wrap="square" lIns="91425" tIns="45700" rIns="91425" bIns="45700" anchor="t" anchorCtr="0">
            <a:normAutofit/>
          </a:bodyPr>
          <a:lstStyle>
            <a:lvl1pPr marR="0" lvl="0" algn="ctr" rtl="0">
              <a:spcBef>
                <a:spcPts val="0"/>
              </a:spcBef>
              <a:spcAft>
                <a:spcPts val="0"/>
              </a:spcAft>
              <a:buClr>
                <a:schemeClr val="dk1"/>
              </a:buClr>
              <a:buSzPts val="3600"/>
              <a:buFont typeface="Calibri"/>
              <a:buNone/>
              <a:defRPr sz="36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7" name="Google Shape;27;p11">
            <a:hlinkClick r:id="rId2"/>
          </p:cNvPr>
          <p:cNvSpPr/>
          <p:nvPr/>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IN"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28" name="Google Shape;28;p11" descr="Graphical user interface, application&#10;&#10;Description automatically generated"/>
          <p:cNvPicPr preferRelativeResize="0"/>
          <p:nvPr/>
        </p:nvPicPr>
        <p:blipFill rotWithShape="1">
          <a:blip r:embed="rId3">
            <a:alphaModFix/>
          </a:blip>
          <a:srcRect/>
          <a:stretch/>
        </p:blipFill>
        <p:spPr>
          <a:xfrm>
            <a:off x="11139694" y="5884332"/>
            <a:ext cx="914479" cy="914479"/>
          </a:xfrm>
          <a:prstGeom prst="rect">
            <a:avLst/>
          </a:prstGeom>
          <a:noFill/>
          <a:ln>
            <a:noFill/>
          </a:ln>
        </p:spPr>
      </p:pic>
      <p:pic>
        <p:nvPicPr>
          <p:cNvPr id="29" name="Google Shape;29;p11" descr="Calendar&#10;&#10;Description automatically generated with low confidence"/>
          <p:cNvPicPr preferRelativeResize="0"/>
          <p:nvPr/>
        </p:nvPicPr>
        <p:blipFill rotWithShape="1">
          <a:blip r:embed="rId4">
            <a:alphaModFix/>
          </a:blip>
          <a:srcRect/>
          <a:stretch/>
        </p:blipFill>
        <p:spPr>
          <a:xfrm>
            <a:off x="11139694" y="87392"/>
            <a:ext cx="963251" cy="938865"/>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3.jp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2.png"/><Relationship Id="rId3" Type="http://schemas.openxmlformats.org/officeDocument/2006/relationships/image" Target="../media/image5.png"/><Relationship Id="rId7" Type="http://schemas.openxmlformats.org/officeDocument/2006/relationships/image" Target="../media/image18.png"/><Relationship Id="rId12" Type="http://schemas.openxmlformats.org/officeDocument/2006/relationships/image" Target="../media/image19.pn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8.jpg"/><Relationship Id="rId11" Type="http://schemas.openxmlformats.org/officeDocument/2006/relationships/image" Target="../media/image15.png"/><Relationship Id="rId5" Type="http://schemas.openxmlformats.org/officeDocument/2006/relationships/image" Target="../media/image7.png"/><Relationship Id="rId15" Type="http://schemas.openxmlformats.org/officeDocument/2006/relationships/image" Target="../media/image14.png"/><Relationship Id="rId10" Type="http://schemas.openxmlformats.org/officeDocument/2006/relationships/image" Target="../media/image11.png"/><Relationship Id="rId4" Type="http://schemas.openxmlformats.org/officeDocument/2006/relationships/image" Target="../media/image6.png"/><Relationship Id="rId9" Type="http://schemas.openxmlformats.org/officeDocument/2006/relationships/image" Target="../media/image10.png"/><Relationship Id="rId14" Type="http://schemas.openxmlformats.org/officeDocument/2006/relationships/image" Target="../media/image20.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pic>
        <p:nvPicPr>
          <p:cNvPr id="35" name="Google Shape;35;p1" descr="Metal, Texture, Gold, Surface, Pattern"/>
          <p:cNvPicPr preferRelativeResize="0"/>
          <p:nvPr/>
        </p:nvPicPr>
        <p:blipFill rotWithShape="1">
          <a:blip r:embed="rId3">
            <a:alphaModFix/>
          </a:blip>
          <a:srcRect/>
          <a:stretch/>
        </p:blipFill>
        <p:spPr>
          <a:xfrm>
            <a:off x="818060" y="1772816"/>
            <a:ext cx="10585177" cy="3024336"/>
          </a:xfrm>
          <a:prstGeom prst="rect">
            <a:avLst/>
          </a:prstGeom>
          <a:noFill/>
          <a:ln>
            <a:noFill/>
          </a:ln>
        </p:spPr>
      </p:pic>
      <p:sp>
        <p:nvSpPr>
          <p:cNvPr id="36" name="Google Shape;36;p1"/>
          <p:cNvSpPr/>
          <p:nvPr/>
        </p:nvSpPr>
        <p:spPr>
          <a:xfrm>
            <a:off x="1087946" y="1988840"/>
            <a:ext cx="10009112" cy="258532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5400" b="1" i="0" u="none" strike="noStrike" cap="none" dirty="0">
                <a:solidFill>
                  <a:schemeClr val="lt1"/>
                </a:solidFill>
                <a:latin typeface="Calibri"/>
                <a:ea typeface="Calibri"/>
                <a:cs typeface="Calibri"/>
                <a:sym typeface="Calibri"/>
              </a:rPr>
              <a:t>Do I know my Common Nouns and</a:t>
            </a:r>
            <a:endParaRPr dirty="0"/>
          </a:p>
          <a:p>
            <a:pPr marL="0" marR="0" lvl="0" indent="0" algn="ctr" rtl="0">
              <a:spcBef>
                <a:spcPts val="0"/>
              </a:spcBef>
              <a:spcAft>
                <a:spcPts val="0"/>
              </a:spcAft>
              <a:buNone/>
            </a:pPr>
            <a:r>
              <a:rPr lang="en-IN" sz="5400" b="1" i="0" u="none" strike="noStrike" cap="none" dirty="0">
                <a:solidFill>
                  <a:schemeClr val="lt1"/>
                </a:solidFill>
                <a:latin typeface="Calibri"/>
                <a:ea typeface="Calibri"/>
                <a:cs typeface="Calibri"/>
                <a:sym typeface="Calibri"/>
              </a:rPr>
              <a:t> Proper Nouns</a:t>
            </a:r>
            <a:r>
              <a:rPr lang="en-IN" sz="5400" b="1" dirty="0">
                <a:solidFill>
                  <a:schemeClr val="lt1"/>
                </a:solidFill>
                <a:latin typeface="Calibri"/>
                <a:ea typeface="Calibri"/>
                <a:cs typeface="Calibri"/>
                <a:sym typeface="Calibri"/>
              </a:rPr>
              <a:t>?</a:t>
            </a:r>
            <a:endParaRPr sz="5400" b="0" i="0" u="none" strike="noStrike" cap="none" dirty="0">
              <a:solidFill>
                <a:schemeClr val="lt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graphicFrame>
        <p:nvGraphicFramePr>
          <p:cNvPr id="42" name="Google Shape;42;p2"/>
          <p:cNvGraphicFramePr/>
          <p:nvPr>
            <p:extLst>
              <p:ext uri="{D42A27DB-BD31-4B8C-83A1-F6EECF244321}">
                <p14:modId xmlns:p14="http://schemas.microsoft.com/office/powerpoint/2010/main" val="679253248"/>
              </p:ext>
            </p:extLst>
          </p:nvPr>
        </p:nvGraphicFramePr>
        <p:xfrm>
          <a:off x="1321170" y="1821832"/>
          <a:ext cx="9577100" cy="1045846"/>
        </p:xfrm>
        <a:graphic>
          <a:graphicData uri="http://schemas.openxmlformats.org/drawingml/2006/table">
            <a:tbl>
              <a:tblPr>
                <a:noFill/>
                <a:tableStyleId>{E95C9B98-A2DC-4A67-9BD4-E3113C4EE4FB}</a:tableStyleId>
              </a:tblPr>
              <a:tblGrid>
                <a:gridCol w="2394275">
                  <a:extLst>
                    <a:ext uri="{9D8B030D-6E8A-4147-A177-3AD203B41FA5}">
                      <a16:colId xmlns:a16="http://schemas.microsoft.com/office/drawing/2014/main" val="20000"/>
                    </a:ext>
                  </a:extLst>
                </a:gridCol>
                <a:gridCol w="2394275">
                  <a:extLst>
                    <a:ext uri="{9D8B030D-6E8A-4147-A177-3AD203B41FA5}">
                      <a16:colId xmlns:a16="http://schemas.microsoft.com/office/drawing/2014/main" val="20001"/>
                    </a:ext>
                  </a:extLst>
                </a:gridCol>
                <a:gridCol w="2394275">
                  <a:extLst>
                    <a:ext uri="{9D8B030D-6E8A-4147-A177-3AD203B41FA5}">
                      <a16:colId xmlns:a16="http://schemas.microsoft.com/office/drawing/2014/main" val="20002"/>
                    </a:ext>
                  </a:extLst>
                </a:gridCol>
                <a:gridCol w="2394275">
                  <a:extLst>
                    <a:ext uri="{9D8B030D-6E8A-4147-A177-3AD203B41FA5}">
                      <a16:colId xmlns:a16="http://schemas.microsoft.com/office/drawing/2014/main" val="20003"/>
                    </a:ext>
                  </a:extLst>
                </a:gridCol>
              </a:tblGrid>
              <a:tr h="493800">
                <a:tc>
                  <a:txBody>
                    <a:bodyPr/>
                    <a:lstStyle/>
                    <a:p>
                      <a:pPr marL="0" marR="0" lvl="0" indent="0" algn="ctr" rtl="0">
                        <a:lnSpc>
                          <a:spcPct val="115000"/>
                        </a:lnSpc>
                        <a:spcBef>
                          <a:spcPts val="0"/>
                        </a:spcBef>
                        <a:spcAft>
                          <a:spcPts val="0"/>
                        </a:spcAft>
                        <a:buNone/>
                      </a:pPr>
                      <a:endParaRPr sz="2400" b="0" u="none" strike="noStrike" cap="none">
                        <a:latin typeface="Calibri"/>
                        <a:ea typeface="Calibri"/>
                        <a:cs typeface="Calibri"/>
                        <a:sym typeface="Calibri"/>
                      </a:endParaRPr>
                    </a:p>
                  </a:txBody>
                  <a:tcPr marL="63500" marR="63500" marT="63500" marB="63500">
                    <a:solidFill>
                      <a:srgbClr val="F2DADA"/>
                    </a:solidFill>
                  </a:tcPr>
                </a:tc>
                <a:tc>
                  <a:txBody>
                    <a:bodyPr/>
                    <a:lstStyle/>
                    <a:p>
                      <a:pPr marL="0" marR="0" lvl="0" indent="0" algn="ctr" rtl="0">
                        <a:lnSpc>
                          <a:spcPct val="115000"/>
                        </a:lnSpc>
                        <a:spcBef>
                          <a:spcPts val="0"/>
                        </a:spcBef>
                        <a:spcAft>
                          <a:spcPts val="0"/>
                        </a:spcAft>
                        <a:buNone/>
                      </a:pPr>
                      <a:endParaRPr sz="2400" b="0" u="none" strike="noStrike" cap="none">
                        <a:latin typeface="Calibri"/>
                        <a:ea typeface="Calibri"/>
                        <a:cs typeface="Calibri"/>
                        <a:sym typeface="Calibri"/>
                      </a:endParaRPr>
                    </a:p>
                  </a:txBody>
                  <a:tcPr marL="63500" marR="63500" marT="63500" marB="63500">
                    <a:solidFill>
                      <a:srgbClr val="F2DADA"/>
                    </a:solidFill>
                  </a:tcPr>
                </a:tc>
                <a:tc>
                  <a:txBody>
                    <a:bodyPr/>
                    <a:lstStyle/>
                    <a:p>
                      <a:pPr marL="0" marR="0" lvl="0" indent="0" algn="ctr" rtl="0">
                        <a:lnSpc>
                          <a:spcPct val="115000"/>
                        </a:lnSpc>
                        <a:spcBef>
                          <a:spcPts val="0"/>
                        </a:spcBef>
                        <a:spcAft>
                          <a:spcPts val="0"/>
                        </a:spcAft>
                        <a:buNone/>
                      </a:pPr>
                      <a:endParaRPr sz="2400" b="0" u="none" strike="noStrike" cap="none">
                        <a:latin typeface="Calibri"/>
                        <a:ea typeface="Calibri"/>
                        <a:cs typeface="Calibri"/>
                        <a:sym typeface="Calibri"/>
                      </a:endParaRPr>
                    </a:p>
                  </a:txBody>
                  <a:tcPr marL="63500" marR="63500" marT="63500" marB="63500">
                    <a:solidFill>
                      <a:srgbClr val="F2DADA"/>
                    </a:solidFill>
                  </a:tcPr>
                </a:tc>
                <a:tc>
                  <a:txBody>
                    <a:bodyPr/>
                    <a:lstStyle/>
                    <a:p>
                      <a:pPr marL="0" marR="0" lvl="0" indent="0" algn="ctr" rtl="0">
                        <a:lnSpc>
                          <a:spcPct val="115000"/>
                        </a:lnSpc>
                        <a:spcBef>
                          <a:spcPts val="0"/>
                        </a:spcBef>
                        <a:spcAft>
                          <a:spcPts val="0"/>
                        </a:spcAft>
                        <a:buNone/>
                      </a:pPr>
                      <a:endParaRPr sz="2400" b="0" u="none" strike="noStrike" cap="none">
                        <a:latin typeface="Calibri"/>
                        <a:ea typeface="Calibri"/>
                        <a:cs typeface="Calibri"/>
                        <a:sym typeface="Calibri"/>
                      </a:endParaRPr>
                    </a:p>
                  </a:txBody>
                  <a:tcPr marL="63500" marR="63500" marT="63500" marB="63500">
                    <a:solidFill>
                      <a:srgbClr val="F2DADA"/>
                    </a:solidFill>
                  </a:tcPr>
                </a:tc>
                <a:extLst>
                  <a:ext uri="{0D108BD9-81ED-4DB2-BD59-A6C34878D82A}">
                    <a16:rowId xmlns:a16="http://schemas.microsoft.com/office/drawing/2014/main" val="10000"/>
                  </a:ext>
                </a:extLst>
              </a:tr>
              <a:tr h="493800">
                <a:tc>
                  <a:txBody>
                    <a:bodyPr/>
                    <a:lstStyle/>
                    <a:p>
                      <a:pPr marL="0" marR="0" lvl="0" indent="0" algn="ctr" rtl="0">
                        <a:lnSpc>
                          <a:spcPct val="115000"/>
                        </a:lnSpc>
                        <a:spcBef>
                          <a:spcPts val="0"/>
                        </a:spcBef>
                        <a:spcAft>
                          <a:spcPts val="0"/>
                        </a:spcAft>
                        <a:buNone/>
                      </a:pPr>
                      <a:endParaRPr sz="2400" b="0" u="none" strike="noStrike" cap="none">
                        <a:latin typeface="Calibri"/>
                        <a:ea typeface="Calibri"/>
                        <a:cs typeface="Calibri"/>
                        <a:sym typeface="Calibri"/>
                      </a:endParaRPr>
                    </a:p>
                  </a:txBody>
                  <a:tcPr marL="63500" marR="63500" marT="63500" marB="63500">
                    <a:solidFill>
                      <a:srgbClr val="F2DADA"/>
                    </a:solidFill>
                  </a:tcPr>
                </a:tc>
                <a:tc>
                  <a:txBody>
                    <a:bodyPr/>
                    <a:lstStyle/>
                    <a:p>
                      <a:pPr marL="0" marR="0" lvl="0" indent="0" algn="ctr" rtl="0">
                        <a:lnSpc>
                          <a:spcPct val="115000"/>
                        </a:lnSpc>
                        <a:spcBef>
                          <a:spcPts val="0"/>
                        </a:spcBef>
                        <a:spcAft>
                          <a:spcPts val="0"/>
                        </a:spcAft>
                        <a:buNone/>
                      </a:pPr>
                      <a:endParaRPr sz="2400" b="0" u="none" strike="noStrike" cap="none">
                        <a:latin typeface="Calibri"/>
                        <a:ea typeface="Calibri"/>
                        <a:cs typeface="Calibri"/>
                        <a:sym typeface="Calibri"/>
                      </a:endParaRPr>
                    </a:p>
                  </a:txBody>
                  <a:tcPr marL="63500" marR="63500" marT="63500" marB="63500">
                    <a:solidFill>
                      <a:srgbClr val="F2DADA"/>
                    </a:solidFill>
                  </a:tcPr>
                </a:tc>
                <a:tc>
                  <a:txBody>
                    <a:bodyPr/>
                    <a:lstStyle/>
                    <a:p>
                      <a:pPr marL="0" marR="0" lvl="0" indent="0" algn="ctr" rtl="0">
                        <a:lnSpc>
                          <a:spcPct val="115000"/>
                        </a:lnSpc>
                        <a:spcBef>
                          <a:spcPts val="0"/>
                        </a:spcBef>
                        <a:spcAft>
                          <a:spcPts val="0"/>
                        </a:spcAft>
                        <a:buNone/>
                      </a:pPr>
                      <a:endParaRPr sz="2400" b="0" u="none" strike="noStrike" cap="none">
                        <a:latin typeface="Calibri"/>
                        <a:ea typeface="Calibri"/>
                        <a:cs typeface="Calibri"/>
                        <a:sym typeface="Calibri"/>
                      </a:endParaRPr>
                    </a:p>
                  </a:txBody>
                  <a:tcPr marL="63500" marR="63500" marT="63500" marB="63500">
                    <a:solidFill>
                      <a:srgbClr val="F2DADA"/>
                    </a:solidFill>
                  </a:tcPr>
                </a:tc>
                <a:tc>
                  <a:txBody>
                    <a:bodyPr/>
                    <a:lstStyle/>
                    <a:p>
                      <a:pPr marL="0" marR="0" lvl="0" indent="0" algn="ctr" rtl="0">
                        <a:lnSpc>
                          <a:spcPct val="115000"/>
                        </a:lnSpc>
                        <a:spcBef>
                          <a:spcPts val="0"/>
                        </a:spcBef>
                        <a:spcAft>
                          <a:spcPts val="0"/>
                        </a:spcAft>
                        <a:buNone/>
                      </a:pPr>
                      <a:endParaRPr sz="2400" b="0" u="none" strike="noStrike" cap="none">
                        <a:latin typeface="Calibri"/>
                        <a:ea typeface="Calibri"/>
                        <a:cs typeface="Calibri"/>
                        <a:sym typeface="Calibri"/>
                      </a:endParaRPr>
                    </a:p>
                  </a:txBody>
                  <a:tcPr marL="63500" marR="63500" marT="63500" marB="63500">
                    <a:solidFill>
                      <a:srgbClr val="F2DADA"/>
                    </a:solidFill>
                  </a:tcPr>
                </a:tc>
                <a:extLst>
                  <a:ext uri="{0D108BD9-81ED-4DB2-BD59-A6C34878D82A}">
                    <a16:rowId xmlns:a16="http://schemas.microsoft.com/office/drawing/2014/main" val="10001"/>
                  </a:ext>
                </a:extLst>
              </a:tr>
            </a:tbl>
          </a:graphicData>
        </a:graphic>
      </p:graphicFrame>
      <p:graphicFrame>
        <p:nvGraphicFramePr>
          <p:cNvPr id="43" name="Google Shape;43;p2"/>
          <p:cNvGraphicFramePr/>
          <p:nvPr>
            <p:extLst>
              <p:ext uri="{D42A27DB-BD31-4B8C-83A1-F6EECF244321}">
                <p14:modId xmlns:p14="http://schemas.microsoft.com/office/powerpoint/2010/main" val="2658971503"/>
              </p:ext>
            </p:extLst>
          </p:nvPr>
        </p:nvGraphicFramePr>
        <p:xfrm>
          <a:off x="2084907" y="3501008"/>
          <a:ext cx="7776875" cy="2663500"/>
        </p:xfrm>
        <a:graphic>
          <a:graphicData uri="http://schemas.openxmlformats.org/drawingml/2006/table">
            <a:tbl>
              <a:tblPr>
                <a:noFill/>
                <a:tableStyleId>{2F4725FB-B843-4FFE-837A-9368F13621C5}</a:tableStyleId>
              </a:tblPr>
              <a:tblGrid>
                <a:gridCol w="4027225">
                  <a:extLst>
                    <a:ext uri="{9D8B030D-6E8A-4147-A177-3AD203B41FA5}">
                      <a16:colId xmlns:a16="http://schemas.microsoft.com/office/drawing/2014/main" val="20000"/>
                    </a:ext>
                  </a:extLst>
                </a:gridCol>
                <a:gridCol w="3749650">
                  <a:extLst>
                    <a:ext uri="{9D8B030D-6E8A-4147-A177-3AD203B41FA5}">
                      <a16:colId xmlns:a16="http://schemas.microsoft.com/office/drawing/2014/main" val="20001"/>
                    </a:ext>
                  </a:extLst>
                </a:gridCol>
              </a:tblGrid>
              <a:tr h="532700">
                <a:tc>
                  <a:txBody>
                    <a:bodyPr/>
                    <a:lstStyle/>
                    <a:p>
                      <a:pPr marL="0" marR="0" lvl="0" indent="0" algn="ctr" rtl="0">
                        <a:lnSpc>
                          <a:spcPct val="115000"/>
                        </a:lnSpc>
                        <a:spcBef>
                          <a:spcPts val="0"/>
                        </a:spcBef>
                        <a:spcAft>
                          <a:spcPts val="0"/>
                        </a:spcAft>
                        <a:buNone/>
                      </a:pPr>
                      <a:r>
                        <a:rPr lang="en-IN" sz="2400" b="1" u="none" strike="noStrike" cap="none"/>
                        <a:t>Common Nouns </a:t>
                      </a:r>
                      <a:endParaRPr sz="2400" b="1" u="none" strike="noStrike" cap="none">
                        <a:latin typeface="Calibri"/>
                        <a:ea typeface="Calibri"/>
                        <a:cs typeface="Calibri"/>
                        <a:sym typeface="Calibri"/>
                      </a:endParaRPr>
                    </a:p>
                  </a:txBody>
                  <a:tcPr marL="63500" marR="63500" marT="63500" marB="63500" anchor="ctr"/>
                </a:tc>
                <a:tc>
                  <a:txBody>
                    <a:bodyPr/>
                    <a:lstStyle/>
                    <a:p>
                      <a:pPr marL="0" marR="0" lvl="0" indent="0" algn="ctr" rtl="0">
                        <a:lnSpc>
                          <a:spcPct val="115000"/>
                        </a:lnSpc>
                        <a:spcBef>
                          <a:spcPts val="0"/>
                        </a:spcBef>
                        <a:spcAft>
                          <a:spcPts val="0"/>
                        </a:spcAft>
                        <a:buNone/>
                      </a:pPr>
                      <a:r>
                        <a:rPr lang="en-IN" sz="2400" b="1" u="none" strike="noStrike" cap="none"/>
                        <a:t>Proper Nouns </a:t>
                      </a:r>
                      <a:endParaRPr sz="2400" b="1" u="none" strike="noStrike" cap="none">
                        <a:latin typeface="Calibri"/>
                        <a:ea typeface="Calibri"/>
                        <a:cs typeface="Calibri"/>
                        <a:sym typeface="Calibri"/>
                      </a:endParaRPr>
                    </a:p>
                  </a:txBody>
                  <a:tcPr marL="63500" marR="63500" marT="63500" marB="63500" anchor="ctr">
                    <a:solidFill>
                      <a:srgbClr val="E5DFEC"/>
                    </a:solidFill>
                  </a:tcPr>
                </a:tc>
                <a:extLst>
                  <a:ext uri="{0D108BD9-81ED-4DB2-BD59-A6C34878D82A}">
                    <a16:rowId xmlns:a16="http://schemas.microsoft.com/office/drawing/2014/main" val="10000"/>
                  </a:ext>
                </a:extLst>
              </a:tr>
              <a:tr h="532700">
                <a:tc>
                  <a:txBody>
                    <a:bodyPr/>
                    <a:lstStyle/>
                    <a:p>
                      <a:pPr marL="0" marR="0" lvl="0" indent="0" algn="l" rtl="0">
                        <a:lnSpc>
                          <a:spcPct val="115000"/>
                        </a:lnSpc>
                        <a:spcBef>
                          <a:spcPts val="0"/>
                        </a:spcBef>
                        <a:spcAft>
                          <a:spcPts val="0"/>
                        </a:spcAft>
                        <a:buNone/>
                      </a:pPr>
                      <a:endParaRPr sz="2400" u="none" strike="noStrike" cap="none">
                        <a:latin typeface="Calibri"/>
                        <a:ea typeface="Calibri"/>
                        <a:cs typeface="Calibri"/>
                        <a:sym typeface="Calibri"/>
                      </a:endParaRPr>
                    </a:p>
                  </a:txBody>
                  <a:tcPr marL="63500" marR="63500" marT="63500" marB="63500"/>
                </a:tc>
                <a:tc>
                  <a:txBody>
                    <a:bodyPr/>
                    <a:lstStyle/>
                    <a:p>
                      <a:pPr marL="0" marR="0" lvl="0" indent="0" algn="l" rtl="0">
                        <a:lnSpc>
                          <a:spcPct val="115000"/>
                        </a:lnSpc>
                        <a:spcBef>
                          <a:spcPts val="0"/>
                        </a:spcBef>
                        <a:spcAft>
                          <a:spcPts val="0"/>
                        </a:spcAft>
                        <a:buNone/>
                      </a:pPr>
                      <a:endParaRPr sz="2400" u="none" strike="noStrike" cap="none">
                        <a:latin typeface="Calibri"/>
                        <a:ea typeface="Calibri"/>
                        <a:cs typeface="Calibri"/>
                        <a:sym typeface="Calibri"/>
                      </a:endParaRPr>
                    </a:p>
                  </a:txBody>
                  <a:tcPr marL="63500" marR="63500" marT="63500" marB="63500">
                    <a:solidFill>
                      <a:srgbClr val="E5DFEC"/>
                    </a:solidFill>
                  </a:tcPr>
                </a:tc>
                <a:extLst>
                  <a:ext uri="{0D108BD9-81ED-4DB2-BD59-A6C34878D82A}">
                    <a16:rowId xmlns:a16="http://schemas.microsoft.com/office/drawing/2014/main" val="10001"/>
                  </a:ext>
                </a:extLst>
              </a:tr>
              <a:tr h="532700">
                <a:tc>
                  <a:txBody>
                    <a:bodyPr/>
                    <a:lstStyle/>
                    <a:p>
                      <a:pPr marL="0" marR="0" lvl="0" indent="0" algn="l" rtl="0">
                        <a:lnSpc>
                          <a:spcPct val="115000"/>
                        </a:lnSpc>
                        <a:spcBef>
                          <a:spcPts val="0"/>
                        </a:spcBef>
                        <a:spcAft>
                          <a:spcPts val="0"/>
                        </a:spcAft>
                        <a:buNone/>
                      </a:pPr>
                      <a:endParaRPr sz="1100" u="none" strike="noStrike" cap="none">
                        <a:latin typeface="Arial"/>
                        <a:ea typeface="Arial"/>
                        <a:cs typeface="Arial"/>
                        <a:sym typeface="Arial"/>
                      </a:endParaRPr>
                    </a:p>
                  </a:txBody>
                  <a:tcPr marL="63500" marR="63500" marT="63500" marB="63500"/>
                </a:tc>
                <a:tc>
                  <a:txBody>
                    <a:bodyPr/>
                    <a:lstStyle/>
                    <a:p>
                      <a:pPr marL="0" marR="0" lvl="0" indent="0" algn="l" rtl="0">
                        <a:lnSpc>
                          <a:spcPct val="115000"/>
                        </a:lnSpc>
                        <a:spcBef>
                          <a:spcPts val="0"/>
                        </a:spcBef>
                        <a:spcAft>
                          <a:spcPts val="0"/>
                        </a:spcAft>
                        <a:buNone/>
                      </a:pPr>
                      <a:endParaRPr sz="1100" u="none" strike="noStrike" cap="none">
                        <a:latin typeface="Arial"/>
                        <a:ea typeface="Arial"/>
                        <a:cs typeface="Arial"/>
                        <a:sym typeface="Arial"/>
                      </a:endParaRPr>
                    </a:p>
                  </a:txBody>
                  <a:tcPr marL="63500" marR="63500" marT="63500" marB="63500">
                    <a:solidFill>
                      <a:srgbClr val="E5DFEC"/>
                    </a:solidFill>
                  </a:tcPr>
                </a:tc>
                <a:extLst>
                  <a:ext uri="{0D108BD9-81ED-4DB2-BD59-A6C34878D82A}">
                    <a16:rowId xmlns:a16="http://schemas.microsoft.com/office/drawing/2014/main" val="10002"/>
                  </a:ext>
                </a:extLst>
              </a:tr>
              <a:tr h="532700">
                <a:tc>
                  <a:txBody>
                    <a:bodyPr/>
                    <a:lstStyle/>
                    <a:p>
                      <a:pPr marL="0" marR="0" lvl="0" indent="0" algn="l" rtl="0">
                        <a:lnSpc>
                          <a:spcPct val="115000"/>
                        </a:lnSpc>
                        <a:spcBef>
                          <a:spcPts val="0"/>
                        </a:spcBef>
                        <a:spcAft>
                          <a:spcPts val="0"/>
                        </a:spcAft>
                        <a:buNone/>
                      </a:pPr>
                      <a:endParaRPr sz="1100" u="none" strike="noStrike" cap="none">
                        <a:latin typeface="Arial"/>
                        <a:ea typeface="Arial"/>
                        <a:cs typeface="Arial"/>
                        <a:sym typeface="Arial"/>
                      </a:endParaRPr>
                    </a:p>
                  </a:txBody>
                  <a:tcPr marL="63500" marR="63500" marT="63500" marB="63500"/>
                </a:tc>
                <a:tc>
                  <a:txBody>
                    <a:bodyPr/>
                    <a:lstStyle/>
                    <a:p>
                      <a:pPr marL="0" marR="0" lvl="0" indent="0" algn="l" rtl="0">
                        <a:lnSpc>
                          <a:spcPct val="115000"/>
                        </a:lnSpc>
                        <a:spcBef>
                          <a:spcPts val="0"/>
                        </a:spcBef>
                        <a:spcAft>
                          <a:spcPts val="0"/>
                        </a:spcAft>
                        <a:buNone/>
                      </a:pPr>
                      <a:endParaRPr sz="1100" u="none" strike="noStrike" cap="none">
                        <a:latin typeface="Arial"/>
                        <a:ea typeface="Arial"/>
                        <a:cs typeface="Arial"/>
                        <a:sym typeface="Arial"/>
                      </a:endParaRPr>
                    </a:p>
                  </a:txBody>
                  <a:tcPr marL="63500" marR="63500" marT="63500" marB="63500">
                    <a:solidFill>
                      <a:srgbClr val="E5DFEC"/>
                    </a:solidFill>
                  </a:tcPr>
                </a:tc>
                <a:extLst>
                  <a:ext uri="{0D108BD9-81ED-4DB2-BD59-A6C34878D82A}">
                    <a16:rowId xmlns:a16="http://schemas.microsoft.com/office/drawing/2014/main" val="10003"/>
                  </a:ext>
                </a:extLst>
              </a:tr>
              <a:tr h="532700">
                <a:tc>
                  <a:txBody>
                    <a:bodyPr/>
                    <a:lstStyle/>
                    <a:p>
                      <a:pPr marL="0" marR="0" lvl="0" indent="0" algn="l" rtl="0">
                        <a:lnSpc>
                          <a:spcPct val="115000"/>
                        </a:lnSpc>
                        <a:spcBef>
                          <a:spcPts val="0"/>
                        </a:spcBef>
                        <a:spcAft>
                          <a:spcPts val="0"/>
                        </a:spcAft>
                        <a:buNone/>
                      </a:pPr>
                      <a:endParaRPr sz="1100" u="none" strike="noStrike" cap="none">
                        <a:latin typeface="Arial"/>
                        <a:ea typeface="Arial"/>
                        <a:cs typeface="Arial"/>
                        <a:sym typeface="Arial"/>
                      </a:endParaRPr>
                    </a:p>
                  </a:txBody>
                  <a:tcPr marL="63500" marR="63500" marT="63500" marB="63500"/>
                </a:tc>
                <a:tc>
                  <a:txBody>
                    <a:bodyPr/>
                    <a:lstStyle/>
                    <a:p>
                      <a:pPr marL="0" marR="0" lvl="0" indent="0" algn="l" rtl="0">
                        <a:lnSpc>
                          <a:spcPct val="115000"/>
                        </a:lnSpc>
                        <a:spcBef>
                          <a:spcPts val="0"/>
                        </a:spcBef>
                        <a:spcAft>
                          <a:spcPts val="0"/>
                        </a:spcAft>
                        <a:buNone/>
                      </a:pPr>
                      <a:endParaRPr sz="1100" u="none" strike="noStrike" cap="none" dirty="0">
                        <a:latin typeface="Arial"/>
                        <a:ea typeface="Arial"/>
                        <a:cs typeface="Arial"/>
                        <a:sym typeface="Arial"/>
                      </a:endParaRPr>
                    </a:p>
                  </a:txBody>
                  <a:tcPr marL="63500" marR="63500" marT="63500" marB="63500">
                    <a:solidFill>
                      <a:srgbClr val="E5DFEC"/>
                    </a:solidFill>
                  </a:tcPr>
                </a:tc>
                <a:extLst>
                  <a:ext uri="{0D108BD9-81ED-4DB2-BD59-A6C34878D82A}">
                    <a16:rowId xmlns:a16="http://schemas.microsoft.com/office/drawing/2014/main" val="10004"/>
                  </a:ext>
                </a:extLst>
              </a:tr>
            </a:tbl>
          </a:graphicData>
        </a:graphic>
      </p:graphicFrame>
      <p:sp>
        <p:nvSpPr>
          <p:cNvPr id="44" name="Google Shape;44;p2"/>
          <p:cNvSpPr txBox="1"/>
          <p:nvPr/>
        </p:nvSpPr>
        <p:spPr>
          <a:xfrm>
            <a:off x="1991544" y="1870090"/>
            <a:ext cx="936104"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2400" dirty="0">
                <a:solidFill>
                  <a:schemeClr val="dk1"/>
                </a:solidFill>
                <a:latin typeface="Calibri"/>
                <a:ea typeface="Calibri"/>
                <a:cs typeface="Calibri"/>
                <a:sym typeface="Calibri"/>
              </a:rPr>
              <a:t>p</a:t>
            </a:r>
            <a:r>
              <a:rPr lang="en-IN" sz="2400" b="0" i="0" u="none" strike="noStrike" cap="none" dirty="0">
                <a:solidFill>
                  <a:schemeClr val="dk1"/>
                </a:solidFill>
                <a:latin typeface="Calibri"/>
                <a:ea typeface="Calibri"/>
                <a:cs typeface="Calibri"/>
                <a:sym typeface="Calibri"/>
              </a:rPr>
              <a:t>aper</a:t>
            </a:r>
            <a:endParaRPr sz="2400" b="0" i="0" u="none" strike="noStrike" cap="none" dirty="0">
              <a:solidFill>
                <a:schemeClr val="dk1"/>
              </a:solidFill>
              <a:latin typeface="Calibri"/>
              <a:ea typeface="Calibri"/>
              <a:cs typeface="Calibri"/>
              <a:sym typeface="Calibri"/>
            </a:endParaRPr>
          </a:p>
        </p:txBody>
      </p:sp>
      <p:sp>
        <p:nvSpPr>
          <p:cNvPr id="45" name="Google Shape;45;p2"/>
          <p:cNvSpPr txBox="1"/>
          <p:nvPr/>
        </p:nvSpPr>
        <p:spPr>
          <a:xfrm>
            <a:off x="4223792" y="1893840"/>
            <a:ext cx="1296144"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2400" b="0" i="0" u="none" strike="noStrike" cap="none">
                <a:solidFill>
                  <a:schemeClr val="dk1"/>
                </a:solidFill>
                <a:latin typeface="Calibri"/>
                <a:ea typeface="Calibri"/>
                <a:cs typeface="Calibri"/>
                <a:sym typeface="Calibri"/>
              </a:rPr>
              <a:t>Kashmir</a:t>
            </a:r>
            <a:endParaRPr sz="2400" b="0" i="0" u="none" strike="noStrike" cap="none">
              <a:solidFill>
                <a:schemeClr val="dk1"/>
              </a:solidFill>
              <a:latin typeface="Calibri"/>
              <a:ea typeface="Calibri"/>
              <a:cs typeface="Calibri"/>
              <a:sym typeface="Calibri"/>
            </a:endParaRPr>
          </a:p>
        </p:txBody>
      </p:sp>
      <p:sp>
        <p:nvSpPr>
          <p:cNvPr id="46" name="Google Shape;46;p2"/>
          <p:cNvSpPr txBox="1"/>
          <p:nvPr/>
        </p:nvSpPr>
        <p:spPr>
          <a:xfrm>
            <a:off x="6744072" y="1882723"/>
            <a:ext cx="1296144"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2400" b="0" i="0" u="none" strike="noStrike" cap="none">
                <a:solidFill>
                  <a:schemeClr val="dk1"/>
                </a:solidFill>
                <a:latin typeface="Calibri"/>
                <a:ea typeface="Calibri"/>
                <a:cs typeface="Calibri"/>
                <a:sym typeface="Calibri"/>
              </a:rPr>
              <a:t>shoes</a:t>
            </a:r>
            <a:endParaRPr sz="2400" b="0" i="0" u="none" strike="noStrike" cap="none">
              <a:solidFill>
                <a:schemeClr val="dk1"/>
              </a:solidFill>
              <a:latin typeface="Calibri"/>
              <a:ea typeface="Calibri"/>
              <a:cs typeface="Calibri"/>
              <a:sym typeface="Calibri"/>
            </a:endParaRPr>
          </a:p>
        </p:txBody>
      </p:sp>
      <p:sp>
        <p:nvSpPr>
          <p:cNvPr id="47" name="Google Shape;47;p2"/>
          <p:cNvSpPr txBox="1"/>
          <p:nvPr/>
        </p:nvSpPr>
        <p:spPr>
          <a:xfrm>
            <a:off x="9048328" y="1893840"/>
            <a:ext cx="1296144"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2400" b="0" i="0" u="none" strike="noStrike" cap="none">
                <a:solidFill>
                  <a:schemeClr val="dk1"/>
                </a:solidFill>
                <a:latin typeface="Calibri"/>
                <a:ea typeface="Calibri"/>
                <a:cs typeface="Calibri"/>
                <a:sym typeface="Calibri"/>
              </a:rPr>
              <a:t>teacher</a:t>
            </a:r>
            <a:endParaRPr sz="2400" b="0" i="0" u="none" strike="noStrike" cap="none">
              <a:solidFill>
                <a:schemeClr val="dk1"/>
              </a:solidFill>
              <a:latin typeface="Calibri"/>
              <a:ea typeface="Calibri"/>
              <a:cs typeface="Calibri"/>
              <a:sym typeface="Calibri"/>
            </a:endParaRPr>
          </a:p>
        </p:txBody>
      </p:sp>
      <p:sp>
        <p:nvSpPr>
          <p:cNvPr id="48" name="Google Shape;48;p2"/>
          <p:cNvSpPr txBox="1"/>
          <p:nvPr/>
        </p:nvSpPr>
        <p:spPr>
          <a:xfrm>
            <a:off x="1631504" y="2409771"/>
            <a:ext cx="1728192"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2400" b="0" i="0" u="none" strike="noStrike" cap="none">
                <a:solidFill>
                  <a:schemeClr val="dk1"/>
                </a:solidFill>
                <a:latin typeface="Calibri"/>
                <a:ea typeface="Calibri"/>
                <a:cs typeface="Calibri"/>
                <a:sym typeface="Calibri"/>
              </a:rPr>
              <a:t>Maruti Cars</a:t>
            </a:r>
            <a:endParaRPr sz="2400" b="0" i="0" u="none" strike="noStrike" cap="none">
              <a:solidFill>
                <a:schemeClr val="dk1"/>
              </a:solidFill>
              <a:latin typeface="Calibri"/>
              <a:ea typeface="Calibri"/>
              <a:cs typeface="Calibri"/>
              <a:sym typeface="Calibri"/>
            </a:endParaRPr>
          </a:p>
        </p:txBody>
      </p:sp>
      <p:sp>
        <p:nvSpPr>
          <p:cNvPr id="49" name="Google Shape;49;p2"/>
          <p:cNvSpPr txBox="1"/>
          <p:nvPr/>
        </p:nvSpPr>
        <p:spPr>
          <a:xfrm>
            <a:off x="4007768" y="2397896"/>
            <a:ext cx="1728192"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2400" b="0" i="0" u="none" strike="noStrike" cap="none">
                <a:solidFill>
                  <a:schemeClr val="dk1"/>
                </a:solidFill>
                <a:latin typeface="Calibri"/>
                <a:ea typeface="Calibri"/>
                <a:cs typeface="Calibri"/>
                <a:sym typeface="Calibri"/>
              </a:rPr>
              <a:t>balloon</a:t>
            </a:r>
            <a:endParaRPr sz="2400" b="0" i="0" u="none" strike="noStrike" cap="none">
              <a:solidFill>
                <a:schemeClr val="dk1"/>
              </a:solidFill>
              <a:latin typeface="Calibri"/>
              <a:ea typeface="Calibri"/>
              <a:cs typeface="Calibri"/>
              <a:sym typeface="Calibri"/>
            </a:endParaRPr>
          </a:p>
        </p:txBody>
      </p:sp>
      <p:sp>
        <p:nvSpPr>
          <p:cNvPr id="50" name="Google Shape;50;p2"/>
          <p:cNvSpPr txBox="1"/>
          <p:nvPr/>
        </p:nvSpPr>
        <p:spPr>
          <a:xfrm>
            <a:off x="6816080" y="2397896"/>
            <a:ext cx="1440160"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2400" b="0" i="0" u="none" strike="noStrike" cap="none">
                <a:solidFill>
                  <a:schemeClr val="dk1"/>
                </a:solidFill>
                <a:latin typeface="Calibri"/>
                <a:ea typeface="Calibri"/>
                <a:cs typeface="Calibri"/>
                <a:sym typeface="Calibri"/>
              </a:rPr>
              <a:t>M.G.Road</a:t>
            </a:r>
            <a:endParaRPr sz="2400" b="0" i="0" u="none" strike="noStrike" cap="none">
              <a:solidFill>
                <a:schemeClr val="dk1"/>
              </a:solidFill>
              <a:latin typeface="Calibri"/>
              <a:ea typeface="Calibri"/>
              <a:cs typeface="Calibri"/>
              <a:sym typeface="Calibri"/>
            </a:endParaRPr>
          </a:p>
        </p:txBody>
      </p:sp>
      <p:sp>
        <p:nvSpPr>
          <p:cNvPr id="51" name="Google Shape;51;p2"/>
          <p:cNvSpPr txBox="1"/>
          <p:nvPr/>
        </p:nvSpPr>
        <p:spPr>
          <a:xfrm>
            <a:off x="8832304" y="2409771"/>
            <a:ext cx="1728192"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2400" b="0" i="0" u="none" strike="noStrike" cap="none">
                <a:solidFill>
                  <a:schemeClr val="dk1"/>
                </a:solidFill>
                <a:latin typeface="Calibri"/>
                <a:ea typeface="Calibri"/>
                <a:cs typeface="Calibri"/>
                <a:sym typeface="Calibri"/>
              </a:rPr>
              <a:t>Atlas Cycle</a:t>
            </a:r>
            <a:endParaRPr sz="2400" b="0" i="0" u="none" strike="noStrike" cap="none">
              <a:solidFill>
                <a:schemeClr val="dk1"/>
              </a:solidFill>
              <a:latin typeface="Calibri"/>
              <a:ea typeface="Calibri"/>
              <a:cs typeface="Calibri"/>
              <a:sym typeface="Calibri"/>
            </a:endParaRPr>
          </a:p>
        </p:txBody>
      </p:sp>
      <p:sp>
        <p:nvSpPr>
          <p:cNvPr id="53" name="Google Shape;53;p2"/>
          <p:cNvSpPr txBox="1"/>
          <p:nvPr/>
        </p:nvSpPr>
        <p:spPr>
          <a:xfrm>
            <a:off x="3453059" y="4077072"/>
            <a:ext cx="1038699"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2400" dirty="0">
                <a:solidFill>
                  <a:schemeClr val="dk1"/>
                </a:solidFill>
                <a:latin typeface="Calibri"/>
                <a:ea typeface="Calibri"/>
                <a:cs typeface="Calibri"/>
                <a:sym typeface="Calibri"/>
              </a:rPr>
              <a:t>p</a:t>
            </a:r>
            <a:r>
              <a:rPr lang="en-IN" sz="2400" b="0" i="0" u="none" strike="noStrike" cap="none" dirty="0">
                <a:solidFill>
                  <a:schemeClr val="dk1"/>
                </a:solidFill>
                <a:latin typeface="Calibri"/>
                <a:ea typeface="Calibri"/>
                <a:cs typeface="Calibri"/>
                <a:sym typeface="Calibri"/>
              </a:rPr>
              <a:t>aper</a:t>
            </a:r>
            <a:endParaRPr sz="2400" b="0" i="0" u="none" strike="noStrike" cap="none" dirty="0">
              <a:solidFill>
                <a:schemeClr val="dk1"/>
              </a:solidFill>
              <a:latin typeface="Calibri"/>
              <a:ea typeface="Calibri"/>
              <a:cs typeface="Calibri"/>
              <a:sym typeface="Calibri"/>
            </a:endParaRPr>
          </a:p>
        </p:txBody>
      </p:sp>
      <p:sp>
        <p:nvSpPr>
          <p:cNvPr id="54" name="Google Shape;54;p2"/>
          <p:cNvSpPr txBox="1"/>
          <p:nvPr/>
        </p:nvSpPr>
        <p:spPr>
          <a:xfrm>
            <a:off x="7574931" y="4083525"/>
            <a:ext cx="1238792"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2400" b="0" i="0" u="none" strike="noStrike" cap="none">
                <a:solidFill>
                  <a:schemeClr val="dk1"/>
                </a:solidFill>
                <a:latin typeface="Calibri"/>
                <a:ea typeface="Calibri"/>
                <a:cs typeface="Calibri"/>
                <a:sym typeface="Calibri"/>
              </a:rPr>
              <a:t>Kashmir</a:t>
            </a:r>
            <a:endParaRPr sz="2400" b="0" i="0" u="none" strike="noStrike" cap="none">
              <a:solidFill>
                <a:schemeClr val="dk1"/>
              </a:solidFill>
              <a:latin typeface="Calibri"/>
              <a:ea typeface="Calibri"/>
              <a:cs typeface="Calibri"/>
              <a:sym typeface="Calibri"/>
            </a:endParaRPr>
          </a:p>
        </p:txBody>
      </p:sp>
      <p:sp>
        <p:nvSpPr>
          <p:cNvPr id="55" name="Google Shape;55;p2"/>
          <p:cNvSpPr txBox="1"/>
          <p:nvPr/>
        </p:nvSpPr>
        <p:spPr>
          <a:xfrm>
            <a:off x="3371171" y="4622072"/>
            <a:ext cx="1169971"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2400" b="0" i="0" u="none" strike="noStrike" cap="none">
                <a:solidFill>
                  <a:schemeClr val="dk1"/>
                </a:solidFill>
                <a:latin typeface="Calibri"/>
                <a:ea typeface="Calibri"/>
                <a:cs typeface="Calibri"/>
                <a:sym typeface="Calibri"/>
              </a:rPr>
              <a:t>shoes</a:t>
            </a:r>
            <a:endParaRPr sz="2400" b="0" i="0" u="none" strike="noStrike" cap="none">
              <a:solidFill>
                <a:schemeClr val="dk1"/>
              </a:solidFill>
              <a:latin typeface="Calibri"/>
              <a:ea typeface="Calibri"/>
              <a:cs typeface="Calibri"/>
              <a:sym typeface="Calibri"/>
            </a:endParaRPr>
          </a:p>
        </p:txBody>
      </p:sp>
      <p:sp>
        <p:nvSpPr>
          <p:cNvPr id="56" name="Google Shape;56;p2"/>
          <p:cNvSpPr txBox="1"/>
          <p:nvPr/>
        </p:nvSpPr>
        <p:spPr>
          <a:xfrm>
            <a:off x="3412115" y="5155212"/>
            <a:ext cx="1238792"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2400" b="0" i="0" u="none" strike="noStrike" cap="none">
                <a:solidFill>
                  <a:schemeClr val="dk1"/>
                </a:solidFill>
                <a:latin typeface="Calibri"/>
                <a:ea typeface="Calibri"/>
                <a:cs typeface="Calibri"/>
                <a:sym typeface="Calibri"/>
              </a:rPr>
              <a:t>teacher</a:t>
            </a:r>
            <a:endParaRPr sz="2400" b="0" i="0" u="none" strike="noStrike" cap="none">
              <a:solidFill>
                <a:schemeClr val="dk1"/>
              </a:solidFill>
              <a:latin typeface="Calibri"/>
              <a:ea typeface="Calibri"/>
              <a:cs typeface="Calibri"/>
              <a:sym typeface="Calibri"/>
            </a:endParaRPr>
          </a:p>
        </p:txBody>
      </p:sp>
      <p:sp>
        <p:nvSpPr>
          <p:cNvPr id="57" name="Google Shape;57;p2"/>
          <p:cNvSpPr txBox="1"/>
          <p:nvPr/>
        </p:nvSpPr>
        <p:spPr>
          <a:xfrm>
            <a:off x="7413499" y="4653136"/>
            <a:ext cx="1651723"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2400" b="0" i="0" u="none" strike="noStrike" cap="none">
                <a:solidFill>
                  <a:schemeClr val="dk1"/>
                </a:solidFill>
                <a:latin typeface="Calibri"/>
                <a:ea typeface="Calibri"/>
                <a:cs typeface="Calibri"/>
                <a:sym typeface="Calibri"/>
              </a:rPr>
              <a:t>Maruti Cars</a:t>
            </a:r>
            <a:endParaRPr sz="2400" b="0" i="0" u="none" strike="noStrike" cap="none">
              <a:solidFill>
                <a:schemeClr val="dk1"/>
              </a:solidFill>
              <a:latin typeface="Calibri"/>
              <a:ea typeface="Calibri"/>
              <a:cs typeface="Calibri"/>
              <a:sym typeface="Calibri"/>
            </a:endParaRPr>
          </a:p>
        </p:txBody>
      </p:sp>
      <p:sp>
        <p:nvSpPr>
          <p:cNvPr id="58" name="Google Shape;58;p2"/>
          <p:cNvSpPr txBox="1"/>
          <p:nvPr/>
        </p:nvSpPr>
        <p:spPr>
          <a:xfrm>
            <a:off x="3237035" y="5703811"/>
            <a:ext cx="1651723"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2400" b="0" i="0" u="none" strike="noStrike" cap="none">
                <a:solidFill>
                  <a:schemeClr val="dk1"/>
                </a:solidFill>
                <a:latin typeface="Calibri"/>
                <a:ea typeface="Calibri"/>
                <a:cs typeface="Calibri"/>
                <a:sym typeface="Calibri"/>
              </a:rPr>
              <a:t>balloon</a:t>
            </a:r>
            <a:endParaRPr sz="2400" b="0" i="0" u="none" strike="noStrike" cap="none">
              <a:solidFill>
                <a:schemeClr val="dk1"/>
              </a:solidFill>
              <a:latin typeface="Calibri"/>
              <a:ea typeface="Calibri"/>
              <a:cs typeface="Calibri"/>
              <a:sym typeface="Calibri"/>
            </a:endParaRPr>
          </a:p>
        </p:txBody>
      </p:sp>
      <p:sp>
        <p:nvSpPr>
          <p:cNvPr id="59" name="Google Shape;59;p2"/>
          <p:cNvSpPr txBox="1"/>
          <p:nvPr/>
        </p:nvSpPr>
        <p:spPr>
          <a:xfrm>
            <a:off x="7458211" y="5176500"/>
            <a:ext cx="1512168"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2400" b="0" i="0" u="none" strike="noStrike" cap="none">
                <a:solidFill>
                  <a:schemeClr val="dk1"/>
                </a:solidFill>
                <a:latin typeface="Calibri"/>
                <a:ea typeface="Calibri"/>
                <a:cs typeface="Calibri"/>
                <a:sym typeface="Calibri"/>
              </a:rPr>
              <a:t>M.G.Road</a:t>
            </a:r>
            <a:endParaRPr sz="2400" b="0" i="0" u="none" strike="noStrike" cap="none">
              <a:solidFill>
                <a:schemeClr val="dk1"/>
              </a:solidFill>
              <a:latin typeface="Calibri"/>
              <a:ea typeface="Calibri"/>
              <a:cs typeface="Calibri"/>
              <a:sym typeface="Calibri"/>
            </a:endParaRPr>
          </a:p>
        </p:txBody>
      </p:sp>
      <p:sp>
        <p:nvSpPr>
          <p:cNvPr id="60" name="Google Shape;60;p2"/>
          <p:cNvSpPr txBox="1"/>
          <p:nvPr/>
        </p:nvSpPr>
        <p:spPr>
          <a:xfrm>
            <a:off x="7446907" y="5702600"/>
            <a:ext cx="1582902"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2400" b="0" i="0" u="none" strike="noStrike" cap="none">
                <a:solidFill>
                  <a:schemeClr val="dk1"/>
                </a:solidFill>
                <a:latin typeface="Calibri"/>
                <a:ea typeface="Calibri"/>
                <a:cs typeface="Calibri"/>
                <a:sym typeface="Calibri"/>
              </a:rPr>
              <a:t>Atlas Cycle</a:t>
            </a:r>
            <a:endParaRPr sz="2400" b="0" i="0" u="none" strike="noStrike" cap="none">
              <a:solidFill>
                <a:schemeClr val="dk1"/>
              </a:solidFill>
              <a:latin typeface="Calibri"/>
              <a:ea typeface="Calibri"/>
              <a:cs typeface="Calibri"/>
              <a:sym typeface="Calibri"/>
            </a:endParaRPr>
          </a:p>
        </p:txBody>
      </p:sp>
      <p:grpSp>
        <p:nvGrpSpPr>
          <p:cNvPr id="61" name="Google Shape;61;p2"/>
          <p:cNvGrpSpPr/>
          <p:nvPr/>
        </p:nvGrpSpPr>
        <p:grpSpPr>
          <a:xfrm>
            <a:off x="1052942" y="956978"/>
            <a:ext cx="10098152" cy="656346"/>
            <a:chOff x="1199456" y="1412775"/>
            <a:chExt cx="10098152" cy="872370"/>
          </a:xfrm>
        </p:grpSpPr>
        <p:grpSp>
          <p:nvGrpSpPr>
            <p:cNvPr id="62" name="Google Shape;62;p2"/>
            <p:cNvGrpSpPr/>
            <p:nvPr/>
          </p:nvGrpSpPr>
          <p:grpSpPr>
            <a:xfrm>
              <a:off x="1199456" y="1412775"/>
              <a:ext cx="10098152" cy="872370"/>
              <a:chOff x="2385391" y="1325216"/>
              <a:chExt cx="6649083" cy="872370"/>
            </a:xfrm>
          </p:grpSpPr>
          <p:sp>
            <p:nvSpPr>
              <p:cNvPr id="63" name="Google Shape;63;p2"/>
              <p:cNvSpPr/>
              <p:nvPr/>
            </p:nvSpPr>
            <p:spPr>
              <a:xfrm>
                <a:off x="2918152" y="1336194"/>
                <a:ext cx="6116322" cy="861392"/>
              </a:xfrm>
              <a:prstGeom prst="homePlate">
                <a:avLst>
                  <a:gd name="adj" fmla="val 50000"/>
                </a:avLst>
              </a:prstGeom>
              <a:solidFill>
                <a:srgbClr val="F2F2F2"/>
              </a:solidFill>
              <a:ln>
                <a:noFill/>
              </a:ln>
              <a:effectLst>
                <a:outerShdw blurRad="101600" dist="165100" dir="8100000" algn="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4" name="Google Shape;64;p2"/>
              <p:cNvSpPr/>
              <p:nvPr/>
            </p:nvSpPr>
            <p:spPr>
              <a:xfrm>
                <a:off x="2385391" y="1325216"/>
                <a:ext cx="755376" cy="872369"/>
              </a:xfrm>
              <a:prstGeom prst="flowChartOnlineStorage">
                <a:avLst/>
              </a:prstGeom>
              <a:solidFill>
                <a:srgbClr val="366092"/>
              </a:solidFill>
              <a:ln w="25400" cap="flat" cmpd="sng">
                <a:solidFill>
                  <a:srgbClr val="366092"/>
                </a:solidFill>
                <a:prstDash val="solid"/>
                <a:round/>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IN" sz="2800" b="1" i="0" u="none" strike="noStrike" cap="none">
                    <a:solidFill>
                      <a:schemeClr val="lt1"/>
                    </a:solidFill>
                    <a:latin typeface="Calibri"/>
                    <a:ea typeface="Calibri"/>
                    <a:cs typeface="Calibri"/>
                    <a:sym typeface="Calibri"/>
                  </a:rPr>
                  <a:t>I.</a:t>
                </a:r>
                <a:endParaRPr sz="1800" b="1" i="0" u="none" strike="noStrike" cap="none">
                  <a:solidFill>
                    <a:schemeClr val="lt1"/>
                  </a:solidFill>
                  <a:latin typeface="Calibri"/>
                  <a:ea typeface="Calibri"/>
                  <a:cs typeface="Calibri"/>
                  <a:sym typeface="Calibri"/>
                </a:endParaRPr>
              </a:p>
            </p:txBody>
          </p:sp>
        </p:grpSp>
        <p:sp>
          <p:nvSpPr>
            <p:cNvPr id="65" name="Google Shape;65;p2"/>
            <p:cNvSpPr txBox="1"/>
            <p:nvPr/>
          </p:nvSpPr>
          <p:spPr>
            <a:xfrm>
              <a:off x="2855640" y="1460125"/>
              <a:ext cx="7182169" cy="742643"/>
            </a:xfrm>
            <a:prstGeom prst="rect">
              <a:avLst/>
            </a:prstGeom>
            <a:noFill/>
            <a:ln>
              <a:noFill/>
            </a:ln>
          </p:spPr>
          <p:txBody>
            <a:bodyPr spcFirstLastPara="1" wrap="square" lIns="91425" tIns="45700" rIns="91425" bIns="45700" anchor="t" anchorCtr="0">
              <a:spAutoFit/>
            </a:bodyPr>
            <a:lstStyle/>
            <a:p>
              <a:pPr marL="0" marR="0" lvl="0" indent="0" algn="ctr" rtl="0">
                <a:lnSpc>
                  <a:spcPct val="115000"/>
                </a:lnSpc>
                <a:spcBef>
                  <a:spcPts val="0"/>
                </a:spcBef>
                <a:spcAft>
                  <a:spcPts val="0"/>
                </a:spcAft>
                <a:buNone/>
              </a:pPr>
              <a:r>
                <a:rPr lang="en-IN" sz="2800" b="1" i="0" u="none" strike="noStrike" cap="none">
                  <a:solidFill>
                    <a:schemeClr val="dk1"/>
                  </a:solidFill>
                  <a:latin typeface="Calibri"/>
                  <a:ea typeface="Calibri"/>
                  <a:cs typeface="Calibri"/>
                  <a:sym typeface="Calibri"/>
                </a:rPr>
                <a:t>Classify the nouns in the correct group</a:t>
              </a:r>
              <a:endParaRPr sz="2800" b="0" i="0" u="none" strike="noStrike" cap="none">
                <a:solidFill>
                  <a:schemeClr val="dk1"/>
                </a:solidFill>
                <a:latin typeface="Calibri"/>
                <a:ea typeface="Calibri"/>
                <a:cs typeface="Calibri"/>
                <a:sym typeface="Calibri"/>
              </a:endParaRPr>
            </a:p>
          </p:txBody>
        </p:sp>
      </p:grpSp>
      <p:sp>
        <p:nvSpPr>
          <p:cNvPr id="69" name="Google Shape;69;p2"/>
          <p:cNvSpPr txBox="1"/>
          <p:nvPr/>
        </p:nvSpPr>
        <p:spPr>
          <a:xfrm>
            <a:off x="1271464" y="260648"/>
            <a:ext cx="432048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nvGrpSpPr>
          <p:cNvPr id="70" name="Google Shape;70;p2"/>
          <p:cNvGrpSpPr/>
          <p:nvPr/>
        </p:nvGrpSpPr>
        <p:grpSpPr>
          <a:xfrm>
            <a:off x="1166950" y="71249"/>
            <a:ext cx="9865097" cy="693454"/>
            <a:chOff x="813159" y="1639503"/>
            <a:chExt cx="9865097" cy="894963"/>
          </a:xfrm>
        </p:grpSpPr>
        <p:sp>
          <p:nvSpPr>
            <p:cNvPr id="71" name="Google Shape;71;p2"/>
            <p:cNvSpPr/>
            <p:nvPr/>
          </p:nvSpPr>
          <p:spPr>
            <a:xfrm rot="5400000">
              <a:off x="5298226" y="-2845564"/>
              <a:ext cx="894963" cy="9865097"/>
            </a:xfrm>
            <a:prstGeom prst="roundRect">
              <a:avLst>
                <a:gd name="adj" fmla="val 16667"/>
              </a:avLst>
            </a:prstGeom>
            <a:solidFill>
              <a:srgbClr val="953734"/>
            </a:solidFill>
            <a:ln>
              <a:noFill/>
            </a:ln>
            <a:effectLst>
              <a:outerShdw blurRad="50800" dist="165100" dir="8100000" algn="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2" name="Google Shape;72;p2"/>
            <p:cNvSpPr txBox="1"/>
            <p:nvPr/>
          </p:nvSpPr>
          <p:spPr>
            <a:xfrm>
              <a:off x="1096536" y="1654821"/>
              <a:ext cx="9290826" cy="83940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3600" b="1" u="sng" dirty="0">
                  <a:solidFill>
                    <a:schemeClr val="lt1"/>
                  </a:solidFill>
                  <a:latin typeface="Calibri"/>
                  <a:ea typeface="Calibri"/>
                  <a:cs typeface="Calibri"/>
                  <a:sym typeface="Calibri"/>
                </a:rPr>
                <a:t>Exercise 1</a:t>
              </a:r>
              <a:endParaRPr sz="3600" u="sng" dirty="0">
                <a:solidFill>
                  <a:schemeClr val="lt1"/>
                </a:solidFill>
                <a:latin typeface="Calibri"/>
                <a:ea typeface="Calibri"/>
                <a:cs typeface="Calibri"/>
                <a:sym typeface="Calibri"/>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2000"/>
                                        <p:tgtEl>
                                          <p:spTgt spid="43"/>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53"/>
                                        </p:tgtEl>
                                        <p:attrNameLst>
                                          <p:attrName>style.visibility</p:attrName>
                                        </p:attrNameLst>
                                      </p:cBhvr>
                                      <p:to>
                                        <p:strVal val="visible"/>
                                      </p:to>
                                    </p:set>
                                    <p:animEffect transition="in" filter="fade">
                                      <p:cBhvr>
                                        <p:cTn id="11" dur="1822"/>
                                        <p:tgtEl>
                                          <p:spTgt spid="53"/>
                                        </p:tgtEl>
                                      </p:cBhvr>
                                    </p:animEffect>
                                  </p:childTnLst>
                                </p:cTn>
                              </p:par>
                            </p:childTnLst>
                          </p:cTn>
                        </p:par>
                        <p:par>
                          <p:cTn id="12" fill="hold">
                            <p:stCondLst>
                              <p:cond delay="3822"/>
                            </p:stCondLst>
                            <p:childTnLst>
                              <p:par>
                                <p:cTn id="13" presetID="1" presetClass="exit" presetSubtype="0" fill="hold" nodeType="afterEffect">
                                  <p:stCondLst>
                                    <p:cond delay="0"/>
                                  </p:stCondLst>
                                  <p:childTnLst>
                                    <p:set>
                                      <p:cBhvr>
                                        <p:cTn id="14" dur="1" fill="hold">
                                          <p:stCondLst>
                                            <p:cond delay="1"/>
                                          </p:stCondLst>
                                        </p:cTn>
                                        <p:tgtEl>
                                          <p:spTgt spid="44"/>
                                        </p:tgtEl>
                                        <p:attrNameLst>
                                          <p:attrName>style.visibility</p:attrName>
                                        </p:attrNameLst>
                                      </p:cBhvr>
                                      <p:to>
                                        <p:strVal val="hidden"/>
                                      </p:to>
                                    </p:set>
                                  </p:childTnLst>
                                </p:cTn>
                              </p:par>
                            </p:childTnLst>
                          </p:cTn>
                        </p:par>
                        <p:par>
                          <p:cTn id="15" fill="hold">
                            <p:stCondLst>
                              <p:cond delay="3824"/>
                            </p:stCondLst>
                            <p:childTnLst>
                              <p:par>
                                <p:cTn id="16" presetID="10" presetClass="entr" presetSubtype="0" fill="hold" nodeType="afterEffect">
                                  <p:stCondLst>
                                    <p:cond delay="0"/>
                                  </p:stCondLst>
                                  <p:childTnLst>
                                    <p:set>
                                      <p:cBhvr>
                                        <p:cTn id="17" dur="1" fill="hold">
                                          <p:stCondLst>
                                            <p:cond delay="0"/>
                                          </p:stCondLst>
                                        </p:cTn>
                                        <p:tgtEl>
                                          <p:spTgt spid="54"/>
                                        </p:tgtEl>
                                        <p:attrNameLst>
                                          <p:attrName>style.visibility</p:attrName>
                                        </p:attrNameLst>
                                      </p:cBhvr>
                                      <p:to>
                                        <p:strVal val="visible"/>
                                      </p:to>
                                    </p:set>
                                    <p:animEffect transition="in" filter="fade">
                                      <p:cBhvr>
                                        <p:cTn id="18" dur="1822"/>
                                        <p:tgtEl>
                                          <p:spTgt spid="54"/>
                                        </p:tgtEl>
                                      </p:cBhvr>
                                    </p:animEffect>
                                  </p:childTnLst>
                                </p:cTn>
                              </p:par>
                            </p:childTnLst>
                          </p:cTn>
                        </p:par>
                        <p:par>
                          <p:cTn id="19" fill="hold">
                            <p:stCondLst>
                              <p:cond delay="5646"/>
                            </p:stCondLst>
                            <p:childTnLst>
                              <p:par>
                                <p:cTn id="20" presetID="1" presetClass="exit" presetSubtype="0" fill="hold" nodeType="afterEffect">
                                  <p:stCondLst>
                                    <p:cond delay="0"/>
                                  </p:stCondLst>
                                  <p:childTnLst>
                                    <p:set>
                                      <p:cBhvr>
                                        <p:cTn id="21" dur="1" fill="hold">
                                          <p:stCondLst>
                                            <p:cond delay="1"/>
                                          </p:stCondLst>
                                        </p:cTn>
                                        <p:tgtEl>
                                          <p:spTgt spid="45"/>
                                        </p:tgtEl>
                                        <p:attrNameLst>
                                          <p:attrName>style.visibility</p:attrName>
                                        </p:attrNameLst>
                                      </p:cBhvr>
                                      <p:to>
                                        <p:strVal val="hidden"/>
                                      </p:to>
                                    </p:set>
                                  </p:childTnLst>
                                </p:cTn>
                              </p:par>
                            </p:childTnLst>
                          </p:cTn>
                        </p:par>
                        <p:par>
                          <p:cTn id="22" fill="hold">
                            <p:stCondLst>
                              <p:cond delay="5648"/>
                            </p:stCondLst>
                            <p:childTnLst>
                              <p:par>
                                <p:cTn id="23" presetID="10" presetClass="entr" presetSubtype="0" fill="hold" nodeType="afterEffect">
                                  <p:stCondLst>
                                    <p:cond delay="0"/>
                                  </p:stCondLst>
                                  <p:childTnLst>
                                    <p:set>
                                      <p:cBhvr>
                                        <p:cTn id="24" dur="1" fill="hold">
                                          <p:stCondLst>
                                            <p:cond delay="0"/>
                                          </p:stCondLst>
                                        </p:cTn>
                                        <p:tgtEl>
                                          <p:spTgt spid="55"/>
                                        </p:tgtEl>
                                        <p:attrNameLst>
                                          <p:attrName>style.visibility</p:attrName>
                                        </p:attrNameLst>
                                      </p:cBhvr>
                                      <p:to>
                                        <p:strVal val="visible"/>
                                      </p:to>
                                    </p:set>
                                    <p:animEffect transition="in" filter="fade">
                                      <p:cBhvr>
                                        <p:cTn id="25" dur="1822"/>
                                        <p:tgtEl>
                                          <p:spTgt spid="55"/>
                                        </p:tgtEl>
                                      </p:cBhvr>
                                    </p:animEffect>
                                  </p:childTnLst>
                                </p:cTn>
                              </p:par>
                            </p:childTnLst>
                          </p:cTn>
                        </p:par>
                        <p:par>
                          <p:cTn id="26" fill="hold">
                            <p:stCondLst>
                              <p:cond delay="7470"/>
                            </p:stCondLst>
                            <p:childTnLst>
                              <p:par>
                                <p:cTn id="27" presetID="1" presetClass="exit" presetSubtype="0" fill="hold" nodeType="afterEffect">
                                  <p:stCondLst>
                                    <p:cond delay="0"/>
                                  </p:stCondLst>
                                  <p:childTnLst>
                                    <p:set>
                                      <p:cBhvr>
                                        <p:cTn id="28" dur="1" fill="hold">
                                          <p:stCondLst>
                                            <p:cond delay="1"/>
                                          </p:stCondLst>
                                        </p:cTn>
                                        <p:tgtEl>
                                          <p:spTgt spid="46"/>
                                        </p:tgtEl>
                                        <p:attrNameLst>
                                          <p:attrName>style.visibility</p:attrName>
                                        </p:attrNameLst>
                                      </p:cBhvr>
                                      <p:to>
                                        <p:strVal val="hidden"/>
                                      </p:to>
                                    </p:set>
                                  </p:childTnLst>
                                </p:cTn>
                              </p:par>
                            </p:childTnLst>
                          </p:cTn>
                        </p:par>
                        <p:par>
                          <p:cTn id="29" fill="hold">
                            <p:stCondLst>
                              <p:cond delay="7472"/>
                            </p:stCondLst>
                            <p:childTnLst>
                              <p:par>
                                <p:cTn id="30" presetID="10" presetClass="entr" presetSubtype="0" fill="hold" nodeType="afterEffect">
                                  <p:stCondLst>
                                    <p:cond delay="0"/>
                                  </p:stCondLst>
                                  <p:childTnLst>
                                    <p:set>
                                      <p:cBhvr>
                                        <p:cTn id="31" dur="1" fill="hold">
                                          <p:stCondLst>
                                            <p:cond delay="0"/>
                                          </p:stCondLst>
                                        </p:cTn>
                                        <p:tgtEl>
                                          <p:spTgt spid="57"/>
                                        </p:tgtEl>
                                        <p:attrNameLst>
                                          <p:attrName>style.visibility</p:attrName>
                                        </p:attrNameLst>
                                      </p:cBhvr>
                                      <p:to>
                                        <p:strVal val="visible"/>
                                      </p:to>
                                    </p:set>
                                    <p:animEffect transition="in" filter="fade">
                                      <p:cBhvr>
                                        <p:cTn id="32" dur="1822"/>
                                        <p:tgtEl>
                                          <p:spTgt spid="57"/>
                                        </p:tgtEl>
                                      </p:cBhvr>
                                    </p:animEffect>
                                  </p:childTnLst>
                                </p:cTn>
                              </p:par>
                            </p:childTnLst>
                          </p:cTn>
                        </p:par>
                        <p:par>
                          <p:cTn id="33" fill="hold">
                            <p:stCondLst>
                              <p:cond delay="9294"/>
                            </p:stCondLst>
                            <p:childTnLst>
                              <p:par>
                                <p:cTn id="34" presetID="1" presetClass="exit" presetSubtype="0" fill="hold" nodeType="afterEffect">
                                  <p:stCondLst>
                                    <p:cond delay="0"/>
                                  </p:stCondLst>
                                  <p:childTnLst>
                                    <p:set>
                                      <p:cBhvr>
                                        <p:cTn id="35" dur="1" fill="hold">
                                          <p:stCondLst>
                                            <p:cond delay="1"/>
                                          </p:stCondLst>
                                        </p:cTn>
                                        <p:tgtEl>
                                          <p:spTgt spid="48"/>
                                        </p:tgtEl>
                                        <p:attrNameLst>
                                          <p:attrName>style.visibility</p:attrName>
                                        </p:attrNameLst>
                                      </p:cBhvr>
                                      <p:to>
                                        <p:strVal val="hidden"/>
                                      </p:to>
                                    </p:set>
                                  </p:childTnLst>
                                </p:cTn>
                              </p:par>
                            </p:childTnLst>
                          </p:cTn>
                        </p:par>
                        <p:par>
                          <p:cTn id="36" fill="hold">
                            <p:stCondLst>
                              <p:cond delay="9296"/>
                            </p:stCondLst>
                            <p:childTnLst>
                              <p:par>
                                <p:cTn id="37" presetID="10" presetClass="entr" presetSubtype="0" fill="hold" nodeType="afterEffect">
                                  <p:stCondLst>
                                    <p:cond delay="0"/>
                                  </p:stCondLst>
                                  <p:childTnLst>
                                    <p:set>
                                      <p:cBhvr>
                                        <p:cTn id="38" dur="1" fill="hold">
                                          <p:stCondLst>
                                            <p:cond delay="0"/>
                                          </p:stCondLst>
                                        </p:cTn>
                                        <p:tgtEl>
                                          <p:spTgt spid="56"/>
                                        </p:tgtEl>
                                        <p:attrNameLst>
                                          <p:attrName>style.visibility</p:attrName>
                                        </p:attrNameLst>
                                      </p:cBhvr>
                                      <p:to>
                                        <p:strVal val="visible"/>
                                      </p:to>
                                    </p:set>
                                    <p:animEffect transition="in" filter="fade">
                                      <p:cBhvr>
                                        <p:cTn id="39" dur="1822"/>
                                        <p:tgtEl>
                                          <p:spTgt spid="56"/>
                                        </p:tgtEl>
                                      </p:cBhvr>
                                    </p:animEffect>
                                  </p:childTnLst>
                                </p:cTn>
                              </p:par>
                            </p:childTnLst>
                          </p:cTn>
                        </p:par>
                        <p:par>
                          <p:cTn id="40" fill="hold">
                            <p:stCondLst>
                              <p:cond delay="11118"/>
                            </p:stCondLst>
                            <p:childTnLst>
                              <p:par>
                                <p:cTn id="41" presetID="1" presetClass="exit" presetSubtype="0" fill="hold" nodeType="afterEffect">
                                  <p:stCondLst>
                                    <p:cond delay="0"/>
                                  </p:stCondLst>
                                  <p:childTnLst>
                                    <p:set>
                                      <p:cBhvr>
                                        <p:cTn id="42" dur="1" fill="hold">
                                          <p:stCondLst>
                                            <p:cond delay="1"/>
                                          </p:stCondLst>
                                        </p:cTn>
                                        <p:tgtEl>
                                          <p:spTgt spid="47"/>
                                        </p:tgtEl>
                                        <p:attrNameLst>
                                          <p:attrName>style.visibility</p:attrName>
                                        </p:attrNameLst>
                                      </p:cBhvr>
                                      <p:to>
                                        <p:strVal val="hidden"/>
                                      </p:to>
                                    </p:set>
                                  </p:childTnLst>
                                </p:cTn>
                              </p:par>
                            </p:childTnLst>
                          </p:cTn>
                        </p:par>
                        <p:par>
                          <p:cTn id="43" fill="hold">
                            <p:stCondLst>
                              <p:cond delay="11120"/>
                            </p:stCondLst>
                            <p:childTnLst>
                              <p:par>
                                <p:cTn id="44" presetID="10" presetClass="entr" presetSubtype="0" fill="hold" nodeType="afterEffect">
                                  <p:stCondLst>
                                    <p:cond delay="0"/>
                                  </p:stCondLst>
                                  <p:childTnLst>
                                    <p:set>
                                      <p:cBhvr>
                                        <p:cTn id="45" dur="1" fill="hold">
                                          <p:stCondLst>
                                            <p:cond delay="0"/>
                                          </p:stCondLst>
                                        </p:cTn>
                                        <p:tgtEl>
                                          <p:spTgt spid="59"/>
                                        </p:tgtEl>
                                        <p:attrNameLst>
                                          <p:attrName>style.visibility</p:attrName>
                                        </p:attrNameLst>
                                      </p:cBhvr>
                                      <p:to>
                                        <p:strVal val="visible"/>
                                      </p:to>
                                    </p:set>
                                    <p:animEffect transition="in" filter="fade">
                                      <p:cBhvr>
                                        <p:cTn id="46" dur="1822"/>
                                        <p:tgtEl>
                                          <p:spTgt spid="59"/>
                                        </p:tgtEl>
                                      </p:cBhvr>
                                    </p:animEffect>
                                  </p:childTnLst>
                                </p:cTn>
                              </p:par>
                            </p:childTnLst>
                          </p:cTn>
                        </p:par>
                        <p:par>
                          <p:cTn id="47" fill="hold">
                            <p:stCondLst>
                              <p:cond delay="12942"/>
                            </p:stCondLst>
                            <p:childTnLst>
                              <p:par>
                                <p:cTn id="48" presetID="1" presetClass="exit" presetSubtype="0" fill="hold" nodeType="afterEffect">
                                  <p:stCondLst>
                                    <p:cond delay="0"/>
                                  </p:stCondLst>
                                  <p:childTnLst>
                                    <p:set>
                                      <p:cBhvr>
                                        <p:cTn id="49" dur="1" fill="hold">
                                          <p:stCondLst>
                                            <p:cond delay="1"/>
                                          </p:stCondLst>
                                        </p:cTn>
                                        <p:tgtEl>
                                          <p:spTgt spid="50"/>
                                        </p:tgtEl>
                                        <p:attrNameLst>
                                          <p:attrName>style.visibility</p:attrName>
                                        </p:attrNameLst>
                                      </p:cBhvr>
                                      <p:to>
                                        <p:strVal val="hidden"/>
                                      </p:to>
                                    </p:set>
                                  </p:childTnLst>
                                </p:cTn>
                              </p:par>
                            </p:childTnLst>
                          </p:cTn>
                        </p:par>
                        <p:par>
                          <p:cTn id="50" fill="hold">
                            <p:stCondLst>
                              <p:cond delay="12944"/>
                            </p:stCondLst>
                            <p:childTnLst>
                              <p:par>
                                <p:cTn id="51" presetID="10" presetClass="entr" presetSubtype="0" fill="hold" nodeType="afterEffect">
                                  <p:stCondLst>
                                    <p:cond delay="0"/>
                                  </p:stCondLst>
                                  <p:childTnLst>
                                    <p:set>
                                      <p:cBhvr>
                                        <p:cTn id="52" dur="1" fill="hold">
                                          <p:stCondLst>
                                            <p:cond delay="0"/>
                                          </p:stCondLst>
                                        </p:cTn>
                                        <p:tgtEl>
                                          <p:spTgt spid="58"/>
                                        </p:tgtEl>
                                        <p:attrNameLst>
                                          <p:attrName>style.visibility</p:attrName>
                                        </p:attrNameLst>
                                      </p:cBhvr>
                                      <p:to>
                                        <p:strVal val="visible"/>
                                      </p:to>
                                    </p:set>
                                    <p:animEffect transition="in" filter="fade">
                                      <p:cBhvr>
                                        <p:cTn id="53" dur="1822"/>
                                        <p:tgtEl>
                                          <p:spTgt spid="58"/>
                                        </p:tgtEl>
                                      </p:cBhvr>
                                    </p:animEffect>
                                  </p:childTnLst>
                                </p:cTn>
                              </p:par>
                            </p:childTnLst>
                          </p:cTn>
                        </p:par>
                        <p:par>
                          <p:cTn id="54" fill="hold">
                            <p:stCondLst>
                              <p:cond delay="14766"/>
                            </p:stCondLst>
                            <p:childTnLst>
                              <p:par>
                                <p:cTn id="55" presetID="1" presetClass="exit" presetSubtype="0" fill="hold" nodeType="afterEffect">
                                  <p:stCondLst>
                                    <p:cond delay="0"/>
                                  </p:stCondLst>
                                  <p:childTnLst>
                                    <p:set>
                                      <p:cBhvr>
                                        <p:cTn id="56" dur="1" fill="hold">
                                          <p:stCondLst>
                                            <p:cond delay="1"/>
                                          </p:stCondLst>
                                        </p:cTn>
                                        <p:tgtEl>
                                          <p:spTgt spid="49"/>
                                        </p:tgtEl>
                                        <p:attrNameLst>
                                          <p:attrName>style.visibility</p:attrName>
                                        </p:attrNameLst>
                                      </p:cBhvr>
                                      <p:to>
                                        <p:strVal val="hidden"/>
                                      </p:to>
                                    </p:set>
                                  </p:childTnLst>
                                </p:cTn>
                              </p:par>
                            </p:childTnLst>
                          </p:cTn>
                        </p:par>
                        <p:par>
                          <p:cTn id="57" fill="hold">
                            <p:stCondLst>
                              <p:cond delay="14768"/>
                            </p:stCondLst>
                            <p:childTnLst>
                              <p:par>
                                <p:cTn id="58" presetID="10" presetClass="entr" presetSubtype="0" fill="hold" nodeType="afterEffect">
                                  <p:stCondLst>
                                    <p:cond delay="0"/>
                                  </p:stCondLst>
                                  <p:childTnLst>
                                    <p:set>
                                      <p:cBhvr>
                                        <p:cTn id="59" dur="1" fill="hold">
                                          <p:stCondLst>
                                            <p:cond delay="0"/>
                                          </p:stCondLst>
                                        </p:cTn>
                                        <p:tgtEl>
                                          <p:spTgt spid="60"/>
                                        </p:tgtEl>
                                        <p:attrNameLst>
                                          <p:attrName>style.visibility</p:attrName>
                                        </p:attrNameLst>
                                      </p:cBhvr>
                                      <p:to>
                                        <p:strVal val="visible"/>
                                      </p:to>
                                    </p:set>
                                    <p:animEffect transition="in" filter="fade">
                                      <p:cBhvr>
                                        <p:cTn id="60" dur="1822"/>
                                        <p:tgtEl>
                                          <p:spTgt spid="60"/>
                                        </p:tgtEl>
                                      </p:cBhvr>
                                    </p:animEffect>
                                  </p:childTnLst>
                                </p:cTn>
                              </p:par>
                            </p:childTnLst>
                          </p:cTn>
                        </p:par>
                        <p:par>
                          <p:cTn id="61" fill="hold">
                            <p:stCondLst>
                              <p:cond delay="16590"/>
                            </p:stCondLst>
                            <p:childTnLst>
                              <p:par>
                                <p:cTn id="62" presetID="1" presetClass="exit" presetSubtype="0" fill="hold" nodeType="afterEffect">
                                  <p:stCondLst>
                                    <p:cond delay="0"/>
                                  </p:stCondLst>
                                  <p:childTnLst>
                                    <p:set>
                                      <p:cBhvr>
                                        <p:cTn id="63" dur="1" fill="hold">
                                          <p:stCondLst>
                                            <p:cond delay="1"/>
                                          </p:stCondLst>
                                        </p:cTn>
                                        <p:tgtEl>
                                          <p:spTgt spid="5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graphicFrame>
        <p:nvGraphicFramePr>
          <p:cNvPr id="79" name="Google Shape;79;p3"/>
          <p:cNvGraphicFramePr/>
          <p:nvPr>
            <p:extLst>
              <p:ext uri="{D42A27DB-BD31-4B8C-83A1-F6EECF244321}">
                <p14:modId xmlns:p14="http://schemas.microsoft.com/office/powerpoint/2010/main" val="1004307551"/>
              </p:ext>
            </p:extLst>
          </p:nvPr>
        </p:nvGraphicFramePr>
        <p:xfrm>
          <a:off x="2235919" y="1916832"/>
          <a:ext cx="7741225" cy="4176375"/>
        </p:xfrm>
        <a:graphic>
          <a:graphicData uri="http://schemas.openxmlformats.org/drawingml/2006/table">
            <a:tbl>
              <a:tblPr>
                <a:noFill/>
                <a:tableStyleId>{0ECB99D9-FCE7-46ED-9C12-808359046B3E}</a:tableStyleId>
              </a:tblPr>
              <a:tblGrid>
                <a:gridCol w="3863750">
                  <a:extLst>
                    <a:ext uri="{9D8B030D-6E8A-4147-A177-3AD203B41FA5}">
                      <a16:colId xmlns:a16="http://schemas.microsoft.com/office/drawing/2014/main" val="20000"/>
                    </a:ext>
                  </a:extLst>
                </a:gridCol>
                <a:gridCol w="3877475">
                  <a:extLst>
                    <a:ext uri="{9D8B030D-6E8A-4147-A177-3AD203B41FA5}">
                      <a16:colId xmlns:a16="http://schemas.microsoft.com/office/drawing/2014/main" val="20001"/>
                    </a:ext>
                  </a:extLst>
                </a:gridCol>
              </a:tblGrid>
              <a:tr h="596625">
                <a:tc>
                  <a:txBody>
                    <a:bodyPr/>
                    <a:lstStyle/>
                    <a:p>
                      <a:pPr marL="0" marR="0" lvl="0" indent="0" algn="ctr" rtl="0">
                        <a:lnSpc>
                          <a:spcPct val="115000"/>
                        </a:lnSpc>
                        <a:spcBef>
                          <a:spcPts val="0"/>
                        </a:spcBef>
                        <a:spcAft>
                          <a:spcPts val="0"/>
                        </a:spcAft>
                        <a:buNone/>
                      </a:pPr>
                      <a:r>
                        <a:rPr lang="en-IN" sz="2400" b="1" u="none" strike="noStrike" cap="none">
                          <a:latin typeface="Calibri"/>
                          <a:ea typeface="Calibri"/>
                          <a:cs typeface="Calibri"/>
                          <a:sym typeface="Calibri"/>
                        </a:rPr>
                        <a:t>Proper Nouns </a:t>
                      </a:r>
                      <a:endParaRPr/>
                    </a:p>
                  </a:txBody>
                  <a:tcPr marL="63500" marR="63500" marT="63500" marB="635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IN" sz="2400" b="1" u="none" strike="noStrike" cap="none">
                          <a:latin typeface="Calibri"/>
                          <a:ea typeface="Calibri"/>
                          <a:cs typeface="Calibri"/>
                          <a:sym typeface="Calibri"/>
                        </a:rPr>
                        <a:t>Common Nouns </a:t>
                      </a:r>
                      <a:endParaRPr/>
                    </a:p>
                  </a:txBody>
                  <a:tcPr marL="63500" marR="63500" marT="63500" marB="635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596625">
                <a:tc>
                  <a:txBody>
                    <a:bodyPr/>
                    <a:lstStyle/>
                    <a:p>
                      <a:pPr marL="0" marR="0" lvl="0" indent="0" algn="l" rtl="0">
                        <a:lnSpc>
                          <a:spcPct val="115000"/>
                        </a:lnSpc>
                        <a:spcBef>
                          <a:spcPts val="0"/>
                        </a:spcBef>
                        <a:spcAft>
                          <a:spcPts val="0"/>
                        </a:spcAft>
                        <a:buNone/>
                      </a:pPr>
                      <a:r>
                        <a:rPr lang="en-IN" sz="2400" b="0" u="none" strike="noStrike" cap="none">
                          <a:latin typeface="Calibri"/>
                          <a:ea typeface="Calibri"/>
                          <a:cs typeface="Calibri"/>
                          <a:sym typeface="Calibri"/>
                        </a:rPr>
                        <a:t>River Ganga</a:t>
                      </a:r>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2F2F2"/>
                    </a:solidFill>
                  </a:tcPr>
                </a:tc>
                <a:tc>
                  <a:txBody>
                    <a:bodyPr/>
                    <a:lstStyle/>
                    <a:p>
                      <a:pPr marL="0" marR="0" lvl="0" indent="0" algn="l" rtl="0">
                        <a:lnSpc>
                          <a:spcPct val="115000"/>
                        </a:lnSpc>
                        <a:spcBef>
                          <a:spcPts val="0"/>
                        </a:spcBef>
                        <a:spcAft>
                          <a:spcPts val="0"/>
                        </a:spcAft>
                        <a:buNone/>
                      </a:pPr>
                      <a:endParaRPr sz="2400" b="1" u="none" strike="noStrike" cap="none">
                        <a:latin typeface="Calibri"/>
                        <a:ea typeface="Calibri"/>
                        <a:cs typeface="Calibri"/>
                        <a:sym typeface="Calibri"/>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DE9D8"/>
                    </a:solidFill>
                  </a:tcPr>
                </a:tc>
                <a:extLst>
                  <a:ext uri="{0D108BD9-81ED-4DB2-BD59-A6C34878D82A}">
                    <a16:rowId xmlns:a16="http://schemas.microsoft.com/office/drawing/2014/main" val="10001"/>
                  </a:ext>
                </a:extLst>
              </a:tr>
              <a:tr h="596625">
                <a:tc>
                  <a:txBody>
                    <a:bodyPr/>
                    <a:lstStyle/>
                    <a:p>
                      <a:pPr marL="0" marR="0" lvl="0" indent="0" algn="l" rtl="0">
                        <a:lnSpc>
                          <a:spcPct val="115000"/>
                        </a:lnSpc>
                        <a:spcBef>
                          <a:spcPts val="0"/>
                        </a:spcBef>
                        <a:spcAft>
                          <a:spcPts val="0"/>
                        </a:spcAft>
                        <a:buNone/>
                      </a:pPr>
                      <a:r>
                        <a:rPr lang="en-IN" sz="2400" b="0" u="none" strike="noStrike" cap="none">
                          <a:latin typeface="Calibri"/>
                          <a:ea typeface="Calibri"/>
                          <a:cs typeface="Calibri"/>
                          <a:sym typeface="Calibri"/>
                        </a:rPr>
                        <a:t>Gujarat </a:t>
                      </a:r>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2F2F2"/>
                    </a:solidFill>
                  </a:tcPr>
                </a:tc>
                <a:tc>
                  <a:txBody>
                    <a:bodyPr/>
                    <a:lstStyle/>
                    <a:p>
                      <a:pPr marL="0" marR="0" lvl="0" indent="0" algn="l" rtl="0">
                        <a:lnSpc>
                          <a:spcPct val="115000"/>
                        </a:lnSpc>
                        <a:spcBef>
                          <a:spcPts val="0"/>
                        </a:spcBef>
                        <a:spcAft>
                          <a:spcPts val="0"/>
                        </a:spcAft>
                        <a:buNone/>
                      </a:pPr>
                      <a:endParaRPr sz="2400" b="1" u="none" strike="noStrike" cap="none">
                        <a:latin typeface="Calibri"/>
                        <a:ea typeface="Calibri"/>
                        <a:cs typeface="Calibri"/>
                        <a:sym typeface="Calibri"/>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DE9D8"/>
                    </a:solidFill>
                  </a:tcPr>
                </a:tc>
                <a:extLst>
                  <a:ext uri="{0D108BD9-81ED-4DB2-BD59-A6C34878D82A}">
                    <a16:rowId xmlns:a16="http://schemas.microsoft.com/office/drawing/2014/main" val="10002"/>
                  </a:ext>
                </a:extLst>
              </a:tr>
              <a:tr h="596625">
                <a:tc>
                  <a:txBody>
                    <a:bodyPr/>
                    <a:lstStyle/>
                    <a:p>
                      <a:pPr marL="0" marR="0" lvl="0" indent="0" algn="l" rtl="0">
                        <a:lnSpc>
                          <a:spcPct val="115000"/>
                        </a:lnSpc>
                        <a:spcBef>
                          <a:spcPts val="0"/>
                        </a:spcBef>
                        <a:spcAft>
                          <a:spcPts val="0"/>
                        </a:spcAft>
                        <a:buNone/>
                      </a:pPr>
                      <a:r>
                        <a:rPr lang="en-IN" sz="2400" b="0" u="none" strike="noStrike" cap="none">
                          <a:latin typeface="Calibri"/>
                          <a:ea typeface="Calibri"/>
                          <a:cs typeface="Calibri"/>
                          <a:sym typeface="Calibri"/>
                        </a:rPr>
                        <a:t>India</a:t>
                      </a:r>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2F2F2"/>
                    </a:solidFill>
                  </a:tcPr>
                </a:tc>
                <a:tc>
                  <a:txBody>
                    <a:bodyPr/>
                    <a:lstStyle/>
                    <a:p>
                      <a:pPr marL="0" marR="0" lvl="0" indent="0" algn="l" rtl="0">
                        <a:lnSpc>
                          <a:spcPct val="115000"/>
                        </a:lnSpc>
                        <a:spcBef>
                          <a:spcPts val="0"/>
                        </a:spcBef>
                        <a:spcAft>
                          <a:spcPts val="0"/>
                        </a:spcAft>
                        <a:buNone/>
                      </a:pPr>
                      <a:endParaRPr sz="2400" b="1" u="none" strike="noStrike" cap="none">
                        <a:latin typeface="Calibri"/>
                        <a:ea typeface="Calibri"/>
                        <a:cs typeface="Calibri"/>
                        <a:sym typeface="Calibri"/>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DE9D8"/>
                    </a:solidFill>
                  </a:tcPr>
                </a:tc>
                <a:extLst>
                  <a:ext uri="{0D108BD9-81ED-4DB2-BD59-A6C34878D82A}">
                    <a16:rowId xmlns:a16="http://schemas.microsoft.com/office/drawing/2014/main" val="10003"/>
                  </a:ext>
                </a:extLst>
              </a:tr>
              <a:tr h="596625">
                <a:tc>
                  <a:txBody>
                    <a:bodyPr/>
                    <a:lstStyle/>
                    <a:p>
                      <a:pPr marL="0" marR="0" lvl="0" indent="0" algn="l" rtl="0">
                        <a:lnSpc>
                          <a:spcPct val="115000"/>
                        </a:lnSpc>
                        <a:spcBef>
                          <a:spcPts val="0"/>
                        </a:spcBef>
                        <a:spcAft>
                          <a:spcPts val="0"/>
                        </a:spcAft>
                        <a:buNone/>
                      </a:pPr>
                      <a:r>
                        <a:rPr lang="en-IN" sz="2400" b="0" u="none" strike="noStrike" cap="none">
                          <a:latin typeface="Calibri"/>
                          <a:ea typeface="Calibri"/>
                          <a:cs typeface="Calibri"/>
                          <a:sym typeface="Calibri"/>
                        </a:rPr>
                        <a:t>Sandeep </a:t>
                      </a:r>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2F2F2"/>
                    </a:solidFill>
                  </a:tcPr>
                </a:tc>
                <a:tc>
                  <a:txBody>
                    <a:bodyPr/>
                    <a:lstStyle/>
                    <a:p>
                      <a:pPr marL="0" marR="0" lvl="0" indent="0" algn="l" rtl="0">
                        <a:lnSpc>
                          <a:spcPct val="115000"/>
                        </a:lnSpc>
                        <a:spcBef>
                          <a:spcPts val="0"/>
                        </a:spcBef>
                        <a:spcAft>
                          <a:spcPts val="0"/>
                        </a:spcAft>
                        <a:buNone/>
                      </a:pPr>
                      <a:endParaRPr sz="2400" b="1" u="none" strike="noStrike" cap="none">
                        <a:latin typeface="Calibri"/>
                        <a:ea typeface="Calibri"/>
                        <a:cs typeface="Calibri"/>
                        <a:sym typeface="Calibri"/>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DE9D8"/>
                    </a:solidFill>
                  </a:tcPr>
                </a:tc>
                <a:extLst>
                  <a:ext uri="{0D108BD9-81ED-4DB2-BD59-A6C34878D82A}">
                    <a16:rowId xmlns:a16="http://schemas.microsoft.com/office/drawing/2014/main" val="10004"/>
                  </a:ext>
                </a:extLst>
              </a:tr>
              <a:tr h="596625">
                <a:tc>
                  <a:txBody>
                    <a:bodyPr/>
                    <a:lstStyle/>
                    <a:p>
                      <a:pPr marL="0" marR="0" lvl="0" indent="0" algn="l" rtl="0">
                        <a:lnSpc>
                          <a:spcPct val="115000"/>
                        </a:lnSpc>
                        <a:spcBef>
                          <a:spcPts val="0"/>
                        </a:spcBef>
                        <a:spcAft>
                          <a:spcPts val="0"/>
                        </a:spcAft>
                        <a:buNone/>
                      </a:pPr>
                      <a:r>
                        <a:rPr lang="en-IN" sz="2400" b="0" u="none" strike="noStrike" cap="none">
                          <a:latin typeface="Calibri"/>
                          <a:ea typeface="Calibri"/>
                          <a:cs typeface="Calibri"/>
                          <a:sym typeface="Calibri"/>
                        </a:rPr>
                        <a:t>The Jataka Tales</a:t>
                      </a:r>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2F2F2"/>
                    </a:solidFill>
                  </a:tcPr>
                </a:tc>
                <a:tc>
                  <a:txBody>
                    <a:bodyPr/>
                    <a:lstStyle/>
                    <a:p>
                      <a:pPr marL="0" marR="0" lvl="0" indent="0" algn="l" rtl="0">
                        <a:lnSpc>
                          <a:spcPct val="115000"/>
                        </a:lnSpc>
                        <a:spcBef>
                          <a:spcPts val="0"/>
                        </a:spcBef>
                        <a:spcAft>
                          <a:spcPts val="0"/>
                        </a:spcAft>
                        <a:buNone/>
                      </a:pPr>
                      <a:endParaRPr sz="2400" b="1" u="none" strike="noStrike" cap="none">
                        <a:latin typeface="Calibri"/>
                        <a:ea typeface="Calibri"/>
                        <a:cs typeface="Calibri"/>
                        <a:sym typeface="Calibri"/>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DE9D8"/>
                    </a:solidFill>
                  </a:tcPr>
                </a:tc>
                <a:extLst>
                  <a:ext uri="{0D108BD9-81ED-4DB2-BD59-A6C34878D82A}">
                    <a16:rowId xmlns:a16="http://schemas.microsoft.com/office/drawing/2014/main" val="10005"/>
                  </a:ext>
                </a:extLst>
              </a:tr>
              <a:tr h="596625">
                <a:tc>
                  <a:txBody>
                    <a:bodyPr/>
                    <a:lstStyle/>
                    <a:p>
                      <a:pPr marL="0" marR="0" lvl="0" indent="0" algn="l" rtl="0">
                        <a:lnSpc>
                          <a:spcPct val="115000"/>
                        </a:lnSpc>
                        <a:spcBef>
                          <a:spcPts val="0"/>
                        </a:spcBef>
                        <a:spcAft>
                          <a:spcPts val="0"/>
                        </a:spcAft>
                        <a:buNone/>
                      </a:pPr>
                      <a:r>
                        <a:rPr lang="en-IN" sz="2400" b="0" u="none" strike="noStrike" cap="none" dirty="0">
                          <a:latin typeface="Calibri"/>
                          <a:ea typeface="Calibri"/>
                          <a:cs typeface="Calibri"/>
                          <a:sym typeface="Calibri"/>
                        </a:rPr>
                        <a:t>Indian Ocean </a:t>
                      </a:r>
                      <a:endParaRPr dirty="0"/>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2F2F2"/>
                    </a:solidFill>
                  </a:tcPr>
                </a:tc>
                <a:tc>
                  <a:txBody>
                    <a:bodyPr/>
                    <a:lstStyle/>
                    <a:p>
                      <a:pPr marL="0" marR="0" lvl="0" indent="0" algn="l" rtl="0">
                        <a:lnSpc>
                          <a:spcPct val="115000"/>
                        </a:lnSpc>
                        <a:spcBef>
                          <a:spcPts val="0"/>
                        </a:spcBef>
                        <a:spcAft>
                          <a:spcPts val="0"/>
                        </a:spcAft>
                        <a:buNone/>
                      </a:pPr>
                      <a:endParaRPr sz="2400" b="1" u="none" strike="noStrike" cap="none" dirty="0">
                        <a:latin typeface="Calibri"/>
                        <a:ea typeface="Calibri"/>
                        <a:cs typeface="Calibri"/>
                        <a:sym typeface="Calibri"/>
                      </a:endParaRPr>
                    </a:p>
                  </a:txBody>
                  <a:tcPr marL="63500" marR="63500" marT="63500" marB="635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rgbClr val="FDE9D8"/>
                    </a:solidFill>
                  </a:tcPr>
                </a:tc>
                <a:extLst>
                  <a:ext uri="{0D108BD9-81ED-4DB2-BD59-A6C34878D82A}">
                    <a16:rowId xmlns:a16="http://schemas.microsoft.com/office/drawing/2014/main" val="10006"/>
                  </a:ext>
                </a:extLst>
              </a:tr>
            </a:tbl>
          </a:graphicData>
        </a:graphic>
      </p:graphicFrame>
      <p:sp>
        <p:nvSpPr>
          <p:cNvPr id="80" name="Google Shape;80;p3"/>
          <p:cNvSpPr txBox="1"/>
          <p:nvPr/>
        </p:nvSpPr>
        <p:spPr>
          <a:xfrm>
            <a:off x="7359348" y="2564904"/>
            <a:ext cx="1454963"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2400">
                <a:solidFill>
                  <a:schemeClr val="dk1"/>
                </a:solidFill>
                <a:latin typeface="Calibri"/>
                <a:ea typeface="Calibri"/>
                <a:cs typeface="Calibri"/>
                <a:sym typeface="Calibri"/>
              </a:rPr>
              <a:t>any river</a:t>
            </a:r>
            <a:endParaRPr sz="2400">
              <a:solidFill>
                <a:schemeClr val="dk1"/>
              </a:solidFill>
              <a:latin typeface="Calibri"/>
              <a:ea typeface="Calibri"/>
              <a:cs typeface="Calibri"/>
              <a:sym typeface="Calibri"/>
            </a:endParaRPr>
          </a:p>
        </p:txBody>
      </p:sp>
      <p:sp>
        <p:nvSpPr>
          <p:cNvPr id="81" name="Google Shape;81;p3"/>
          <p:cNvSpPr txBox="1"/>
          <p:nvPr/>
        </p:nvSpPr>
        <p:spPr>
          <a:xfrm>
            <a:off x="7457231" y="3181912"/>
            <a:ext cx="1259197"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2400">
                <a:solidFill>
                  <a:schemeClr val="dk1"/>
                </a:solidFill>
                <a:latin typeface="Calibri"/>
                <a:ea typeface="Calibri"/>
                <a:cs typeface="Calibri"/>
                <a:sym typeface="Calibri"/>
              </a:rPr>
              <a:t>state</a:t>
            </a:r>
            <a:endParaRPr sz="2400">
              <a:solidFill>
                <a:schemeClr val="dk1"/>
              </a:solidFill>
              <a:latin typeface="Calibri"/>
              <a:ea typeface="Calibri"/>
              <a:cs typeface="Calibri"/>
              <a:sym typeface="Calibri"/>
            </a:endParaRPr>
          </a:p>
        </p:txBody>
      </p:sp>
      <p:sp>
        <p:nvSpPr>
          <p:cNvPr id="82" name="Google Shape;82;p3"/>
          <p:cNvSpPr txBox="1"/>
          <p:nvPr/>
        </p:nvSpPr>
        <p:spPr>
          <a:xfrm>
            <a:off x="7457231" y="3771624"/>
            <a:ext cx="1259197"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2400">
                <a:solidFill>
                  <a:schemeClr val="dk1"/>
                </a:solidFill>
                <a:latin typeface="Calibri"/>
                <a:ea typeface="Calibri"/>
                <a:cs typeface="Calibri"/>
                <a:sym typeface="Calibri"/>
              </a:rPr>
              <a:t>country</a:t>
            </a:r>
            <a:endParaRPr sz="2400">
              <a:solidFill>
                <a:schemeClr val="dk1"/>
              </a:solidFill>
              <a:latin typeface="Calibri"/>
              <a:ea typeface="Calibri"/>
              <a:cs typeface="Calibri"/>
              <a:sym typeface="Calibri"/>
            </a:endParaRPr>
          </a:p>
        </p:txBody>
      </p:sp>
      <p:sp>
        <p:nvSpPr>
          <p:cNvPr id="83" name="Google Shape;83;p3"/>
          <p:cNvSpPr txBox="1"/>
          <p:nvPr/>
        </p:nvSpPr>
        <p:spPr>
          <a:xfrm>
            <a:off x="7366398" y="4967416"/>
            <a:ext cx="1440863"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2400">
                <a:solidFill>
                  <a:schemeClr val="dk1"/>
                </a:solidFill>
                <a:latin typeface="Calibri"/>
                <a:ea typeface="Calibri"/>
                <a:cs typeface="Calibri"/>
                <a:sym typeface="Calibri"/>
              </a:rPr>
              <a:t>book</a:t>
            </a:r>
            <a:endParaRPr sz="2400">
              <a:solidFill>
                <a:schemeClr val="dk1"/>
              </a:solidFill>
              <a:latin typeface="Calibri"/>
              <a:ea typeface="Calibri"/>
              <a:cs typeface="Calibri"/>
              <a:sym typeface="Calibri"/>
            </a:endParaRPr>
          </a:p>
        </p:txBody>
      </p:sp>
      <p:sp>
        <p:nvSpPr>
          <p:cNvPr id="84" name="Google Shape;84;p3"/>
          <p:cNvSpPr txBox="1"/>
          <p:nvPr/>
        </p:nvSpPr>
        <p:spPr>
          <a:xfrm>
            <a:off x="7422253" y="4382520"/>
            <a:ext cx="1329152"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2400">
                <a:solidFill>
                  <a:schemeClr val="dk1"/>
                </a:solidFill>
                <a:latin typeface="Calibri"/>
                <a:ea typeface="Calibri"/>
                <a:cs typeface="Calibri"/>
                <a:sym typeface="Calibri"/>
              </a:rPr>
              <a:t>boy/man</a:t>
            </a:r>
            <a:endParaRPr sz="2400">
              <a:solidFill>
                <a:schemeClr val="dk1"/>
              </a:solidFill>
              <a:latin typeface="Calibri"/>
              <a:ea typeface="Calibri"/>
              <a:cs typeface="Calibri"/>
              <a:sym typeface="Calibri"/>
            </a:endParaRPr>
          </a:p>
        </p:txBody>
      </p:sp>
      <p:sp>
        <p:nvSpPr>
          <p:cNvPr id="85" name="Google Shape;85;p3"/>
          <p:cNvSpPr txBox="1"/>
          <p:nvPr/>
        </p:nvSpPr>
        <p:spPr>
          <a:xfrm>
            <a:off x="7366398" y="5561349"/>
            <a:ext cx="1440863"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2400">
                <a:solidFill>
                  <a:schemeClr val="dk1"/>
                </a:solidFill>
                <a:latin typeface="Calibri"/>
                <a:ea typeface="Calibri"/>
                <a:cs typeface="Calibri"/>
                <a:sym typeface="Calibri"/>
              </a:rPr>
              <a:t>ocean</a:t>
            </a:r>
            <a:endParaRPr sz="2400">
              <a:solidFill>
                <a:schemeClr val="dk1"/>
              </a:solidFill>
              <a:latin typeface="Calibri"/>
              <a:ea typeface="Calibri"/>
              <a:cs typeface="Calibri"/>
              <a:sym typeface="Calibri"/>
            </a:endParaRPr>
          </a:p>
        </p:txBody>
      </p:sp>
      <p:grpSp>
        <p:nvGrpSpPr>
          <p:cNvPr id="87" name="Google Shape;87;p3"/>
          <p:cNvGrpSpPr/>
          <p:nvPr/>
        </p:nvGrpSpPr>
        <p:grpSpPr>
          <a:xfrm>
            <a:off x="1047990" y="975133"/>
            <a:ext cx="10098152" cy="656346"/>
            <a:chOff x="1199456" y="1412775"/>
            <a:chExt cx="10098152" cy="872370"/>
          </a:xfrm>
        </p:grpSpPr>
        <p:grpSp>
          <p:nvGrpSpPr>
            <p:cNvPr id="88" name="Google Shape;88;p3"/>
            <p:cNvGrpSpPr/>
            <p:nvPr/>
          </p:nvGrpSpPr>
          <p:grpSpPr>
            <a:xfrm>
              <a:off x="1199456" y="1412775"/>
              <a:ext cx="10098152" cy="872370"/>
              <a:chOff x="2385391" y="1325216"/>
              <a:chExt cx="6649083" cy="872370"/>
            </a:xfrm>
          </p:grpSpPr>
          <p:sp>
            <p:nvSpPr>
              <p:cNvPr id="89" name="Google Shape;89;p3"/>
              <p:cNvSpPr/>
              <p:nvPr/>
            </p:nvSpPr>
            <p:spPr>
              <a:xfrm>
                <a:off x="2918152" y="1336194"/>
                <a:ext cx="6116322" cy="861392"/>
              </a:xfrm>
              <a:prstGeom prst="homePlate">
                <a:avLst>
                  <a:gd name="adj" fmla="val 50000"/>
                </a:avLst>
              </a:prstGeom>
              <a:solidFill>
                <a:srgbClr val="F2F2F2"/>
              </a:solidFill>
              <a:ln>
                <a:noFill/>
              </a:ln>
              <a:effectLst>
                <a:outerShdw blurRad="101600" dist="165100" dir="8100000" algn="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0" name="Google Shape;90;p3"/>
              <p:cNvSpPr/>
              <p:nvPr/>
            </p:nvSpPr>
            <p:spPr>
              <a:xfrm>
                <a:off x="2385391" y="1325216"/>
                <a:ext cx="755376" cy="872369"/>
              </a:xfrm>
              <a:prstGeom prst="flowChartOnlineStorage">
                <a:avLst/>
              </a:prstGeom>
              <a:solidFill>
                <a:srgbClr val="5F497A"/>
              </a:solidFill>
              <a:ln w="9525" cap="flat" cmpd="sng">
                <a:solidFill>
                  <a:srgbClr val="7030A0"/>
                </a:solidFill>
                <a:prstDash val="solid"/>
                <a:round/>
                <a:headEnd type="none" w="sm" len="sm"/>
                <a:tailEnd type="none" w="sm" len="sm"/>
              </a:ln>
              <a:effectLst>
                <a:outerShdw blurRad="101600" dist="165100" dir="8100000" algn="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IN" sz="2800" b="1">
                    <a:solidFill>
                      <a:schemeClr val="lt1"/>
                    </a:solidFill>
                    <a:latin typeface="Calibri"/>
                    <a:ea typeface="Calibri"/>
                    <a:cs typeface="Calibri"/>
                    <a:sym typeface="Calibri"/>
                  </a:rPr>
                  <a:t>II.</a:t>
                </a:r>
                <a:endParaRPr sz="2800" b="1">
                  <a:solidFill>
                    <a:schemeClr val="lt1"/>
                  </a:solidFill>
                  <a:latin typeface="Calibri"/>
                  <a:ea typeface="Calibri"/>
                  <a:cs typeface="Calibri"/>
                  <a:sym typeface="Calibri"/>
                </a:endParaRPr>
              </a:p>
            </p:txBody>
          </p:sp>
        </p:grpSp>
        <p:sp>
          <p:nvSpPr>
            <p:cNvPr id="91" name="Google Shape;91;p3"/>
            <p:cNvSpPr txBox="1"/>
            <p:nvPr/>
          </p:nvSpPr>
          <p:spPr>
            <a:xfrm>
              <a:off x="2568366" y="1500760"/>
              <a:ext cx="7992888" cy="69542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IN" sz="2800" b="1" dirty="0">
                  <a:solidFill>
                    <a:schemeClr val="dk1"/>
                  </a:solidFill>
                  <a:latin typeface="Calibri"/>
                  <a:ea typeface="Calibri"/>
                  <a:cs typeface="Calibri"/>
                  <a:sym typeface="Calibri"/>
                </a:rPr>
                <a:t>Write the common nouns for the given proper nouns </a:t>
              </a:r>
              <a:endParaRPr sz="2800" dirty="0">
                <a:solidFill>
                  <a:schemeClr val="dk1"/>
                </a:solidFill>
                <a:latin typeface="Calibri"/>
                <a:ea typeface="Calibri"/>
                <a:cs typeface="Calibri"/>
                <a:sym typeface="Calibri"/>
              </a:endParaRPr>
            </a:p>
          </p:txBody>
        </p:sp>
      </p:grpSp>
      <p:grpSp>
        <p:nvGrpSpPr>
          <p:cNvPr id="19" name="Google Shape;70;p2">
            <a:extLst>
              <a:ext uri="{FF2B5EF4-FFF2-40B4-BE49-F238E27FC236}">
                <a16:creationId xmlns:a16="http://schemas.microsoft.com/office/drawing/2014/main" id="{70D90D92-706D-4763-B4FE-794EB226BFCE}"/>
              </a:ext>
            </a:extLst>
          </p:cNvPr>
          <p:cNvGrpSpPr/>
          <p:nvPr/>
        </p:nvGrpSpPr>
        <p:grpSpPr>
          <a:xfrm>
            <a:off x="1166950" y="71249"/>
            <a:ext cx="9865097" cy="693454"/>
            <a:chOff x="813159" y="1639503"/>
            <a:chExt cx="9865097" cy="894963"/>
          </a:xfrm>
        </p:grpSpPr>
        <p:sp>
          <p:nvSpPr>
            <p:cNvPr id="20" name="Google Shape;71;p2">
              <a:extLst>
                <a:ext uri="{FF2B5EF4-FFF2-40B4-BE49-F238E27FC236}">
                  <a16:creationId xmlns:a16="http://schemas.microsoft.com/office/drawing/2014/main" id="{FDE542E9-14D7-4257-9917-3B5C932A90AE}"/>
                </a:ext>
              </a:extLst>
            </p:cNvPr>
            <p:cNvSpPr/>
            <p:nvPr/>
          </p:nvSpPr>
          <p:spPr>
            <a:xfrm rot="5400000">
              <a:off x="5298226" y="-2845564"/>
              <a:ext cx="894963" cy="9865097"/>
            </a:xfrm>
            <a:prstGeom prst="roundRect">
              <a:avLst>
                <a:gd name="adj" fmla="val 16667"/>
              </a:avLst>
            </a:prstGeom>
            <a:solidFill>
              <a:srgbClr val="953734"/>
            </a:solidFill>
            <a:ln>
              <a:noFill/>
            </a:ln>
            <a:effectLst>
              <a:outerShdw blurRad="50800" dist="165100" dir="8100000" algn="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1" name="Google Shape;72;p2">
              <a:extLst>
                <a:ext uri="{FF2B5EF4-FFF2-40B4-BE49-F238E27FC236}">
                  <a16:creationId xmlns:a16="http://schemas.microsoft.com/office/drawing/2014/main" id="{22B2CDEA-6E77-4693-9D46-7B216A68412D}"/>
                </a:ext>
              </a:extLst>
            </p:cNvPr>
            <p:cNvSpPr txBox="1"/>
            <p:nvPr/>
          </p:nvSpPr>
          <p:spPr>
            <a:xfrm>
              <a:off x="1096536" y="1654821"/>
              <a:ext cx="9290826" cy="83940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3600" b="1" u="sng" dirty="0">
                  <a:solidFill>
                    <a:schemeClr val="lt1"/>
                  </a:solidFill>
                  <a:latin typeface="Calibri"/>
                  <a:ea typeface="Calibri"/>
                  <a:cs typeface="Calibri"/>
                  <a:sym typeface="Calibri"/>
                </a:rPr>
                <a:t>Exercise 2</a:t>
              </a:r>
              <a:endParaRPr sz="3600" u="sng" dirty="0">
                <a:solidFill>
                  <a:schemeClr val="lt1"/>
                </a:solidFill>
                <a:latin typeface="Calibri"/>
                <a:ea typeface="Calibri"/>
                <a:cs typeface="Calibri"/>
                <a:sym typeface="Calibri"/>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9"/>
                                        </p:tgtEl>
                                        <p:attrNameLst>
                                          <p:attrName>style.visibility</p:attrName>
                                        </p:attrNameLst>
                                      </p:cBhvr>
                                      <p:to>
                                        <p:strVal val="visible"/>
                                      </p:to>
                                    </p:set>
                                    <p:animEffect transition="in" filter="fade">
                                      <p:cBhvr>
                                        <p:cTn id="7" dur="1000"/>
                                        <p:tgtEl>
                                          <p:spTgt spid="7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0"/>
                                        </p:tgtEl>
                                        <p:attrNameLst>
                                          <p:attrName>style.visibility</p:attrName>
                                        </p:attrNameLst>
                                      </p:cBhvr>
                                      <p:to>
                                        <p:strVal val="visible"/>
                                      </p:to>
                                    </p:set>
                                    <p:animEffect transition="in" filter="fade">
                                      <p:cBhvr>
                                        <p:cTn id="12" dur="1000"/>
                                        <p:tgtEl>
                                          <p:spTgt spid="80"/>
                                        </p:tgtEl>
                                      </p:cBhvr>
                                    </p:animEffect>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81"/>
                                        </p:tgtEl>
                                        <p:attrNameLst>
                                          <p:attrName>style.visibility</p:attrName>
                                        </p:attrNameLst>
                                      </p:cBhvr>
                                      <p:to>
                                        <p:strVal val="visible"/>
                                      </p:to>
                                    </p:set>
                                    <p:animEffect transition="in" filter="fade">
                                      <p:cBhvr>
                                        <p:cTn id="16" dur="1000"/>
                                        <p:tgtEl>
                                          <p:spTgt spid="81"/>
                                        </p:tgtEl>
                                      </p:cBhvr>
                                    </p:animEffect>
                                  </p:childTnLst>
                                </p:cTn>
                              </p:par>
                            </p:childTnLst>
                          </p:cTn>
                        </p:par>
                        <p:par>
                          <p:cTn id="17" fill="hold">
                            <p:stCondLst>
                              <p:cond delay="2000"/>
                            </p:stCondLst>
                            <p:childTnLst>
                              <p:par>
                                <p:cTn id="18" presetID="10" presetClass="entr" presetSubtype="0" fill="hold" nodeType="afterEffect">
                                  <p:stCondLst>
                                    <p:cond delay="0"/>
                                  </p:stCondLst>
                                  <p:childTnLst>
                                    <p:set>
                                      <p:cBhvr>
                                        <p:cTn id="19" dur="1" fill="hold">
                                          <p:stCondLst>
                                            <p:cond delay="0"/>
                                          </p:stCondLst>
                                        </p:cTn>
                                        <p:tgtEl>
                                          <p:spTgt spid="82"/>
                                        </p:tgtEl>
                                        <p:attrNameLst>
                                          <p:attrName>style.visibility</p:attrName>
                                        </p:attrNameLst>
                                      </p:cBhvr>
                                      <p:to>
                                        <p:strVal val="visible"/>
                                      </p:to>
                                    </p:set>
                                    <p:animEffect transition="in" filter="fade">
                                      <p:cBhvr>
                                        <p:cTn id="20" dur="1000"/>
                                        <p:tgtEl>
                                          <p:spTgt spid="82"/>
                                        </p:tgtEl>
                                      </p:cBhvr>
                                    </p:animEffect>
                                  </p:childTnLst>
                                </p:cTn>
                              </p:par>
                            </p:childTnLst>
                          </p:cTn>
                        </p:par>
                        <p:par>
                          <p:cTn id="21" fill="hold">
                            <p:stCondLst>
                              <p:cond delay="3000"/>
                            </p:stCondLst>
                            <p:childTnLst>
                              <p:par>
                                <p:cTn id="22" presetID="10" presetClass="entr" presetSubtype="0" fill="hold" nodeType="afterEffect">
                                  <p:stCondLst>
                                    <p:cond delay="0"/>
                                  </p:stCondLst>
                                  <p:childTnLst>
                                    <p:set>
                                      <p:cBhvr>
                                        <p:cTn id="23" dur="1" fill="hold">
                                          <p:stCondLst>
                                            <p:cond delay="0"/>
                                          </p:stCondLst>
                                        </p:cTn>
                                        <p:tgtEl>
                                          <p:spTgt spid="84"/>
                                        </p:tgtEl>
                                        <p:attrNameLst>
                                          <p:attrName>style.visibility</p:attrName>
                                        </p:attrNameLst>
                                      </p:cBhvr>
                                      <p:to>
                                        <p:strVal val="visible"/>
                                      </p:to>
                                    </p:set>
                                    <p:animEffect transition="in" filter="fade">
                                      <p:cBhvr>
                                        <p:cTn id="24" dur="1000"/>
                                        <p:tgtEl>
                                          <p:spTgt spid="84"/>
                                        </p:tgtEl>
                                      </p:cBhvr>
                                    </p:animEffect>
                                  </p:childTnLst>
                                </p:cTn>
                              </p:par>
                            </p:childTnLst>
                          </p:cTn>
                        </p:par>
                        <p:par>
                          <p:cTn id="25" fill="hold">
                            <p:stCondLst>
                              <p:cond delay="4000"/>
                            </p:stCondLst>
                            <p:childTnLst>
                              <p:par>
                                <p:cTn id="26" presetID="10" presetClass="entr" presetSubtype="0" fill="hold" nodeType="afterEffect">
                                  <p:stCondLst>
                                    <p:cond delay="0"/>
                                  </p:stCondLst>
                                  <p:childTnLst>
                                    <p:set>
                                      <p:cBhvr>
                                        <p:cTn id="27" dur="1" fill="hold">
                                          <p:stCondLst>
                                            <p:cond delay="0"/>
                                          </p:stCondLst>
                                        </p:cTn>
                                        <p:tgtEl>
                                          <p:spTgt spid="83"/>
                                        </p:tgtEl>
                                        <p:attrNameLst>
                                          <p:attrName>style.visibility</p:attrName>
                                        </p:attrNameLst>
                                      </p:cBhvr>
                                      <p:to>
                                        <p:strVal val="visible"/>
                                      </p:to>
                                    </p:set>
                                    <p:animEffect transition="in" filter="fade">
                                      <p:cBhvr>
                                        <p:cTn id="28" dur="1000"/>
                                        <p:tgtEl>
                                          <p:spTgt spid="83"/>
                                        </p:tgtEl>
                                      </p:cBhvr>
                                    </p:animEffect>
                                  </p:childTnLst>
                                </p:cTn>
                              </p:par>
                            </p:childTnLst>
                          </p:cTn>
                        </p:par>
                        <p:par>
                          <p:cTn id="29" fill="hold">
                            <p:stCondLst>
                              <p:cond delay="5000"/>
                            </p:stCondLst>
                            <p:childTnLst>
                              <p:par>
                                <p:cTn id="30" presetID="10" presetClass="entr" presetSubtype="0" fill="hold" nodeType="afterEffect">
                                  <p:stCondLst>
                                    <p:cond delay="0"/>
                                  </p:stCondLst>
                                  <p:childTnLst>
                                    <p:set>
                                      <p:cBhvr>
                                        <p:cTn id="31" dur="1" fill="hold">
                                          <p:stCondLst>
                                            <p:cond delay="0"/>
                                          </p:stCondLst>
                                        </p:cTn>
                                        <p:tgtEl>
                                          <p:spTgt spid="85"/>
                                        </p:tgtEl>
                                        <p:attrNameLst>
                                          <p:attrName>style.visibility</p:attrName>
                                        </p:attrNameLst>
                                      </p:cBhvr>
                                      <p:to>
                                        <p:strVal val="visible"/>
                                      </p:to>
                                    </p:set>
                                    <p:animEffect transition="in" filter="fade">
                                      <p:cBhvr>
                                        <p:cTn id="32" dur="10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pic>
        <p:nvPicPr>
          <p:cNvPr id="101" name="Google Shape;101;p4" descr="Season, Summer, Sun, Sunglasses, Beach, Warm, Vacations"/>
          <p:cNvPicPr preferRelativeResize="0"/>
          <p:nvPr/>
        </p:nvPicPr>
        <p:blipFill rotWithShape="1">
          <a:blip r:embed="rId3">
            <a:alphaModFix/>
          </a:blip>
          <a:srcRect/>
          <a:stretch/>
        </p:blipFill>
        <p:spPr>
          <a:xfrm>
            <a:off x="6806227" y="1846054"/>
            <a:ext cx="1572591" cy="1299662"/>
          </a:xfrm>
          <a:prstGeom prst="rect">
            <a:avLst/>
          </a:prstGeom>
          <a:noFill/>
          <a:ln>
            <a:noFill/>
          </a:ln>
        </p:spPr>
      </p:pic>
      <p:pic>
        <p:nvPicPr>
          <p:cNvPr id="102" name="Google Shape;102;p4" descr="School Design, Building, Learning, Architecture"/>
          <p:cNvPicPr preferRelativeResize="0"/>
          <p:nvPr/>
        </p:nvPicPr>
        <p:blipFill rotWithShape="1">
          <a:blip r:embed="rId4">
            <a:alphaModFix/>
          </a:blip>
          <a:srcRect/>
          <a:stretch/>
        </p:blipFill>
        <p:spPr>
          <a:xfrm>
            <a:off x="6601399" y="3877605"/>
            <a:ext cx="2108538" cy="1403234"/>
          </a:xfrm>
          <a:prstGeom prst="rect">
            <a:avLst/>
          </a:prstGeom>
          <a:noFill/>
          <a:ln>
            <a:noFill/>
          </a:ln>
        </p:spPr>
      </p:pic>
      <p:sp>
        <p:nvSpPr>
          <p:cNvPr id="105" name="Google Shape;105;p4"/>
          <p:cNvSpPr/>
          <p:nvPr/>
        </p:nvSpPr>
        <p:spPr>
          <a:xfrm>
            <a:off x="1141301" y="2038045"/>
            <a:ext cx="6206556" cy="4401205"/>
          </a:xfrm>
          <a:prstGeom prst="rect">
            <a:avLst/>
          </a:prstGeom>
          <a:noFill/>
          <a:ln>
            <a:noFill/>
          </a:ln>
        </p:spPr>
        <p:txBody>
          <a:bodyPr spcFirstLastPara="1" wrap="square" lIns="91425" tIns="45700" rIns="91425" bIns="45700" anchor="t" anchorCtr="0">
            <a:spAutoFit/>
          </a:bodyPr>
          <a:lstStyle/>
          <a:p>
            <a:pPr marL="0" marR="0" lvl="0" indent="-152400" algn="l" rtl="0">
              <a:spcBef>
                <a:spcPts val="0"/>
              </a:spcBef>
              <a:spcAft>
                <a:spcPts val="0"/>
              </a:spcAft>
              <a:buClr>
                <a:srgbClr val="0070C0"/>
              </a:buClr>
              <a:buSzPts val="2400"/>
              <a:buFont typeface="Calibri"/>
              <a:buChar char="•"/>
            </a:pPr>
            <a:r>
              <a:rPr lang="en-IN" sz="2400" dirty="0">
                <a:solidFill>
                  <a:srgbClr val="0070C0"/>
                </a:solidFill>
                <a:latin typeface="Calibri"/>
                <a:ea typeface="Calibri"/>
                <a:cs typeface="Calibri"/>
                <a:sym typeface="Calibri"/>
              </a:rPr>
              <a:t>   We get mangoes in the _______ season.</a:t>
            </a:r>
            <a:endParaRPr sz="2400" dirty="0">
              <a:solidFill>
                <a:srgbClr val="0070C0"/>
              </a:solidFill>
              <a:latin typeface="Calibri"/>
              <a:ea typeface="Calibri"/>
              <a:cs typeface="Calibri"/>
              <a:sym typeface="Calibri"/>
            </a:endParaRPr>
          </a:p>
          <a:p>
            <a:pPr marL="0" marR="0" lvl="0" indent="-152400" algn="l" rtl="0">
              <a:spcBef>
                <a:spcPts val="4800"/>
              </a:spcBef>
              <a:spcAft>
                <a:spcPts val="0"/>
              </a:spcAft>
              <a:buClr>
                <a:srgbClr val="0070C0"/>
              </a:buClr>
              <a:buSzPts val="2400"/>
              <a:buFont typeface="Calibri"/>
              <a:buChar char="•"/>
            </a:pPr>
            <a:r>
              <a:rPr lang="en-IN" sz="2400" dirty="0">
                <a:solidFill>
                  <a:srgbClr val="0070C0"/>
                </a:solidFill>
                <a:latin typeface="Calibri"/>
                <a:ea typeface="Calibri"/>
                <a:cs typeface="Calibri"/>
                <a:sym typeface="Calibri"/>
              </a:rPr>
              <a:t>   My birthday is in the month of __________.</a:t>
            </a:r>
            <a:endParaRPr sz="2400" dirty="0">
              <a:solidFill>
                <a:srgbClr val="0070C0"/>
              </a:solidFill>
              <a:latin typeface="Calibri"/>
              <a:ea typeface="Calibri"/>
              <a:cs typeface="Calibri"/>
              <a:sym typeface="Calibri"/>
            </a:endParaRPr>
          </a:p>
          <a:p>
            <a:pPr marL="0" marR="0" lvl="0" indent="-152400" algn="l" rtl="0">
              <a:spcBef>
                <a:spcPts val="4800"/>
              </a:spcBef>
              <a:spcAft>
                <a:spcPts val="0"/>
              </a:spcAft>
              <a:buClr>
                <a:srgbClr val="0070C0"/>
              </a:buClr>
              <a:buSzPts val="2400"/>
              <a:buFont typeface="Calibri"/>
              <a:buChar char="•"/>
            </a:pPr>
            <a:r>
              <a:rPr lang="en-IN" sz="2400" dirty="0">
                <a:solidFill>
                  <a:srgbClr val="0070C0"/>
                </a:solidFill>
                <a:latin typeface="Calibri"/>
                <a:ea typeface="Calibri"/>
                <a:cs typeface="Calibri"/>
                <a:sym typeface="Calibri"/>
              </a:rPr>
              <a:t>   My mother’s name is _________.</a:t>
            </a:r>
            <a:endParaRPr sz="2400" dirty="0">
              <a:solidFill>
                <a:srgbClr val="0070C0"/>
              </a:solidFill>
              <a:latin typeface="Calibri"/>
              <a:ea typeface="Calibri"/>
              <a:cs typeface="Calibri"/>
              <a:sym typeface="Calibri"/>
            </a:endParaRPr>
          </a:p>
          <a:p>
            <a:pPr marL="0" marR="0" lvl="0" indent="-152400" algn="l" rtl="0">
              <a:spcBef>
                <a:spcPts val="4800"/>
              </a:spcBef>
              <a:spcAft>
                <a:spcPts val="0"/>
              </a:spcAft>
              <a:buClr>
                <a:srgbClr val="0070C0"/>
              </a:buClr>
              <a:buSzPts val="2400"/>
              <a:buFont typeface="Calibri"/>
              <a:buChar char="•"/>
            </a:pPr>
            <a:r>
              <a:rPr lang="en-IN" sz="2400" dirty="0">
                <a:solidFill>
                  <a:srgbClr val="0070C0"/>
                </a:solidFill>
                <a:latin typeface="Calibri"/>
                <a:ea typeface="Calibri"/>
                <a:cs typeface="Calibri"/>
                <a:sym typeface="Calibri"/>
              </a:rPr>
              <a:t>   I study in ___________ school.</a:t>
            </a:r>
            <a:endParaRPr sz="2400" dirty="0">
              <a:solidFill>
                <a:srgbClr val="0070C0"/>
              </a:solidFill>
              <a:latin typeface="Calibri"/>
              <a:ea typeface="Calibri"/>
              <a:cs typeface="Calibri"/>
              <a:sym typeface="Calibri"/>
            </a:endParaRPr>
          </a:p>
          <a:p>
            <a:pPr marL="0" marR="0" lvl="0" indent="-152400" algn="l" rtl="0">
              <a:spcBef>
                <a:spcPts val="4800"/>
              </a:spcBef>
              <a:spcAft>
                <a:spcPts val="0"/>
              </a:spcAft>
              <a:buClr>
                <a:srgbClr val="0070C0"/>
              </a:buClr>
              <a:buSzPts val="2400"/>
              <a:buFont typeface="Calibri"/>
              <a:buChar char="•"/>
            </a:pPr>
            <a:r>
              <a:rPr lang="en-IN" sz="2400" dirty="0">
                <a:solidFill>
                  <a:srgbClr val="0070C0"/>
                </a:solidFill>
                <a:latin typeface="Calibri"/>
                <a:ea typeface="Calibri"/>
                <a:cs typeface="Calibri"/>
                <a:sym typeface="Calibri"/>
              </a:rPr>
              <a:t>   We burst crackers during _____.</a:t>
            </a:r>
            <a:endParaRPr sz="2400" dirty="0">
              <a:solidFill>
                <a:srgbClr val="0070C0"/>
              </a:solidFill>
              <a:latin typeface="Calibri"/>
              <a:ea typeface="Calibri"/>
              <a:cs typeface="Calibri"/>
              <a:sym typeface="Calibri"/>
            </a:endParaRPr>
          </a:p>
        </p:txBody>
      </p:sp>
      <p:pic>
        <p:nvPicPr>
          <p:cNvPr id="103" name="Google Shape;103;p4" descr="Calendar, Business, 2018, Week, Month, Day, January"/>
          <p:cNvPicPr preferRelativeResize="0"/>
          <p:nvPr/>
        </p:nvPicPr>
        <p:blipFill rotWithShape="1">
          <a:blip r:embed="rId5">
            <a:alphaModFix/>
          </a:blip>
          <a:srcRect/>
          <a:stretch/>
        </p:blipFill>
        <p:spPr>
          <a:xfrm>
            <a:off x="9191080" y="2721916"/>
            <a:ext cx="2028330" cy="1538885"/>
          </a:xfrm>
          <a:prstGeom prst="rect">
            <a:avLst/>
          </a:prstGeom>
          <a:noFill/>
          <a:ln>
            <a:noFill/>
          </a:ln>
        </p:spPr>
      </p:pic>
      <p:pic>
        <p:nvPicPr>
          <p:cNvPr id="104" name="Google Shape;104;p4" descr="Fireworks, Kids, Holiday, Celebration, Children, Fun"/>
          <p:cNvPicPr preferRelativeResize="0"/>
          <p:nvPr/>
        </p:nvPicPr>
        <p:blipFill rotWithShape="1">
          <a:blip r:embed="rId6">
            <a:alphaModFix/>
          </a:blip>
          <a:srcRect/>
          <a:stretch/>
        </p:blipFill>
        <p:spPr>
          <a:xfrm>
            <a:off x="6153837" y="5434895"/>
            <a:ext cx="1878129" cy="1278302"/>
          </a:xfrm>
          <a:prstGeom prst="rect">
            <a:avLst/>
          </a:prstGeom>
          <a:noFill/>
          <a:ln>
            <a:noFill/>
          </a:ln>
        </p:spPr>
      </p:pic>
      <p:sp>
        <p:nvSpPr>
          <p:cNvPr id="108" name="Google Shape;108;p4"/>
          <p:cNvSpPr txBox="1"/>
          <p:nvPr/>
        </p:nvSpPr>
        <p:spPr>
          <a:xfrm>
            <a:off x="4378350" y="2038803"/>
            <a:ext cx="1368152"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2400" dirty="0">
                <a:solidFill>
                  <a:srgbClr val="7030A0"/>
                </a:solidFill>
                <a:latin typeface="Calibri"/>
                <a:ea typeface="Calibri"/>
                <a:cs typeface="Calibri"/>
                <a:sym typeface="Calibri"/>
              </a:rPr>
              <a:t>summer</a:t>
            </a:r>
            <a:r>
              <a:rPr lang="en-IN" sz="2400" dirty="0">
                <a:solidFill>
                  <a:schemeClr val="dk1"/>
                </a:solidFill>
                <a:latin typeface="Calibri"/>
                <a:ea typeface="Calibri"/>
                <a:cs typeface="Calibri"/>
                <a:sym typeface="Calibri"/>
              </a:rPr>
              <a:t> </a:t>
            </a:r>
            <a:endParaRPr sz="2400" dirty="0">
              <a:solidFill>
                <a:schemeClr val="dk1"/>
              </a:solidFill>
              <a:latin typeface="Calibri"/>
              <a:ea typeface="Calibri"/>
              <a:cs typeface="Calibri"/>
              <a:sym typeface="Calibri"/>
            </a:endParaRPr>
          </a:p>
        </p:txBody>
      </p:sp>
      <p:sp>
        <p:nvSpPr>
          <p:cNvPr id="109" name="Google Shape;109;p4"/>
          <p:cNvSpPr txBox="1"/>
          <p:nvPr/>
        </p:nvSpPr>
        <p:spPr>
          <a:xfrm>
            <a:off x="4583832" y="5938352"/>
            <a:ext cx="1080120"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2400" dirty="0">
                <a:solidFill>
                  <a:srgbClr val="953734"/>
                </a:solidFill>
                <a:latin typeface="Calibri"/>
                <a:ea typeface="Calibri"/>
                <a:cs typeface="Calibri"/>
                <a:sym typeface="Calibri"/>
              </a:rPr>
              <a:t>Diwali</a:t>
            </a:r>
            <a:endParaRPr sz="2400" dirty="0">
              <a:solidFill>
                <a:srgbClr val="953734"/>
              </a:solidFill>
              <a:latin typeface="Calibri"/>
              <a:ea typeface="Calibri"/>
              <a:cs typeface="Calibri"/>
              <a:sym typeface="Calibri"/>
            </a:endParaRPr>
          </a:p>
        </p:txBody>
      </p:sp>
      <p:grpSp>
        <p:nvGrpSpPr>
          <p:cNvPr id="110" name="Google Shape;110;p4"/>
          <p:cNvGrpSpPr/>
          <p:nvPr/>
        </p:nvGrpSpPr>
        <p:grpSpPr>
          <a:xfrm>
            <a:off x="1287064" y="1041050"/>
            <a:ext cx="9649072" cy="656346"/>
            <a:chOff x="1199456" y="1412775"/>
            <a:chExt cx="9649072" cy="872370"/>
          </a:xfrm>
        </p:grpSpPr>
        <p:grpSp>
          <p:nvGrpSpPr>
            <p:cNvPr id="111" name="Google Shape;111;p4"/>
            <p:cNvGrpSpPr/>
            <p:nvPr/>
          </p:nvGrpSpPr>
          <p:grpSpPr>
            <a:xfrm>
              <a:off x="1199456" y="1412775"/>
              <a:ext cx="9649072" cy="872370"/>
              <a:chOff x="2385391" y="1325216"/>
              <a:chExt cx="6353388" cy="872370"/>
            </a:xfrm>
          </p:grpSpPr>
          <p:sp>
            <p:nvSpPr>
              <p:cNvPr id="112" name="Google Shape;112;p4"/>
              <p:cNvSpPr/>
              <p:nvPr/>
            </p:nvSpPr>
            <p:spPr>
              <a:xfrm>
                <a:off x="2918152" y="1336195"/>
                <a:ext cx="5820627" cy="861391"/>
              </a:xfrm>
              <a:prstGeom prst="homePlate">
                <a:avLst>
                  <a:gd name="adj" fmla="val 50000"/>
                </a:avLst>
              </a:prstGeom>
              <a:solidFill>
                <a:srgbClr val="F2F2F2"/>
              </a:solidFill>
              <a:ln>
                <a:noFill/>
              </a:ln>
              <a:effectLst>
                <a:outerShdw blurRad="101600" dist="165100" dir="8100000" algn="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3" name="Google Shape;113;p4"/>
              <p:cNvSpPr/>
              <p:nvPr/>
            </p:nvSpPr>
            <p:spPr>
              <a:xfrm>
                <a:off x="2385391" y="1325216"/>
                <a:ext cx="755376" cy="872369"/>
              </a:xfrm>
              <a:prstGeom prst="flowChartOnlineStorage">
                <a:avLst/>
              </a:prstGeom>
              <a:solidFill>
                <a:srgbClr val="205867"/>
              </a:solidFill>
              <a:ln w="9525" cap="flat" cmpd="sng">
                <a:solidFill>
                  <a:srgbClr val="205867"/>
                </a:solidFill>
                <a:prstDash val="solid"/>
                <a:round/>
                <a:headEnd type="none" w="sm" len="sm"/>
                <a:tailEnd type="none" w="sm" len="sm"/>
              </a:ln>
              <a:effectLst>
                <a:outerShdw blurRad="101600" dist="165100" dir="8100000" algn="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IN" sz="2800" b="1">
                    <a:solidFill>
                      <a:schemeClr val="lt1"/>
                    </a:solidFill>
                    <a:latin typeface="Calibri"/>
                    <a:ea typeface="Calibri"/>
                    <a:cs typeface="Calibri"/>
                    <a:sym typeface="Calibri"/>
                  </a:rPr>
                  <a:t>III.</a:t>
                </a:r>
                <a:endParaRPr sz="2800" b="1">
                  <a:solidFill>
                    <a:schemeClr val="lt1"/>
                  </a:solidFill>
                  <a:latin typeface="Calibri"/>
                  <a:ea typeface="Calibri"/>
                  <a:cs typeface="Calibri"/>
                  <a:sym typeface="Calibri"/>
                </a:endParaRPr>
              </a:p>
            </p:txBody>
          </p:sp>
        </p:grpSp>
        <p:sp>
          <p:nvSpPr>
            <p:cNvPr id="114" name="Google Shape;114;p4"/>
            <p:cNvSpPr txBox="1"/>
            <p:nvPr/>
          </p:nvSpPr>
          <p:spPr>
            <a:xfrm>
              <a:off x="3599470" y="1477924"/>
              <a:ext cx="5497116" cy="69542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IN" sz="2800" b="1">
                  <a:solidFill>
                    <a:schemeClr val="dk1"/>
                  </a:solidFill>
                  <a:latin typeface="Calibri"/>
                  <a:ea typeface="Calibri"/>
                  <a:cs typeface="Calibri"/>
                  <a:sym typeface="Calibri"/>
                </a:rPr>
                <a:t>Fill in the blanks with proper nouns</a:t>
              </a:r>
              <a:endParaRPr sz="2800">
                <a:solidFill>
                  <a:schemeClr val="dk1"/>
                </a:solidFill>
                <a:latin typeface="Calibri"/>
                <a:ea typeface="Calibri"/>
                <a:cs typeface="Calibri"/>
                <a:sym typeface="Calibri"/>
              </a:endParaRPr>
            </a:p>
          </p:txBody>
        </p:sp>
      </p:grpSp>
      <p:grpSp>
        <p:nvGrpSpPr>
          <p:cNvPr id="19" name="Google Shape;70;p2">
            <a:extLst>
              <a:ext uri="{FF2B5EF4-FFF2-40B4-BE49-F238E27FC236}">
                <a16:creationId xmlns:a16="http://schemas.microsoft.com/office/drawing/2014/main" id="{115F9FF0-5709-4070-9846-A948CD2778CD}"/>
              </a:ext>
            </a:extLst>
          </p:cNvPr>
          <p:cNvGrpSpPr/>
          <p:nvPr/>
        </p:nvGrpSpPr>
        <p:grpSpPr>
          <a:xfrm>
            <a:off x="1166950" y="71249"/>
            <a:ext cx="9865097" cy="693454"/>
            <a:chOff x="813159" y="1639503"/>
            <a:chExt cx="9865097" cy="894963"/>
          </a:xfrm>
        </p:grpSpPr>
        <p:sp>
          <p:nvSpPr>
            <p:cNvPr id="20" name="Google Shape;71;p2">
              <a:extLst>
                <a:ext uri="{FF2B5EF4-FFF2-40B4-BE49-F238E27FC236}">
                  <a16:creationId xmlns:a16="http://schemas.microsoft.com/office/drawing/2014/main" id="{0C643563-091F-437A-AEB2-B6F74EAF9FF3}"/>
                </a:ext>
              </a:extLst>
            </p:cNvPr>
            <p:cNvSpPr/>
            <p:nvPr/>
          </p:nvSpPr>
          <p:spPr>
            <a:xfrm rot="5400000">
              <a:off x="5298226" y="-2845564"/>
              <a:ext cx="894963" cy="9865097"/>
            </a:xfrm>
            <a:prstGeom prst="roundRect">
              <a:avLst>
                <a:gd name="adj" fmla="val 16667"/>
              </a:avLst>
            </a:prstGeom>
            <a:solidFill>
              <a:srgbClr val="953734"/>
            </a:solidFill>
            <a:ln>
              <a:noFill/>
            </a:ln>
            <a:effectLst>
              <a:outerShdw blurRad="50800" dist="165100" dir="8100000" algn="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1" name="Google Shape;72;p2">
              <a:extLst>
                <a:ext uri="{FF2B5EF4-FFF2-40B4-BE49-F238E27FC236}">
                  <a16:creationId xmlns:a16="http://schemas.microsoft.com/office/drawing/2014/main" id="{DB55C4DB-BE63-4EE5-9C3E-BFC7E50843BA}"/>
                </a:ext>
              </a:extLst>
            </p:cNvPr>
            <p:cNvSpPr txBox="1"/>
            <p:nvPr/>
          </p:nvSpPr>
          <p:spPr>
            <a:xfrm>
              <a:off x="1096536" y="1654821"/>
              <a:ext cx="9290826" cy="83940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3600" b="1" u="sng" dirty="0">
                  <a:solidFill>
                    <a:schemeClr val="lt1"/>
                  </a:solidFill>
                  <a:latin typeface="Calibri"/>
                  <a:ea typeface="Calibri"/>
                  <a:cs typeface="Calibri"/>
                  <a:sym typeface="Calibri"/>
                </a:rPr>
                <a:t>Exercise 3</a:t>
              </a:r>
              <a:endParaRPr sz="3600" u="sng" dirty="0">
                <a:solidFill>
                  <a:schemeClr val="lt1"/>
                </a:solidFill>
                <a:latin typeface="Calibri"/>
                <a:ea typeface="Calibri"/>
                <a:cs typeface="Calibri"/>
                <a:sym typeface="Calibri"/>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5">
                                            <p:txEl>
                                              <p:pRg st="0" end="0"/>
                                            </p:txEl>
                                          </p:spTgt>
                                        </p:tgtEl>
                                        <p:attrNameLst>
                                          <p:attrName>style.visibility</p:attrName>
                                        </p:attrNameLst>
                                      </p:cBhvr>
                                      <p:to>
                                        <p:strVal val="visible"/>
                                      </p:to>
                                    </p:set>
                                    <p:animEffect transition="in" filter="fade">
                                      <p:cBhvr>
                                        <p:cTn id="7" dur="1000"/>
                                        <p:tgtEl>
                                          <p:spTgt spid="10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05">
                                            <p:txEl>
                                              <p:pRg st="1" end="1"/>
                                            </p:txEl>
                                          </p:spTgt>
                                        </p:tgtEl>
                                        <p:attrNameLst>
                                          <p:attrName>style.visibility</p:attrName>
                                        </p:attrNameLst>
                                      </p:cBhvr>
                                      <p:to>
                                        <p:strVal val="visible"/>
                                      </p:to>
                                    </p:set>
                                    <p:animEffect transition="in" filter="fade">
                                      <p:cBhvr>
                                        <p:cTn id="10" dur="1000"/>
                                        <p:tgtEl>
                                          <p:spTgt spid="10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05">
                                            <p:txEl>
                                              <p:pRg st="2" end="2"/>
                                            </p:txEl>
                                          </p:spTgt>
                                        </p:tgtEl>
                                        <p:attrNameLst>
                                          <p:attrName>style.visibility</p:attrName>
                                        </p:attrNameLst>
                                      </p:cBhvr>
                                      <p:to>
                                        <p:strVal val="visible"/>
                                      </p:to>
                                    </p:set>
                                    <p:animEffect transition="in" filter="fade">
                                      <p:cBhvr>
                                        <p:cTn id="13" dur="1000"/>
                                        <p:tgtEl>
                                          <p:spTgt spid="105">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05">
                                            <p:txEl>
                                              <p:pRg st="3" end="3"/>
                                            </p:txEl>
                                          </p:spTgt>
                                        </p:tgtEl>
                                        <p:attrNameLst>
                                          <p:attrName>style.visibility</p:attrName>
                                        </p:attrNameLst>
                                      </p:cBhvr>
                                      <p:to>
                                        <p:strVal val="visible"/>
                                      </p:to>
                                    </p:set>
                                    <p:animEffect transition="in" filter="fade">
                                      <p:cBhvr>
                                        <p:cTn id="16" dur="1000"/>
                                        <p:tgtEl>
                                          <p:spTgt spid="105">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05">
                                            <p:txEl>
                                              <p:pRg st="4" end="4"/>
                                            </p:txEl>
                                          </p:spTgt>
                                        </p:tgtEl>
                                        <p:attrNameLst>
                                          <p:attrName>style.visibility</p:attrName>
                                        </p:attrNameLst>
                                      </p:cBhvr>
                                      <p:to>
                                        <p:strVal val="visible"/>
                                      </p:to>
                                    </p:set>
                                    <p:animEffect transition="in" filter="fade">
                                      <p:cBhvr>
                                        <p:cTn id="19" dur="1000"/>
                                        <p:tgtEl>
                                          <p:spTgt spid="105">
                                            <p:txEl>
                                              <p:pRg st="4" end="4"/>
                                            </p:txEl>
                                          </p:spTgt>
                                        </p:tgtEl>
                                      </p:cBhvr>
                                    </p:animEffect>
                                  </p:childTnLst>
                                </p:cTn>
                              </p:par>
                            </p:childTnLst>
                          </p:cTn>
                        </p:par>
                        <p:par>
                          <p:cTn id="20" fill="hold">
                            <p:stCondLst>
                              <p:cond delay="1000"/>
                            </p:stCondLst>
                            <p:childTnLst>
                              <p:par>
                                <p:cTn id="21" presetID="10" presetClass="entr" presetSubtype="0" fill="hold" nodeType="afterEffect">
                                  <p:stCondLst>
                                    <p:cond delay="0"/>
                                  </p:stCondLst>
                                  <p:childTnLst>
                                    <p:set>
                                      <p:cBhvr>
                                        <p:cTn id="22" dur="1" fill="hold">
                                          <p:stCondLst>
                                            <p:cond delay="0"/>
                                          </p:stCondLst>
                                        </p:cTn>
                                        <p:tgtEl>
                                          <p:spTgt spid="103"/>
                                        </p:tgtEl>
                                        <p:attrNameLst>
                                          <p:attrName>style.visibility</p:attrName>
                                        </p:attrNameLst>
                                      </p:cBhvr>
                                      <p:to>
                                        <p:strVal val="visible"/>
                                      </p:to>
                                    </p:set>
                                    <p:animEffect transition="in" filter="fade">
                                      <p:cBhvr>
                                        <p:cTn id="23" dur="1000"/>
                                        <p:tgtEl>
                                          <p:spTgt spid="103"/>
                                        </p:tgtEl>
                                      </p:cBhvr>
                                    </p:animEffect>
                                  </p:childTnLst>
                                </p:cTn>
                              </p:par>
                            </p:childTnLst>
                          </p:cTn>
                        </p:par>
                        <p:par>
                          <p:cTn id="24" fill="hold">
                            <p:stCondLst>
                              <p:cond delay="2000"/>
                            </p:stCondLst>
                            <p:childTnLst>
                              <p:par>
                                <p:cTn id="25" presetID="10" presetClass="entr" presetSubtype="0" fill="hold" nodeType="afterEffect">
                                  <p:stCondLst>
                                    <p:cond delay="0"/>
                                  </p:stCondLst>
                                  <p:childTnLst>
                                    <p:set>
                                      <p:cBhvr>
                                        <p:cTn id="26" dur="1" fill="hold">
                                          <p:stCondLst>
                                            <p:cond delay="0"/>
                                          </p:stCondLst>
                                        </p:cTn>
                                        <p:tgtEl>
                                          <p:spTgt spid="102"/>
                                        </p:tgtEl>
                                        <p:attrNameLst>
                                          <p:attrName>style.visibility</p:attrName>
                                        </p:attrNameLst>
                                      </p:cBhvr>
                                      <p:to>
                                        <p:strVal val="visible"/>
                                      </p:to>
                                    </p:set>
                                    <p:animEffect transition="in" filter="fade">
                                      <p:cBhvr>
                                        <p:cTn id="27" dur="1000"/>
                                        <p:tgtEl>
                                          <p:spTgt spid="10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8"/>
                                        </p:tgtEl>
                                        <p:attrNameLst>
                                          <p:attrName>style.visibility</p:attrName>
                                        </p:attrNameLst>
                                      </p:cBhvr>
                                      <p:to>
                                        <p:strVal val="visible"/>
                                      </p:to>
                                    </p:set>
                                    <p:animEffect transition="in" filter="fade">
                                      <p:cBhvr>
                                        <p:cTn id="32" dur="1000"/>
                                        <p:tgtEl>
                                          <p:spTgt spid="108"/>
                                        </p:tgtEl>
                                      </p:cBhvr>
                                    </p:animEffect>
                                  </p:childTnLst>
                                </p:cTn>
                              </p:par>
                            </p:childTnLst>
                          </p:cTn>
                        </p:par>
                        <p:par>
                          <p:cTn id="33" fill="hold">
                            <p:stCondLst>
                              <p:cond delay="1000"/>
                            </p:stCondLst>
                            <p:childTnLst>
                              <p:par>
                                <p:cTn id="34" presetID="10" presetClass="entr" presetSubtype="0" fill="hold" nodeType="afterEffect">
                                  <p:stCondLst>
                                    <p:cond delay="0"/>
                                  </p:stCondLst>
                                  <p:childTnLst>
                                    <p:set>
                                      <p:cBhvr>
                                        <p:cTn id="35" dur="1" fill="hold">
                                          <p:stCondLst>
                                            <p:cond delay="0"/>
                                          </p:stCondLst>
                                        </p:cTn>
                                        <p:tgtEl>
                                          <p:spTgt spid="101"/>
                                        </p:tgtEl>
                                        <p:attrNameLst>
                                          <p:attrName>style.visibility</p:attrName>
                                        </p:attrNameLst>
                                      </p:cBhvr>
                                      <p:to>
                                        <p:strVal val="visible"/>
                                      </p:to>
                                    </p:set>
                                    <p:animEffect transition="in" filter="fade">
                                      <p:cBhvr>
                                        <p:cTn id="36" dur="1000"/>
                                        <p:tgtEl>
                                          <p:spTgt spid="101"/>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109"/>
                                        </p:tgtEl>
                                        <p:attrNameLst>
                                          <p:attrName>style.visibility</p:attrName>
                                        </p:attrNameLst>
                                      </p:cBhvr>
                                      <p:to>
                                        <p:strVal val="visible"/>
                                      </p:to>
                                    </p:set>
                                    <p:animEffect transition="in" filter="fade">
                                      <p:cBhvr>
                                        <p:cTn id="41" dur="1000"/>
                                        <p:tgtEl>
                                          <p:spTgt spid="109"/>
                                        </p:tgtEl>
                                      </p:cBhvr>
                                    </p:animEffect>
                                  </p:childTnLst>
                                </p:cTn>
                              </p:par>
                            </p:childTnLst>
                          </p:cTn>
                        </p:par>
                        <p:par>
                          <p:cTn id="42" fill="hold">
                            <p:stCondLst>
                              <p:cond delay="1000"/>
                            </p:stCondLst>
                            <p:childTnLst>
                              <p:par>
                                <p:cTn id="43" presetID="10" presetClass="entr" presetSubtype="0" fill="hold" nodeType="afterEffect">
                                  <p:stCondLst>
                                    <p:cond delay="0"/>
                                  </p:stCondLst>
                                  <p:childTnLst>
                                    <p:set>
                                      <p:cBhvr>
                                        <p:cTn id="44" dur="1" fill="hold">
                                          <p:stCondLst>
                                            <p:cond delay="0"/>
                                          </p:stCondLst>
                                        </p:cTn>
                                        <p:tgtEl>
                                          <p:spTgt spid="104"/>
                                        </p:tgtEl>
                                        <p:attrNameLst>
                                          <p:attrName>style.visibility</p:attrName>
                                        </p:attrNameLst>
                                      </p:cBhvr>
                                      <p:to>
                                        <p:strVal val="visible"/>
                                      </p:to>
                                    </p:set>
                                    <p:animEffect transition="in" filter="fade">
                                      <p:cBhvr>
                                        <p:cTn id="45" dur="1000"/>
                                        <p:tgtEl>
                                          <p:spTgt spid="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5"/>
          <p:cNvSpPr txBox="1"/>
          <p:nvPr/>
        </p:nvSpPr>
        <p:spPr>
          <a:xfrm>
            <a:off x="3515587" y="2249773"/>
            <a:ext cx="6192688" cy="707886"/>
          </a:xfrm>
          <a:prstGeom prst="rect">
            <a:avLst/>
          </a:prstGeom>
          <a:solidFill>
            <a:srgbClr val="E4FFEC"/>
          </a:solidFill>
          <a:ln>
            <a:noFill/>
          </a:ln>
          <a:effectLst>
            <a:outerShdw blurRad="50800" dist="38100" dir="5400000" algn="t" rotWithShape="0">
              <a:srgbClr val="000000">
                <a:alpha val="40000"/>
              </a:srgbClr>
            </a:outerShdw>
          </a:effectLst>
        </p:spPr>
        <p:txBody>
          <a:bodyPr spcFirstLastPara="1" wrap="square" lIns="91425" tIns="45700" rIns="91425" bIns="45700" anchor="t" anchorCtr="0">
            <a:spAutoFit/>
          </a:bodyPr>
          <a:lstStyle/>
          <a:p>
            <a:pPr marL="0" marR="0" lvl="0" indent="0" algn="l" rtl="0">
              <a:spcBef>
                <a:spcPts val="0"/>
              </a:spcBef>
              <a:spcAft>
                <a:spcPts val="0"/>
              </a:spcAft>
              <a:buNone/>
            </a:pPr>
            <a:endParaRPr sz="2000">
              <a:solidFill>
                <a:schemeClr val="dk1"/>
              </a:solidFill>
              <a:latin typeface="Calibri"/>
              <a:ea typeface="Calibri"/>
              <a:cs typeface="Calibri"/>
              <a:sym typeface="Calibri"/>
            </a:endParaRPr>
          </a:p>
          <a:p>
            <a:pPr marL="0" marR="0" lvl="0" indent="0" algn="l" rtl="0">
              <a:spcBef>
                <a:spcPts val="0"/>
              </a:spcBef>
              <a:spcAft>
                <a:spcPts val="0"/>
              </a:spcAft>
              <a:buNone/>
            </a:pPr>
            <a:endParaRPr sz="2000">
              <a:solidFill>
                <a:schemeClr val="dk1"/>
              </a:solidFill>
              <a:latin typeface="Calibri"/>
              <a:ea typeface="Calibri"/>
              <a:cs typeface="Calibri"/>
              <a:sym typeface="Calibri"/>
            </a:endParaRPr>
          </a:p>
        </p:txBody>
      </p:sp>
      <p:sp>
        <p:nvSpPr>
          <p:cNvPr id="124" name="Google Shape;124;p5"/>
          <p:cNvSpPr txBox="1"/>
          <p:nvPr/>
        </p:nvSpPr>
        <p:spPr>
          <a:xfrm>
            <a:off x="3503712" y="5013176"/>
            <a:ext cx="6120680" cy="707886"/>
          </a:xfrm>
          <a:prstGeom prst="rect">
            <a:avLst/>
          </a:prstGeom>
          <a:solidFill>
            <a:srgbClr val="FFFFAB"/>
          </a:solidFill>
          <a:ln>
            <a:noFill/>
          </a:ln>
          <a:effectLst>
            <a:outerShdw blurRad="50800" dist="38100" dir="5400000" algn="t" rotWithShape="0">
              <a:srgbClr val="000000">
                <a:alpha val="40000"/>
              </a:srgbClr>
            </a:outerShdw>
          </a:effectLst>
        </p:spPr>
        <p:txBody>
          <a:bodyPr spcFirstLastPara="1" wrap="square" lIns="91425" tIns="45700" rIns="91425" bIns="45700" anchor="t" anchorCtr="0">
            <a:spAutoFit/>
          </a:bodyPr>
          <a:lstStyle/>
          <a:p>
            <a:pPr marL="0" marR="0" lvl="0" indent="0" algn="l" rtl="0">
              <a:spcBef>
                <a:spcPts val="0"/>
              </a:spcBef>
              <a:spcAft>
                <a:spcPts val="0"/>
              </a:spcAft>
              <a:buNone/>
            </a:pPr>
            <a:r>
              <a:rPr lang="en-IN" sz="2000">
                <a:solidFill>
                  <a:schemeClr val="dk1"/>
                </a:solidFill>
                <a:latin typeface="Calibri"/>
                <a:ea typeface="Calibri"/>
                <a:cs typeface="Calibri"/>
                <a:sym typeface="Calibri"/>
              </a:rPr>
              <a:t> </a:t>
            </a:r>
            <a:endParaRPr sz="2000">
              <a:solidFill>
                <a:schemeClr val="dk1"/>
              </a:solidFill>
              <a:latin typeface="Calibri"/>
              <a:ea typeface="Calibri"/>
              <a:cs typeface="Calibri"/>
              <a:sym typeface="Calibri"/>
            </a:endParaRPr>
          </a:p>
          <a:p>
            <a:pPr marL="0" marR="0" lvl="0" indent="0" algn="l" rtl="0">
              <a:spcBef>
                <a:spcPts val="0"/>
              </a:spcBef>
              <a:spcAft>
                <a:spcPts val="0"/>
              </a:spcAft>
              <a:buNone/>
            </a:pPr>
            <a:endParaRPr sz="2000">
              <a:solidFill>
                <a:schemeClr val="dk1"/>
              </a:solidFill>
              <a:latin typeface="Calibri"/>
              <a:ea typeface="Calibri"/>
              <a:cs typeface="Calibri"/>
              <a:sym typeface="Calibri"/>
            </a:endParaRPr>
          </a:p>
        </p:txBody>
      </p:sp>
      <p:grpSp>
        <p:nvGrpSpPr>
          <p:cNvPr id="125" name="Google Shape;125;p5"/>
          <p:cNvGrpSpPr/>
          <p:nvPr/>
        </p:nvGrpSpPr>
        <p:grpSpPr>
          <a:xfrm>
            <a:off x="1753473" y="4384782"/>
            <a:ext cx="1764000" cy="2160000"/>
            <a:chOff x="1741598" y="4051841"/>
            <a:chExt cx="1764000" cy="2160000"/>
          </a:xfrm>
        </p:grpSpPr>
        <p:sp>
          <p:nvSpPr>
            <p:cNvPr id="126" name="Google Shape;126;p5"/>
            <p:cNvSpPr/>
            <p:nvPr/>
          </p:nvSpPr>
          <p:spPr>
            <a:xfrm>
              <a:off x="1741598" y="4051841"/>
              <a:ext cx="1764000" cy="2160000"/>
            </a:xfrm>
            <a:prstGeom prst="roundRect">
              <a:avLst>
                <a:gd name="adj" fmla="val 16667"/>
              </a:avLst>
            </a:prstGeom>
            <a:gradFill>
              <a:gsLst>
                <a:gs pos="0">
                  <a:srgbClr val="FFDE7E"/>
                </a:gs>
                <a:gs pos="50000">
                  <a:srgbClr val="FFE9B1"/>
                </a:gs>
                <a:gs pos="100000">
                  <a:srgbClr val="FFF2D9"/>
                </a:gs>
              </a:gsLst>
              <a:lin ang="5400000" scaled="0"/>
            </a:gradFill>
            <a:ln>
              <a:noFill/>
            </a:ln>
            <a:effectLst>
              <a:outerShdw blurRad="149987" dist="250190" dir="8460000" algn="ctr">
                <a:srgbClr val="000000">
                  <a:alpha val="2784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7" name="Google Shape;127;p5"/>
            <p:cNvSpPr txBox="1"/>
            <p:nvPr/>
          </p:nvSpPr>
          <p:spPr>
            <a:xfrm>
              <a:off x="2207568" y="4797152"/>
              <a:ext cx="808477"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IN" sz="2400" b="1" dirty="0">
                  <a:solidFill>
                    <a:schemeClr val="dk1"/>
                  </a:solidFill>
                  <a:latin typeface="Calibri"/>
                  <a:ea typeface="Calibri"/>
                  <a:cs typeface="Calibri"/>
                  <a:sym typeface="Calibri"/>
                </a:rPr>
                <a:t>Sunil</a:t>
              </a:r>
              <a:endParaRPr sz="2400" b="1" dirty="0">
                <a:solidFill>
                  <a:schemeClr val="dk1"/>
                </a:solidFill>
                <a:latin typeface="Calibri"/>
                <a:ea typeface="Calibri"/>
                <a:cs typeface="Calibri"/>
                <a:sym typeface="Calibri"/>
              </a:endParaRPr>
            </a:p>
          </p:txBody>
        </p:sp>
      </p:grpSp>
      <p:grpSp>
        <p:nvGrpSpPr>
          <p:cNvPr id="128" name="Google Shape;128;p5"/>
          <p:cNvGrpSpPr/>
          <p:nvPr/>
        </p:nvGrpSpPr>
        <p:grpSpPr>
          <a:xfrm>
            <a:off x="1787472" y="1606907"/>
            <a:ext cx="1764000" cy="2160000"/>
            <a:chOff x="1775597" y="1273966"/>
            <a:chExt cx="1764000" cy="2160000"/>
          </a:xfrm>
        </p:grpSpPr>
        <p:sp>
          <p:nvSpPr>
            <p:cNvPr id="129" name="Google Shape;129;p5"/>
            <p:cNvSpPr/>
            <p:nvPr/>
          </p:nvSpPr>
          <p:spPr>
            <a:xfrm>
              <a:off x="1775597" y="1273966"/>
              <a:ext cx="1764000" cy="2160000"/>
            </a:xfrm>
            <a:prstGeom prst="roundRect">
              <a:avLst>
                <a:gd name="adj" fmla="val 16667"/>
              </a:avLst>
            </a:prstGeom>
            <a:gradFill>
              <a:gsLst>
                <a:gs pos="0">
                  <a:srgbClr val="8CDE9E"/>
                </a:gs>
                <a:gs pos="50000">
                  <a:srgbClr val="BAE8C3"/>
                </a:gs>
                <a:gs pos="100000">
                  <a:srgbClr val="DEF2E1"/>
                </a:gs>
              </a:gsLst>
              <a:lin ang="16200000" scaled="0"/>
            </a:gradFill>
            <a:ln>
              <a:noFill/>
            </a:ln>
            <a:effectLst>
              <a:outerShdw blurRad="149987" dist="250190" dir="8460000" algn="ctr">
                <a:srgbClr val="000000">
                  <a:alpha val="2784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0" name="Google Shape;130;p5"/>
            <p:cNvSpPr txBox="1"/>
            <p:nvPr/>
          </p:nvSpPr>
          <p:spPr>
            <a:xfrm>
              <a:off x="2351584" y="1688933"/>
              <a:ext cx="687909"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IN" sz="2400">
                  <a:solidFill>
                    <a:schemeClr val="dk1"/>
                  </a:solidFill>
                  <a:latin typeface="Calibri"/>
                  <a:ea typeface="Calibri"/>
                  <a:cs typeface="Calibri"/>
                  <a:sym typeface="Calibri"/>
                </a:rPr>
                <a:t>Ball</a:t>
              </a:r>
              <a:endParaRPr sz="2400">
                <a:solidFill>
                  <a:schemeClr val="dk1"/>
                </a:solidFill>
                <a:latin typeface="Calibri"/>
                <a:ea typeface="Calibri"/>
                <a:cs typeface="Calibri"/>
                <a:sym typeface="Calibri"/>
              </a:endParaRPr>
            </a:p>
          </p:txBody>
        </p:sp>
        <p:pic>
          <p:nvPicPr>
            <p:cNvPr id="131" name="Google Shape;131;p5" descr="Beach Ball, Ball, Inflatable, Beach, Colorful, Bounce"/>
            <p:cNvPicPr preferRelativeResize="0"/>
            <p:nvPr/>
          </p:nvPicPr>
          <p:blipFill rotWithShape="1">
            <a:blip r:embed="rId3">
              <a:alphaModFix/>
            </a:blip>
            <a:srcRect/>
            <a:stretch/>
          </p:blipFill>
          <p:spPr>
            <a:xfrm>
              <a:off x="2135560" y="2276872"/>
              <a:ext cx="1008112" cy="1008112"/>
            </a:xfrm>
            <a:prstGeom prst="rect">
              <a:avLst/>
            </a:prstGeom>
            <a:noFill/>
            <a:ln>
              <a:noFill/>
            </a:ln>
          </p:spPr>
        </p:pic>
      </p:grpSp>
      <p:grpSp>
        <p:nvGrpSpPr>
          <p:cNvPr id="135" name="Google Shape;135;p5"/>
          <p:cNvGrpSpPr/>
          <p:nvPr/>
        </p:nvGrpSpPr>
        <p:grpSpPr>
          <a:xfrm>
            <a:off x="1265292" y="928745"/>
            <a:ext cx="9672822" cy="656346"/>
            <a:chOff x="1199456" y="1412775"/>
            <a:chExt cx="9672822" cy="872370"/>
          </a:xfrm>
        </p:grpSpPr>
        <p:grpSp>
          <p:nvGrpSpPr>
            <p:cNvPr id="136" name="Google Shape;136;p5"/>
            <p:cNvGrpSpPr/>
            <p:nvPr/>
          </p:nvGrpSpPr>
          <p:grpSpPr>
            <a:xfrm>
              <a:off x="1199456" y="1412775"/>
              <a:ext cx="9672822" cy="872370"/>
              <a:chOff x="2385391" y="1325216"/>
              <a:chExt cx="6369026" cy="872370"/>
            </a:xfrm>
          </p:grpSpPr>
          <p:sp>
            <p:nvSpPr>
              <p:cNvPr id="137" name="Google Shape;137;p5"/>
              <p:cNvSpPr/>
              <p:nvPr/>
            </p:nvSpPr>
            <p:spPr>
              <a:xfrm>
                <a:off x="2918152" y="1336195"/>
                <a:ext cx="5836265" cy="861391"/>
              </a:xfrm>
              <a:prstGeom prst="homePlate">
                <a:avLst>
                  <a:gd name="adj" fmla="val 50000"/>
                </a:avLst>
              </a:prstGeom>
              <a:solidFill>
                <a:srgbClr val="F2F2F2"/>
              </a:solidFill>
              <a:ln>
                <a:noFill/>
              </a:ln>
              <a:effectLst>
                <a:outerShdw blurRad="101600" dist="165100" dir="8100000" algn="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8" name="Google Shape;138;p5"/>
              <p:cNvSpPr/>
              <p:nvPr/>
            </p:nvSpPr>
            <p:spPr>
              <a:xfrm>
                <a:off x="2385391" y="1325216"/>
                <a:ext cx="755376" cy="872369"/>
              </a:xfrm>
              <a:prstGeom prst="flowChartOnlineStorage">
                <a:avLst/>
              </a:prstGeom>
              <a:solidFill>
                <a:srgbClr val="E36C09"/>
              </a:solidFill>
              <a:ln w="9525" cap="flat" cmpd="sng">
                <a:solidFill>
                  <a:srgbClr val="E36C09"/>
                </a:solidFill>
                <a:prstDash val="solid"/>
                <a:round/>
                <a:headEnd type="none" w="sm" len="sm"/>
                <a:tailEnd type="none" w="sm" len="sm"/>
              </a:ln>
              <a:effectLst>
                <a:outerShdw blurRad="101600" dist="165100" dir="8100000" algn="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IN" sz="2800" b="1">
                    <a:solidFill>
                      <a:schemeClr val="lt1"/>
                    </a:solidFill>
                    <a:latin typeface="Calibri"/>
                    <a:ea typeface="Calibri"/>
                    <a:cs typeface="Calibri"/>
                    <a:sym typeface="Calibri"/>
                  </a:rPr>
                  <a:t>V.</a:t>
                </a:r>
                <a:endParaRPr sz="2800" b="1">
                  <a:solidFill>
                    <a:schemeClr val="lt1"/>
                  </a:solidFill>
                  <a:latin typeface="Calibri"/>
                  <a:ea typeface="Calibri"/>
                  <a:cs typeface="Calibri"/>
                  <a:sym typeface="Calibri"/>
                </a:endParaRPr>
              </a:p>
            </p:txBody>
          </p:sp>
        </p:grpSp>
        <p:sp>
          <p:nvSpPr>
            <p:cNvPr id="139" name="Google Shape;139;p5"/>
            <p:cNvSpPr txBox="1"/>
            <p:nvPr/>
          </p:nvSpPr>
          <p:spPr>
            <a:xfrm>
              <a:off x="2422834" y="1525274"/>
              <a:ext cx="8233420" cy="61361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IN" sz="2400" b="1" dirty="0">
                  <a:solidFill>
                    <a:schemeClr val="dk1"/>
                  </a:solidFill>
                  <a:latin typeface="Calibri"/>
                  <a:ea typeface="Calibri"/>
                  <a:cs typeface="Calibri"/>
                  <a:sym typeface="Calibri"/>
                </a:rPr>
                <a:t>Make sentences with the given common noun and proper noun </a:t>
              </a:r>
              <a:endParaRPr sz="2400" dirty="0">
                <a:solidFill>
                  <a:schemeClr val="dk1"/>
                </a:solidFill>
                <a:latin typeface="Calibri"/>
                <a:ea typeface="Calibri"/>
                <a:cs typeface="Calibri"/>
                <a:sym typeface="Calibri"/>
              </a:endParaRPr>
            </a:p>
          </p:txBody>
        </p:sp>
      </p:grpSp>
      <p:grpSp>
        <p:nvGrpSpPr>
          <p:cNvPr id="19" name="Google Shape;70;p2">
            <a:extLst>
              <a:ext uri="{FF2B5EF4-FFF2-40B4-BE49-F238E27FC236}">
                <a16:creationId xmlns:a16="http://schemas.microsoft.com/office/drawing/2014/main" id="{6B047D0B-9767-4B33-A8C2-67D1DDB3CCF8}"/>
              </a:ext>
            </a:extLst>
          </p:cNvPr>
          <p:cNvGrpSpPr/>
          <p:nvPr/>
        </p:nvGrpSpPr>
        <p:grpSpPr>
          <a:xfrm>
            <a:off x="1166950" y="71249"/>
            <a:ext cx="9865097" cy="693454"/>
            <a:chOff x="813159" y="1639503"/>
            <a:chExt cx="9865097" cy="894963"/>
          </a:xfrm>
        </p:grpSpPr>
        <p:sp>
          <p:nvSpPr>
            <p:cNvPr id="20" name="Google Shape;71;p2">
              <a:extLst>
                <a:ext uri="{FF2B5EF4-FFF2-40B4-BE49-F238E27FC236}">
                  <a16:creationId xmlns:a16="http://schemas.microsoft.com/office/drawing/2014/main" id="{B2CD85E6-F2D6-4465-8C32-37838B57A8E1}"/>
                </a:ext>
              </a:extLst>
            </p:cNvPr>
            <p:cNvSpPr/>
            <p:nvPr/>
          </p:nvSpPr>
          <p:spPr>
            <a:xfrm rot="5400000">
              <a:off x="5298226" y="-2845564"/>
              <a:ext cx="894963" cy="9865097"/>
            </a:xfrm>
            <a:prstGeom prst="roundRect">
              <a:avLst>
                <a:gd name="adj" fmla="val 16667"/>
              </a:avLst>
            </a:prstGeom>
            <a:solidFill>
              <a:srgbClr val="953734"/>
            </a:solidFill>
            <a:ln>
              <a:noFill/>
            </a:ln>
            <a:effectLst>
              <a:outerShdw blurRad="50800" dist="165100" dir="8100000" algn="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1" name="Google Shape;72;p2">
              <a:extLst>
                <a:ext uri="{FF2B5EF4-FFF2-40B4-BE49-F238E27FC236}">
                  <a16:creationId xmlns:a16="http://schemas.microsoft.com/office/drawing/2014/main" id="{254BAA92-4996-4313-9855-0ECA7ADDAA5B}"/>
                </a:ext>
              </a:extLst>
            </p:cNvPr>
            <p:cNvSpPr txBox="1"/>
            <p:nvPr/>
          </p:nvSpPr>
          <p:spPr>
            <a:xfrm>
              <a:off x="1096536" y="1654821"/>
              <a:ext cx="9290826" cy="83940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3600" b="1" u="sng" dirty="0">
                  <a:solidFill>
                    <a:schemeClr val="lt1"/>
                  </a:solidFill>
                  <a:latin typeface="Calibri"/>
                  <a:ea typeface="Calibri"/>
                  <a:cs typeface="Calibri"/>
                  <a:sym typeface="Calibri"/>
                </a:rPr>
                <a:t>Exercise 4</a:t>
              </a:r>
              <a:endParaRPr sz="3600" u="sng" dirty="0">
                <a:solidFill>
                  <a:schemeClr val="lt1"/>
                </a:solidFill>
                <a:latin typeface="Calibri"/>
                <a:ea typeface="Calibri"/>
                <a:cs typeface="Calibri"/>
                <a:sym typeface="Calibri"/>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8"/>
                                        </p:tgtEl>
                                        <p:attrNameLst>
                                          <p:attrName>style.visibility</p:attrName>
                                        </p:attrNameLst>
                                      </p:cBhvr>
                                      <p:to>
                                        <p:strVal val="visible"/>
                                      </p:to>
                                    </p:set>
                                    <p:animEffect transition="in" filter="fade">
                                      <p:cBhvr>
                                        <p:cTn id="7" dur="1000"/>
                                        <p:tgtEl>
                                          <p:spTgt spid="128"/>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23"/>
                                        </p:tgtEl>
                                        <p:attrNameLst>
                                          <p:attrName>style.visibility</p:attrName>
                                        </p:attrNameLst>
                                      </p:cBhvr>
                                      <p:to>
                                        <p:strVal val="visible"/>
                                      </p:to>
                                    </p:set>
                                    <p:animEffect transition="in" filter="fade">
                                      <p:cBhvr>
                                        <p:cTn id="11" dur="1000"/>
                                        <p:tgtEl>
                                          <p:spTgt spid="123"/>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25"/>
                                        </p:tgtEl>
                                        <p:attrNameLst>
                                          <p:attrName>style.visibility</p:attrName>
                                        </p:attrNameLst>
                                      </p:cBhvr>
                                      <p:to>
                                        <p:strVal val="visible"/>
                                      </p:to>
                                    </p:set>
                                    <p:animEffect transition="in" filter="fade">
                                      <p:cBhvr>
                                        <p:cTn id="15" dur="2000"/>
                                        <p:tgtEl>
                                          <p:spTgt spid="125"/>
                                        </p:tgtEl>
                                      </p:cBhvr>
                                    </p:animEffect>
                                  </p:childTnLst>
                                </p:cTn>
                              </p:par>
                            </p:childTnLst>
                          </p:cTn>
                        </p:par>
                        <p:par>
                          <p:cTn id="16" fill="hold">
                            <p:stCondLst>
                              <p:cond delay="4000"/>
                            </p:stCondLst>
                            <p:childTnLst>
                              <p:par>
                                <p:cTn id="17" presetID="10" presetClass="entr" presetSubtype="0" fill="hold" nodeType="afterEffect">
                                  <p:stCondLst>
                                    <p:cond delay="0"/>
                                  </p:stCondLst>
                                  <p:childTnLst>
                                    <p:set>
                                      <p:cBhvr>
                                        <p:cTn id="18" dur="1" fill="hold">
                                          <p:stCondLst>
                                            <p:cond delay="0"/>
                                          </p:stCondLst>
                                        </p:cTn>
                                        <p:tgtEl>
                                          <p:spTgt spid="124"/>
                                        </p:tgtEl>
                                        <p:attrNameLst>
                                          <p:attrName>style.visibility</p:attrName>
                                        </p:attrNameLst>
                                      </p:cBhvr>
                                      <p:to>
                                        <p:strVal val="visible"/>
                                      </p:to>
                                    </p:set>
                                    <p:animEffect transition="in" filter="fade">
                                      <p:cBhvr>
                                        <p:cTn id="19" dur="10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graphicFrame>
        <p:nvGraphicFramePr>
          <p:cNvPr id="145" name="Google Shape;145;p6"/>
          <p:cNvGraphicFramePr/>
          <p:nvPr>
            <p:extLst>
              <p:ext uri="{D42A27DB-BD31-4B8C-83A1-F6EECF244321}">
                <p14:modId xmlns:p14="http://schemas.microsoft.com/office/powerpoint/2010/main" val="2633566486"/>
              </p:ext>
            </p:extLst>
          </p:nvPr>
        </p:nvGraphicFramePr>
        <p:xfrm>
          <a:off x="1316068" y="2276872"/>
          <a:ext cx="9577050" cy="3672450"/>
        </p:xfrm>
        <a:graphic>
          <a:graphicData uri="http://schemas.openxmlformats.org/drawingml/2006/table">
            <a:tbl>
              <a:tblPr firstRow="1" bandRow="1">
                <a:noFill/>
                <a:tableStyleId>{6BD8EECB-0697-4850-AE17-91B9F070C9C0}</a:tableStyleId>
              </a:tblPr>
              <a:tblGrid>
                <a:gridCol w="4486550">
                  <a:extLst>
                    <a:ext uri="{9D8B030D-6E8A-4147-A177-3AD203B41FA5}">
                      <a16:colId xmlns:a16="http://schemas.microsoft.com/office/drawing/2014/main" val="20000"/>
                    </a:ext>
                  </a:extLst>
                </a:gridCol>
                <a:gridCol w="5090500">
                  <a:extLst>
                    <a:ext uri="{9D8B030D-6E8A-4147-A177-3AD203B41FA5}">
                      <a16:colId xmlns:a16="http://schemas.microsoft.com/office/drawing/2014/main" val="20001"/>
                    </a:ext>
                  </a:extLst>
                </a:gridCol>
              </a:tblGrid>
              <a:tr h="612075">
                <a:tc>
                  <a:txBody>
                    <a:bodyPr/>
                    <a:lstStyle/>
                    <a:p>
                      <a:pPr marL="0" marR="0" lvl="0" indent="0" algn="ctr" rtl="0">
                        <a:spcBef>
                          <a:spcPts val="0"/>
                        </a:spcBef>
                        <a:spcAft>
                          <a:spcPts val="0"/>
                        </a:spcAft>
                        <a:buNone/>
                      </a:pPr>
                      <a:r>
                        <a:rPr lang="en-IN" sz="2400"/>
                        <a:t>A </a:t>
                      </a:r>
                      <a:r>
                        <a:rPr lang="en-IN" sz="2400" b="1" u="none" strike="noStrike" cap="none">
                          <a:solidFill>
                            <a:schemeClr val="lt1"/>
                          </a:solidFill>
                          <a:latin typeface="Calibri"/>
                          <a:ea typeface="Calibri"/>
                          <a:cs typeface="Calibri"/>
                          <a:sym typeface="Calibri"/>
                        </a:rPr>
                        <a:t>Common noun</a:t>
                      </a:r>
                      <a:endParaRPr sz="2400" u="none" strike="noStrike" cap="none"/>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IN" sz="2400"/>
                        <a:t>A </a:t>
                      </a:r>
                      <a:r>
                        <a:rPr lang="en-IN" sz="2400" b="1" u="none" strike="noStrike" cap="none">
                          <a:solidFill>
                            <a:schemeClr val="lt1"/>
                          </a:solidFill>
                          <a:latin typeface="Calibri"/>
                          <a:ea typeface="Calibri"/>
                          <a:cs typeface="Calibri"/>
                          <a:sym typeface="Calibri"/>
                        </a:rPr>
                        <a:t>Proper noun</a:t>
                      </a:r>
                      <a:endParaRPr sz="2400" u="none" strike="noStrike" cap="none"/>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612075">
                <a:tc>
                  <a:txBody>
                    <a:bodyPr/>
                    <a:lstStyle/>
                    <a:p>
                      <a:pPr marL="0" marR="0" lvl="0" indent="0" algn="l" rtl="0">
                        <a:spcBef>
                          <a:spcPts val="0"/>
                        </a:spcBef>
                        <a:spcAft>
                          <a:spcPts val="0"/>
                        </a:spcAft>
                        <a:buNone/>
                      </a:pP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612075">
                <a:tc>
                  <a:txBody>
                    <a:bodyPr/>
                    <a:lstStyle/>
                    <a:p>
                      <a:pPr marL="0" marR="0" lvl="0" indent="0" algn="l" rtl="0">
                        <a:spcBef>
                          <a:spcPts val="0"/>
                        </a:spcBef>
                        <a:spcAft>
                          <a:spcPts val="0"/>
                        </a:spcAft>
                        <a:buNone/>
                      </a:pP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612075">
                <a:tc>
                  <a:txBody>
                    <a:bodyPr/>
                    <a:lstStyle/>
                    <a:p>
                      <a:pPr marL="0" marR="0" lvl="0" indent="0" algn="l" rtl="0">
                        <a:spcBef>
                          <a:spcPts val="0"/>
                        </a:spcBef>
                        <a:spcAft>
                          <a:spcPts val="0"/>
                        </a:spcAft>
                        <a:buNone/>
                      </a:pP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612075">
                <a:tc>
                  <a:txBody>
                    <a:bodyPr/>
                    <a:lstStyle/>
                    <a:p>
                      <a:pPr marL="0" marR="0" lvl="0" indent="0" algn="l" rtl="0">
                        <a:spcBef>
                          <a:spcPts val="0"/>
                        </a:spcBef>
                        <a:spcAft>
                          <a:spcPts val="0"/>
                        </a:spcAft>
                        <a:buNone/>
                      </a:pPr>
                      <a:endParaRPr sz="18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612075">
                <a:tc>
                  <a:txBody>
                    <a:bodyPr/>
                    <a:lstStyle/>
                    <a:p>
                      <a:pPr marL="0" marR="0" lvl="0" indent="0" algn="l" rtl="0">
                        <a:spcBef>
                          <a:spcPts val="0"/>
                        </a:spcBef>
                        <a:spcAft>
                          <a:spcPts val="0"/>
                        </a:spcAft>
                        <a:buNone/>
                      </a:pPr>
                      <a:endParaRPr sz="1800"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800"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sp>
        <p:nvSpPr>
          <p:cNvPr id="146" name="Google Shape;146;p6"/>
          <p:cNvSpPr txBox="1"/>
          <p:nvPr/>
        </p:nvSpPr>
        <p:spPr>
          <a:xfrm>
            <a:off x="3548316" y="3573016"/>
            <a:ext cx="826797"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IN" sz="2400">
                <a:solidFill>
                  <a:schemeClr val="dk1"/>
                </a:solidFill>
                <a:latin typeface="Calibri"/>
                <a:ea typeface="Calibri"/>
                <a:cs typeface="Calibri"/>
                <a:sym typeface="Calibri"/>
              </a:rPr>
              <a:t>dog</a:t>
            </a:r>
            <a:endParaRPr sz="2400">
              <a:solidFill>
                <a:schemeClr val="dk1"/>
              </a:solidFill>
              <a:latin typeface="Calibri"/>
              <a:ea typeface="Calibri"/>
              <a:cs typeface="Calibri"/>
              <a:sym typeface="Calibri"/>
            </a:endParaRPr>
          </a:p>
        </p:txBody>
      </p:sp>
      <p:sp>
        <p:nvSpPr>
          <p:cNvPr id="147" name="Google Shape;147;p6"/>
          <p:cNvSpPr txBox="1"/>
          <p:nvPr/>
        </p:nvSpPr>
        <p:spPr>
          <a:xfrm>
            <a:off x="3548316" y="4780864"/>
            <a:ext cx="792088"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IN" sz="2400">
                <a:solidFill>
                  <a:schemeClr val="dk1"/>
                </a:solidFill>
                <a:latin typeface="Calibri"/>
                <a:ea typeface="Calibri"/>
                <a:cs typeface="Calibri"/>
                <a:sym typeface="Calibri"/>
              </a:rPr>
              <a:t>boy</a:t>
            </a:r>
            <a:endParaRPr sz="2400">
              <a:solidFill>
                <a:schemeClr val="dk1"/>
              </a:solidFill>
              <a:latin typeface="Calibri"/>
              <a:ea typeface="Calibri"/>
              <a:cs typeface="Calibri"/>
              <a:sym typeface="Calibri"/>
            </a:endParaRPr>
          </a:p>
        </p:txBody>
      </p:sp>
      <p:sp>
        <p:nvSpPr>
          <p:cNvPr id="148" name="Google Shape;148;p6"/>
          <p:cNvSpPr txBox="1"/>
          <p:nvPr/>
        </p:nvSpPr>
        <p:spPr>
          <a:xfrm>
            <a:off x="3548316" y="5428937"/>
            <a:ext cx="1080120"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IN" sz="2400">
                <a:solidFill>
                  <a:schemeClr val="dk1"/>
                </a:solidFill>
                <a:latin typeface="Calibri"/>
                <a:ea typeface="Calibri"/>
                <a:cs typeface="Calibri"/>
                <a:sym typeface="Calibri"/>
              </a:rPr>
              <a:t>girl</a:t>
            </a:r>
            <a:endParaRPr sz="2400">
              <a:solidFill>
                <a:schemeClr val="dk1"/>
              </a:solidFill>
              <a:latin typeface="Calibri"/>
              <a:ea typeface="Calibri"/>
              <a:cs typeface="Calibri"/>
              <a:sym typeface="Calibri"/>
            </a:endParaRPr>
          </a:p>
        </p:txBody>
      </p:sp>
      <p:grpSp>
        <p:nvGrpSpPr>
          <p:cNvPr id="152" name="Google Shape;152;p6"/>
          <p:cNvGrpSpPr/>
          <p:nvPr/>
        </p:nvGrpSpPr>
        <p:grpSpPr>
          <a:xfrm>
            <a:off x="1276178" y="1020778"/>
            <a:ext cx="9672822" cy="656346"/>
            <a:chOff x="1199456" y="1412775"/>
            <a:chExt cx="9672822" cy="872370"/>
          </a:xfrm>
        </p:grpSpPr>
        <p:grpSp>
          <p:nvGrpSpPr>
            <p:cNvPr id="153" name="Google Shape;153;p6"/>
            <p:cNvGrpSpPr/>
            <p:nvPr/>
          </p:nvGrpSpPr>
          <p:grpSpPr>
            <a:xfrm>
              <a:off x="1199456" y="1412775"/>
              <a:ext cx="9672822" cy="872370"/>
              <a:chOff x="2385391" y="1325216"/>
              <a:chExt cx="6369026" cy="872370"/>
            </a:xfrm>
          </p:grpSpPr>
          <p:sp>
            <p:nvSpPr>
              <p:cNvPr id="154" name="Google Shape;154;p6"/>
              <p:cNvSpPr/>
              <p:nvPr/>
            </p:nvSpPr>
            <p:spPr>
              <a:xfrm>
                <a:off x="2918152" y="1336195"/>
                <a:ext cx="5836265" cy="861391"/>
              </a:xfrm>
              <a:prstGeom prst="homePlate">
                <a:avLst>
                  <a:gd name="adj" fmla="val 50000"/>
                </a:avLst>
              </a:prstGeom>
              <a:solidFill>
                <a:srgbClr val="F2F2F2"/>
              </a:solidFill>
              <a:ln>
                <a:noFill/>
              </a:ln>
              <a:effectLst>
                <a:outerShdw blurRad="101600" dist="165100" dir="8100000" algn="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5" name="Google Shape;155;p6"/>
              <p:cNvSpPr/>
              <p:nvPr/>
            </p:nvSpPr>
            <p:spPr>
              <a:xfrm>
                <a:off x="2385391" y="1325216"/>
                <a:ext cx="755376" cy="872369"/>
              </a:xfrm>
              <a:prstGeom prst="flowChartOnlineStorage">
                <a:avLst/>
              </a:prstGeom>
              <a:solidFill>
                <a:srgbClr val="17365D"/>
              </a:solidFill>
              <a:ln w="9525" cap="flat" cmpd="sng">
                <a:solidFill>
                  <a:srgbClr val="0F243E"/>
                </a:solidFill>
                <a:prstDash val="solid"/>
                <a:round/>
                <a:headEnd type="none" w="sm" len="sm"/>
                <a:tailEnd type="none" w="sm" len="sm"/>
              </a:ln>
              <a:effectLst>
                <a:outerShdw blurRad="101600" dist="165100" dir="8100000" algn="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IN" sz="2800" b="1">
                    <a:solidFill>
                      <a:schemeClr val="lt1"/>
                    </a:solidFill>
                    <a:latin typeface="Calibri"/>
                    <a:ea typeface="Calibri"/>
                    <a:cs typeface="Calibri"/>
                    <a:sym typeface="Calibri"/>
                  </a:rPr>
                  <a:t>V.</a:t>
                </a:r>
                <a:endParaRPr sz="2800" b="1">
                  <a:solidFill>
                    <a:schemeClr val="lt1"/>
                  </a:solidFill>
                  <a:latin typeface="Calibri"/>
                  <a:ea typeface="Calibri"/>
                  <a:cs typeface="Calibri"/>
                  <a:sym typeface="Calibri"/>
                </a:endParaRPr>
              </a:p>
            </p:txBody>
          </p:sp>
        </p:grpSp>
        <p:sp>
          <p:nvSpPr>
            <p:cNvPr id="156" name="Google Shape;156;p6"/>
            <p:cNvSpPr txBox="1"/>
            <p:nvPr/>
          </p:nvSpPr>
          <p:spPr>
            <a:xfrm>
              <a:off x="3743486" y="1446357"/>
              <a:ext cx="6361212" cy="6954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IN" sz="2400" b="1">
                  <a:solidFill>
                    <a:schemeClr val="dk1"/>
                  </a:solidFill>
                  <a:latin typeface="Calibri"/>
                  <a:ea typeface="Calibri"/>
                  <a:cs typeface="Calibri"/>
                  <a:sym typeface="Calibri"/>
                </a:rPr>
                <a:t> </a:t>
              </a:r>
              <a:r>
                <a:rPr lang="en-IN" sz="2800" b="1">
                  <a:solidFill>
                    <a:schemeClr val="dk1"/>
                  </a:solidFill>
                  <a:latin typeface="Calibri"/>
                  <a:ea typeface="Calibri"/>
                  <a:cs typeface="Calibri"/>
                  <a:sym typeface="Calibri"/>
                </a:rPr>
                <a:t>Draw and name the following </a:t>
              </a:r>
              <a:endParaRPr sz="2800">
                <a:solidFill>
                  <a:schemeClr val="dk1"/>
                </a:solidFill>
                <a:latin typeface="Calibri"/>
                <a:ea typeface="Calibri"/>
                <a:cs typeface="Calibri"/>
                <a:sym typeface="Calibri"/>
              </a:endParaRPr>
            </a:p>
          </p:txBody>
        </p:sp>
      </p:grpSp>
      <p:pic>
        <p:nvPicPr>
          <p:cNvPr id="157" name="Google Shape;157;p6" descr="Book, Closed, Black, Blank, Library, School, Education"/>
          <p:cNvPicPr preferRelativeResize="0"/>
          <p:nvPr/>
        </p:nvPicPr>
        <p:blipFill rotWithShape="1">
          <a:blip r:embed="rId3">
            <a:alphaModFix/>
          </a:blip>
          <a:srcRect/>
          <a:stretch/>
        </p:blipFill>
        <p:spPr>
          <a:xfrm>
            <a:off x="2540204" y="2996952"/>
            <a:ext cx="620098" cy="425671"/>
          </a:xfrm>
          <a:prstGeom prst="rect">
            <a:avLst/>
          </a:prstGeom>
          <a:noFill/>
          <a:ln>
            <a:noFill/>
          </a:ln>
        </p:spPr>
      </p:pic>
      <p:pic>
        <p:nvPicPr>
          <p:cNvPr id="158" name="Google Shape;158;p6" descr="Dog, Brown, Pet, Animal, Tail, Eskimo, Collar, Curly"/>
          <p:cNvPicPr preferRelativeResize="0"/>
          <p:nvPr/>
        </p:nvPicPr>
        <p:blipFill rotWithShape="1">
          <a:blip r:embed="rId4">
            <a:alphaModFix/>
          </a:blip>
          <a:srcRect/>
          <a:stretch/>
        </p:blipFill>
        <p:spPr>
          <a:xfrm>
            <a:off x="2540204" y="3573016"/>
            <a:ext cx="620098" cy="464428"/>
          </a:xfrm>
          <a:prstGeom prst="rect">
            <a:avLst/>
          </a:prstGeom>
          <a:noFill/>
          <a:ln>
            <a:noFill/>
          </a:ln>
        </p:spPr>
      </p:pic>
      <p:pic>
        <p:nvPicPr>
          <p:cNvPr id="159" name="Google Shape;159;p6"/>
          <p:cNvPicPr preferRelativeResize="0"/>
          <p:nvPr/>
        </p:nvPicPr>
        <p:blipFill rotWithShape="1">
          <a:blip r:embed="rId5">
            <a:alphaModFix/>
          </a:blip>
          <a:srcRect/>
          <a:stretch/>
        </p:blipFill>
        <p:spPr>
          <a:xfrm>
            <a:off x="8516868" y="2956008"/>
            <a:ext cx="661026" cy="470155"/>
          </a:xfrm>
          <a:prstGeom prst="rect">
            <a:avLst/>
          </a:prstGeom>
          <a:noFill/>
          <a:ln>
            <a:noFill/>
          </a:ln>
        </p:spPr>
      </p:pic>
      <p:pic>
        <p:nvPicPr>
          <p:cNvPr id="160" name="Google Shape;160;p6" descr="Black, Business, Cell, Cellphone, Cellular"/>
          <p:cNvPicPr preferRelativeResize="0"/>
          <p:nvPr/>
        </p:nvPicPr>
        <p:blipFill rotWithShape="1">
          <a:blip r:embed="rId6">
            <a:alphaModFix/>
          </a:blip>
          <a:srcRect/>
          <a:stretch/>
        </p:blipFill>
        <p:spPr>
          <a:xfrm>
            <a:off x="9592111" y="3581683"/>
            <a:ext cx="654618" cy="491824"/>
          </a:xfrm>
          <a:prstGeom prst="rect">
            <a:avLst/>
          </a:prstGeom>
          <a:noFill/>
          <a:ln>
            <a:noFill/>
          </a:ln>
        </p:spPr>
      </p:pic>
      <p:pic>
        <p:nvPicPr>
          <p:cNvPr id="161" name="Google Shape;161;p6" descr="Cricket Players, Indian, Man, Cricketer"/>
          <p:cNvPicPr preferRelativeResize="0"/>
          <p:nvPr/>
        </p:nvPicPr>
        <p:blipFill rotWithShape="1">
          <a:blip r:embed="rId7">
            <a:alphaModFix/>
          </a:blip>
          <a:srcRect/>
          <a:stretch/>
        </p:blipFill>
        <p:spPr>
          <a:xfrm>
            <a:off x="10173052" y="4162728"/>
            <a:ext cx="302394" cy="517160"/>
          </a:xfrm>
          <a:prstGeom prst="rect">
            <a:avLst/>
          </a:prstGeom>
          <a:noFill/>
          <a:ln>
            <a:noFill/>
          </a:ln>
        </p:spPr>
      </p:pic>
      <p:sp>
        <p:nvSpPr>
          <p:cNvPr id="162" name="Google Shape;162;p6"/>
          <p:cNvSpPr/>
          <p:nvPr/>
        </p:nvSpPr>
        <p:spPr>
          <a:xfrm>
            <a:off x="5934460" y="2996952"/>
            <a:ext cx="2666036"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IN" sz="2400" dirty="0">
                <a:solidFill>
                  <a:schemeClr val="dk1"/>
                </a:solidFill>
                <a:latin typeface="Calibri"/>
                <a:ea typeface="Calibri"/>
                <a:cs typeface="Calibri"/>
                <a:sym typeface="Calibri"/>
              </a:rPr>
              <a:t>any vehicles</a:t>
            </a:r>
            <a:endParaRPr sz="2400" dirty="0">
              <a:solidFill>
                <a:schemeClr val="dk1"/>
              </a:solidFill>
              <a:latin typeface="Calibri"/>
              <a:ea typeface="Calibri"/>
              <a:cs typeface="Calibri"/>
              <a:sym typeface="Calibri"/>
            </a:endParaRPr>
          </a:p>
        </p:txBody>
      </p:sp>
      <p:sp>
        <p:nvSpPr>
          <p:cNvPr id="163" name="Google Shape;163;p6"/>
          <p:cNvSpPr/>
          <p:nvPr/>
        </p:nvSpPr>
        <p:spPr>
          <a:xfrm>
            <a:off x="5934460" y="3569248"/>
            <a:ext cx="3662528"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IN" sz="2400">
                <a:solidFill>
                  <a:schemeClr val="dk1"/>
                </a:solidFill>
                <a:latin typeface="Calibri"/>
                <a:ea typeface="Calibri"/>
                <a:cs typeface="Calibri"/>
                <a:sym typeface="Calibri"/>
              </a:rPr>
              <a:t>things with the brand name </a:t>
            </a:r>
            <a:endParaRPr sz="2400">
              <a:solidFill>
                <a:schemeClr val="dk1"/>
              </a:solidFill>
              <a:latin typeface="Calibri"/>
              <a:ea typeface="Calibri"/>
              <a:cs typeface="Calibri"/>
              <a:sym typeface="Calibri"/>
            </a:endParaRPr>
          </a:p>
        </p:txBody>
      </p:sp>
      <p:sp>
        <p:nvSpPr>
          <p:cNvPr id="164" name="Google Shape;164;p6"/>
          <p:cNvSpPr txBox="1"/>
          <p:nvPr/>
        </p:nvSpPr>
        <p:spPr>
          <a:xfrm>
            <a:off x="3548316" y="2938592"/>
            <a:ext cx="826797"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IN" sz="2400" dirty="0">
                <a:solidFill>
                  <a:schemeClr val="dk1"/>
                </a:solidFill>
                <a:latin typeface="Calibri"/>
                <a:ea typeface="Calibri"/>
                <a:cs typeface="Calibri"/>
                <a:sym typeface="Calibri"/>
              </a:rPr>
              <a:t>book</a:t>
            </a:r>
            <a:endParaRPr sz="2400" dirty="0">
              <a:solidFill>
                <a:schemeClr val="dk1"/>
              </a:solidFill>
              <a:latin typeface="Calibri"/>
              <a:ea typeface="Calibri"/>
              <a:cs typeface="Calibri"/>
              <a:sym typeface="Calibri"/>
            </a:endParaRPr>
          </a:p>
        </p:txBody>
      </p:sp>
      <p:sp>
        <p:nvSpPr>
          <p:cNvPr id="165" name="Google Shape;165;p6"/>
          <p:cNvSpPr txBox="1"/>
          <p:nvPr/>
        </p:nvSpPr>
        <p:spPr>
          <a:xfrm>
            <a:off x="3548316" y="4221088"/>
            <a:ext cx="864096"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IN" sz="2400">
                <a:solidFill>
                  <a:schemeClr val="dk1"/>
                </a:solidFill>
                <a:latin typeface="Calibri"/>
                <a:ea typeface="Calibri"/>
                <a:cs typeface="Calibri"/>
                <a:sym typeface="Calibri"/>
              </a:rPr>
              <a:t>cat</a:t>
            </a:r>
            <a:endParaRPr sz="2400">
              <a:solidFill>
                <a:schemeClr val="dk1"/>
              </a:solidFill>
              <a:latin typeface="Calibri"/>
              <a:ea typeface="Calibri"/>
              <a:cs typeface="Calibri"/>
              <a:sym typeface="Calibri"/>
            </a:endParaRPr>
          </a:p>
        </p:txBody>
      </p:sp>
      <p:pic>
        <p:nvPicPr>
          <p:cNvPr id="166" name="Google Shape;166;p6" descr="Siamese Cat, Feline, Pet, Sitting, Siamese, Kitty"/>
          <p:cNvPicPr preferRelativeResize="0"/>
          <p:nvPr/>
        </p:nvPicPr>
        <p:blipFill rotWithShape="1">
          <a:blip r:embed="rId8">
            <a:alphaModFix/>
          </a:blip>
          <a:srcRect/>
          <a:stretch/>
        </p:blipFill>
        <p:spPr>
          <a:xfrm>
            <a:off x="2703494" y="4146796"/>
            <a:ext cx="360040" cy="470470"/>
          </a:xfrm>
          <a:prstGeom prst="rect">
            <a:avLst/>
          </a:prstGeom>
          <a:noFill/>
          <a:ln>
            <a:noFill/>
          </a:ln>
        </p:spPr>
      </p:pic>
      <p:pic>
        <p:nvPicPr>
          <p:cNvPr id="167" name="Google Shape;167;p6" descr="Boys, Cartoon, Children, Comic, Comic Characters"/>
          <p:cNvPicPr preferRelativeResize="0"/>
          <p:nvPr/>
        </p:nvPicPr>
        <p:blipFill rotWithShape="1">
          <a:blip r:embed="rId9">
            <a:alphaModFix/>
          </a:blip>
          <a:srcRect t="52499" r="48920"/>
          <a:stretch/>
        </p:blipFill>
        <p:spPr>
          <a:xfrm>
            <a:off x="2703494" y="4766088"/>
            <a:ext cx="322018" cy="485598"/>
          </a:xfrm>
          <a:prstGeom prst="rect">
            <a:avLst/>
          </a:prstGeom>
          <a:noFill/>
          <a:ln>
            <a:noFill/>
          </a:ln>
        </p:spPr>
      </p:pic>
      <p:pic>
        <p:nvPicPr>
          <p:cNvPr id="168" name="Google Shape;168;p6" descr="Boys, Cartoon, Children, Comic, Comic Characters"/>
          <p:cNvPicPr preferRelativeResize="0"/>
          <p:nvPr/>
        </p:nvPicPr>
        <p:blipFill rotWithShape="1">
          <a:blip r:embed="rId10">
            <a:alphaModFix/>
          </a:blip>
          <a:srcRect l="60177" t="46199"/>
          <a:stretch/>
        </p:blipFill>
        <p:spPr>
          <a:xfrm>
            <a:off x="2812354" y="5421846"/>
            <a:ext cx="216024" cy="473271"/>
          </a:xfrm>
          <a:prstGeom prst="rect">
            <a:avLst/>
          </a:prstGeom>
          <a:noFill/>
          <a:ln>
            <a:noFill/>
          </a:ln>
        </p:spPr>
      </p:pic>
      <p:sp>
        <p:nvSpPr>
          <p:cNvPr id="169" name="Google Shape;169;p6"/>
          <p:cNvSpPr/>
          <p:nvPr/>
        </p:nvSpPr>
        <p:spPr>
          <a:xfrm>
            <a:off x="5934460" y="4180144"/>
            <a:ext cx="4320480" cy="461665"/>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2400"/>
              <a:buFont typeface="Calibri"/>
              <a:buNone/>
            </a:pPr>
            <a:r>
              <a:rPr lang="en-IN" sz="2400" i="0" u="none" strike="noStrike" cap="none">
                <a:solidFill>
                  <a:schemeClr val="dk1"/>
                </a:solidFill>
                <a:latin typeface="Calibri"/>
                <a:ea typeface="Calibri"/>
                <a:cs typeface="Calibri"/>
                <a:sym typeface="Calibri"/>
              </a:rPr>
              <a:t>specific people with their names</a:t>
            </a:r>
            <a:endParaRPr sz="2400" i="0" u="none" strike="noStrike" cap="none">
              <a:solidFill>
                <a:schemeClr val="dk1"/>
              </a:solidFill>
              <a:latin typeface="Calibri"/>
              <a:ea typeface="Calibri"/>
              <a:cs typeface="Calibri"/>
              <a:sym typeface="Calibri"/>
            </a:endParaRPr>
          </a:p>
        </p:txBody>
      </p:sp>
      <p:grpSp>
        <p:nvGrpSpPr>
          <p:cNvPr id="29" name="Google Shape;70;p2">
            <a:extLst>
              <a:ext uri="{FF2B5EF4-FFF2-40B4-BE49-F238E27FC236}">
                <a16:creationId xmlns:a16="http://schemas.microsoft.com/office/drawing/2014/main" id="{1C6A20B0-C48F-422F-94D3-B326D3DD85BA}"/>
              </a:ext>
            </a:extLst>
          </p:cNvPr>
          <p:cNvGrpSpPr/>
          <p:nvPr/>
        </p:nvGrpSpPr>
        <p:grpSpPr>
          <a:xfrm>
            <a:off x="1166950" y="71249"/>
            <a:ext cx="9865097" cy="693454"/>
            <a:chOff x="813159" y="1639503"/>
            <a:chExt cx="9865097" cy="894963"/>
          </a:xfrm>
        </p:grpSpPr>
        <p:sp>
          <p:nvSpPr>
            <p:cNvPr id="30" name="Google Shape;71;p2">
              <a:extLst>
                <a:ext uri="{FF2B5EF4-FFF2-40B4-BE49-F238E27FC236}">
                  <a16:creationId xmlns:a16="http://schemas.microsoft.com/office/drawing/2014/main" id="{DF48D8FC-AAD9-40BB-9724-BF9EADF377B9}"/>
                </a:ext>
              </a:extLst>
            </p:cNvPr>
            <p:cNvSpPr/>
            <p:nvPr/>
          </p:nvSpPr>
          <p:spPr>
            <a:xfrm rot="5400000">
              <a:off x="5298226" y="-2845564"/>
              <a:ext cx="894963" cy="9865097"/>
            </a:xfrm>
            <a:prstGeom prst="roundRect">
              <a:avLst>
                <a:gd name="adj" fmla="val 16667"/>
              </a:avLst>
            </a:prstGeom>
            <a:solidFill>
              <a:srgbClr val="953734"/>
            </a:solidFill>
            <a:ln>
              <a:noFill/>
            </a:ln>
            <a:effectLst>
              <a:outerShdw blurRad="50800" dist="165100" dir="8100000" algn="tr"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1" name="Google Shape;72;p2">
              <a:extLst>
                <a:ext uri="{FF2B5EF4-FFF2-40B4-BE49-F238E27FC236}">
                  <a16:creationId xmlns:a16="http://schemas.microsoft.com/office/drawing/2014/main" id="{6025DD5B-4623-4575-93CE-EFB58033075A}"/>
                </a:ext>
              </a:extLst>
            </p:cNvPr>
            <p:cNvSpPr txBox="1"/>
            <p:nvPr/>
          </p:nvSpPr>
          <p:spPr>
            <a:xfrm>
              <a:off x="1096536" y="1654821"/>
              <a:ext cx="9290826" cy="83940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3600" b="1" u="sng" dirty="0">
                  <a:solidFill>
                    <a:schemeClr val="lt1"/>
                  </a:solidFill>
                  <a:latin typeface="Calibri"/>
                  <a:ea typeface="Calibri"/>
                  <a:cs typeface="Calibri"/>
                  <a:sym typeface="Calibri"/>
                </a:rPr>
                <a:t>Exercise 5</a:t>
              </a:r>
              <a:endParaRPr sz="3600" u="sng" dirty="0">
                <a:solidFill>
                  <a:schemeClr val="lt1"/>
                </a:solidFill>
                <a:latin typeface="Calibri"/>
                <a:ea typeface="Calibri"/>
                <a:cs typeface="Calibri"/>
                <a:sym typeface="Calibri"/>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45"/>
                                        </p:tgtEl>
                                        <p:attrNameLst>
                                          <p:attrName>style.visibility</p:attrName>
                                        </p:attrNameLst>
                                      </p:cBhvr>
                                      <p:to>
                                        <p:strVal val="visible"/>
                                      </p:to>
                                    </p:set>
                                    <p:animEffect transition="in" filter="fade">
                                      <p:cBhvr>
                                        <p:cTn id="7" dur="1000"/>
                                        <p:tgtEl>
                                          <p:spTgt spid="14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7"/>
                                        </p:tgtEl>
                                        <p:attrNameLst>
                                          <p:attrName>style.visibility</p:attrName>
                                        </p:attrNameLst>
                                      </p:cBhvr>
                                      <p:to>
                                        <p:strVal val="visible"/>
                                      </p:to>
                                    </p:set>
                                    <p:animEffect transition="in" filter="fade">
                                      <p:cBhvr>
                                        <p:cTn id="12" dur="1000"/>
                                        <p:tgtEl>
                                          <p:spTgt spid="157"/>
                                        </p:tgtEl>
                                      </p:cBhvr>
                                    </p:animEffect>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164"/>
                                        </p:tgtEl>
                                        <p:attrNameLst>
                                          <p:attrName>style.visibility</p:attrName>
                                        </p:attrNameLst>
                                      </p:cBhvr>
                                      <p:to>
                                        <p:strVal val="visible"/>
                                      </p:to>
                                    </p:set>
                                    <p:animEffect transition="in" filter="fade">
                                      <p:cBhvr>
                                        <p:cTn id="16" dur="1000"/>
                                        <p:tgtEl>
                                          <p:spTgt spid="164"/>
                                        </p:tgtEl>
                                      </p:cBhvr>
                                    </p:animEffect>
                                  </p:childTnLst>
                                </p:cTn>
                              </p:par>
                            </p:childTnLst>
                          </p:cTn>
                        </p:par>
                        <p:par>
                          <p:cTn id="17" fill="hold">
                            <p:stCondLst>
                              <p:cond delay="2000"/>
                            </p:stCondLst>
                            <p:childTnLst>
                              <p:par>
                                <p:cTn id="18" presetID="10" presetClass="entr" presetSubtype="0" fill="hold" nodeType="afterEffect">
                                  <p:stCondLst>
                                    <p:cond delay="0"/>
                                  </p:stCondLst>
                                  <p:childTnLst>
                                    <p:set>
                                      <p:cBhvr>
                                        <p:cTn id="19" dur="1" fill="hold">
                                          <p:stCondLst>
                                            <p:cond delay="0"/>
                                          </p:stCondLst>
                                        </p:cTn>
                                        <p:tgtEl>
                                          <p:spTgt spid="158"/>
                                        </p:tgtEl>
                                        <p:attrNameLst>
                                          <p:attrName>style.visibility</p:attrName>
                                        </p:attrNameLst>
                                      </p:cBhvr>
                                      <p:to>
                                        <p:strVal val="visible"/>
                                      </p:to>
                                    </p:set>
                                    <p:animEffect transition="in" filter="fade">
                                      <p:cBhvr>
                                        <p:cTn id="20" dur="1000"/>
                                        <p:tgtEl>
                                          <p:spTgt spid="158"/>
                                        </p:tgtEl>
                                      </p:cBhvr>
                                    </p:animEffect>
                                  </p:childTnLst>
                                </p:cTn>
                              </p:par>
                            </p:childTnLst>
                          </p:cTn>
                        </p:par>
                        <p:par>
                          <p:cTn id="21" fill="hold">
                            <p:stCondLst>
                              <p:cond delay="3000"/>
                            </p:stCondLst>
                            <p:childTnLst>
                              <p:par>
                                <p:cTn id="22" presetID="10" presetClass="entr" presetSubtype="0" fill="hold" nodeType="afterEffect">
                                  <p:stCondLst>
                                    <p:cond delay="0"/>
                                  </p:stCondLst>
                                  <p:childTnLst>
                                    <p:set>
                                      <p:cBhvr>
                                        <p:cTn id="23" dur="1" fill="hold">
                                          <p:stCondLst>
                                            <p:cond delay="0"/>
                                          </p:stCondLst>
                                        </p:cTn>
                                        <p:tgtEl>
                                          <p:spTgt spid="146"/>
                                        </p:tgtEl>
                                        <p:attrNameLst>
                                          <p:attrName>style.visibility</p:attrName>
                                        </p:attrNameLst>
                                      </p:cBhvr>
                                      <p:to>
                                        <p:strVal val="visible"/>
                                      </p:to>
                                    </p:set>
                                    <p:animEffect transition="in" filter="fade">
                                      <p:cBhvr>
                                        <p:cTn id="24" dur="1000"/>
                                        <p:tgtEl>
                                          <p:spTgt spid="146"/>
                                        </p:tgtEl>
                                      </p:cBhvr>
                                    </p:animEffect>
                                  </p:childTnLst>
                                </p:cTn>
                              </p:par>
                            </p:childTnLst>
                          </p:cTn>
                        </p:par>
                        <p:par>
                          <p:cTn id="25" fill="hold">
                            <p:stCondLst>
                              <p:cond delay="4000"/>
                            </p:stCondLst>
                            <p:childTnLst>
                              <p:par>
                                <p:cTn id="26" presetID="10" presetClass="entr" presetSubtype="0" fill="hold" nodeType="afterEffect">
                                  <p:stCondLst>
                                    <p:cond delay="0"/>
                                  </p:stCondLst>
                                  <p:childTnLst>
                                    <p:set>
                                      <p:cBhvr>
                                        <p:cTn id="27" dur="1" fill="hold">
                                          <p:stCondLst>
                                            <p:cond delay="0"/>
                                          </p:stCondLst>
                                        </p:cTn>
                                        <p:tgtEl>
                                          <p:spTgt spid="166"/>
                                        </p:tgtEl>
                                        <p:attrNameLst>
                                          <p:attrName>style.visibility</p:attrName>
                                        </p:attrNameLst>
                                      </p:cBhvr>
                                      <p:to>
                                        <p:strVal val="visible"/>
                                      </p:to>
                                    </p:set>
                                    <p:animEffect transition="in" filter="fade">
                                      <p:cBhvr>
                                        <p:cTn id="28" dur="1000"/>
                                        <p:tgtEl>
                                          <p:spTgt spid="166"/>
                                        </p:tgtEl>
                                      </p:cBhvr>
                                    </p:animEffect>
                                  </p:childTnLst>
                                </p:cTn>
                              </p:par>
                            </p:childTnLst>
                          </p:cTn>
                        </p:par>
                        <p:par>
                          <p:cTn id="29" fill="hold">
                            <p:stCondLst>
                              <p:cond delay="5000"/>
                            </p:stCondLst>
                            <p:childTnLst>
                              <p:par>
                                <p:cTn id="30" presetID="10" presetClass="entr" presetSubtype="0" fill="hold" nodeType="afterEffect">
                                  <p:stCondLst>
                                    <p:cond delay="0"/>
                                  </p:stCondLst>
                                  <p:childTnLst>
                                    <p:set>
                                      <p:cBhvr>
                                        <p:cTn id="31" dur="1" fill="hold">
                                          <p:stCondLst>
                                            <p:cond delay="0"/>
                                          </p:stCondLst>
                                        </p:cTn>
                                        <p:tgtEl>
                                          <p:spTgt spid="165"/>
                                        </p:tgtEl>
                                        <p:attrNameLst>
                                          <p:attrName>style.visibility</p:attrName>
                                        </p:attrNameLst>
                                      </p:cBhvr>
                                      <p:to>
                                        <p:strVal val="visible"/>
                                      </p:to>
                                    </p:set>
                                    <p:animEffect transition="in" filter="fade">
                                      <p:cBhvr>
                                        <p:cTn id="32" dur="1000"/>
                                        <p:tgtEl>
                                          <p:spTgt spid="165"/>
                                        </p:tgtEl>
                                      </p:cBhvr>
                                    </p:animEffect>
                                  </p:childTnLst>
                                </p:cTn>
                              </p:par>
                            </p:childTnLst>
                          </p:cTn>
                        </p:par>
                        <p:par>
                          <p:cTn id="33" fill="hold">
                            <p:stCondLst>
                              <p:cond delay="6000"/>
                            </p:stCondLst>
                            <p:childTnLst>
                              <p:par>
                                <p:cTn id="34" presetID="10" presetClass="entr" presetSubtype="0" fill="hold" nodeType="afterEffect">
                                  <p:stCondLst>
                                    <p:cond delay="0"/>
                                  </p:stCondLst>
                                  <p:childTnLst>
                                    <p:set>
                                      <p:cBhvr>
                                        <p:cTn id="35" dur="1" fill="hold">
                                          <p:stCondLst>
                                            <p:cond delay="0"/>
                                          </p:stCondLst>
                                        </p:cTn>
                                        <p:tgtEl>
                                          <p:spTgt spid="167"/>
                                        </p:tgtEl>
                                        <p:attrNameLst>
                                          <p:attrName>style.visibility</p:attrName>
                                        </p:attrNameLst>
                                      </p:cBhvr>
                                      <p:to>
                                        <p:strVal val="visible"/>
                                      </p:to>
                                    </p:set>
                                    <p:animEffect transition="in" filter="fade">
                                      <p:cBhvr>
                                        <p:cTn id="36" dur="1000"/>
                                        <p:tgtEl>
                                          <p:spTgt spid="167"/>
                                        </p:tgtEl>
                                      </p:cBhvr>
                                    </p:animEffect>
                                  </p:childTnLst>
                                </p:cTn>
                              </p:par>
                            </p:childTnLst>
                          </p:cTn>
                        </p:par>
                        <p:par>
                          <p:cTn id="37" fill="hold">
                            <p:stCondLst>
                              <p:cond delay="7000"/>
                            </p:stCondLst>
                            <p:childTnLst>
                              <p:par>
                                <p:cTn id="38" presetID="10" presetClass="entr" presetSubtype="0" fill="hold" nodeType="afterEffect">
                                  <p:stCondLst>
                                    <p:cond delay="0"/>
                                  </p:stCondLst>
                                  <p:childTnLst>
                                    <p:set>
                                      <p:cBhvr>
                                        <p:cTn id="39" dur="1" fill="hold">
                                          <p:stCondLst>
                                            <p:cond delay="0"/>
                                          </p:stCondLst>
                                        </p:cTn>
                                        <p:tgtEl>
                                          <p:spTgt spid="147"/>
                                        </p:tgtEl>
                                        <p:attrNameLst>
                                          <p:attrName>style.visibility</p:attrName>
                                        </p:attrNameLst>
                                      </p:cBhvr>
                                      <p:to>
                                        <p:strVal val="visible"/>
                                      </p:to>
                                    </p:set>
                                    <p:animEffect transition="in" filter="fade">
                                      <p:cBhvr>
                                        <p:cTn id="40" dur="1000"/>
                                        <p:tgtEl>
                                          <p:spTgt spid="147"/>
                                        </p:tgtEl>
                                      </p:cBhvr>
                                    </p:animEffect>
                                  </p:childTnLst>
                                </p:cTn>
                              </p:par>
                            </p:childTnLst>
                          </p:cTn>
                        </p:par>
                        <p:par>
                          <p:cTn id="41" fill="hold">
                            <p:stCondLst>
                              <p:cond delay="8000"/>
                            </p:stCondLst>
                            <p:childTnLst>
                              <p:par>
                                <p:cTn id="42" presetID="10" presetClass="entr" presetSubtype="0" fill="hold" nodeType="afterEffect">
                                  <p:stCondLst>
                                    <p:cond delay="0"/>
                                  </p:stCondLst>
                                  <p:childTnLst>
                                    <p:set>
                                      <p:cBhvr>
                                        <p:cTn id="43" dur="1" fill="hold">
                                          <p:stCondLst>
                                            <p:cond delay="0"/>
                                          </p:stCondLst>
                                        </p:cTn>
                                        <p:tgtEl>
                                          <p:spTgt spid="168"/>
                                        </p:tgtEl>
                                        <p:attrNameLst>
                                          <p:attrName>style.visibility</p:attrName>
                                        </p:attrNameLst>
                                      </p:cBhvr>
                                      <p:to>
                                        <p:strVal val="visible"/>
                                      </p:to>
                                    </p:set>
                                    <p:animEffect transition="in" filter="fade">
                                      <p:cBhvr>
                                        <p:cTn id="44" dur="1000"/>
                                        <p:tgtEl>
                                          <p:spTgt spid="168"/>
                                        </p:tgtEl>
                                      </p:cBhvr>
                                    </p:animEffect>
                                  </p:childTnLst>
                                </p:cTn>
                              </p:par>
                            </p:childTnLst>
                          </p:cTn>
                        </p:par>
                        <p:par>
                          <p:cTn id="45" fill="hold">
                            <p:stCondLst>
                              <p:cond delay="9000"/>
                            </p:stCondLst>
                            <p:childTnLst>
                              <p:par>
                                <p:cTn id="46" presetID="10" presetClass="entr" presetSubtype="0" fill="hold" nodeType="afterEffect">
                                  <p:stCondLst>
                                    <p:cond delay="0"/>
                                  </p:stCondLst>
                                  <p:childTnLst>
                                    <p:set>
                                      <p:cBhvr>
                                        <p:cTn id="47" dur="1" fill="hold">
                                          <p:stCondLst>
                                            <p:cond delay="0"/>
                                          </p:stCondLst>
                                        </p:cTn>
                                        <p:tgtEl>
                                          <p:spTgt spid="148"/>
                                        </p:tgtEl>
                                        <p:attrNameLst>
                                          <p:attrName>style.visibility</p:attrName>
                                        </p:attrNameLst>
                                      </p:cBhvr>
                                      <p:to>
                                        <p:strVal val="visible"/>
                                      </p:to>
                                    </p:set>
                                    <p:animEffect transition="in" filter="fade">
                                      <p:cBhvr>
                                        <p:cTn id="48" dur="1000"/>
                                        <p:tgtEl>
                                          <p:spTgt spid="148"/>
                                        </p:tgtEl>
                                      </p:cBhvr>
                                    </p:animEffect>
                                  </p:childTnLst>
                                </p:cTn>
                              </p:par>
                            </p:childTnLst>
                          </p:cTn>
                        </p:par>
                        <p:par>
                          <p:cTn id="49" fill="hold">
                            <p:stCondLst>
                              <p:cond delay="10000"/>
                            </p:stCondLst>
                            <p:childTnLst>
                              <p:par>
                                <p:cTn id="50" presetID="10" presetClass="entr" presetSubtype="0" fill="hold" nodeType="afterEffect">
                                  <p:stCondLst>
                                    <p:cond delay="0"/>
                                  </p:stCondLst>
                                  <p:childTnLst>
                                    <p:set>
                                      <p:cBhvr>
                                        <p:cTn id="51" dur="1" fill="hold">
                                          <p:stCondLst>
                                            <p:cond delay="0"/>
                                          </p:stCondLst>
                                        </p:cTn>
                                        <p:tgtEl>
                                          <p:spTgt spid="162"/>
                                        </p:tgtEl>
                                        <p:attrNameLst>
                                          <p:attrName>style.visibility</p:attrName>
                                        </p:attrNameLst>
                                      </p:cBhvr>
                                      <p:to>
                                        <p:strVal val="visible"/>
                                      </p:to>
                                    </p:set>
                                    <p:animEffect transition="in" filter="fade">
                                      <p:cBhvr>
                                        <p:cTn id="52" dur="2000"/>
                                        <p:tgtEl>
                                          <p:spTgt spid="162"/>
                                        </p:tgtEl>
                                      </p:cBhvr>
                                    </p:animEffect>
                                  </p:childTnLst>
                                </p:cTn>
                              </p:par>
                            </p:childTnLst>
                          </p:cTn>
                        </p:par>
                        <p:par>
                          <p:cTn id="53" fill="hold">
                            <p:stCondLst>
                              <p:cond delay="12000"/>
                            </p:stCondLst>
                            <p:childTnLst>
                              <p:par>
                                <p:cTn id="54" presetID="10" presetClass="entr" presetSubtype="0" fill="hold" nodeType="afterEffect">
                                  <p:stCondLst>
                                    <p:cond delay="0"/>
                                  </p:stCondLst>
                                  <p:childTnLst>
                                    <p:set>
                                      <p:cBhvr>
                                        <p:cTn id="55" dur="1" fill="hold">
                                          <p:stCondLst>
                                            <p:cond delay="0"/>
                                          </p:stCondLst>
                                        </p:cTn>
                                        <p:tgtEl>
                                          <p:spTgt spid="159"/>
                                        </p:tgtEl>
                                        <p:attrNameLst>
                                          <p:attrName>style.visibility</p:attrName>
                                        </p:attrNameLst>
                                      </p:cBhvr>
                                      <p:to>
                                        <p:strVal val="visible"/>
                                      </p:to>
                                    </p:set>
                                    <p:animEffect transition="in" filter="fade">
                                      <p:cBhvr>
                                        <p:cTn id="56" dur="1000"/>
                                        <p:tgtEl>
                                          <p:spTgt spid="159"/>
                                        </p:tgtEl>
                                      </p:cBhvr>
                                    </p:animEffect>
                                  </p:childTnLst>
                                </p:cTn>
                              </p:par>
                            </p:childTnLst>
                          </p:cTn>
                        </p:par>
                        <p:par>
                          <p:cTn id="57" fill="hold">
                            <p:stCondLst>
                              <p:cond delay="13000"/>
                            </p:stCondLst>
                            <p:childTnLst>
                              <p:par>
                                <p:cTn id="58" presetID="10" presetClass="entr" presetSubtype="0" fill="hold" nodeType="afterEffect">
                                  <p:stCondLst>
                                    <p:cond delay="0"/>
                                  </p:stCondLst>
                                  <p:childTnLst>
                                    <p:set>
                                      <p:cBhvr>
                                        <p:cTn id="59" dur="1" fill="hold">
                                          <p:stCondLst>
                                            <p:cond delay="0"/>
                                          </p:stCondLst>
                                        </p:cTn>
                                        <p:tgtEl>
                                          <p:spTgt spid="163"/>
                                        </p:tgtEl>
                                        <p:attrNameLst>
                                          <p:attrName>style.visibility</p:attrName>
                                        </p:attrNameLst>
                                      </p:cBhvr>
                                      <p:to>
                                        <p:strVal val="visible"/>
                                      </p:to>
                                    </p:set>
                                    <p:animEffect transition="in" filter="fade">
                                      <p:cBhvr>
                                        <p:cTn id="60" dur="1000"/>
                                        <p:tgtEl>
                                          <p:spTgt spid="163"/>
                                        </p:tgtEl>
                                      </p:cBhvr>
                                    </p:animEffect>
                                  </p:childTnLst>
                                </p:cTn>
                              </p:par>
                            </p:childTnLst>
                          </p:cTn>
                        </p:par>
                        <p:par>
                          <p:cTn id="61" fill="hold">
                            <p:stCondLst>
                              <p:cond delay="14000"/>
                            </p:stCondLst>
                            <p:childTnLst>
                              <p:par>
                                <p:cTn id="62" presetID="10" presetClass="entr" presetSubtype="0" fill="hold" nodeType="afterEffect">
                                  <p:stCondLst>
                                    <p:cond delay="0"/>
                                  </p:stCondLst>
                                  <p:childTnLst>
                                    <p:set>
                                      <p:cBhvr>
                                        <p:cTn id="63" dur="1" fill="hold">
                                          <p:stCondLst>
                                            <p:cond delay="0"/>
                                          </p:stCondLst>
                                        </p:cTn>
                                        <p:tgtEl>
                                          <p:spTgt spid="160"/>
                                        </p:tgtEl>
                                        <p:attrNameLst>
                                          <p:attrName>style.visibility</p:attrName>
                                        </p:attrNameLst>
                                      </p:cBhvr>
                                      <p:to>
                                        <p:strVal val="visible"/>
                                      </p:to>
                                    </p:set>
                                    <p:animEffect transition="in" filter="fade">
                                      <p:cBhvr>
                                        <p:cTn id="64" dur="1000"/>
                                        <p:tgtEl>
                                          <p:spTgt spid="160"/>
                                        </p:tgtEl>
                                      </p:cBhvr>
                                    </p:animEffect>
                                  </p:childTnLst>
                                </p:cTn>
                              </p:par>
                            </p:childTnLst>
                          </p:cTn>
                        </p:par>
                        <p:par>
                          <p:cTn id="65" fill="hold">
                            <p:stCondLst>
                              <p:cond delay="15000"/>
                            </p:stCondLst>
                            <p:childTnLst>
                              <p:par>
                                <p:cTn id="66" presetID="10" presetClass="entr" presetSubtype="0" fill="hold" nodeType="afterEffect">
                                  <p:stCondLst>
                                    <p:cond delay="0"/>
                                  </p:stCondLst>
                                  <p:childTnLst>
                                    <p:set>
                                      <p:cBhvr>
                                        <p:cTn id="67" dur="1" fill="hold">
                                          <p:stCondLst>
                                            <p:cond delay="0"/>
                                          </p:stCondLst>
                                        </p:cTn>
                                        <p:tgtEl>
                                          <p:spTgt spid="169"/>
                                        </p:tgtEl>
                                        <p:attrNameLst>
                                          <p:attrName>style.visibility</p:attrName>
                                        </p:attrNameLst>
                                      </p:cBhvr>
                                      <p:to>
                                        <p:strVal val="visible"/>
                                      </p:to>
                                    </p:set>
                                    <p:animEffect transition="in" filter="fade">
                                      <p:cBhvr>
                                        <p:cTn id="68" dur="1000"/>
                                        <p:tgtEl>
                                          <p:spTgt spid="169"/>
                                        </p:tgtEl>
                                      </p:cBhvr>
                                    </p:animEffect>
                                  </p:childTnLst>
                                </p:cTn>
                              </p:par>
                            </p:childTnLst>
                          </p:cTn>
                        </p:par>
                        <p:par>
                          <p:cTn id="69" fill="hold">
                            <p:stCondLst>
                              <p:cond delay="16000"/>
                            </p:stCondLst>
                            <p:childTnLst>
                              <p:par>
                                <p:cTn id="70" presetID="10" presetClass="entr" presetSubtype="0" fill="hold" nodeType="afterEffect">
                                  <p:stCondLst>
                                    <p:cond delay="0"/>
                                  </p:stCondLst>
                                  <p:childTnLst>
                                    <p:set>
                                      <p:cBhvr>
                                        <p:cTn id="71" dur="1" fill="hold">
                                          <p:stCondLst>
                                            <p:cond delay="0"/>
                                          </p:stCondLst>
                                        </p:cTn>
                                        <p:tgtEl>
                                          <p:spTgt spid="161"/>
                                        </p:tgtEl>
                                        <p:attrNameLst>
                                          <p:attrName>style.visibility</p:attrName>
                                        </p:attrNameLst>
                                      </p:cBhvr>
                                      <p:to>
                                        <p:strVal val="visible"/>
                                      </p:to>
                                    </p:set>
                                    <p:animEffect transition="in" filter="fade">
                                      <p:cBhvr>
                                        <p:cTn id="72" dur="1000"/>
                                        <p:tgtEl>
                                          <p:spTgt spid="1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7"/>
          <p:cNvSpPr txBox="1">
            <a:spLocks noGrp="1"/>
          </p:cNvSpPr>
          <p:nvPr>
            <p:ph type="title"/>
          </p:nvPr>
        </p:nvSpPr>
        <p:spPr>
          <a:xfrm>
            <a:off x="4388328" y="85779"/>
            <a:ext cx="3415344" cy="500042"/>
          </a:xfrm>
          <a:prstGeom prst="rect">
            <a:avLst/>
          </a:prstGeom>
          <a:noFill/>
          <a:ln>
            <a:noFill/>
          </a:ln>
        </p:spPr>
        <p:txBody>
          <a:bodyPr spcFirstLastPara="1" wrap="square" lIns="91425" tIns="45700" rIns="91425" bIns="45700" anchor="t" anchorCtr="0">
            <a:normAutofit fontScale="90000"/>
          </a:bodyPr>
          <a:lstStyle/>
          <a:p>
            <a:pPr marL="0" lvl="0" indent="0" algn="ctr" rtl="0">
              <a:spcBef>
                <a:spcPts val="0"/>
              </a:spcBef>
              <a:spcAft>
                <a:spcPts val="0"/>
              </a:spcAft>
              <a:buClr>
                <a:schemeClr val="dk1"/>
              </a:buClr>
              <a:buSzPct val="100000"/>
              <a:buFont typeface="Calibri"/>
              <a:buNone/>
            </a:pPr>
            <a:r>
              <a:rPr lang="en-IN"/>
              <a:t>MM INDEX</a:t>
            </a:r>
            <a:endParaRPr/>
          </a:p>
        </p:txBody>
      </p:sp>
      <p:graphicFrame>
        <p:nvGraphicFramePr>
          <p:cNvPr id="178" name="Google Shape;178;p7"/>
          <p:cNvGraphicFramePr/>
          <p:nvPr/>
        </p:nvGraphicFramePr>
        <p:xfrm>
          <a:off x="1127448" y="700345"/>
          <a:ext cx="9937100" cy="5404725"/>
        </p:xfrm>
        <a:graphic>
          <a:graphicData uri="http://schemas.openxmlformats.org/drawingml/2006/table">
            <a:tbl>
              <a:tblPr firstRow="1" bandRow="1">
                <a:noFill/>
                <a:tableStyleId>{6BD8EECB-0697-4850-AE17-91B9F070C9C0}</a:tableStyleId>
              </a:tblPr>
              <a:tblGrid>
                <a:gridCol w="928700">
                  <a:extLst>
                    <a:ext uri="{9D8B030D-6E8A-4147-A177-3AD203B41FA5}">
                      <a16:colId xmlns:a16="http://schemas.microsoft.com/office/drawing/2014/main" val="20000"/>
                    </a:ext>
                  </a:extLst>
                </a:gridCol>
                <a:gridCol w="1485925">
                  <a:extLst>
                    <a:ext uri="{9D8B030D-6E8A-4147-A177-3AD203B41FA5}">
                      <a16:colId xmlns:a16="http://schemas.microsoft.com/office/drawing/2014/main" val="20001"/>
                    </a:ext>
                  </a:extLst>
                </a:gridCol>
                <a:gridCol w="7522475">
                  <a:extLst>
                    <a:ext uri="{9D8B030D-6E8A-4147-A177-3AD203B41FA5}">
                      <a16:colId xmlns:a16="http://schemas.microsoft.com/office/drawing/2014/main" val="20002"/>
                    </a:ext>
                  </a:extLst>
                </a:gridCol>
              </a:tblGrid>
              <a:tr h="389325">
                <a:tc>
                  <a:txBody>
                    <a:bodyPr/>
                    <a:lstStyle/>
                    <a:p>
                      <a:pPr marL="0" marR="0" lvl="0" indent="0" algn="ctr" rtl="0">
                        <a:spcBef>
                          <a:spcPts val="0"/>
                        </a:spcBef>
                        <a:spcAft>
                          <a:spcPts val="0"/>
                        </a:spcAft>
                        <a:buNone/>
                      </a:pPr>
                      <a:r>
                        <a:rPr lang="en-IN" sz="2000"/>
                        <a:t>Slide #</a:t>
                      </a:r>
                      <a:endParaRPr sz="20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IN" sz="2000"/>
                        <a:t>Thumbnail</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spcBef>
                          <a:spcPts val="0"/>
                        </a:spcBef>
                        <a:spcAft>
                          <a:spcPts val="0"/>
                        </a:spcAft>
                        <a:buNone/>
                      </a:pPr>
                      <a:r>
                        <a:rPr lang="en-IN" sz="2000"/>
                        <a:t>Source link and Attribution</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389325">
                <a:tc>
                  <a:txBody>
                    <a:bodyPr/>
                    <a:lstStyle/>
                    <a:p>
                      <a:pPr marL="0" marR="0" lvl="0" indent="0" algn="ctr" rtl="0">
                        <a:spcBef>
                          <a:spcPts val="0"/>
                        </a:spcBef>
                        <a:spcAft>
                          <a:spcPts val="0"/>
                        </a:spcAft>
                        <a:buNone/>
                      </a:pPr>
                      <a:r>
                        <a:rPr lang="en-IN" sz="1600"/>
                        <a:t>4</a:t>
                      </a:r>
                      <a:endParaRPr sz="1600"/>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9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228600" marR="0" lvl="0" indent="-228600" algn="l" rtl="0">
                        <a:spcBef>
                          <a:spcPts val="0"/>
                        </a:spcBef>
                        <a:spcAft>
                          <a:spcPts val="0"/>
                        </a:spcAft>
                        <a:buClr>
                          <a:schemeClr val="dk1"/>
                        </a:buClr>
                        <a:buSzPts val="1600"/>
                        <a:buFont typeface="Calibri"/>
                        <a:buAutoNum type="arabicPeriod"/>
                      </a:pPr>
                      <a:r>
                        <a:rPr lang="en-IN" sz="1600"/>
                        <a:t>Summer: https://pixabay.com/vectors/season-summer-sun-sunglasses-beach-4432271/</a:t>
                      </a:r>
                      <a:endParaRPr/>
                    </a:p>
                    <a:p>
                      <a:pPr marL="228600" marR="0" lvl="0" indent="-228600" algn="l" rtl="0">
                        <a:spcBef>
                          <a:spcPts val="0"/>
                        </a:spcBef>
                        <a:spcAft>
                          <a:spcPts val="0"/>
                        </a:spcAft>
                        <a:buClr>
                          <a:schemeClr val="dk1"/>
                        </a:buClr>
                        <a:buSzPts val="1600"/>
                        <a:buFont typeface="Calibri"/>
                        <a:buAutoNum type="arabicPeriod"/>
                      </a:pPr>
                      <a:r>
                        <a:rPr lang="en-IN" sz="1600"/>
                        <a:t>School: https://pixabay.com/vectors/school-design-building-learning-1727586/</a:t>
                      </a:r>
                      <a:endParaRPr/>
                    </a:p>
                    <a:p>
                      <a:pPr marL="228600" marR="0" lvl="0" indent="-228600" algn="l" rtl="0">
                        <a:spcBef>
                          <a:spcPts val="0"/>
                        </a:spcBef>
                        <a:spcAft>
                          <a:spcPts val="0"/>
                        </a:spcAft>
                        <a:buClr>
                          <a:schemeClr val="dk1"/>
                        </a:buClr>
                        <a:buSzPts val="1600"/>
                        <a:buFont typeface="Calibri"/>
                        <a:buAutoNum type="arabicPeriod"/>
                      </a:pPr>
                      <a:r>
                        <a:rPr lang="en-IN" sz="1600"/>
                        <a:t>Calendar: https://pixabay.com/vectors/calendar-business-2018-week-month-2497192/</a:t>
                      </a:r>
                      <a:endParaRPr/>
                    </a:p>
                    <a:p>
                      <a:pPr marL="228600" marR="0" lvl="0" indent="-228600" algn="l" rtl="0">
                        <a:spcBef>
                          <a:spcPts val="0"/>
                        </a:spcBef>
                        <a:spcAft>
                          <a:spcPts val="0"/>
                        </a:spcAft>
                        <a:buClr>
                          <a:schemeClr val="dk1"/>
                        </a:buClr>
                        <a:buSzPts val="1600"/>
                        <a:buFont typeface="Calibri"/>
                        <a:buAutoNum type="arabicPeriod"/>
                      </a:pPr>
                      <a:r>
                        <a:rPr lang="en-IN" sz="1600"/>
                        <a:t>Fireworks: https://pixabay.com/photos/fireworks-kids-holiday-celebration-2678425/</a:t>
                      </a:r>
                      <a:endParaRPr/>
                    </a:p>
                    <a:p>
                      <a:pPr marL="228600" marR="0" lvl="0" indent="-228600" algn="l" rtl="0">
                        <a:spcBef>
                          <a:spcPts val="0"/>
                        </a:spcBef>
                        <a:spcAft>
                          <a:spcPts val="0"/>
                        </a:spcAft>
                        <a:buClr>
                          <a:schemeClr val="dk1"/>
                        </a:buClr>
                        <a:buSzPts val="1600"/>
                        <a:buFont typeface="Calibri"/>
                        <a:buAutoNum type="arabicPeriod"/>
                      </a:pPr>
                      <a:r>
                        <a:rPr lang="en-IN" sz="1600"/>
                        <a:t>Click: https://pixabay.com/illustrations/click-registration-icon-clipart-2339189</a:t>
                      </a:r>
                      <a:endParaRPr sz="16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389325">
                <a:tc>
                  <a:txBody>
                    <a:bodyPr/>
                    <a:lstStyle/>
                    <a:p>
                      <a:pPr marL="0" marR="0" lvl="0" indent="0" algn="ctr" rtl="0">
                        <a:spcBef>
                          <a:spcPts val="0"/>
                        </a:spcBef>
                        <a:spcAft>
                          <a:spcPts val="0"/>
                        </a:spcAft>
                        <a:buNone/>
                      </a:pPr>
                      <a:r>
                        <a:rPr lang="en-IN" sz="1600"/>
                        <a:t>5</a:t>
                      </a:r>
                      <a:endParaRPr sz="1600"/>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9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600"/>
                        <a:buFont typeface="Calibri"/>
                        <a:buNone/>
                      </a:pPr>
                      <a:r>
                        <a:rPr lang="en-IN" sz="1600"/>
                        <a:t>Ball: https://pixabay.com/vectors/beach-ball-ball-inflatable-beach-575425/</a:t>
                      </a:r>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389325">
                <a:tc>
                  <a:txBody>
                    <a:bodyPr/>
                    <a:lstStyle/>
                    <a:p>
                      <a:pPr marL="0" marR="0" lvl="0" indent="0" algn="ctr" rtl="0">
                        <a:spcBef>
                          <a:spcPts val="0"/>
                        </a:spcBef>
                        <a:spcAft>
                          <a:spcPts val="0"/>
                        </a:spcAft>
                        <a:buNone/>
                      </a:pPr>
                      <a:r>
                        <a:rPr lang="en-IN" sz="1600"/>
                        <a:t>6</a:t>
                      </a:r>
                      <a:endParaRPr sz="1600"/>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9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228600" marR="0" lvl="0" indent="-228600" algn="l" rtl="0">
                        <a:spcBef>
                          <a:spcPts val="0"/>
                        </a:spcBef>
                        <a:spcAft>
                          <a:spcPts val="0"/>
                        </a:spcAft>
                        <a:buClr>
                          <a:schemeClr val="dk1"/>
                        </a:buClr>
                        <a:buSzPts val="1600"/>
                        <a:buFont typeface="Calibri"/>
                        <a:buAutoNum type="arabicPeriod"/>
                      </a:pPr>
                      <a:r>
                        <a:rPr lang="en-IN" sz="1600"/>
                        <a:t>Book: https://pixabay.com/vectors/book-closed-black-blank-library-306468/</a:t>
                      </a:r>
                      <a:endParaRPr/>
                    </a:p>
                    <a:p>
                      <a:pPr marL="228600" marR="0" lvl="0" indent="-228600" algn="l" rtl="0">
                        <a:spcBef>
                          <a:spcPts val="0"/>
                        </a:spcBef>
                        <a:spcAft>
                          <a:spcPts val="0"/>
                        </a:spcAft>
                        <a:buClr>
                          <a:schemeClr val="dk1"/>
                        </a:buClr>
                        <a:buSzPts val="1600"/>
                        <a:buFont typeface="Calibri"/>
                        <a:buAutoNum type="arabicPeriod"/>
                      </a:pPr>
                      <a:r>
                        <a:rPr lang="en-IN" sz="1600"/>
                        <a:t>Dog: https://pixabay.com/vectors/dog-brown-pet-animal-tail-eskimo-48479/</a:t>
                      </a:r>
                      <a:endParaRPr/>
                    </a:p>
                    <a:p>
                      <a:pPr marL="228600" marR="0" lvl="0" indent="-228600" algn="l" rtl="0">
                        <a:spcBef>
                          <a:spcPts val="0"/>
                        </a:spcBef>
                        <a:spcAft>
                          <a:spcPts val="0"/>
                        </a:spcAft>
                        <a:buClr>
                          <a:schemeClr val="dk1"/>
                        </a:buClr>
                        <a:buSzPts val="1600"/>
                        <a:buFont typeface="Calibri"/>
                        <a:buAutoNum type="arabicPeriod"/>
                      </a:pPr>
                      <a:r>
                        <a:rPr lang="en-IN" sz="1600"/>
                        <a:t>Cat: https://pixabay.com/vectors/siamese-cat-feline-pet-sitting-48018/</a:t>
                      </a:r>
                      <a:endParaRPr/>
                    </a:p>
                    <a:p>
                      <a:pPr marL="228600" marR="0" lvl="0" indent="-228600" algn="l" rtl="0">
                        <a:spcBef>
                          <a:spcPts val="0"/>
                        </a:spcBef>
                        <a:spcAft>
                          <a:spcPts val="0"/>
                        </a:spcAft>
                        <a:buClr>
                          <a:schemeClr val="dk1"/>
                        </a:buClr>
                        <a:buSzPts val="1600"/>
                        <a:buFont typeface="Calibri"/>
                        <a:buAutoNum type="arabicPeriod"/>
                      </a:pPr>
                      <a:r>
                        <a:rPr lang="en-IN" sz="1600"/>
                        <a:t>Children: https://pixabay.com/vectors/boys-cartoon-children-comic-2026930/</a:t>
                      </a:r>
                      <a:endParaRPr/>
                    </a:p>
                    <a:p>
                      <a:pPr marL="228600" marR="0" lvl="0" indent="-228600" algn="l" rtl="0">
                        <a:spcBef>
                          <a:spcPts val="0"/>
                        </a:spcBef>
                        <a:spcAft>
                          <a:spcPts val="0"/>
                        </a:spcAft>
                        <a:buClr>
                          <a:schemeClr val="dk1"/>
                        </a:buClr>
                        <a:buSzPts val="1600"/>
                        <a:buFont typeface="Calibri"/>
                        <a:buAutoNum type="arabicPeriod"/>
                      </a:pPr>
                      <a:r>
                        <a:rPr lang="en-IN" sz="1600"/>
                        <a:t>Nano: https://www.flickr.com/photos/eeko/3532025750-Attribution to Easa Shamih</a:t>
                      </a:r>
                      <a:endParaRPr/>
                    </a:p>
                    <a:p>
                      <a:pPr marL="228600" marR="0" lvl="0" indent="-228600" algn="l" rtl="0">
                        <a:spcBef>
                          <a:spcPts val="0"/>
                        </a:spcBef>
                        <a:spcAft>
                          <a:spcPts val="0"/>
                        </a:spcAft>
                        <a:buClr>
                          <a:schemeClr val="dk1"/>
                        </a:buClr>
                        <a:buSzPts val="1600"/>
                        <a:buFont typeface="Calibri"/>
                        <a:buAutoNum type="arabicPeriod"/>
                      </a:pPr>
                      <a:r>
                        <a:rPr lang="en-IN" sz="1600"/>
                        <a:t>Cell phone: https://pixabay.com/photos/black-business-cell-cellphone-4766994/</a:t>
                      </a:r>
                      <a:endParaRPr/>
                    </a:p>
                    <a:p>
                      <a:pPr marL="228600" marR="0" lvl="0" indent="-228600" algn="l" rtl="0">
                        <a:spcBef>
                          <a:spcPts val="0"/>
                        </a:spcBef>
                        <a:spcAft>
                          <a:spcPts val="0"/>
                        </a:spcAft>
                        <a:buClr>
                          <a:schemeClr val="dk1"/>
                        </a:buClr>
                        <a:buSzPts val="1600"/>
                        <a:buFont typeface="Calibri"/>
                        <a:buAutoNum type="arabicPeriod"/>
                      </a:pPr>
                      <a:r>
                        <a:rPr lang="en-IN" sz="1600"/>
                        <a:t>Cricket: https://pixabay.com/vectors/cricket-players-indian-man-2027502/</a:t>
                      </a:r>
                      <a:endParaRPr/>
                    </a:p>
                    <a:p>
                      <a:pPr marL="228600" marR="0" lvl="0" indent="-127000" algn="l" rtl="0">
                        <a:spcBef>
                          <a:spcPts val="0"/>
                        </a:spcBef>
                        <a:spcAft>
                          <a:spcPts val="0"/>
                        </a:spcAft>
                        <a:buClr>
                          <a:schemeClr val="dk1"/>
                        </a:buClr>
                        <a:buSzPts val="1600"/>
                        <a:buFont typeface="Calibri"/>
                        <a:buNone/>
                      </a:pPr>
                      <a:endParaRPr sz="16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389325">
                <a:tc>
                  <a:txBody>
                    <a:bodyPr/>
                    <a:lstStyle/>
                    <a:p>
                      <a:pPr marL="0" marR="0" lvl="0" indent="0" algn="l" rtl="0">
                        <a:spcBef>
                          <a:spcPts val="0"/>
                        </a:spcBef>
                        <a:spcAft>
                          <a:spcPts val="0"/>
                        </a:spcAft>
                        <a:buNone/>
                      </a:pPr>
                      <a:endParaRPr sz="9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9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389325">
                <a:tc>
                  <a:txBody>
                    <a:bodyPr/>
                    <a:lstStyle/>
                    <a:p>
                      <a:pPr marL="0" marR="0" lvl="0" indent="0" algn="l" rtl="0">
                        <a:spcBef>
                          <a:spcPts val="0"/>
                        </a:spcBef>
                        <a:spcAft>
                          <a:spcPts val="0"/>
                        </a:spcAft>
                        <a:buNone/>
                      </a:pPr>
                      <a:endParaRPr sz="9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9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l" rtl="0">
                        <a:spcBef>
                          <a:spcPts val="0"/>
                        </a:spcBef>
                        <a:spcAft>
                          <a:spcPts val="0"/>
                        </a:spcAft>
                        <a:buNone/>
                      </a:pPr>
                      <a:endParaRPr sz="160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pic>
        <p:nvPicPr>
          <p:cNvPr id="179" name="Google Shape;179;p7" descr="Season, Summer, Sun, Sunglasses, Beach, Warm, Vacations"/>
          <p:cNvPicPr preferRelativeResize="0"/>
          <p:nvPr/>
        </p:nvPicPr>
        <p:blipFill rotWithShape="1">
          <a:blip r:embed="rId3">
            <a:alphaModFix/>
          </a:blip>
          <a:srcRect/>
          <a:stretch/>
        </p:blipFill>
        <p:spPr>
          <a:xfrm>
            <a:off x="2783632" y="1196752"/>
            <a:ext cx="230923" cy="230923"/>
          </a:xfrm>
          <a:prstGeom prst="rect">
            <a:avLst/>
          </a:prstGeom>
          <a:noFill/>
          <a:ln>
            <a:noFill/>
          </a:ln>
        </p:spPr>
      </p:pic>
      <p:pic>
        <p:nvPicPr>
          <p:cNvPr id="180" name="Google Shape;180;p7" descr="School Design, Building, Learning, Architecture"/>
          <p:cNvPicPr preferRelativeResize="0"/>
          <p:nvPr/>
        </p:nvPicPr>
        <p:blipFill rotWithShape="1">
          <a:blip r:embed="rId4">
            <a:alphaModFix/>
          </a:blip>
          <a:srcRect/>
          <a:stretch/>
        </p:blipFill>
        <p:spPr>
          <a:xfrm>
            <a:off x="2639616" y="1556792"/>
            <a:ext cx="384548" cy="192274"/>
          </a:xfrm>
          <a:prstGeom prst="rect">
            <a:avLst/>
          </a:prstGeom>
          <a:noFill/>
          <a:ln>
            <a:noFill/>
          </a:ln>
        </p:spPr>
      </p:pic>
      <p:pic>
        <p:nvPicPr>
          <p:cNvPr id="181" name="Google Shape;181;p7" descr="Calendar, Business, 2018, Week, Month, Day, January"/>
          <p:cNvPicPr preferRelativeResize="0"/>
          <p:nvPr/>
        </p:nvPicPr>
        <p:blipFill rotWithShape="1">
          <a:blip r:embed="rId5">
            <a:alphaModFix/>
          </a:blip>
          <a:srcRect/>
          <a:stretch/>
        </p:blipFill>
        <p:spPr>
          <a:xfrm>
            <a:off x="2711624" y="1844824"/>
            <a:ext cx="274154" cy="207999"/>
          </a:xfrm>
          <a:prstGeom prst="rect">
            <a:avLst/>
          </a:prstGeom>
          <a:noFill/>
          <a:ln>
            <a:noFill/>
          </a:ln>
        </p:spPr>
      </p:pic>
      <p:pic>
        <p:nvPicPr>
          <p:cNvPr id="182" name="Google Shape;182;p7" descr="Fireworks, Kids, Holiday, Celebration, Children, Fun"/>
          <p:cNvPicPr preferRelativeResize="0"/>
          <p:nvPr/>
        </p:nvPicPr>
        <p:blipFill rotWithShape="1">
          <a:blip r:embed="rId6">
            <a:alphaModFix/>
          </a:blip>
          <a:srcRect/>
          <a:stretch/>
        </p:blipFill>
        <p:spPr>
          <a:xfrm>
            <a:off x="2567608" y="2276872"/>
            <a:ext cx="357822" cy="201275"/>
          </a:xfrm>
          <a:prstGeom prst="rect">
            <a:avLst/>
          </a:prstGeom>
          <a:noFill/>
          <a:ln>
            <a:noFill/>
          </a:ln>
        </p:spPr>
      </p:pic>
      <p:pic>
        <p:nvPicPr>
          <p:cNvPr id="183" name="Google Shape;183;p7" descr="Click, Registration, Icon, Clipart, Vector, Designs"/>
          <p:cNvPicPr preferRelativeResize="0"/>
          <p:nvPr/>
        </p:nvPicPr>
        <p:blipFill rotWithShape="1">
          <a:blip r:embed="rId7">
            <a:alphaModFix/>
          </a:blip>
          <a:srcRect/>
          <a:stretch/>
        </p:blipFill>
        <p:spPr>
          <a:xfrm>
            <a:off x="2639616" y="2564904"/>
            <a:ext cx="360040" cy="360040"/>
          </a:xfrm>
          <a:prstGeom prst="rect">
            <a:avLst/>
          </a:prstGeom>
          <a:noFill/>
          <a:ln>
            <a:noFill/>
          </a:ln>
        </p:spPr>
      </p:pic>
      <p:pic>
        <p:nvPicPr>
          <p:cNvPr id="184" name="Google Shape;184;p7" descr="Beach Ball, Ball, Inflatable, Beach, Colorful, Bounce"/>
          <p:cNvPicPr preferRelativeResize="0"/>
          <p:nvPr/>
        </p:nvPicPr>
        <p:blipFill rotWithShape="1">
          <a:blip r:embed="rId8">
            <a:alphaModFix/>
          </a:blip>
          <a:srcRect/>
          <a:stretch/>
        </p:blipFill>
        <p:spPr>
          <a:xfrm>
            <a:off x="2711624" y="2924944"/>
            <a:ext cx="276157" cy="276157"/>
          </a:xfrm>
          <a:prstGeom prst="rect">
            <a:avLst/>
          </a:prstGeom>
          <a:noFill/>
          <a:ln>
            <a:noFill/>
          </a:ln>
        </p:spPr>
      </p:pic>
      <p:pic>
        <p:nvPicPr>
          <p:cNvPr id="185" name="Google Shape;185;p7" descr="Book, Closed, Black, Blank, Library, School, Education"/>
          <p:cNvPicPr preferRelativeResize="0"/>
          <p:nvPr/>
        </p:nvPicPr>
        <p:blipFill rotWithShape="1">
          <a:blip r:embed="rId9">
            <a:alphaModFix/>
          </a:blip>
          <a:srcRect/>
          <a:stretch/>
        </p:blipFill>
        <p:spPr>
          <a:xfrm>
            <a:off x="2711624" y="3356992"/>
            <a:ext cx="360040" cy="247152"/>
          </a:xfrm>
          <a:prstGeom prst="rect">
            <a:avLst/>
          </a:prstGeom>
          <a:noFill/>
          <a:ln>
            <a:noFill/>
          </a:ln>
        </p:spPr>
      </p:pic>
      <p:pic>
        <p:nvPicPr>
          <p:cNvPr id="186" name="Google Shape;186;p7" descr="Dog, Brown, Pet, Animal, Tail, Eskimo, Collar, Curly"/>
          <p:cNvPicPr preferRelativeResize="0"/>
          <p:nvPr/>
        </p:nvPicPr>
        <p:blipFill rotWithShape="1">
          <a:blip r:embed="rId10">
            <a:alphaModFix/>
          </a:blip>
          <a:srcRect/>
          <a:stretch/>
        </p:blipFill>
        <p:spPr>
          <a:xfrm>
            <a:off x="2783632" y="3645024"/>
            <a:ext cx="288032" cy="215724"/>
          </a:xfrm>
          <a:prstGeom prst="rect">
            <a:avLst/>
          </a:prstGeom>
          <a:noFill/>
          <a:ln>
            <a:noFill/>
          </a:ln>
        </p:spPr>
      </p:pic>
      <p:pic>
        <p:nvPicPr>
          <p:cNvPr id="187" name="Google Shape;187;p7" descr="Siamese Cat, Feline, Pet, Sitting, Siamese, Kitty"/>
          <p:cNvPicPr preferRelativeResize="0"/>
          <p:nvPr/>
        </p:nvPicPr>
        <p:blipFill rotWithShape="1">
          <a:blip r:embed="rId11">
            <a:alphaModFix/>
          </a:blip>
          <a:srcRect/>
          <a:stretch/>
        </p:blipFill>
        <p:spPr>
          <a:xfrm>
            <a:off x="2855640" y="3933056"/>
            <a:ext cx="211624" cy="276532"/>
          </a:xfrm>
          <a:prstGeom prst="rect">
            <a:avLst/>
          </a:prstGeom>
          <a:noFill/>
          <a:ln>
            <a:noFill/>
          </a:ln>
        </p:spPr>
      </p:pic>
      <p:pic>
        <p:nvPicPr>
          <p:cNvPr id="188" name="Google Shape;188;p7" descr="Boys, Cartoon, Children, Comic, Comic Characters"/>
          <p:cNvPicPr preferRelativeResize="0"/>
          <p:nvPr/>
        </p:nvPicPr>
        <p:blipFill rotWithShape="1">
          <a:blip r:embed="rId12">
            <a:alphaModFix/>
          </a:blip>
          <a:srcRect/>
          <a:stretch/>
        </p:blipFill>
        <p:spPr>
          <a:xfrm>
            <a:off x="2783632" y="4221088"/>
            <a:ext cx="249543" cy="404665"/>
          </a:xfrm>
          <a:prstGeom prst="rect">
            <a:avLst/>
          </a:prstGeom>
          <a:noFill/>
          <a:ln>
            <a:noFill/>
          </a:ln>
        </p:spPr>
      </p:pic>
      <p:pic>
        <p:nvPicPr>
          <p:cNvPr id="189" name="Google Shape;189;p7"/>
          <p:cNvPicPr preferRelativeResize="0"/>
          <p:nvPr/>
        </p:nvPicPr>
        <p:blipFill rotWithShape="1">
          <a:blip r:embed="rId13">
            <a:alphaModFix/>
          </a:blip>
          <a:srcRect/>
          <a:stretch/>
        </p:blipFill>
        <p:spPr>
          <a:xfrm>
            <a:off x="2783632" y="4653136"/>
            <a:ext cx="288032" cy="204863"/>
          </a:xfrm>
          <a:prstGeom prst="rect">
            <a:avLst/>
          </a:prstGeom>
          <a:noFill/>
          <a:ln>
            <a:noFill/>
          </a:ln>
        </p:spPr>
      </p:pic>
      <p:pic>
        <p:nvPicPr>
          <p:cNvPr id="190" name="Google Shape;190;p7" descr="Black, Business, Cell, Cellphone, Cellular"/>
          <p:cNvPicPr preferRelativeResize="0"/>
          <p:nvPr/>
        </p:nvPicPr>
        <p:blipFill rotWithShape="1">
          <a:blip r:embed="rId14">
            <a:alphaModFix/>
          </a:blip>
          <a:srcRect/>
          <a:stretch/>
        </p:blipFill>
        <p:spPr>
          <a:xfrm>
            <a:off x="2423592" y="4869160"/>
            <a:ext cx="263351" cy="263351"/>
          </a:xfrm>
          <a:prstGeom prst="rect">
            <a:avLst/>
          </a:prstGeom>
          <a:noFill/>
          <a:ln>
            <a:noFill/>
          </a:ln>
        </p:spPr>
      </p:pic>
      <p:pic>
        <p:nvPicPr>
          <p:cNvPr id="191" name="Google Shape;191;p7" descr="Cricket Players, Indian, Man, Cricketer"/>
          <p:cNvPicPr preferRelativeResize="0"/>
          <p:nvPr/>
        </p:nvPicPr>
        <p:blipFill rotWithShape="1">
          <a:blip r:embed="rId15">
            <a:alphaModFix/>
          </a:blip>
          <a:srcRect/>
          <a:stretch/>
        </p:blipFill>
        <p:spPr>
          <a:xfrm>
            <a:off x="2999656" y="4869160"/>
            <a:ext cx="200840" cy="343480"/>
          </a:xfrm>
          <a:prstGeom prst="rect">
            <a:avLst/>
          </a:prstGeom>
          <a:noFill/>
          <a:ln>
            <a:noFill/>
          </a:ln>
        </p:spPr>
      </p:pic>
    </p:spTree>
  </p:cSld>
  <p:clrMapOvr>
    <a:masterClrMapping/>
  </p:clrMapOvr>
</p:sld>
</file>

<file path=ppt/theme/theme1.xml><?xml version="1.0" encoding="utf-8"?>
<a:theme xmlns:a="http://schemas.openxmlformats.org/drawingml/2006/main" name="D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674</Words>
  <Application>Microsoft Office PowerPoint</Application>
  <PresentationFormat>Widescreen</PresentationFormat>
  <Paragraphs>129</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Noto Sans Symbols</vt:lpstr>
      <vt:lpstr>Arial</vt:lpstr>
      <vt:lpstr>Calibri</vt:lpstr>
      <vt:lpstr>DD</vt:lpstr>
      <vt:lpstr>PowerPoint Presentation</vt:lpstr>
      <vt:lpstr>PowerPoint Presentation</vt:lpstr>
      <vt:lpstr>PowerPoint Presentation</vt:lpstr>
      <vt:lpstr>PowerPoint Presentation</vt:lpstr>
      <vt:lpstr>PowerPoint Presentation</vt:lpstr>
      <vt:lpstr>PowerPoint Presentation</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sssvv</dc:creator>
  <cp:lastModifiedBy>Mahesh Mahadevan</cp:lastModifiedBy>
  <cp:revision>9</cp:revision>
  <dcterms:created xsi:type="dcterms:W3CDTF">2020-08-28T09:38:22Z</dcterms:created>
  <dcterms:modified xsi:type="dcterms:W3CDTF">2021-12-02T17:26:55Z</dcterms:modified>
</cp:coreProperties>
</file>