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3" r:id="rId4"/>
    <p:sldId id="264"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33" autoAdjust="0"/>
  </p:normalViewPr>
  <p:slideViewPr>
    <p:cSldViewPr>
      <p:cViewPr varScale="1">
        <p:scale>
          <a:sx n="63" d="100"/>
          <a:sy n="63" d="100"/>
        </p:scale>
        <p:origin x="708"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11/16/2021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&lt;quiz time&gt; &lt;https://</a:t>
            </a:r>
            <a:r>
              <a:rPr lang="en-IN" dirty="0" err="1"/>
              <a:t>pixabay.com</a:t>
            </a:r>
            <a:r>
              <a:rPr lang="en-IN" dirty="0"/>
              <a:t>/vectors/quiz-time-quiz-time-answer-sign-2453148/&gt;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&lt;classroom&gt; &lt;https://</a:t>
            </a:r>
            <a:r>
              <a:rPr lang="en-IN" dirty="0" err="1"/>
              <a:t>pixabay.com</a:t>
            </a:r>
            <a:r>
              <a:rPr lang="en-IN" dirty="0"/>
              <a:t>/illustrations/school-children-desks-school-4321808/&gt;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&lt;classroom&gt; &lt;https://</a:t>
            </a:r>
            <a:r>
              <a:rPr lang="en-IN" dirty="0" err="1"/>
              <a:t>pixabay.com</a:t>
            </a:r>
            <a:r>
              <a:rPr lang="en-IN" dirty="0"/>
              <a:t>/vectors/myanmar-burma-school-classroom-5221135/&gt;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extLst>
      <p:ext uri="{BB962C8B-B14F-4D97-AF65-F5344CB8AC3E}">
        <p14:creationId xmlns:p14="http://schemas.microsoft.com/office/powerpoint/2010/main" val="398170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317809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id="{E60E7820-D003-4F7B-B35D-5C4FD4A6B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9B3379AE-C316-4773-A8B1-0C6AE989EE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id="{7DA4730C-83E2-42B0-AF59-890CBFDAA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B886E12-FE39-4369-81FC-4CD15B06C5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pixabay.com/vectors/quiz-time-quiz-time-answer-sign-2453148/"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pixabay.com/vectors/myanmar-burma-school-classroom-5221135/" TargetMode="External"/><Relationship Id="rId4" Type="http://schemas.openxmlformats.org/officeDocument/2006/relationships/hyperlink" Target="https://pixabay.com/illustrations/school-children-desks-school-43218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1436" y="3789040"/>
            <a:ext cx="5832648" cy="802091"/>
          </a:xfrm>
          <a:ln>
            <a:solidFill>
              <a:schemeClr val="accent6">
                <a:lumMod val="50000"/>
              </a:schemeClr>
            </a:solidFill>
          </a:ln>
        </p:spPr>
        <p:txBody>
          <a:bodyPr/>
          <a:lstStyle/>
          <a:p>
            <a:r>
              <a:rPr lang="en-IN" b="1" dirty="0"/>
              <a:t>Punctuation</a:t>
            </a:r>
          </a:p>
        </p:txBody>
      </p:sp>
      <p:pic>
        <p:nvPicPr>
          <p:cNvPr id="4" name="Picture 3">
            <a:extLst>
              <a:ext uri="{FF2B5EF4-FFF2-40B4-BE49-F238E27FC236}">
                <a16:creationId xmlns:a16="http://schemas.microsoft.com/office/drawing/2014/main" id="{1D7C64FD-3345-8948-9FB8-CB0C08B9D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56" y="548680"/>
            <a:ext cx="5936208" cy="30052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110" y="154894"/>
            <a:ext cx="6984543" cy="654032"/>
          </a:xfrm>
        </p:spPr>
        <p:txBody>
          <a:bodyPr/>
          <a:lstStyle/>
          <a:p>
            <a:r>
              <a:rPr lang="en-IN" b="1" u="sng" dirty="0"/>
              <a:t>Quiz Time</a:t>
            </a:r>
          </a:p>
        </p:txBody>
      </p:sp>
      <p:sp>
        <p:nvSpPr>
          <p:cNvPr id="3" name="Text Placeholder 2"/>
          <p:cNvSpPr>
            <a:spLocks noGrp="1"/>
          </p:cNvSpPr>
          <p:nvPr>
            <p:ph type="body" sz="quarter" idx="10"/>
          </p:nvPr>
        </p:nvSpPr>
        <p:spPr>
          <a:xfrm>
            <a:off x="840306" y="1118784"/>
            <a:ext cx="4781181" cy="529018"/>
          </a:xfrm>
          <a:ln>
            <a:solidFill>
              <a:schemeClr val="tx1"/>
            </a:solidFill>
          </a:ln>
        </p:spPr>
        <p:txBody>
          <a:bodyPr/>
          <a:lstStyle/>
          <a:p>
            <a:pPr marL="0" indent="0">
              <a:buNone/>
            </a:pPr>
            <a:r>
              <a:rPr lang="en-SG" dirty="0"/>
              <a:t>He loves to eat bitter things</a:t>
            </a:r>
            <a:r>
              <a:rPr lang="en-IN" dirty="0"/>
              <a:t> </a:t>
            </a:r>
          </a:p>
        </p:txBody>
      </p:sp>
      <p:sp>
        <p:nvSpPr>
          <p:cNvPr id="4" name="Rounded Rectangle 3">
            <a:extLst>
              <a:ext uri="{FF2B5EF4-FFF2-40B4-BE49-F238E27FC236}">
                <a16:creationId xmlns:a16="http://schemas.microsoft.com/office/drawing/2014/main" id="{2C0FD6DF-CE4E-B54E-95CF-ADA52119B7E3}"/>
              </a:ext>
            </a:extLst>
          </p:cNvPr>
          <p:cNvSpPr/>
          <p:nvPr/>
        </p:nvSpPr>
        <p:spPr>
          <a:xfrm>
            <a:off x="5735960" y="908720"/>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FULL STOP</a:t>
            </a:r>
          </a:p>
        </p:txBody>
      </p:sp>
      <p:sp>
        <p:nvSpPr>
          <p:cNvPr id="5" name="Text Placeholder 2">
            <a:extLst>
              <a:ext uri="{FF2B5EF4-FFF2-40B4-BE49-F238E27FC236}">
                <a16:creationId xmlns:a16="http://schemas.microsoft.com/office/drawing/2014/main" id="{CB4B11E0-016D-9E4E-9236-6A4D84A93904}"/>
              </a:ext>
            </a:extLst>
          </p:cNvPr>
          <p:cNvSpPr txBox="1">
            <a:spLocks/>
          </p:cNvSpPr>
          <p:nvPr/>
        </p:nvSpPr>
        <p:spPr>
          <a:xfrm>
            <a:off x="408256" y="2755966"/>
            <a:ext cx="5213231" cy="52901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dirty="0"/>
              <a:t>What is your favourite subject</a:t>
            </a:r>
            <a:br>
              <a:rPr lang="en-SG" dirty="0"/>
            </a:br>
            <a:endParaRPr lang="en-IN" dirty="0"/>
          </a:p>
        </p:txBody>
      </p:sp>
      <p:sp>
        <p:nvSpPr>
          <p:cNvPr id="6" name="Text Placeholder 2">
            <a:extLst>
              <a:ext uri="{FF2B5EF4-FFF2-40B4-BE49-F238E27FC236}">
                <a16:creationId xmlns:a16="http://schemas.microsoft.com/office/drawing/2014/main" id="{4A65A7F2-6179-CB46-B15E-90D4E33CAD56}"/>
              </a:ext>
            </a:extLst>
          </p:cNvPr>
          <p:cNvSpPr txBox="1">
            <a:spLocks/>
          </p:cNvSpPr>
          <p:nvPr/>
        </p:nvSpPr>
        <p:spPr>
          <a:xfrm>
            <a:off x="2928536" y="4268134"/>
            <a:ext cx="2692951" cy="52901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dirty="0"/>
              <a:t>Stop that man </a:t>
            </a:r>
            <a:endParaRPr lang="en-IN" dirty="0"/>
          </a:p>
        </p:txBody>
      </p:sp>
      <p:sp>
        <p:nvSpPr>
          <p:cNvPr id="7" name="Text Placeholder 2">
            <a:extLst>
              <a:ext uri="{FF2B5EF4-FFF2-40B4-BE49-F238E27FC236}">
                <a16:creationId xmlns:a16="http://schemas.microsoft.com/office/drawing/2014/main" id="{2F691406-C19B-0C4C-BB23-0EF9A2C0347F}"/>
              </a:ext>
            </a:extLst>
          </p:cNvPr>
          <p:cNvSpPr txBox="1">
            <a:spLocks/>
          </p:cNvSpPr>
          <p:nvPr/>
        </p:nvSpPr>
        <p:spPr>
          <a:xfrm>
            <a:off x="3606152" y="5708294"/>
            <a:ext cx="2015335" cy="52901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dirty="0"/>
              <a:t>Keep quiet </a:t>
            </a:r>
            <a:endParaRPr lang="en-IN" dirty="0"/>
          </a:p>
        </p:txBody>
      </p:sp>
      <p:sp>
        <p:nvSpPr>
          <p:cNvPr id="8" name="Rounded Rectangle 7">
            <a:extLst>
              <a:ext uri="{FF2B5EF4-FFF2-40B4-BE49-F238E27FC236}">
                <a16:creationId xmlns:a16="http://schemas.microsoft.com/office/drawing/2014/main" id="{E1F39513-A9C1-B24B-90C6-2385E6C2E3BC}"/>
              </a:ext>
            </a:extLst>
          </p:cNvPr>
          <p:cNvSpPr/>
          <p:nvPr/>
        </p:nvSpPr>
        <p:spPr>
          <a:xfrm>
            <a:off x="5879976" y="2588091"/>
            <a:ext cx="1152128" cy="8955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t>
            </a:r>
          </a:p>
        </p:txBody>
      </p:sp>
      <p:sp>
        <p:nvSpPr>
          <p:cNvPr id="9" name="Rounded Rectangle 8">
            <a:extLst>
              <a:ext uri="{FF2B5EF4-FFF2-40B4-BE49-F238E27FC236}">
                <a16:creationId xmlns:a16="http://schemas.microsoft.com/office/drawing/2014/main" id="{56954D45-E2DE-0E4D-B801-2877B55D3D83}"/>
              </a:ext>
            </a:extLst>
          </p:cNvPr>
          <p:cNvSpPr/>
          <p:nvPr/>
        </p:nvSpPr>
        <p:spPr>
          <a:xfrm>
            <a:off x="5881464" y="4089420"/>
            <a:ext cx="1152128" cy="8955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t>
            </a:r>
          </a:p>
        </p:txBody>
      </p:sp>
      <p:sp>
        <p:nvSpPr>
          <p:cNvPr id="10" name="Rounded Rectangle 9">
            <a:extLst>
              <a:ext uri="{FF2B5EF4-FFF2-40B4-BE49-F238E27FC236}">
                <a16:creationId xmlns:a16="http://schemas.microsoft.com/office/drawing/2014/main" id="{10BEC5F6-E667-5248-877E-63BC804823AE}"/>
              </a:ext>
            </a:extLst>
          </p:cNvPr>
          <p:cNvSpPr/>
          <p:nvPr/>
        </p:nvSpPr>
        <p:spPr>
          <a:xfrm>
            <a:off x="5878036" y="5523272"/>
            <a:ext cx="1152128" cy="8955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t>
            </a:r>
          </a:p>
        </p:txBody>
      </p:sp>
      <p:pic>
        <p:nvPicPr>
          <p:cNvPr id="11" name="Picture 10">
            <a:extLst>
              <a:ext uri="{FF2B5EF4-FFF2-40B4-BE49-F238E27FC236}">
                <a16:creationId xmlns:a16="http://schemas.microsoft.com/office/drawing/2014/main" id="{00F57FFC-6598-B74A-94EB-482D3C16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2329645"/>
            <a:ext cx="4481447" cy="2198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Quiz Time</a:t>
            </a:r>
          </a:p>
        </p:txBody>
      </p:sp>
      <p:sp>
        <p:nvSpPr>
          <p:cNvPr id="5" name="Text Placeholder 2">
            <a:extLst>
              <a:ext uri="{FF2B5EF4-FFF2-40B4-BE49-F238E27FC236}">
                <a16:creationId xmlns:a16="http://schemas.microsoft.com/office/drawing/2014/main" id="{CB4B11E0-016D-9E4E-9236-6A4D84A93904}"/>
              </a:ext>
            </a:extLst>
          </p:cNvPr>
          <p:cNvSpPr txBox="1">
            <a:spLocks/>
          </p:cNvSpPr>
          <p:nvPr/>
        </p:nvSpPr>
        <p:spPr>
          <a:xfrm>
            <a:off x="1580704" y="1421816"/>
            <a:ext cx="3701063" cy="52901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dirty="0"/>
              <a:t>What lovely weather </a:t>
            </a:r>
            <a:endParaRPr lang="en-IN" dirty="0"/>
          </a:p>
        </p:txBody>
      </p:sp>
      <p:sp>
        <p:nvSpPr>
          <p:cNvPr id="7" name="Text Placeholder 2">
            <a:extLst>
              <a:ext uri="{FF2B5EF4-FFF2-40B4-BE49-F238E27FC236}">
                <a16:creationId xmlns:a16="http://schemas.microsoft.com/office/drawing/2014/main" id="{2F691406-C19B-0C4C-BB23-0EF9A2C0347F}"/>
              </a:ext>
            </a:extLst>
          </p:cNvPr>
          <p:cNvSpPr txBox="1">
            <a:spLocks/>
          </p:cNvSpPr>
          <p:nvPr/>
        </p:nvSpPr>
        <p:spPr>
          <a:xfrm>
            <a:off x="716608" y="5229200"/>
            <a:ext cx="4565159" cy="52901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dirty="0"/>
              <a:t>Where do you live in Delhi </a:t>
            </a:r>
            <a:endParaRPr lang="en-IN" dirty="0"/>
          </a:p>
        </p:txBody>
      </p:sp>
      <p:sp>
        <p:nvSpPr>
          <p:cNvPr id="9" name="Rounded Rectangle 8">
            <a:extLst>
              <a:ext uri="{FF2B5EF4-FFF2-40B4-BE49-F238E27FC236}">
                <a16:creationId xmlns:a16="http://schemas.microsoft.com/office/drawing/2014/main" id="{56954D45-E2DE-0E4D-B801-2877B55D3D83}"/>
              </a:ext>
            </a:extLst>
          </p:cNvPr>
          <p:cNvSpPr/>
          <p:nvPr/>
        </p:nvSpPr>
        <p:spPr>
          <a:xfrm>
            <a:off x="5663952" y="1268760"/>
            <a:ext cx="1152128" cy="8955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t>
            </a:r>
          </a:p>
        </p:txBody>
      </p:sp>
      <p:sp>
        <p:nvSpPr>
          <p:cNvPr id="10" name="Rounded Rectangle 9">
            <a:extLst>
              <a:ext uri="{FF2B5EF4-FFF2-40B4-BE49-F238E27FC236}">
                <a16:creationId xmlns:a16="http://schemas.microsoft.com/office/drawing/2014/main" id="{10BEC5F6-E667-5248-877E-63BC804823AE}"/>
              </a:ext>
            </a:extLst>
          </p:cNvPr>
          <p:cNvSpPr/>
          <p:nvPr/>
        </p:nvSpPr>
        <p:spPr>
          <a:xfrm>
            <a:off x="5663952" y="5046602"/>
            <a:ext cx="1152128" cy="8955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t>
            </a:r>
          </a:p>
        </p:txBody>
      </p:sp>
      <p:sp>
        <p:nvSpPr>
          <p:cNvPr id="16" name="Rectangle 15">
            <a:extLst>
              <a:ext uri="{FF2B5EF4-FFF2-40B4-BE49-F238E27FC236}">
                <a16:creationId xmlns:a16="http://schemas.microsoft.com/office/drawing/2014/main" id="{470C4318-67EA-3A41-90F7-9ADC374E1DF8}"/>
              </a:ext>
            </a:extLst>
          </p:cNvPr>
          <p:cNvSpPr/>
          <p:nvPr/>
        </p:nvSpPr>
        <p:spPr>
          <a:xfrm>
            <a:off x="1590115" y="3297629"/>
            <a:ext cx="3691652" cy="584775"/>
          </a:xfrm>
          <a:prstGeom prst="rect">
            <a:avLst/>
          </a:prstGeom>
          <a:ln>
            <a:solidFill>
              <a:schemeClr val="tx1"/>
            </a:solidFill>
          </a:ln>
        </p:spPr>
        <p:txBody>
          <a:bodyPr wrap="none">
            <a:spAutoFit/>
          </a:bodyPr>
          <a:lstStyle/>
          <a:p>
            <a:r>
              <a:rPr lang="en-SG" sz="3200" dirty="0">
                <a:solidFill>
                  <a:srgbClr val="222222"/>
                </a:solidFill>
                <a:highlight>
                  <a:srgbClr val="FFFFFF"/>
                </a:highlight>
                <a:latin typeface="+mj-lt"/>
                <a:ea typeface="Arial" panose="020B0604020202020204" pitchFamily="34" charset="0"/>
              </a:rPr>
              <a:t>Anu is a talented girl</a:t>
            </a:r>
            <a:r>
              <a:rPr lang="en-IN" sz="3200" dirty="0">
                <a:latin typeface="+mj-lt"/>
              </a:rPr>
              <a:t> </a:t>
            </a:r>
            <a:endParaRPr lang="en-US" sz="3200" dirty="0">
              <a:latin typeface="+mj-lt"/>
            </a:endParaRPr>
          </a:p>
        </p:txBody>
      </p:sp>
      <p:sp>
        <p:nvSpPr>
          <p:cNvPr id="17" name="Rounded Rectangle 16">
            <a:extLst>
              <a:ext uri="{FF2B5EF4-FFF2-40B4-BE49-F238E27FC236}">
                <a16:creationId xmlns:a16="http://schemas.microsoft.com/office/drawing/2014/main" id="{E373309C-3ED7-9B4B-BCAE-CEB25DEA1284}"/>
              </a:ext>
            </a:extLst>
          </p:cNvPr>
          <p:cNvSpPr/>
          <p:nvPr/>
        </p:nvSpPr>
        <p:spPr>
          <a:xfrm>
            <a:off x="5519936" y="3098213"/>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FULL STOP</a:t>
            </a:r>
          </a:p>
        </p:txBody>
      </p:sp>
      <p:pic>
        <p:nvPicPr>
          <p:cNvPr id="18" name="Picture 17">
            <a:extLst>
              <a:ext uri="{FF2B5EF4-FFF2-40B4-BE49-F238E27FC236}">
                <a16:creationId xmlns:a16="http://schemas.microsoft.com/office/drawing/2014/main" id="{1050D1E8-D481-BC44-9703-C31CF907D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561" y="1547353"/>
            <a:ext cx="3222824" cy="4175318"/>
          </a:xfrm>
          <a:prstGeom prst="rect">
            <a:avLst/>
          </a:prstGeom>
        </p:spPr>
      </p:pic>
    </p:spTree>
    <p:extLst>
      <p:ext uri="{BB962C8B-B14F-4D97-AF65-F5344CB8AC3E}">
        <p14:creationId xmlns:p14="http://schemas.microsoft.com/office/powerpoint/2010/main" val="3601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Quiz Time</a:t>
            </a:r>
          </a:p>
        </p:txBody>
      </p:sp>
      <p:sp>
        <p:nvSpPr>
          <p:cNvPr id="14" name="Text Placeholder 2">
            <a:extLst>
              <a:ext uri="{FF2B5EF4-FFF2-40B4-BE49-F238E27FC236}">
                <a16:creationId xmlns:a16="http://schemas.microsoft.com/office/drawing/2014/main" id="{6EC408FC-70B1-3142-B366-A07B9C6FA916}"/>
              </a:ext>
            </a:extLst>
          </p:cNvPr>
          <p:cNvSpPr txBox="1">
            <a:spLocks/>
          </p:cNvSpPr>
          <p:nvPr/>
        </p:nvSpPr>
        <p:spPr>
          <a:xfrm>
            <a:off x="407367" y="1369011"/>
            <a:ext cx="6847123" cy="108280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SG" dirty="0"/>
              <a:t>We study English Mathematics Science History and Geography at school</a:t>
            </a:r>
            <a:r>
              <a:rPr lang="en-IN" dirty="0"/>
              <a:t> </a:t>
            </a:r>
          </a:p>
        </p:txBody>
      </p:sp>
      <p:sp>
        <p:nvSpPr>
          <p:cNvPr id="15" name="Rounded Rectangle 14">
            <a:extLst>
              <a:ext uri="{FF2B5EF4-FFF2-40B4-BE49-F238E27FC236}">
                <a16:creationId xmlns:a16="http://schemas.microsoft.com/office/drawing/2014/main" id="{8A821767-8611-FD4B-85E3-EF557E56EA66}"/>
              </a:ext>
            </a:extLst>
          </p:cNvPr>
          <p:cNvSpPr/>
          <p:nvPr/>
        </p:nvSpPr>
        <p:spPr>
          <a:xfrm>
            <a:off x="7534220" y="1369011"/>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FULL STOP</a:t>
            </a:r>
          </a:p>
        </p:txBody>
      </p:sp>
      <p:sp>
        <p:nvSpPr>
          <p:cNvPr id="16" name="Text Placeholder 2">
            <a:extLst>
              <a:ext uri="{FF2B5EF4-FFF2-40B4-BE49-F238E27FC236}">
                <a16:creationId xmlns:a16="http://schemas.microsoft.com/office/drawing/2014/main" id="{AD25AA82-C9BA-214C-998C-411AE1CBF214}"/>
              </a:ext>
            </a:extLst>
          </p:cNvPr>
          <p:cNvSpPr txBox="1">
            <a:spLocks/>
          </p:cNvSpPr>
          <p:nvPr/>
        </p:nvSpPr>
        <p:spPr>
          <a:xfrm>
            <a:off x="407368" y="3429000"/>
            <a:ext cx="6552728" cy="108280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dirty="0"/>
              <a:t>Pawan Deepak and Suman are participating in the quiz competition</a:t>
            </a:r>
            <a:r>
              <a:rPr lang="en-IN" dirty="0"/>
              <a:t> </a:t>
            </a:r>
          </a:p>
        </p:txBody>
      </p:sp>
      <p:sp>
        <p:nvSpPr>
          <p:cNvPr id="17" name="Rounded Rectangle 16">
            <a:extLst>
              <a:ext uri="{FF2B5EF4-FFF2-40B4-BE49-F238E27FC236}">
                <a16:creationId xmlns:a16="http://schemas.microsoft.com/office/drawing/2014/main" id="{C4AE75DE-35F9-7B4F-9554-E104F34893AD}"/>
              </a:ext>
            </a:extLst>
          </p:cNvPr>
          <p:cNvSpPr/>
          <p:nvPr/>
        </p:nvSpPr>
        <p:spPr>
          <a:xfrm>
            <a:off x="9356762" y="1369011"/>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COMMA</a:t>
            </a:r>
          </a:p>
        </p:txBody>
      </p:sp>
      <p:sp>
        <p:nvSpPr>
          <p:cNvPr id="18" name="Rounded Rectangle 17">
            <a:extLst>
              <a:ext uri="{FF2B5EF4-FFF2-40B4-BE49-F238E27FC236}">
                <a16:creationId xmlns:a16="http://schemas.microsoft.com/office/drawing/2014/main" id="{60C74484-9B4C-F042-BA7F-7B80F0D1328E}"/>
              </a:ext>
            </a:extLst>
          </p:cNvPr>
          <p:cNvSpPr/>
          <p:nvPr/>
        </p:nvSpPr>
        <p:spPr>
          <a:xfrm>
            <a:off x="7540282" y="3429000"/>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FULL STOP</a:t>
            </a:r>
          </a:p>
        </p:txBody>
      </p:sp>
      <p:sp>
        <p:nvSpPr>
          <p:cNvPr id="19" name="Rounded Rectangle 18">
            <a:extLst>
              <a:ext uri="{FF2B5EF4-FFF2-40B4-BE49-F238E27FC236}">
                <a16:creationId xmlns:a16="http://schemas.microsoft.com/office/drawing/2014/main" id="{BA298378-8662-CE43-A0B7-EB8E052EED13}"/>
              </a:ext>
            </a:extLst>
          </p:cNvPr>
          <p:cNvSpPr/>
          <p:nvPr/>
        </p:nvSpPr>
        <p:spPr>
          <a:xfrm>
            <a:off x="9359366" y="3428999"/>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COMMA</a:t>
            </a:r>
          </a:p>
        </p:txBody>
      </p:sp>
      <p:sp>
        <p:nvSpPr>
          <p:cNvPr id="20" name="Rectangle 19">
            <a:extLst>
              <a:ext uri="{FF2B5EF4-FFF2-40B4-BE49-F238E27FC236}">
                <a16:creationId xmlns:a16="http://schemas.microsoft.com/office/drawing/2014/main" id="{803E2D5A-7966-E04E-97A7-8F7828FE08AB}"/>
              </a:ext>
            </a:extLst>
          </p:cNvPr>
          <p:cNvSpPr/>
          <p:nvPr/>
        </p:nvSpPr>
        <p:spPr>
          <a:xfrm>
            <a:off x="407368" y="5165823"/>
            <a:ext cx="6747074" cy="1077218"/>
          </a:xfrm>
          <a:prstGeom prst="rect">
            <a:avLst/>
          </a:prstGeom>
          <a:ln>
            <a:solidFill>
              <a:schemeClr val="tx1"/>
            </a:solidFill>
          </a:ln>
        </p:spPr>
        <p:txBody>
          <a:bodyPr wrap="square">
            <a:spAutoFit/>
          </a:bodyPr>
          <a:lstStyle/>
          <a:p>
            <a:r>
              <a:rPr lang="en-SG" sz="3200" dirty="0">
                <a:highlight>
                  <a:srgbClr val="FFFFFF"/>
                </a:highlight>
              </a:rPr>
              <a:t>I bought some fruits vegetables milk  and sweets from the supermarket</a:t>
            </a:r>
            <a:r>
              <a:rPr lang="en-IN" sz="3200" dirty="0">
                <a:highlight>
                  <a:srgbClr val="FFFFFF"/>
                </a:highlight>
              </a:rPr>
              <a:t> </a:t>
            </a:r>
            <a:endParaRPr lang="en-US" sz="3200" dirty="0"/>
          </a:p>
        </p:txBody>
      </p:sp>
      <p:sp>
        <p:nvSpPr>
          <p:cNvPr id="21" name="Rounded Rectangle 20">
            <a:extLst>
              <a:ext uri="{FF2B5EF4-FFF2-40B4-BE49-F238E27FC236}">
                <a16:creationId xmlns:a16="http://schemas.microsoft.com/office/drawing/2014/main" id="{6103B06B-AF0C-6845-9C33-5AE528C6CAEA}"/>
              </a:ext>
            </a:extLst>
          </p:cNvPr>
          <p:cNvSpPr/>
          <p:nvPr/>
        </p:nvSpPr>
        <p:spPr>
          <a:xfrm>
            <a:off x="7537678" y="5169443"/>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FULL STOP</a:t>
            </a:r>
          </a:p>
        </p:txBody>
      </p:sp>
      <p:sp>
        <p:nvSpPr>
          <p:cNvPr id="22" name="Rounded Rectangle 21">
            <a:extLst>
              <a:ext uri="{FF2B5EF4-FFF2-40B4-BE49-F238E27FC236}">
                <a16:creationId xmlns:a16="http://schemas.microsoft.com/office/drawing/2014/main" id="{A2BBB2B8-4B32-4145-A51F-14B191E1621B}"/>
              </a:ext>
            </a:extLst>
          </p:cNvPr>
          <p:cNvSpPr/>
          <p:nvPr/>
        </p:nvSpPr>
        <p:spPr>
          <a:xfrm>
            <a:off x="9356762" y="5169442"/>
            <a:ext cx="1440160" cy="10735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3600" dirty="0"/>
              <a:t>,</a:t>
            </a:r>
          </a:p>
          <a:p>
            <a:pPr algn="ctr"/>
            <a:r>
              <a:rPr lang="en-US" sz="2000" dirty="0"/>
              <a:t>COMMA</a:t>
            </a:r>
          </a:p>
        </p:txBody>
      </p:sp>
      <p:sp>
        <p:nvSpPr>
          <p:cNvPr id="3" name="TextBox 2">
            <a:extLst>
              <a:ext uri="{FF2B5EF4-FFF2-40B4-BE49-F238E27FC236}">
                <a16:creationId xmlns:a16="http://schemas.microsoft.com/office/drawing/2014/main" id="{6A206343-7AA3-4079-9A14-16CE686A3BDE}"/>
              </a:ext>
            </a:extLst>
          </p:cNvPr>
          <p:cNvSpPr txBox="1"/>
          <p:nvPr/>
        </p:nvSpPr>
        <p:spPr>
          <a:xfrm>
            <a:off x="3205520" y="1381408"/>
            <a:ext cx="335923" cy="531614"/>
          </a:xfrm>
          <a:prstGeom prst="rect">
            <a:avLst/>
          </a:prstGeom>
          <a:noFill/>
        </p:spPr>
        <p:txBody>
          <a:bodyPr wrap="square" rtlCol="0" anchor="t">
            <a:spAutoFit/>
          </a:bodyPr>
          <a:lstStyle/>
          <a:p>
            <a:r>
              <a:rPr lang="en-US" sz="3200" b="1" dirty="0">
                <a:solidFill>
                  <a:srgbClr val="FF0000"/>
                </a:solidFill>
              </a:rPr>
              <a:t>,</a:t>
            </a:r>
          </a:p>
        </p:txBody>
      </p:sp>
      <p:sp>
        <p:nvSpPr>
          <p:cNvPr id="13" name="TextBox 12">
            <a:extLst>
              <a:ext uri="{FF2B5EF4-FFF2-40B4-BE49-F238E27FC236}">
                <a16:creationId xmlns:a16="http://schemas.microsoft.com/office/drawing/2014/main" id="{88F62DDA-DA7B-417A-A7E1-E32907CFFDA4}"/>
              </a:ext>
            </a:extLst>
          </p:cNvPr>
          <p:cNvSpPr txBox="1"/>
          <p:nvPr/>
        </p:nvSpPr>
        <p:spPr>
          <a:xfrm>
            <a:off x="5440235" y="1381408"/>
            <a:ext cx="277623" cy="531614"/>
          </a:xfrm>
          <a:prstGeom prst="rect">
            <a:avLst/>
          </a:prstGeom>
          <a:noFill/>
        </p:spPr>
        <p:txBody>
          <a:bodyPr wrap="square" rtlCol="0" anchor="t">
            <a:spAutoFit/>
          </a:bodyPr>
          <a:lstStyle/>
          <a:p>
            <a:r>
              <a:rPr lang="en-US" sz="3200" b="1" dirty="0">
                <a:solidFill>
                  <a:srgbClr val="FF0000"/>
                </a:solidFill>
              </a:rPr>
              <a:t>,</a:t>
            </a:r>
          </a:p>
        </p:txBody>
      </p:sp>
      <p:sp>
        <p:nvSpPr>
          <p:cNvPr id="23" name="TextBox 22">
            <a:extLst>
              <a:ext uri="{FF2B5EF4-FFF2-40B4-BE49-F238E27FC236}">
                <a16:creationId xmlns:a16="http://schemas.microsoft.com/office/drawing/2014/main" id="{D83EBDCA-D613-43B5-93CA-38A707B9EA83}"/>
              </a:ext>
            </a:extLst>
          </p:cNvPr>
          <p:cNvSpPr txBox="1"/>
          <p:nvPr/>
        </p:nvSpPr>
        <p:spPr>
          <a:xfrm>
            <a:off x="6786488" y="1381408"/>
            <a:ext cx="335923" cy="531614"/>
          </a:xfrm>
          <a:prstGeom prst="rect">
            <a:avLst/>
          </a:prstGeom>
          <a:noFill/>
        </p:spPr>
        <p:txBody>
          <a:bodyPr wrap="square" rtlCol="0" anchor="t">
            <a:spAutoFit/>
          </a:bodyPr>
          <a:lstStyle/>
          <a:p>
            <a:r>
              <a:rPr lang="en-US" sz="3200" b="1" dirty="0">
                <a:solidFill>
                  <a:srgbClr val="FF0000"/>
                </a:solidFill>
              </a:rPr>
              <a:t>,</a:t>
            </a:r>
          </a:p>
        </p:txBody>
      </p:sp>
      <p:sp>
        <p:nvSpPr>
          <p:cNvPr id="24" name="TextBox 23">
            <a:extLst>
              <a:ext uri="{FF2B5EF4-FFF2-40B4-BE49-F238E27FC236}">
                <a16:creationId xmlns:a16="http://schemas.microsoft.com/office/drawing/2014/main" id="{4BF52765-9234-4002-A66F-559A6003E1C9}"/>
              </a:ext>
            </a:extLst>
          </p:cNvPr>
          <p:cNvSpPr txBox="1"/>
          <p:nvPr/>
        </p:nvSpPr>
        <p:spPr>
          <a:xfrm>
            <a:off x="5766440" y="1865144"/>
            <a:ext cx="335923" cy="584775"/>
          </a:xfrm>
          <a:prstGeom prst="rect">
            <a:avLst/>
          </a:prstGeom>
          <a:noFill/>
        </p:spPr>
        <p:txBody>
          <a:bodyPr wrap="square" rtlCol="0" anchor="t">
            <a:spAutoFit/>
          </a:bodyPr>
          <a:lstStyle/>
          <a:p>
            <a:r>
              <a:rPr lang="en-US" sz="3200" b="1" dirty="0">
                <a:solidFill>
                  <a:schemeClr val="accent2"/>
                </a:solidFill>
              </a:rPr>
              <a:t>.</a:t>
            </a:r>
          </a:p>
        </p:txBody>
      </p:sp>
      <p:sp>
        <p:nvSpPr>
          <p:cNvPr id="25" name="TextBox 24">
            <a:extLst>
              <a:ext uri="{FF2B5EF4-FFF2-40B4-BE49-F238E27FC236}">
                <a16:creationId xmlns:a16="http://schemas.microsoft.com/office/drawing/2014/main" id="{1D2C1AD8-DBED-4899-AF48-D3BFB99BAF7E}"/>
              </a:ext>
            </a:extLst>
          </p:cNvPr>
          <p:cNvSpPr txBox="1"/>
          <p:nvPr/>
        </p:nvSpPr>
        <p:spPr>
          <a:xfrm>
            <a:off x="1477328" y="3449320"/>
            <a:ext cx="335923" cy="531614"/>
          </a:xfrm>
          <a:prstGeom prst="rect">
            <a:avLst/>
          </a:prstGeom>
          <a:noFill/>
        </p:spPr>
        <p:txBody>
          <a:bodyPr wrap="square" rtlCol="0" anchor="t">
            <a:spAutoFit/>
          </a:bodyPr>
          <a:lstStyle/>
          <a:p>
            <a:r>
              <a:rPr lang="en-US" sz="3200" b="1" dirty="0">
                <a:solidFill>
                  <a:srgbClr val="FF0000"/>
                </a:solidFill>
              </a:rPr>
              <a:t>,</a:t>
            </a:r>
          </a:p>
        </p:txBody>
      </p:sp>
      <p:sp>
        <p:nvSpPr>
          <p:cNvPr id="26" name="TextBox 25">
            <a:extLst>
              <a:ext uri="{FF2B5EF4-FFF2-40B4-BE49-F238E27FC236}">
                <a16:creationId xmlns:a16="http://schemas.microsoft.com/office/drawing/2014/main" id="{5880B641-6C12-4043-9A5C-98BA0D727DFA}"/>
              </a:ext>
            </a:extLst>
          </p:cNvPr>
          <p:cNvSpPr txBox="1"/>
          <p:nvPr/>
        </p:nvSpPr>
        <p:spPr>
          <a:xfrm>
            <a:off x="6408149" y="3922896"/>
            <a:ext cx="335923" cy="584775"/>
          </a:xfrm>
          <a:prstGeom prst="rect">
            <a:avLst/>
          </a:prstGeom>
          <a:noFill/>
        </p:spPr>
        <p:txBody>
          <a:bodyPr wrap="square" rtlCol="0" anchor="t">
            <a:spAutoFit/>
          </a:bodyPr>
          <a:lstStyle/>
          <a:p>
            <a:r>
              <a:rPr lang="en-US" sz="3200" b="1" dirty="0">
                <a:solidFill>
                  <a:schemeClr val="accent2"/>
                </a:solidFill>
              </a:rPr>
              <a:t>.</a:t>
            </a:r>
          </a:p>
        </p:txBody>
      </p:sp>
      <p:sp>
        <p:nvSpPr>
          <p:cNvPr id="27" name="TextBox 26">
            <a:extLst>
              <a:ext uri="{FF2B5EF4-FFF2-40B4-BE49-F238E27FC236}">
                <a16:creationId xmlns:a16="http://schemas.microsoft.com/office/drawing/2014/main" id="{53C8E64F-6DC2-42C4-8992-94C5FE57795B}"/>
              </a:ext>
            </a:extLst>
          </p:cNvPr>
          <p:cNvSpPr txBox="1"/>
          <p:nvPr/>
        </p:nvSpPr>
        <p:spPr>
          <a:xfrm>
            <a:off x="3729896" y="5187672"/>
            <a:ext cx="335923" cy="531614"/>
          </a:xfrm>
          <a:prstGeom prst="rect">
            <a:avLst/>
          </a:prstGeom>
          <a:noFill/>
        </p:spPr>
        <p:txBody>
          <a:bodyPr wrap="square" rtlCol="0" anchor="t">
            <a:spAutoFit/>
          </a:bodyPr>
          <a:lstStyle/>
          <a:p>
            <a:r>
              <a:rPr lang="en-US" sz="3200" b="1" dirty="0">
                <a:solidFill>
                  <a:srgbClr val="FF0000"/>
                </a:solidFill>
              </a:rPr>
              <a:t>,</a:t>
            </a:r>
          </a:p>
        </p:txBody>
      </p:sp>
      <p:sp>
        <p:nvSpPr>
          <p:cNvPr id="28" name="TextBox 27">
            <a:extLst>
              <a:ext uri="{FF2B5EF4-FFF2-40B4-BE49-F238E27FC236}">
                <a16:creationId xmlns:a16="http://schemas.microsoft.com/office/drawing/2014/main" id="{15D028BF-A3F9-4ACD-934E-8C6A2CDF569C}"/>
              </a:ext>
            </a:extLst>
          </p:cNvPr>
          <p:cNvSpPr txBox="1"/>
          <p:nvPr/>
        </p:nvSpPr>
        <p:spPr>
          <a:xfrm>
            <a:off x="5591944" y="5188560"/>
            <a:ext cx="335923" cy="531614"/>
          </a:xfrm>
          <a:prstGeom prst="rect">
            <a:avLst/>
          </a:prstGeom>
          <a:noFill/>
        </p:spPr>
        <p:txBody>
          <a:bodyPr wrap="square" rtlCol="0" anchor="t">
            <a:spAutoFit/>
          </a:bodyPr>
          <a:lstStyle/>
          <a:p>
            <a:r>
              <a:rPr lang="en-US" sz="3200" b="1" dirty="0">
                <a:solidFill>
                  <a:srgbClr val="FF0000"/>
                </a:solidFill>
              </a:rPr>
              <a:t>,</a:t>
            </a:r>
          </a:p>
        </p:txBody>
      </p:sp>
      <p:sp>
        <p:nvSpPr>
          <p:cNvPr id="29" name="TextBox 28">
            <a:extLst>
              <a:ext uri="{FF2B5EF4-FFF2-40B4-BE49-F238E27FC236}">
                <a16:creationId xmlns:a16="http://schemas.microsoft.com/office/drawing/2014/main" id="{8A8B49FF-FD8A-43E7-B2F3-51C8170130CB}"/>
              </a:ext>
            </a:extLst>
          </p:cNvPr>
          <p:cNvSpPr txBox="1"/>
          <p:nvPr/>
        </p:nvSpPr>
        <p:spPr>
          <a:xfrm>
            <a:off x="6394192" y="5189448"/>
            <a:ext cx="335923" cy="531614"/>
          </a:xfrm>
          <a:prstGeom prst="rect">
            <a:avLst/>
          </a:prstGeom>
          <a:noFill/>
        </p:spPr>
        <p:txBody>
          <a:bodyPr wrap="square" rtlCol="0" anchor="t">
            <a:spAutoFit/>
          </a:bodyPr>
          <a:lstStyle/>
          <a:p>
            <a:r>
              <a:rPr lang="en-US" sz="3200" b="1" dirty="0">
                <a:solidFill>
                  <a:srgbClr val="FF0000"/>
                </a:solidFill>
              </a:rPr>
              <a:t>,</a:t>
            </a:r>
          </a:p>
        </p:txBody>
      </p:sp>
      <p:sp>
        <p:nvSpPr>
          <p:cNvPr id="30" name="TextBox 29">
            <a:extLst>
              <a:ext uri="{FF2B5EF4-FFF2-40B4-BE49-F238E27FC236}">
                <a16:creationId xmlns:a16="http://schemas.microsoft.com/office/drawing/2014/main" id="{3DDFA084-9716-4967-ABBA-BBE68A9C21E5}"/>
              </a:ext>
            </a:extLst>
          </p:cNvPr>
          <p:cNvSpPr txBox="1"/>
          <p:nvPr/>
        </p:nvSpPr>
        <p:spPr>
          <a:xfrm>
            <a:off x="6003672" y="5672857"/>
            <a:ext cx="335923" cy="584775"/>
          </a:xfrm>
          <a:prstGeom prst="rect">
            <a:avLst/>
          </a:prstGeom>
          <a:noFill/>
        </p:spPr>
        <p:txBody>
          <a:bodyPr wrap="square" rtlCol="0" anchor="t">
            <a:spAutoFit/>
          </a:bodyPr>
          <a:lstStyle/>
          <a:p>
            <a:r>
              <a:rPr lang="en-US" sz="3200" b="1" dirty="0">
                <a:solidFill>
                  <a:schemeClr val="accent2"/>
                </a:solidFill>
              </a:rPr>
              <a:t>.</a:t>
            </a:r>
          </a:p>
        </p:txBody>
      </p:sp>
    </p:spTree>
    <p:extLst>
      <p:ext uri="{BB962C8B-B14F-4D97-AF65-F5344CB8AC3E}">
        <p14:creationId xmlns:p14="http://schemas.microsoft.com/office/powerpoint/2010/main" val="29235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heckerboard(across)">
                                      <p:cBhvr>
                                        <p:cTn id="53" dur="500"/>
                                        <p:tgtEl>
                                          <p:spTgt spid="2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heckerboard(across)">
                                      <p:cBhvr>
                                        <p:cTn id="56" dur="500"/>
                                        <p:tgtEl>
                                          <p:spTgt spid="22"/>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1" grpId="0" animBg="1"/>
      <p:bldP spid="22" grpId="0" animBg="1"/>
      <p:bldP spid="3" grpId="0"/>
      <p:bldP spid="13" grpId="0"/>
      <p:bldP spid="23" grpId="0"/>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CB341BF-F4EB-4885-869D-9FD0993472C3}"/>
              </a:ext>
            </a:extLst>
          </p:cNvPr>
          <p:cNvGraphicFramePr>
            <a:graphicFrameLocks noGrp="1"/>
          </p:cNvGraphicFramePr>
          <p:nvPr>
            <p:extLst>
              <p:ext uri="{D42A27DB-BD31-4B8C-83A1-F6EECF244321}">
                <p14:modId xmlns:p14="http://schemas.microsoft.com/office/powerpoint/2010/main" val="3883430135"/>
              </p:ext>
            </p:extLst>
          </p:nvPr>
        </p:nvGraphicFramePr>
        <p:xfrm>
          <a:off x="1127448" y="700345"/>
          <a:ext cx="9937104" cy="531217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&lt;quiz time&gt; </a:t>
                      </a:r>
                      <a:r>
                        <a:rPr lang="en-IN" sz="900" dirty="0">
                          <a:hlinkClick r:id="rId3"/>
                        </a:rPr>
                        <a:t>https://pixabay.com/vectors/quiz-time-quiz-time-answer-sign-2453148/</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&lt;classroom&gt; </a:t>
                      </a:r>
                      <a:r>
                        <a:rPr lang="en-IN" sz="900" dirty="0">
                          <a:hlinkClick r:id="rId4"/>
                        </a:rPr>
                        <a:t>https://pixabay.com/illustrations/school-children-desks-school-4321808/</a:t>
                      </a:r>
                      <a:endParaRPr lang="en-IN" sz="900" dirty="0"/>
                    </a:p>
                    <a:p>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&lt;classroom&gt; </a:t>
                      </a:r>
                      <a:r>
                        <a:rPr lang="en-IN" sz="900" dirty="0">
                          <a:hlinkClick r:id="rId5"/>
                        </a:rPr>
                        <a:t>https://pixabay.com/vectors/myanmar-burma-school-classroom-5221135/</a:t>
                      </a:r>
                      <a:endParaRPr lang="en-IN" sz="900" dirty="0"/>
                    </a:p>
                    <a:p>
                      <a:endParaRPr lang="en-IN" sz="900" dirty="0"/>
                    </a:p>
                  </a:txBody>
                  <a:tcPr/>
                </a:tc>
                <a:extLst>
                  <a:ext uri="{0D108BD9-81ED-4DB2-BD59-A6C34878D82A}">
                    <a16:rowId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5" name="Picture 4" descr="A green sign with white text&#10;&#10;Description automatically generated with medium confidence">
            <a:extLst>
              <a:ext uri="{FF2B5EF4-FFF2-40B4-BE49-F238E27FC236}">
                <a16:creationId xmlns:a16="http://schemas.microsoft.com/office/drawing/2014/main" id="{1C27F32E-5082-584D-AD77-F9A8DFC033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5600" y="1124744"/>
            <a:ext cx="319584" cy="161789"/>
          </a:xfrm>
          <a:prstGeom prst="rect">
            <a:avLst/>
          </a:prstGeom>
        </p:spPr>
      </p:pic>
      <p:pic>
        <p:nvPicPr>
          <p:cNvPr id="6" name="Picture 5" descr="A picture containing indoor, toy, doll, colorful&#10;&#10;Description automatically generated">
            <a:extLst>
              <a:ext uri="{FF2B5EF4-FFF2-40B4-BE49-F238E27FC236}">
                <a16:creationId xmlns:a16="http://schemas.microsoft.com/office/drawing/2014/main" id="{A6280DEB-11D8-2247-8CD3-5555006AB5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0859" y="1424696"/>
            <a:ext cx="425366" cy="20869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6BFA1968-FF96-0940-9581-887F5D327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7289" y="1774164"/>
            <a:ext cx="227022" cy="294118"/>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485</Words>
  <Application>Microsoft Office PowerPoint</Application>
  <PresentationFormat>Widescreen</PresentationFormat>
  <Paragraphs>78</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DD</vt:lpstr>
      <vt:lpstr>Punctuation</vt:lpstr>
      <vt:lpstr>Quiz Time</vt:lpstr>
      <vt:lpstr>Quiz Time</vt:lpstr>
      <vt:lpstr>Quiz Time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37</cp:revision>
  <dcterms:created xsi:type="dcterms:W3CDTF">2020-08-28T09:38:22Z</dcterms:created>
  <dcterms:modified xsi:type="dcterms:W3CDTF">2021-11-16T17:19:58Z</dcterms:modified>
</cp:coreProperties>
</file>